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6" r:id="rId4"/>
    <p:sldId id="257" r:id="rId5"/>
  </p:sldIdLst>
  <p:sldSz cx="12192000" cy="6858000" type="custom"/>
  <p:notesSz cx="6858000" cy="9144000"/>
  <p:defaultTextStyle>
    <a:lvl1pPr marL="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1pPr>
    <a:lvl2pPr marL="4572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2pPr>
    <a:lvl3pPr marL="9144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3pPr>
    <a:lvl4pPr marL="13716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4pPr>
    <a:lvl5pPr marL="18288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5pPr>
    <a:lvl6pPr marL="22860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6pPr>
    <a:lvl7pPr marL="27432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7pPr>
    <a:lvl8pPr marL="32004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8pPr>
    <a:lvl9pPr marL="3657600" algn="l" defTabSz="914400" eaLnBrk="1" latinLnBrk="0" hangingPunct="1">
      <a:defRPr kumimoji="0" sz="1800" b="0" i="0" u="none" baseline="0">
        <a:solidFill>
          <a:schemeClr val="tx1"/>
        </a:solidFill>
        <a:latin typeface="Century Gothic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20" y="12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pPr algn="l"/>
            <a:endParaRPr lang="en-US" sz="1200"/>
          </a:p>
        </p:txBody>
      </p:sp>
      <p:sp>
        <p:nvSpPr>
          <p:cNvPr id="4099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fld id="{E61CB72D-FB09-4283-8959-E9E52EDE221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100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anchor="ctr"/>
          <a:lstStyle/>
          <a:p>
            <a:endParaRPr lang="en-US"/>
          </a:p>
        </p:txBody>
      </p:sp>
      <p:sp>
        <p:nvSpPr>
          <p:cNvPr id="4101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2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endParaRPr lang="en-US"/>
          </a:p>
        </p:txBody>
      </p:sp>
      <p:sp>
        <p:nvSpPr>
          <p:cNvPr id="4103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fld id="{2F23444B-CC1E-4EFF-9D3A-B62C4BB332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CF65BDA-27DA-4BB9-B8AC-ADE71C2DB3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gradFill rotWithShape="1">
          <a:gsLst>
            <a:gs pos="0">
              <a:srgbClr val="3D2D2D"/>
            </a:gs>
            <a:gs pos="59999">
              <a:srgbClr val="564040"/>
            </a:gs>
            <a:gs pos="100000">
              <a:srgbClr val="897575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ight Triangle 10"/>
          <p:cNvSpPr/>
          <p:nvPr/>
        </p:nvSpPr>
        <p:spPr>
          <a:xfrm>
            <a:off x="7938" y="12700"/>
            <a:ext cx="12174537" cy="6837363"/>
          </a:xfrm>
          <a:prstGeom prst="rtTriangle">
            <a:avLst/>
          </a:prstGeom>
          <a:gradFill rotWithShape="1">
            <a:gsLst>
              <a:gs pos="0">
                <a:srgbClr val="CCD1B9">
                  <a:alpha val="784"/>
                </a:srgbClr>
              </a:gs>
              <a:gs pos="30000">
                <a:srgbClr val="CCD1B9">
                  <a:alpha val="784"/>
                </a:srgbClr>
              </a:gs>
              <a:gs pos="100000">
                <a:srgbClr val="CCD1B9">
                  <a:alpha val="784"/>
                </a:srgbClr>
              </a:gs>
            </a:gsLst>
            <a:lin ang="18800000" scaled="1"/>
          </a:gradFill>
          <a:ln w="38100" cap="rnd" cmpd="sng">
            <a:noFill/>
            <a:prstDash val="solid"/>
          </a:ln>
        </p:spPr>
        <p:txBody>
          <a:bodyPr anchor="ctr"/>
          <a:lstStyle/>
          <a:p>
            <a:pPr algn="ctr" eaLnBrk="1" latinLnBrk="0" hangingPunct="1"/>
            <a:endParaRPr kumimoji="0"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51" name="Straight Connector 7"/>
          <p:cNvSpPr/>
          <p:nvPr/>
        </p:nvSpPr>
        <p:spPr>
          <a:xfrm>
            <a:off x="0" y="6350"/>
            <a:ext cx="12182475" cy="6843713"/>
          </a:xfrm>
          <a:prstGeom prst="line">
            <a:avLst/>
          </a:prstGeom>
          <a:ln w="5000" cap="rnd" cmpd="sng">
            <a:solidFill>
              <a:srgbClr val="BCB8B8"/>
            </a:solidFill>
            <a:prstDash val="solid"/>
          </a:ln>
        </p:spPr>
        <p:txBody>
          <a:bodyPr/>
          <a:lstStyle/>
          <a:p/>
        </p:txBody>
      </p:sp>
      <p:sp>
        <p:nvSpPr>
          <p:cNvPr id="2052" name="Straight Connector 8"/>
          <p:cNvSpPr/>
          <p:nvPr/>
        </p:nvSpPr>
        <p:spPr>
          <a:xfrm rot="10800000" flipV="1">
            <a:off x="8624888" y="4948238"/>
            <a:ext cx="3563937" cy="1900237"/>
          </a:xfrm>
          <a:prstGeom prst="line">
            <a:avLst/>
          </a:prstGeom>
          <a:ln w="6000" cap="rnd" cmpd="sng">
            <a:solidFill>
              <a:srgbClr val="C4C0C0"/>
            </a:solidFill>
            <a:prstDash val="solid"/>
          </a:ln>
        </p:spPr>
        <p:txBody>
          <a:bodyPr/>
          <a:lstStyle/>
          <a:p/>
        </p:txBody>
      </p:sp>
      <p:sp>
        <p:nvSpPr>
          <p:cNvPr id="2053" name="Rectangle 9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54" name="Rectangle 11"/>
          <p:cNvSpPr/>
          <p:nvPr/>
        </p:nvSpPr>
        <p:spPr>
          <a:xfrm>
            <a:off x="0" y="1371600"/>
            <a:ext cx="12192000" cy="80963"/>
          </a:xfrm>
          <a:prstGeom prst="rect">
            <a:avLst/>
          </a:prstGeom>
          <a:solidFill>
            <a:schemeClr val="accent2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55" name="Rectangle 14"/>
          <p:cNvSpPr/>
          <p:nvPr/>
        </p:nvSpPr>
        <p:spPr>
          <a:xfrm>
            <a:off x="0" y="1441450"/>
            <a:ext cx="12192000" cy="82550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56" name="Isosceles Triangle 6"/>
          <p:cNvSpPr/>
          <p:nvPr/>
        </p:nvSpPr>
        <p:spPr>
          <a:xfrm rot="16200000">
            <a:off x="10387806" y="5037931"/>
            <a:ext cx="1892300" cy="1725613"/>
          </a:xfrm>
          <a:prstGeom prst="triangle">
            <a:avLst>
              <a:gd name="adj" fmla="val 51324"/>
            </a:avLst>
          </a:prstGeom>
          <a:gradFill rotWithShape="1">
            <a:gsLst>
              <a:gs pos="0">
                <a:srgbClr val="F59585"/>
              </a:gs>
              <a:gs pos="40001">
                <a:srgbClr val="E9552D"/>
              </a:gs>
              <a:gs pos="100000">
                <a:srgbClr val="852E19"/>
              </a:gs>
            </a:gsLst>
            <a:lin ang="4700000" scaled="1"/>
          </a:gradFill>
          <a:ln w="38100" cap="rnd" cmpd="sng">
            <a:noFill/>
            <a:prstDash val="solid"/>
          </a:ln>
        </p:spPr>
        <p:txBody>
          <a:bodyPr anchor="ctr"/>
          <a:lstStyle/>
          <a:p>
            <a:pPr algn="ctr"/>
            <a:endParaRPr kumimoji="0" lang="en-US">
              <a:solidFill>
                <a:srgbClr val="FFFFFF"/>
              </a:solidFill>
            </a:endParaRPr>
          </a:p>
        </p:txBody>
      </p:sp>
      <p:sp>
        <p:nvSpPr>
          <p:cNvPr id="2057" name="Title 7"/>
          <p:cNvSpPr>
            <a:spLocks noGrp="1" noEditPoints="1"/>
          </p:cNvSpPr>
          <p:nvPr>
            <p:ph type="ctrTitle"/>
          </p:nvPr>
        </p:nvSpPr>
        <p:spPr>
          <a:xfrm>
            <a:off x="720725" y="776288"/>
            <a:ext cx="10750550" cy="1470025"/>
          </a:xfrm>
          <a:prstGeom prst="rect">
            <a:avLst/>
          </a:prstGeom>
          <a:noFill/>
          <a:ln>
            <a:noFill/>
          </a:ln>
        </p:spPr>
        <p:txBody>
          <a:bodyPr vert="horz" anchor="b">
            <a:normAutofit/>
          </a:bodyPr>
          <a:lstStyle>
            <a:lvl1pPr marL="4841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1pPr>
            <a:lvl2pPr marL="9413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2pPr>
            <a:lvl3pPr marL="13985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3pPr>
            <a:lvl4pPr marL="18557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4pPr>
            <a:lvl5pPr marL="23129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5pPr>
            <a:lvl6pPr marL="27701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6pPr>
            <a:lvl7pPr marL="32273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7pPr>
            <a:lvl8pPr marL="36845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8pPr>
            <a:lvl9pPr marL="4141788" algn="r" eaLnBrk="1" latinLnBrk="0" hangingPunct="1">
              <a:spcBef>
                <a:spcPct val="0"/>
              </a:spcBef>
              <a:buNone/>
              <a:defRPr kumimoji="0" sz="4400">
                <a:solidFill>
                  <a:srgbClr val="E48572"/>
                </a:solidFill>
                <a:latin typeface="Century Gothic"/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8" name="Subtitle 8"/>
          <p:cNvSpPr>
            <a:spLocks noGrp="1" noEditPoints="1"/>
          </p:cNvSpPr>
          <p:nvPr>
            <p:ph type="subTitle" idx="1"/>
          </p:nvPr>
        </p:nvSpPr>
        <p:spPr>
          <a:xfrm>
            <a:off x="720725" y="2249488"/>
            <a:ext cx="10750550" cy="1752600"/>
          </a:xfrm>
          <a:prstGeom prst="rect">
            <a:avLst/>
          </a:prstGeom>
          <a:noFill/>
          <a:ln>
            <a:noFill/>
          </a:ln>
        </p:spPr>
        <p:txBody>
          <a:bodyPr vert="horz" anchor="t">
            <a:normAutofit/>
          </a:bodyPr>
          <a:lstStyle>
            <a:lvl1pPr marL="0" algn="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1pPr>
            <a:lvl2pPr marL="457200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2pPr>
            <a:lvl3pPr marL="914400" lvl="1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3pPr>
            <a:lvl4pPr marL="1371600" lvl="2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4pPr>
            <a:lvl5pPr marL="1828800" lvl="3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5pPr>
            <a:lvl6pPr marL="2286000" lvl="4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6pPr>
            <a:lvl7pPr marL="2743200" lvl="4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7pPr>
            <a:lvl8pPr marL="3200400" lvl="4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8pPr>
            <a:lvl9pPr marL="3657600" lvl="4" algn="ctr">
              <a:spcBef>
                <a:spcPct val="0"/>
              </a:spcBef>
              <a:buNone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59" name="Date Placeholder 27"/>
          <p:cNvSpPr>
            <a:spLocks noGrp="1" noEditPoints="1"/>
          </p:cNvSpPr>
          <p:nvPr>
            <p:ph type="dt" sz="half"/>
          </p:nvPr>
        </p:nvSpPr>
        <p:spPr>
          <a:xfrm>
            <a:off x="1828800" y="6011863"/>
            <a:ext cx="7721600" cy="365125"/>
          </a:xfrm>
          <a:prstGeom prst="rect">
            <a:avLst/>
          </a:prstGeom>
          <a:noFill/>
          <a:ln>
            <a:noFill/>
          </a:ln>
        </p:spPr>
        <p:txBody>
          <a:bodyPr vert="horz" tIns="0" bIns="0" anchor="t"/>
          <a:lstStyle/>
          <a:p>
            <a:fld id="{EC50329D-E1E7-44EF-9C0A-3BEF0801FF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2060" name="Footer Placeholder 16"/>
          <p:cNvSpPr>
            <a:spLocks noGrp="1" noEditPoints="1"/>
          </p:cNvSpPr>
          <p:nvPr>
            <p:ph type="ftr" sz="quarter"/>
          </p:nvPr>
        </p:nvSpPr>
        <p:spPr>
          <a:xfrm>
            <a:off x="1828800" y="5649913"/>
            <a:ext cx="7721600" cy="365125"/>
          </a:xfrm>
          <a:prstGeom prst="rect">
            <a:avLst/>
          </a:prstGeom>
          <a:noFill/>
          <a:ln>
            <a:noFill/>
          </a:ln>
        </p:spPr>
        <p:txBody>
          <a:bodyPr vert="horz" tIns="0" bIns="0" anchor="b"/>
          <a:lstStyle/>
          <a:p>
            <a:endParaRPr lang="en-US"/>
          </a:p>
        </p:txBody>
      </p:sp>
      <p:sp>
        <p:nvSpPr>
          <p:cNvPr id="2061" name="Slide Number Placeholder 28"/>
          <p:cNvSpPr>
            <a:spLocks noGrp="1" noEditPoints="1"/>
          </p:cNvSpPr>
          <p:nvPr>
            <p:ph type="sldNum" sz="quarter"/>
          </p:nvPr>
        </p:nvSpPr>
        <p:spPr>
          <a:xfrm>
            <a:off x="11188700" y="5751513"/>
            <a:ext cx="671513" cy="365125"/>
          </a:xfrm>
          <a:prstGeom prst="rect">
            <a:avLst/>
          </a:prstGeom>
          <a:noFill/>
          <a:ln>
            <a:noFill/>
          </a:ln>
        </p:spPr>
        <p:txBody>
          <a:bodyPr vert="horz" anchor="ctr"/>
          <a:lstStyle/>
          <a:p>
            <a:fld id="{809627F0-A0AA-4356-AE94-F332027816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248E5FE7-A14D-43F3-AB08-D6A88F0769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FDAE95BA-002A-4471-AF66-0CCC7C27CF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D2B31DE1-1B27-416F-8CE2-B143606D941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820DA86-95C2-4B74-9983-0CBB97930F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0C1B55B-8EB6-4818-BFF0-3BF0412EE4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DFBFC31-8271-4A1B-8392-327C1F9399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BAF6B0B-AF9E-4E5A-BC0B-4679CC2D3CF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176610C9-4E54-4E75-97EE-BBF62DE366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F2412371-24ED-4AEF-8048-1217AD1FE7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4628CC9-11AF-46F9-B9D3-166DF937AD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524F31E-36AB-4347-AF88-F2DB46B0A5A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D0E7905D-22C3-4AC2-8F53-FB8DAA4F82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21AD7D94-4EB8-4267-A46C-0A87E0D7597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F38100F-D8EA-4F28-B6C7-42F6577F6A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0171009-BE48-40E9-B88F-0D496035F1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D26CC4E2-2553-4F15-95C6-B75696329A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0" y="0"/>
            <a:ext cx="0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A7E36D-219E-4A90-ABF4-3825D9CDDE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39731363-4D66-46B9-9346-F324D7E764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7444FB5-3656-46D3-9D22-F2791B8B656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D6B32D6-CC24-48F2-BF57-3F3DAB8398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/>
          </p:nvPr>
        </p:nvSpPr>
        <p:spPr>
          <a:xfrm>
            <a:off x="6388100" y="6478588"/>
            <a:ext cx="2844800" cy="303212"/>
          </a:xfrm>
          <a:prstGeom prst="rect">
            <a:avLst/>
          </a:prstGeom>
        </p:spPr>
        <p:txBody>
          <a:bodyPr anchor="b"/>
          <a:lstStyle/>
          <a:p>
            <a:fld id="{BD881C7D-F69D-4F3E-BD68-05AB18EB3AF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"/>
          </p:nvPr>
        </p:nvSpPr>
        <p:spPr>
          <a:xfrm>
            <a:off x="609600" y="6480175"/>
            <a:ext cx="5680075" cy="301625"/>
          </a:xfrm>
          <a:prstGeom prst="rect">
            <a:avLst/>
          </a:prstGeom>
        </p:spPr>
        <p:txBody>
          <a:bodyPr anchor="b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2"/>
          </p:nvPr>
        </p:nvSpPr>
        <p:spPr>
          <a:xfrm>
            <a:off x="10118725" y="6480175"/>
            <a:ext cx="669925" cy="301625"/>
          </a:xfrm>
          <a:prstGeom prst="rect">
            <a:avLst/>
          </a:prstGeom>
        </p:spPr>
        <p:txBody>
          <a:bodyPr anchor="b"/>
          <a:lstStyle/>
          <a:p>
            <a:fld id="{3CA686D8-64A0-4A3D-A160-3E66E353B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D43D09C-BD2F-4A74-A533-A7C2DA7A171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2C6558A-414B-4EE7-9FB5-97FF02EB2D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278879A5-126B-463F-9900-27B38163D3E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E193137D-116A-4CFF-A669-F50E670513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CACB99F-27A6-460D-9418-762D661A69A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E535C53-3B1C-46A5-A128-BEC233F279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1A48EDC2-6959-4778-A076-D958B675D4D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ED9A589-640D-4A42-803B-816FC1D7E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D8469C14-4EB8-44EF-BEA4-8EA41EFAFAE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7BA7767-6A09-4F02-B29E-5AEAE52E82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CD2B93C9-1163-4CAF-907F-0747D3BF9AD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0AFA82C-5A20-4D3C-AC7F-231D84C29B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F566C4B9-239C-481A-90C8-86ABC8E60CF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3113B6F-42E0-4F2A-B6FC-05337E2343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BE9DCD6-534D-4328-9EE6-1DB723A82BC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98A7740-0CFB-4893-B782-08B8FCFBD5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F4A65A8F-4DD9-45EE-ADD0-E6B6DCADE05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9DC3F9C-BAE1-42B5-AE19-32FE6AE61C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09589B7-21F5-49A5-98BB-64A06DC230A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186BA1C-0140-452A-8CD4-7681F20DC1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D2D2D"/>
            </a:gs>
            <a:gs pos="59999">
              <a:srgbClr val="564040"/>
            </a:gs>
            <a:gs pos="100000">
              <a:srgbClr val="897575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ight Triangle 10"/>
          <p:cNvSpPr/>
          <p:nvPr/>
        </p:nvSpPr>
        <p:spPr>
          <a:xfrm>
            <a:off x="7938" y="12700"/>
            <a:ext cx="12174537" cy="6837363"/>
          </a:xfrm>
          <a:prstGeom prst="rtTriangle">
            <a:avLst/>
          </a:prstGeom>
          <a:gradFill rotWithShape="1">
            <a:gsLst>
              <a:gs pos="0">
                <a:srgbClr val="CCD1B9">
                  <a:alpha val="784"/>
                </a:srgbClr>
              </a:gs>
              <a:gs pos="30000">
                <a:srgbClr val="CCD1B9">
                  <a:alpha val="784"/>
                </a:srgbClr>
              </a:gs>
              <a:gs pos="100000">
                <a:srgbClr val="CCD1B9">
                  <a:alpha val="784"/>
                </a:srgbClr>
              </a:gs>
            </a:gsLst>
            <a:lin ang="18800000" scaled="1"/>
          </a:gradFill>
          <a:ln w="38100" cap="rnd" cmpd="sng">
            <a:noFill/>
            <a:prstDash val="solid"/>
          </a:ln>
        </p:spPr>
        <p:txBody>
          <a:bodyPr anchor="ctr"/>
          <a:lstStyle/>
          <a:p>
            <a:pPr algn="ctr" eaLnBrk="1" latinLnBrk="0" hangingPunct="1"/>
            <a:endParaRPr kumimoji="0"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27" name="Straight Connector 7"/>
          <p:cNvSpPr/>
          <p:nvPr/>
        </p:nvSpPr>
        <p:spPr>
          <a:xfrm>
            <a:off x="0" y="6350"/>
            <a:ext cx="12182475" cy="6843713"/>
          </a:xfrm>
          <a:prstGeom prst="line">
            <a:avLst/>
          </a:prstGeom>
          <a:ln w="5000" cap="rnd" cmpd="sng">
            <a:solidFill>
              <a:srgbClr val="BCB8B8"/>
            </a:solidFill>
            <a:prstDash val="solid"/>
          </a:ln>
        </p:spPr>
        <p:txBody>
          <a:bodyPr/>
          <a:lstStyle/>
          <a:p/>
        </p:txBody>
      </p:sp>
      <p:sp>
        <p:nvSpPr>
          <p:cNvPr id="1028" name="Straight Connector 8"/>
          <p:cNvSpPr/>
          <p:nvPr/>
        </p:nvSpPr>
        <p:spPr>
          <a:xfrm rot="10800000" flipV="1">
            <a:off x="8624888" y="4948238"/>
            <a:ext cx="3563937" cy="1900237"/>
          </a:xfrm>
          <a:prstGeom prst="line">
            <a:avLst/>
          </a:prstGeom>
          <a:ln w="6000" cap="rnd" cmpd="sng">
            <a:solidFill>
              <a:srgbClr val="C4C0C0"/>
            </a:solidFill>
            <a:prstDash val="solid"/>
          </a:ln>
        </p:spPr>
        <p:txBody>
          <a:bodyPr/>
          <a:lstStyle/>
          <a:p/>
        </p:txBody>
      </p:sp>
      <p:sp>
        <p:nvSpPr>
          <p:cNvPr id="1029" name="Title Placeholder 21"/>
          <p:cNvSpPr>
            <a:spLocks noGrp="1" noEditPoints="1"/>
          </p:cNvSpPr>
          <p:nvPr>
            <p:ph type="title"/>
          </p:nvPr>
        </p:nvSpPr>
        <p:spPr>
          <a:xfrm>
            <a:off x="609600" y="266700"/>
            <a:ext cx="10972800" cy="1398588"/>
          </a:xfrm>
          <a:prstGeom prst="rect">
            <a:avLst/>
          </a:prstGeom>
          <a:noFill/>
          <a:ln>
            <a:noFill/>
          </a:ln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12"/>
          <p:cNvSpPr>
            <a:spLocks noGrp="1" noEditPoints="1"/>
          </p:cNvSpPr>
          <p:nvPr>
            <p:ph type="body" idx="1"/>
          </p:nvPr>
        </p:nvSpPr>
        <p:spPr>
          <a:xfrm>
            <a:off x="609600" y="1882775"/>
            <a:ext cx="10972800" cy="4572000"/>
          </a:xfrm>
          <a:prstGeom prst="rect">
            <a:avLst/>
          </a:prstGeom>
          <a:noFill/>
          <a:ln>
            <a:noFill/>
          </a:ln>
        </p:spPr>
        <p:txBody>
          <a:bodyPr vert="horz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1" name="Date Placeholder 13"/>
          <p:cNvSpPr>
            <a:spLocks noGrp="1" noEditPoints="1"/>
          </p:cNvSpPr>
          <p:nvPr>
            <p:ph type="dt" sz="half" idx="2"/>
          </p:nvPr>
        </p:nvSpPr>
        <p:spPr>
          <a:xfrm>
            <a:off x="6388100" y="6480175"/>
            <a:ext cx="2844800" cy="301625"/>
          </a:xfrm>
          <a:prstGeom prst="rect">
            <a:avLst/>
          </a:prstGeom>
          <a:noFill/>
          <a:ln>
            <a:noFill/>
          </a:ln>
        </p:spPr>
        <p:txBody>
          <a:bodyPr vert="horz" anchor="b"/>
          <a:lstStyle/>
          <a:p>
            <a:fld id="{22604201-95E7-436D-92E5-05B058D7C32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032" name="Footer Placeholder 2"/>
          <p:cNvSpPr>
            <a:spLocks noGrp="1" noEditPoints="1"/>
          </p:cNvSpPr>
          <p:nvPr>
            <p:ph type="ftr" sz="quarter" idx="3"/>
          </p:nvPr>
        </p:nvSpPr>
        <p:spPr>
          <a:xfrm>
            <a:off x="609600" y="6481763"/>
            <a:ext cx="5680075" cy="300037"/>
          </a:xfrm>
          <a:prstGeom prst="rect">
            <a:avLst/>
          </a:prstGeom>
          <a:noFill/>
          <a:ln>
            <a:noFill/>
          </a:ln>
        </p:spPr>
        <p:txBody>
          <a:bodyPr vert="horz" anchor="b"/>
          <a:lstStyle/>
          <a:p>
            <a:endParaRPr lang="en-US"/>
          </a:p>
        </p:txBody>
      </p:sp>
      <p:sp>
        <p:nvSpPr>
          <p:cNvPr id="1033" name="Slide Number Placeholder 22"/>
          <p:cNvSpPr>
            <a:spLocks noGrp="1" noEditPoints="1"/>
          </p:cNvSpPr>
          <p:nvPr>
            <p:ph type="sldNum" sz="quarter" idx="4"/>
          </p:nvPr>
        </p:nvSpPr>
        <p:spPr>
          <a:xfrm>
            <a:off x="10118725" y="6480175"/>
            <a:ext cx="669925" cy="301625"/>
          </a:xfrm>
          <a:prstGeom prst="rect">
            <a:avLst/>
          </a:prstGeom>
          <a:noFill/>
          <a:ln>
            <a:noFill/>
          </a:ln>
        </p:spPr>
        <p:txBody>
          <a:bodyPr vert="horz" anchor="b"/>
          <a:lstStyle/>
          <a:p>
            <a:fld id="{D9E5582A-E08D-4CD3-9482-6F5888F22D39}" type="slidenum">
              <a:rPr lang="en-US" smtClean="0"/>
              <a:t>‹#›</a:t>
            </a:fld>
            <a:endParaRPr lang="en-US"/>
          </a:p>
        </p:txBody>
      </p:sp>
      <p:sp>
        <p:nvSpPr>
          <p:cNvPr id="1034" name="Rectangle 9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35" name="Rectangle 11"/>
          <p:cNvSpPr/>
          <p:nvPr/>
        </p:nvSpPr>
        <p:spPr>
          <a:xfrm>
            <a:off x="0" y="1371600"/>
            <a:ext cx="12192000" cy="80963"/>
          </a:xfrm>
          <a:prstGeom prst="rect">
            <a:avLst/>
          </a:prstGeom>
          <a:solidFill>
            <a:schemeClr val="accent2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36" name="Rectangle 14"/>
          <p:cNvSpPr/>
          <p:nvPr/>
        </p:nvSpPr>
        <p:spPr>
          <a:xfrm>
            <a:off x="0" y="1441450"/>
            <a:ext cx="12192000" cy="82550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sldNum="0" hdr="0" ftr="0"/>
  <p:txStyles>
    <p:titleStyle>
      <a:lvl1pPr marL="4841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1pPr>
      <a:lvl2pPr marL="9413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2pPr>
      <a:lvl3pPr marL="13985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3pPr>
      <a:lvl4pPr marL="18557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4pPr>
      <a:lvl5pPr marL="23129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5pPr>
      <a:lvl6pPr marL="27701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6pPr>
      <a:lvl7pPr marL="32273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7pPr>
      <a:lvl8pPr marL="36845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8pPr>
      <a:lvl9pPr marL="41417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9pPr>
    </p:titleStyle>
    <p:bodyStyle>
      <a:lvl1pPr marL="447675" indent="-384175" algn="l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>
          <a:solidFill>
            <a:schemeClr val="tx1"/>
          </a:solidFill>
          <a:latin typeface="Century Gothic"/>
        </a:defRPr>
      </a:lvl1pPr>
      <a:lvl2pPr marL="822325" indent="-285750" algn="l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>
          <a:solidFill>
            <a:schemeClr val="tx1"/>
          </a:solidFill>
          <a:latin typeface="Century Gothic"/>
        </a:defRPr>
      </a:lvl2pPr>
      <a:lvl3pPr marL="1104900" indent="-228600" algn="l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>
          <a:solidFill>
            <a:schemeClr val="tx1"/>
          </a:solidFill>
          <a:latin typeface="Century Gothic"/>
        </a:defRPr>
      </a:lvl3pPr>
      <a:lvl4pPr marL="1371600" indent="-211137" algn="l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>
          <a:solidFill>
            <a:schemeClr val="tx1"/>
          </a:solidFill>
          <a:latin typeface="Century Gothic"/>
        </a:defRPr>
      </a:lvl4pPr>
      <a:lvl5pPr marL="16002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5pPr>
      <a:lvl6pPr marL="20574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6pPr>
      <a:lvl7pPr marL="25146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7pPr>
      <a:lvl8pPr marL="29718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8pPr>
      <a:lvl9pPr marL="34290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9pPr>
    </p:bodyStyle>
    <p:otherStyle>
      <a:lvl1pPr marL="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1pPr>
      <a:lvl2pPr marL="4572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2pPr>
      <a:lvl3pPr marL="9144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3pPr>
      <a:lvl4pPr marL="13716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4pPr>
      <a:lvl5pPr marL="18288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5pPr>
      <a:lvl6pPr marL="22860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6pPr>
      <a:lvl7pPr marL="27432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7pPr>
      <a:lvl8pPr marL="32004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8pPr>
      <a:lvl9pPr marL="36576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D2D2D"/>
            </a:gs>
            <a:gs pos="59999">
              <a:srgbClr val="564040"/>
            </a:gs>
            <a:gs pos="100000">
              <a:srgbClr val="897575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ight Triangle 10"/>
          <p:cNvSpPr/>
          <p:nvPr/>
        </p:nvSpPr>
        <p:spPr>
          <a:xfrm>
            <a:off x="7938" y="12700"/>
            <a:ext cx="12174537" cy="6837363"/>
          </a:xfrm>
          <a:prstGeom prst="rtTriangle">
            <a:avLst/>
          </a:prstGeom>
          <a:gradFill rotWithShape="1">
            <a:gsLst>
              <a:gs pos="0">
                <a:srgbClr val="CCD1B9">
                  <a:alpha val="784"/>
                </a:srgbClr>
              </a:gs>
              <a:gs pos="30000">
                <a:srgbClr val="CCD1B9">
                  <a:alpha val="784"/>
                </a:srgbClr>
              </a:gs>
              <a:gs pos="100000">
                <a:srgbClr val="CCD1B9">
                  <a:alpha val="784"/>
                </a:srgbClr>
              </a:gs>
            </a:gsLst>
            <a:lin ang="18800000" scaled="1"/>
          </a:gradFill>
          <a:ln w="38100" cap="rnd" cmpd="sng">
            <a:noFill/>
            <a:prstDash val="solid"/>
          </a:ln>
        </p:spPr>
        <p:txBody>
          <a:bodyPr anchor="ctr"/>
          <a:lstStyle/>
          <a:p>
            <a:pPr algn="ctr" eaLnBrk="1" latinLnBrk="0" hangingPunct="1"/>
            <a:endParaRPr kumimoji="0"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75" name="Straight Connector 7"/>
          <p:cNvSpPr/>
          <p:nvPr/>
        </p:nvSpPr>
        <p:spPr>
          <a:xfrm>
            <a:off x="0" y="6350"/>
            <a:ext cx="12182475" cy="6843713"/>
          </a:xfrm>
          <a:prstGeom prst="line">
            <a:avLst/>
          </a:prstGeom>
          <a:ln w="5000" cap="rnd" cmpd="sng">
            <a:solidFill>
              <a:srgbClr val="BCB8B8"/>
            </a:solidFill>
            <a:prstDash val="solid"/>
          </a:ln>
        </p:spPr>
        <p:txBody>
          <a:bodyPr/>
          <a:lstStyle/>
          <a:p/>
        </p:txBody>
      </p:sp>
      <p:sp>
        <p:nvSpPr>
          <p:cNvPr id="3076" name="Straight Connector 8"/>
          <p:cNvSpPr/>
          <p:nvPr/>
        </p:nvSpPr>
        <p:spPr>
          <a:xfrm rot="10800000" flipV="1">
            <a:off x="8624888" y="4948238"/>
            <a:ext cx="3563937" cy="1900237"/>
          </a:xfrm>
          <a:prstGeom prst="line">
            <a:avLst/>
          </a:prstGeom>
          <a:ln w="6000" cap="rnd" cmpd="sng">
            <a:solidFill>
              <a:srgbClr val="C4C0C0"/>
            </a:solidFill>
            <a:prstDash val="solid"/>
          </a:ln>
        </p:spPr>
        <p:txBody>
          <a:bodyPr/>
          <a:lstStyle/>
          <a:p/>
        </p:txBody>
      </p:sp>
      <p:sp>
        <p:nvSpPr>
          <p:cNvPr id="3077" name="Rectangle 9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78" name="Rectangle 11"/>
          <p:cNvSpPr/>
          <p:nvPr/>
        </p:nvSpPr>
        <p:spPr>
          <a:xfrm>
            <a:off x="0" y="1371600"/>
            <a:ext cx="12192000" cy="80963"/>
          </a:xfrm>
          <a:prstGeom prst="rect">
            <a:avLst/>
          </a:prstGeom>
          <a:solidFill>
            <a:schemeClr val="accent2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79" name="Rectangle 14"/>
          <p:cNvSpPr/>
          <p:nvPr/>
        </p:nvSpPr>
        <p:spPr>
          <a:xfrm>
            <a:off x="0" y="1441450"/>
            <a:ext cx="12192000" cy="82550"/>
          </a:xfrm>
          <a:prstGeom prst="rect">
            <a:avLst/>
          </a:prstGeom>
          <a:solidFill>
            <a:schemeClr val="accent1"/>
          </a:solidFill>
          <a:ln w="25400" cap="flat" cmpd="sng">
            <a:noFill/>
            <a:prstDash val="solid"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80" name="Title 1"/>
          <p:cNvSpPr>
            <a:spLocks noGrp="1" noEditPoints="1"/>
          </p:cNvSpPr>
          <p:nvPr>
            <p:ph type="title"/>
          </p:nvPr>
        </p:nvSpPr>
        <p:spPr>
          <a:xfrm>
            <a:off x="609600" y="266700"/>
            <a:ext cx="10972800" cy="1398588"/>
          </a:xfrm>
          <a:prstGeom prst="rect">
            <a:avLst/>
          </a:prstGeom>
          <a:noFill/>
          <a:ln>
            <a:noFill/>
          </a:ln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081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6388100" y="6478588"/>
            <a:ext cx="2844800" cy="303212"/>
          </a:xfrm>
          <a:prstGeom prst="rect">
            <a:avLst/>
          </a:prstGeom>
          <a:noFill/>
          <a:ln>
            <a:noFill/>
          </a:ln>
        </p:spPr>
        <p:txBody>
          <a:bodyPr vert="horz" anchor="b"/>
          <a:lstStyle/>
          <a:p>
            <a:fld id="{9D0455F9-2D19-42EA-A0AF-B39712FE5C8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082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609600" y="6480175"/>
            <a:ext cx="5680075" cy="301625"/>
          </a:xfrm>
          <a:prstGeom prst="rect">
            <a:avLst/>
          </a:prstGeom>
          <a:noFill/>
          <a:ln>
            <a:noFill/>
          </a:ln>
        </p:spPr>
        <p:txBody>
          <a:bodyPr vert="horz" anchor="b"/>
          <a:lstStyle/>
          <a:p>
            <a:endParaRPr lang="en-US"/>
          </a:p>
        </p:txBody>
      </p:sp>
      <p:sp>
        <p:nvSpPr>
          <p:cNvPr id="3083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118725" y="6480175"/>
            <a:ext cx="669925" cy="301625"/>
          </a:xfrm>
          <a:prstGeom prst="rect">
            <a:avLst/>
          </a:prstGeom>
          <a:noFill/>
          <a:ln>
            <a:noFill/>
          </a:ln>
        </p:spPr>
        <p:txBody>
          <a:bodyPr vert="horz" anchor="b"/>
          <a:lstStyle/>
          <a:p>
            <a:fld id="{D5F6450A-1355-42CD-B79E-7251A681C5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sldNum="0" hdr="0" ftr="0"/>
  <p:txStyles>
    <p:titleStyle>
      <a:lvl1pPr marL="4841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1pPr>
      <a:lvl2pPr marL="9413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2pPr>
      <a:lvl3pPr marL="13985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3pPr>
      <a:lvl4pPr marL="18557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4pPr>
      <a:lvl5pPr marL="23129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5pPr>
      <a:lvl6pPr marL="27701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6pPr>
      <a:lvl7pPr marL="32273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7pPr>
      <a:lvl8pPr marL="36845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8pPr>
      <a:lvl9pPr marL="4141788" algn="l" eaLnBrk="1" latinLnBrk="0" hangingPunct="1">
        <a:spcBef>
          <a:spcPct val="0"/>
        </a:spcBef>
        <a:buNone/>
        <a:defRPr kumimoji="0" sz="4200">
          <a:solidFill>
            <a:srgbClr val="E48572"/>
          </a:solidFill>
          <a:latin typeface="Century Gothic"/>
        </a:defRPr>
      </a:lvl9pPr>
    </p:titleStyle>
    <p:bodyStyle>
      <a:lvl1pPr marL="447675" indent="-384175" algn="l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>
          <a:solidFill>
            <a:schemeClr val="tx1"/>
          </a:solidFill>
          <a:latin typeface="Century Gothic"/>
        </a:defRPr>
      </a:lvl1pPr>
      <a:lvl2pPr marL="822325" indent="-285750" algn="l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>
          <a:solidFill>
            <a:schemeClr val="tx1"/>
          </a:solidFill>
          <a:latin typeface="Century Gothic"/>
        </a:defRPr>
      </a:lvl2pPr>
      <a:lvl3pPr marL="1104900" indent="-228600" algn="l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>
          <a:solidFill>
            <a:schemeClr val="tx1"/>
          </a:solidFill>
          <a:latin typeface="Century Gothic"/>
        </a:defRPr>
      </a:lvl3pPr>
      <a:lvl4pPr marL="1371600" indent="-211137" algn="l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>
          <a:solidFill>
            <a:schemeClr val="tx1"/>
          </a:solidFill>
          <a:latin typeface="Century Gothic"/>
        </a:defRPr>
      </a:lvl4pPr>
      <a:lvl5pPr marL="16002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5pPr>
      <a:lvl6pPr marL="20574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6pPr>
      <a:lvl7pPr marL="25146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7pPr>
      <a:lvl8pPr marL="29718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8pPr>
      <a:lvl9pPr marL="3429000" indent="-211137" algn="l" eaLnBrk="1" latinLnBrk="0" hangingPunct="1">
        <a:spcBef>
          <a:spcPct val="20000"/>
        </a:spcBef>
        <a:buClr>
          <a:srgbClr val="D6A197"/>
        </a:buClr>
        <a:buFont typeface="Wingdings 2"/>
        <a:buChar char=""/>
        <a:defRPr kumimoji="0" sz="1900">
          <a:solidFill>
            <a:schemeClr val="tx1"/>
          </a:solidFill>
          <a:latin typeface="Century Gothic"/>
        </a:defRPr>
      </a:lvl9pPr>
    </p:bodyStyle>
    <p:otherStyle>
      <a:lvl1pPr marL="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1pPr>
      <a:lvl2pPr marL="4572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2pPr>
      <a:lvl3pPr marL="9144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3pPr>
      <a:lvl4pPr marL="13716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4pPr>
      <a:lvl5pPr marL="18288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5pPr>
      <a:lvl6pPr marL="22860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6pPr>
      <a:lvl7pPr marL="27432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7pPr>
      <a:lvl8pPr marL="32004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8pPr>
      <a:lvl9pPr marL="3657600" algn="l" defTabSz="914400" eaLnBrk="1" latinLnBrk="0" hangingPunct="1">
        <a:defRPr kumimoji="0" sz="1800" b="0" i="0" u="none" baseline="0">
          <a:solidFill>
            <a:schemeClr val="tx1"/>
          </a:solidFill>
          <a:latin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EditPoints="1"/>
          </p:cNvSpPr>
          <p:nvPr>
            <p:ph type="ctrTitle"/>
          </p:nvPr>
        </p:nvSpPr>
        <p:spPr>
          <a:xfrm>
            <a:off x="720725" y="776288"/>
            <a:ext cx="10750550" cy="1470025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r">
              <a:buNone/>
            </a:pPr>
            <a:r>
              <a:rPr lang="en-US" sz="4400"/>
              <a:t>Company Name</a:t>
            </a:r>
          </a:p>
        </p:txBody>
      </p:sp>
      <p:sp>
        <p:nvSpPr>
          <p:cNvPr id="512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720725" y="2249488"/>
            <a:ext cx="10750550" cy="1752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/>
          </a:lstStyle>
          <a:p>
            <a:pPr algn="r">
              <a:spcBef>
                <a:spcPct val="0"/>
              </a:spcBef>
              <a:buNone/>
            </a:pPr>
            <a:r>
              <a:rPr lang="en-US">
                <a:solidFill>
                  <a:srgbClr val="FFFFFF"/>
                </a:solidFill>
              </a:rPr>
              <a:t>Training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EditPoints="1"/>
          </p:cNvSpPr>
          <p:nvPr>
            <p:ph type="title" idx="4294967295"/>
          </p:nvPr>
        </p:nvSpPr>
        <p:spPr>
          <a:xfrm>
            <a:off x="609600" y="266700"/>
            <a:ext cx="10972800" cy="13985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lang="en-US"/>
              <a:t>Title is here</a:t>
            </a:r>
          </a:p>
        </p:txBody>
      </p:sp>
      <p:sp>
        <p:nvSpPr>
          <p:cNvPr id="6147" name="Content Placeholder 2"/>
          <p:cNvSpPr>
            <a:spLocks noGrp="1" noEditPoints="1"/>
          </p:cNvSpPr>
          <p:nvPr>
            <p:ph/>
          </p:nvPr>
        </p:nvSpPr>
        <p:spPr>
          <a:xfrm>
            <a:off x="609600" y="1882775"/>
            <a:ext cx="10972800" cy="457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63500" indent="0" algn="l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>
                <a:solidFill>
                  <a:schemeClr val="tx1"/>
                </a:solidFill>
                <a:latin typeface="Century Gothic"/>
              </a:defRPr>
            </a:lvl1pPr>
            <a:lvl2pPr marL="822325" indent="-285750" algn="l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>
                <a:solidFill>
                  <a:schemeClr val="tx1"/>
                </a:solidFill>
                <a:latin typeface="Century Gothic"/>
              </a:defRPr>
            </a:lvl2pPr>
            <a:lvl3pPr marL="1104900" lvl="1" indent="-228600" algn="l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>
                <a:solidFill>
                  <a:schemeClr val="tx1"/>
                </a:solidFill>
                <a:latin typeface="Century Gothic"/>
              </a:defRPr>
            </a:lvl3pPr>
            <a:lvl4pPr marL="1371600" lvl="2" indent="-211137" algn="l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>
                <a:solidFill>
                  <a:schemeClr val="tx1"/>
                </a:solidFill>
                <a:latin typeface="Century Gothic"/>
              </a:defRPr>
            </a:lvl4pPr>
            <a:lvl5pPr marL="1600200" lvl="3" indent="-211137" algn="l" eaLnBrk="1" latinLnBrk="0" hangingPunct="1">
              <a:spcBef>
                <a:spcPct val="20000"/>
              </a:spcBef>
              <a:buClr>
                <a:srgbClr val="D6A197"/>
              </a:buClr>
              <a:buFont typeface="Wingdings 2"/>
              <a:buChar char=""/>
              <a:defRPr kumimoji="0" sz="1900">
                <a:solidFill>
                  <a:schemeClr val="tx1"/>
                </a:solidFill>
                <a:latin typeface="Century Gothic"/>
              </a:defRPr>
            </a:lvl5pPr>
            <a:lvl6pPr marL="2057400" lvl="4" indent="-211137" algn="l" eaLnBrk="1" latinLnBrk="0" hangingPunct="1">
              <a:spcBef>
                <a:spcPct val="20000"/>
              </a:spcBef>
              <a:buClr>
                <a:srgbClr val="D6A197"/>
              </a:buClr>
              <a:buFont typeface="Wingdings 2"/>
              <a:buChar char=""/>
              <a:defRPr kumimoji="0" sz="1900">
                <a:solidFill>
                  <a:schemeClr val="tx1"/>
                </a:solidFill>
                <a:latin typeface="Century Gothic"/>
              </a:defRPr>
            </a:lvl6pPr>
            <a:lvl7pPr marL="2514600" lvl="4" indent="-211137" algn="l" eaLnBrk="1" latinLnBrk="0" hangingPunct="1">
              <a:spcBef>
                <a:spcPct val="20000"/>
              </a:spcBef>
              <a:buClr>
                <a:srgbClr val="D6A197"/>
              </a:buClr>
              <a:buFont typeface="Wingdings 2"/>
              <a:buChar char=""/>
              <a:defRPr kumimoji="0" sz="1900">
                <a:solidFill>
                  <a:schemeClr val="tx1"/>
                </a:solidFill>
                <a:latin typeface="Century Gothic"/>
              </a:defRPr>
            </a:lvl7pPr>
            <a:lvl8pPr marL="2971800" lvl="4" indent="-211137" algn="l" eaLnBrk="1" latinLnBrk="0" hangingPunct="1">
              <a:spcBef>
                <a:spcPct val="20000"/>
              </a:spcBef>
              <a:buClr>
                <a:srgbClr val="D6A197"/>
              </a:buClr>
              <a:buFont typeface="Wingdings 2"/>
              <a:buChar char=""/>
              <a:defRPr kumimoji="0" sz="1900">
                <a:solidFill>
                  <a:schemeClr val="tx1"/>
                </a:solidFill>
                <a:latin typeface="Century Gothic"/>
              </a:defRPr>
            </a:lvl8pPr>
            <a:lvl9pPr marL="3429000" lvl="4" indent="-211137" algn="l" eaLnBrk="1" latinLnBrk="0" hangingPunct="1">
              <a:spcBef>
                <a:spcPct val="20000"/>
              </a:spcBef>
              <a:buClr>
                <a:srgbClr val="D6A197"/>
              </a:buClr>
              <a:buFont typeface="Wingdings 2"/>
              <a:buChar char=""/>
              <a:defRPr kumimoji="0" sz="1900">
                <a:solidFill>
                  <a:schemeClr val="tx1"/>
                </a:solidFill>
                <a:latin typeface="Century Gothic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en-US"/>
              <a:t>Lorem ipsum dolor sit amet, consectetur adipiscing elit</a:t>
            </a:r>
          </a:p>
          <a:p>
            <a:pPr>
              <a:buNone/>
            </a:pPr>
            <a:endParaRPr lang="en-US"/>
          </a:p>
          <a:p>
            <a:pPr>
              <a:buFont typeface="Arial" pitchFamily="34" charset="0"/>
              <a:buChar char="•"/>
            </a:pPr>
            <a:r>
              <a:rPr lang="en-US"/>
              <a:t>Lorem ipsum dolor sit amet, consectetur adipiscing elit</a:t>
            </a:r>
          </a:p>
          <a:p>
            <a:pPr>
              <a:buNone/>
            </a:pPr>
            <a:endParaRPr lang="en-US"/>
          </a:p>
          <a:p>
            <a:pPr>
              <a:buFont typeface="Arial" pitchFamily="34" charset="0"/>
              <a:buChar char="•"/>
            </a:pPr>
            <a:r>
              <a:rPr lang="en-US"/>
              <a:t>Lorem ipsum dolor sit amet, consectetur adipiscing elit</a:t>
            </a:r>
          </a:p>
          <a:p>
            <a:pPr>
              <a:buNone/>
            </a:pPr>
            <a:endParaRPr lang="en-US"/>
          </a:p>
          <a:p>
            <a:pPr>
              <a:buFont typeface="Arial" pitchFamily="34" charset="0"/>
              <a:buChar char="•"/>
            </a:pPr>
            <a:r>
              <a:rPr lang="en-US"/>
              <a:t>Lorem ipsum dolor sit amet, consectetur adipiscing elit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 Theme">
      <a:dk1>
        <a:srgbClr val="FFFFFF"/>
      </a:dk1>
      <a:lt1>
        <a:srgbClr val="000000"/>
      </a:lt1>
      <a:dk2>
        <a:srgbClr val="CCD1B9"/>
      </a:dk2>
      <a:lt2>
        <a:srgbClr val="534949"/>
      </a:lt2>
      <a:accent1>
        <a:srgbClr val="C66951"/>
      </a:accent1>
      <a:accent2>
        <a:srgbClr val="BF97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9900"/>
      </a:hlink>
      <a:folHlink>
        <a:srgbClr val="C0C0C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Office Theme">
      <a:dk1>
        <a:srgbClr val="FFFFFF"/>
      </a:dk1>
      <a:lt1>
        <a:srgbClr val="000000"/>
      </a:lt1>
      <a:dk2>
        <a:srgbClr val="CCD1B9"/>
      </a:dk2>
      <a:lt2>
        <a:srgbClr val="534949"/>
      </a:lt2>
      <a:accent1>
        <a:srgbClr val="C66951"/>
      </a:accent1>
      <a:accent2>
        <a:srgbClr val="BF97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9900"/>
      </a:hlink>
      <a:folHlink>
        <a:srgbClr val="C0C0C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Notes Theme">
  <a:themeElements>
    <a:clrScheme name="Office Notes Theme">
      <a:dk1>
        <a:srgbClr val="595959"/>
      </a:dk1>
      <a:lt1>
        <a:srgbClr val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EFC119"/>
      </a:hlink>
      <a:folHlink>
        <a:srgbClr val="969890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XS4XF4A3DKMX-2098062730-9237</_dlc_DocId>
    <_dlc_DocIdUrl xmlns="db968b43-d2b1-4462-bd48-3f76b647c15b">
      <Url>https://mobisystems1.sharepoint.com/sites/FileStorage/_layouts/15/DocIdRedir.aspx?ID=XS4XF4A3DKMX-2098062730-9237</Url>
      <Description>XS4XF4A3DKMX-2098062730-9237</Description>
    </_dlc_DocIdUrl>
  </documentManagement>
</p:properties>
</file>

<file path=customXml/itemProps1.xml><?xml version="1.0" encoding="utf-8"?>
<ds:datastoreItem xmlns:ds="http://schemas.openxmlformats.org/officeDocument/2006/customXml" ds:itemID="{4055C1D2-CAB3-4307-B538-BD42678084EC}"/>
</file>

<file path=customXml/itemProps2.xml><?xml version="1.0" encoding="utf-8"?>
<ds:datastoreItem xmlns:ds="http://schemas.openxmlformats.org/officeDocument/2006/customXml" ds:itemID="{C8AA265E-B74A-4F69-8EFE-0FA999B01F88}"/>
</file>

<file path=customXml/itemProps3.xml><?xml version="1.0" encoding="utf-8"?>
<ds:datastoreItem xmlns:ds="http://schemas.openxmlformats.org/officeDocument/2006/customXml" ds:itemID="{3A870CE7-BD80-4A5E-A467-156B8699F2DC}"/>
</file>

<file path=customXml/itemProps4.xml><?xml version="1.0" encoding="utf-8"?>
<ds:datastoreItem xmlns:ds="http://schemas.openxmlformats.org/officeDocument/2006/customXml" ds:itemID="{45263DF1-3385-482F-B474-A7764BA813A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Slides>2</Slides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Yana Raycheva</dc:creator>
  <cp:lastModifiedBy>Yana Raycheva</cp:lastModifiedBy>
  <cp:revision>1</cp:revision>
  <dcterms:created xsi:type="dcterms:W3CDTF">2025-04-29T13:12:04Z</dcterms:created>
  <dcterms:modified xsi:type="dcterms:W3CDTF">2026-09-17T08:30:00Z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ed8df504-ca1a-4f87-adba-4fc947a2b42d</vt:lpwstr>
  </property>
</Properties>
</file>