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customXml/itemProps3.xml" ContentType="application/vnd.openxmlformats-officedocument.customXmlPropertie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</p:sldMasterIdLst>
  <p:notesMasterIdLst>
    <p:notesMasterId r:id="rId3"/>
  </p:notesMasterIdLst>
  <p:handoutMasterIdLst>
    <p:handoutMasterId r:id="rId1"/>
  </p:handoutMasterIdLst>
  <p:sldIdLst>
    <p:sldId id="256" r:id="rId4"/>
    <p:sldId id="257" r:id="rId5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0" orient="horz" pos="2160" userDrawn="1">
          <p15:clr>
            <a:srgbClr val="A4A3A4"/>
          </p15:clr>
        </p15:guide>
        <p15:guide id="1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5046" autoAdjust="0"/>
  </p:normalViewPr>
  <p:slideViewPr>
    <p:cSldViewPr snapToGrid="0" showGuides="1">
      <p:cViewPr varScale="1">
        <p:scale>
          <a:sx n="56" d="100"/>
          <a:sy n="56" d="100"/>
        </p:scale>
        <p:origin x="-96" y="-15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808" y="90"/>
      </p:cViewPr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tableStyles" Target="tableStyles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4AC39-44E6-425E-AF49-CF7D189F346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0F472-929B-459B-8D82-2FABCC5B32A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F2775BC-6312-42C7-B7C5-EA6783C2D9C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67F715A1-4ADC-44E0-9587-804FF39D6B2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718962" y="1163638"/>
            <a:ext cx="5585176" cy="3141662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9DBA9E8-0CC0-4A7F-9DCF-46DA158E5D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154955" y="4857750"/>
            <a:ext cx="8825658" cy="78105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8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10" name="Footer Placeholder 9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 noEditPoints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"/>
          <p:cNvSpPr>
            <a:spLocks noGrp="1" noEditPoints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dirty="0" smtClean="0"/>
              <a:t>“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dirty="0" smtClean="0"/>
              <a:t>”</a:t>
            </a:r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574801" y="1447800"/>
            <a:ext cx="7999315" cy="316302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574801" y="4953000"/>
            <a:ext cx="7999315" cy="1074057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0" i="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033" y="331651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dirty="0" smtClean="0"/>
              <a:t>“</a:t>
            </a:r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/>
          <p:cNvSpPr>
            <a:spLocks noGrp="1" noEditPoints="1"/>
          </p:cNvSpPr>
          <p:nvPr>
            <p:ph type="body" sz="half" idx="13"/>
          </p:nvPr>
        </p:nvSpPr>
        <p:spPr>
          <a:xfrm>
            <a:off x="1154953" y="3848610"/>
            <a:ext cx="8825659" cy="588517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buNone/>
              <a:defRPr lang="en-US" sz="3600" b="0" i="0" kern="1200" cap="none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 noEditPoints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"/>
          <p:cNvSpPr>
            <a:spLocks noGrp="1" noEditPoints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 noEditPoints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 noEditPoints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 noEditPoints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 noEditPoints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 noEditPoints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 noEditPoints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EditPoints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0" name="Picture Placeholder 2"/>
          <p:cNvSpPr>
            <a:spLocks noGrp="1" noEditPoints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1" name="Picture Placeholder 2"/>
          <p:cNvSpPr>
            <a:spLocks noGrp="1" noEditPoints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8164151" y="1447799"/>
            <a:ext cx="1409965" cy="4413251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1154954" y="1447799"/>
            <a:ext cx="6776630" cy="44132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.xml"/><Relationship Id="rId20" Type="http://schemas.openxmlformats.org/officeDocument/2006/relationships/slideLayout" Target="../slideLayouts/slideLayout19.xml"/><Relationship Id="rId21" Type="http://schemas.openxmlformats.org/officeDocument/2006/relationships/theme" Target="../theme/theme2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lum bright="0" contrast="0"/>
          </a:blip>
          <a:srcRect l="0" t="0" r="0" b="0"/>
          <a:stretch>
            <a:fillRect l="0" t="-9000" r="0" b="-90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1000"/>
                </a:schemeClr>
              </a:gs>
              <a:gs pos="36000">
                <a:schemeClr val="accent1">
                  <a:lumMod val="60000"/>
                  <a:lumOff val="40000"/>
                  <a:alpha val="10000"/>
                </a:schemeClr>
              </a:gs>
              <a:gs pos="75000">
                <a:schemeClr val="accent1">
                  <a:lumMod val="60000"/>
                  <a:lumOff val="4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8000"/>
                </a:schemeClr>
              </a:gs>
              <a:gs pos="36000">
                <a:schemeClr val="accent1">
                  <a:lumMod val="60000"/>
                  <a:lumOff val="40000"/>
                  <a:alpha val="5000"/>
                </a:schemeClr>
              </a:gs>
              <a:gs pos="71000">
                <a:schemeClr val="bg2">
                  <a:lumMod val="60000"/>
                  <a:lumOff val="4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99941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4000"/>
                </a:schemeClr>
              </a:gs>
              <a:gs pos="36000">
                <a:schemeClr val="accent1">
                  <a:lumMod val="60000"/>
                  <a:lumOff val="40000"/>
                  <a:alpha val="7000"/>
                </a:schemeClr>
              </a:gs>
              <a:gs pos="73000">
                <a:schemeClr val="accent1">
                  <a:lumMod val="60000"/>
                  <a:lumOff val="4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60901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31000">
                <a:schemeClr val="accent1">
                  <a:lumMod val="60000"/>
                  <a:lumOff val="40000"/>
                  <a:alpha val="5000"/>
                </a:schemeClr>
              </a:gs>
              <a:gs pos="66000">
                <a:schemeClr val="accent1">
                  <a:lumMod val="60000"/>
                  <a:lumOff val="4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0FF0622-75E4-48B8-A617-5428CA5926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75541-8164-4CC7-9F2F-6F0C49BB858D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timing>
    <p:tnLst>
      <p:par>
        <p:cTn id="1" dur="indefinite" restart="never" nodeType="tmRoot"/>
      </p:par>
    </p:tnLst>
  </p:timing>
  <p:hf dt="0" sldNum="0" hdr="0" ftr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b="1" dirty="0" smtClean="0"/>
              <a:t>ASSIGNMENT TITLE</a:t>
            </a:r>
            <a:br>
              <a:rPr lang="en-US" sz="6600" b="1" dirty="0" smtClean="0"/>
            </a:br>
            <a:r>
              <a:rPr lang="en-US" sz="4400" dirty="0" smtClean="0"/>
              <a:t>Student name</a:t>
            </a:r>
            <a:endParaRPr lang="en-US" sz="4400" dirty="0"/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title| course number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 is here</a:t>
            </a:r>
            <a:endParaRPr lang="en-US" dirty="0"/>
          </a:p>
        </p:txBody>
      </p:sp>
      <p:sp>
        <p:nvSpPr>
          <p:cNvPr id="6" name="Content Placeholder 5"/>
          <p:cNvSpPr>
            <a:spLocks noGrp="1" noEditPoints="1"/>
          </p:cNvSpPr>
          <p:nvPr>
            <p:ph idx="1"/>
          </p:nvPr>
        </p:nvSpPr>
        <p:spPr>
          <a:xfrm>
            <a:off x="747262" y="1947721"/>
            <a:ext cx="8946541" cy="4195481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 panose="05000000000000000000"/>
              <a:buChar char="§"/>
            </a:pPr>
            <a:r>
              <a:rPr lang="en-US" dirty="0" smtClean="0"/>
              <a:t>Topic 1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Subtopic A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Subtopic B</a:t>
            </a:r>
          </a:p>
          <a:p>
            <a:endParaRPr lang="en-US" dirty="0" smtClean="0"/>
          </a:p>
          <a:p>
            <a:pPr>
              <a:buFont typeface="Wingdings" pitchFamily="2" charset="2" panose="05000000000000000000"/>
              <a:buChar char="§"/>
            </a:pPr>
            <a:r>
              <a:rPr lang="en-US" dirty="0"/>
              <a:t>Topic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 smtClean="0"/>
          </a:p>
          <a:p>
            <a:pPr>
              <a:buFont typeface="Wingdings" pitchFamily="2" charset="2" panose="05000000000000000000"/>
              <a:buChar char="§"/>
            </a:pPr>
            <a:r>
              <a:rPr lang="en-US" dirty="0"/>
              <a:t>Topic </a:t>
            </a:r>
            <a:r>
              <a:rPr lang="en-US" dirty="0" smtClean="0"/>
              <a:t>3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Subtopic A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/>
              <a:t>Subtopic B</a:t>
            </a:r>
          </a:p>
          <a:p>
            <a:endParaRPr lang="en-US" dirty="0"/>
          </a:p>
          <a:p>
            <a:endParaRPr lang="en-US" dirty="0" smtClean="0"/>
          </a:p>
          <a:p>
            <a:pPr>
              <a:buFont typeface="Wingdings" pitchFamily="2" charset="2" panose="05000000000000000000"/>
              <a:buChar char="§"/>
            </a:pPr>
            <a:r>
              <a:rPr lang="en-US" dirty="0"/>
              <a:t>Topic </a:t>
            </a:r>
            <a:r>
              <a:rPr lang="en-US" dirty="0" smtClean="0"/>
              <a:t>4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Arab" typeface="Tahoma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Gisha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DilleniaUPC"/>
        <a:font script="Tibt" typeface="Microsoft Himalaya"/>
        <a:font script="Cans" typeface="Euphemia"/>
        <a:font script="Yiii" typeface="Microsoft Yi Baiti"/>
        <a:font script="Hans" typeface="宋体"/>
        <a:font script="Hant" typeface="新細明體"/>
        <a:font script="Jpan" typeface="ＭＳ ゴシック"/>
      </a:majorFont>
      <a:minorFont>
        <a:latin typeface="Calibri" panose="020F0502020204030204"/>
        <a:ea typeface=""/>
        <a:cs typeface=""/>
        <a:font script="Arab" typeface="Tahoma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Gisha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DilleniaUPC"/>
        <a:font script="Tibt" typeface="Microsoft Himalaya"/>
        <a:font script="Cans" typeface="Euphemia"/>
        <a:font script="Yiii" typeface="Microsoft Yi Baiti"/>
        <a:font script="Hans" typeface="宋体"/>
        <a:font script="Hant" typeface="新細明體"/>
        <a:font script="Jpan" typeface="ＭＳ 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udent Assignment">
  <a:themeElements>
    <a:clrScheme name="Ion Red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/>
        <a:ea typeface=""/>
        <a:cs typeface=""/>
        <a:font script="Arab" typeface="Times New Roman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Hans" typeface="宋体"/>
        <a:font script="Hant" typeface="新細明體"/>
        <a:font script="Jpan" typeface="メイリオ"/>
      </a:majorFont>
      <a:minorFont>
        <a:latin typeface="Century Gothic"/>
        <a:ea typeface=""/>
        <a:cs typeface=""/>
        <a:font script="Arab" typeface="Arial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Hans" typeface="宋体"/>
        <a:font script="Hant" typeface="新細明體"/>
        <a:font script="Jpan" typeface="メイリオ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rcRect l="0" t="0" r="0" b="0"/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Arab" typeface="Tahoma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Gisha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DilleniaUPC"/>
        <a:font script="Tibt" typeface="Microsoft Himalaya"/>
        <a:font script="Cans" typeface="Euphemia"/>
        <a:font script="Yiii" typeface="Microsoft Yi Baiti"/>
        <a:font script="Hans" typeface="宋体"/>
        <a:font script="Hant" typeface="新細明體"/>
        <a:font script="Jpan" typeface="ＭＳ ゴシック"/>
      </a:majorFont>
      <a:minorFont>
        <a:latin typeface="Calibri" panose="020F0502020204030204"/>
        <a:ea typeface=""/>
        <a:cs typeface=""/>
        <a:font script="Arab" typeface="Tahoma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Gisha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DilleniaUPC"/>
        <a:font script="Tibt" typeface="Microsoft Himalaya"/>
        <a:font script="Cans" typeface="Euphemia"/>
        <a:font script="Yiii" typeface="Microsoft Yi Baiti"/>
        <a:font script="Hans" typeface="宋体"/>
        <a:font script="Hant" typeface="新細明體"/>
        <a:font script="Jpan" typeface="ＭＳ 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E21C17DB43846992C07F18F5E924D" ma:contentTypeVersion="13" ma:contentTypeDescription="Create a new document." ma:contentTypeScope="" ma:versionID="0c0828d25b62870db20210d76f67d5d2">
  <xsd:schema xmlns:xsd="http://www.w3.org/2001/XMLSchema" xmlns:xs="http://www.w3.org/2001/XMLSchema" xmlns:p="http://schemas.microsoft.com/office/2006/metadata/properties" xmlns:ns2="db968b43-d2b1-4462-bd48-3f76b647c15b" xmlns:ns3="95f558cf-7e1c-45c3-8605-a9bfe6b4eb5a" targetNamespace="http://schemas.microsoft.com/office/2006/metadata/properties" ma:root="true" ma:fieldsID="64e5cced10046327191fccb853fd5c43" ns2:_="" ns3:_="">
    <xsd:import namespace="db968b43-d2b1-4462-bd48-3f76b647c15b"/>
    <xsd:import namespace="95f558cf-7e1c-45c3-8605-a9bfe6b4eb5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8b43-d2b1-4462-bd48-3f76b647c15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5d1e1076-c2b0-49f1-823a-e092f8e503ce}" ma:internalName="TaxCatchAll" ma:showField="CatchAllData" ma:web="db968b43-d2b1-4462-bd48-3f76b647c1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f558cf-7e1c-45c3-8605-a9bfe6b4eb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b70f62e-06a4-4a9b-85ed-a60cca7d9f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f558cf-7e1c-45c3-8605-a9bfe6b4eb5a">
      <Terms xmlns="http://schemas.microsoft.com/office/infopath/2007/PartnerControls"/>
    </lcf76f155ced4ddcb4097134ff3c332f>
    <TaxCatchAll xmlns="db968b43-d2b1-4462-bd48-3f76b647c15b" xsi:nil="true"/>
    <_dlc_DocId xmlns="db968b43-d2b1-4462-bd48-3f76b647c15b">XS4XF4A3DKMX-2098062730-9242</_dlc_DocId>
    <_dlc_DocIdUrl xmlns="db968b43-d2b1-4462-bd48-3f76b647c15b">
      <Url>https://mobisystems1.sharepoint.com/sites/FileStorage/_layouts/15/DocIdRedir.aspx?ID=XS4XF4A3DKMX-2098062730-9242</Url>
      <Description>XS4XF4A3DKMX-2098062730-9242</Description>
    </_dlc_DocIdUrl>
  </documentManagement>
</p:properties>
</file>

<file path=customXml/itemProps1.xml><?xml version="1.0" encoding="utf-8"?>
<ds:datastoreItem xmlns:ds="http://schemas.openxmlformats.org/officeDocument/2006/customXml" ds:itemID="{3D54E0A8-EA06-47D5-8AD6-A98EFA65E1D7}"/>
</file>

<file path=customXml/itemProps2.xml><?xml version="1.0" encoding="utf-8"?>
<ds:datastoreItem xmlns:ds="http://schemas.openxmlformats.org/officeDocument/2006/customXml" ds:itemID="{C718BCD5-7546-4DFC-BB6D-EF420097C15F}"/>
</file>

<file path=customXml/itemProps3.xml><?xml version="1.0" encoding="utf-8"?>
<ds:datastoreItem xmlns:ds="http://schemas.openxmlformats.org/officeDocument/2006/customXml" ds:itemID="{7E0D6147-398C-47D8-8BB6-C46046EC2B7F}"/>
</file>

<file path=customXml/itemProps4.xml><?xml version="1.0" encoding="utf-8"?>
<ds:datastoreItem xmlns:ds="http://schemas.openxmlformats.org/officeDocument/2006/customXml" ds:itemID="{66084E12-1C38-4E64-926D-A97FEDC7FF3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</Words>
  <Application>Microsoft Office PowerPoint</Application>
  <PresentationFormat>Custom</PresentationFormat>
  <Paragraphs>15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Student Assignment</vt:lpstr>
      <vt:lpstr>ASSIGNMENT TITLE Student name</vt:lpstr>
      <vt:lpstr>Title is here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Yana Raycheva</dc:creator>
  <cp:lastModifiedBy>Yana Raycheva</cp:lastModifiedBy>
  <cp:revision>1</cp:revision>
  <cp:version/>
  <dcterms:created xsi:type="dcterms:W3CDTF">2025-04-29T13:51:45Z</dcterms:created>
  <dcterms:modified xsi:type="dcterms:W3CDTF">2026-09-17T08:29:37Z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0x010100888E21C17DB43846992C07F18F5E924D</vt:lpwstr>
  </property>
  <property fmtid="{D5CDD505-2E9C-101B-9397-08002B2CF9AE}" pid="3" name="_dlc_DocIdItemGuid">
    <vt:lpwstr>d978160f-5b38-4a44-9292-a63dd756b2ce</vt:lpwstr>
  </property>
</Properties>
</file>