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emf" ContentType="image/x-emf"/>
  <Default Extension="jpg" ContentType="image/jpeg"/>
  <Default Extension="rels" ContentType="application/vnd.openxmlformats-package.relationships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slides/slide3.xml" ContentType="application/vnd.openxmlformats-officedocument.presentationml.slide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customXml/itemProps4.xml" ContentType="application/vnd.openxmlformats-officedocument.customXml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8" r:id="rId4"/>
    <p:sldId id="261" r:id="rId5"/>
    <p:sldId id="259" r:id="rId6"/>
    <p:sldId id="264" r:id="rId7"/>
    <p:sldId id="260" r:id="rId8"/>
    <p:sldId id="265" r:id="rId9"/>
    <p:sldId id="263" r:id="rId10"/>
  </p:sldIdLst>
  <p:sldSz cx="12192000" cy="6858000"/>
  <p:notesSz cx="6858000" cy="9144000"/>
  <p:defaultTextStyle>
    <a:defPPr>
      <a:defRPr lang="en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31"/>
    <p:restoredTop sz="94660"/>
  </p:normalViewPr>
  <p:slideViewPr>
    <p:cSldViewPr snapToGrid="0" snapToObjects="1">
      <p:cViewPr varScale="1">
        <p:scale>
          <a:sx n="170" d="100"/>
          <a:sy n="170" d="100"/>
        </p:scale>
        <p:origin x="376" y="184"/>
      </p:cViewPr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tableStyles" Target="tableStyle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G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6505B-9046-6346-A19D-6DC0CF59157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G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18A514-C914-654D-929A-F5C8E606023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29652CCC-0D94-4053-953D-E92EEDE1A6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1018A514-C914-654D-929A-F5C8E606023C}" type="slidenum">
              <a:rPr lang="en-BG" smtClean="0"/>
              <a:t>‹#›</a:t>
            </a:fld>
            <a:endParaRPr lang="en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>
          <a:blip r:embed="rId1">
            <a:lum bright="0" contrast="0"/>
          </a:blip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>
            <a:spLocks noChangeAspect="1"/>
          </p:cNvSpPr>
          <p:nvPr userDrawn="1"/>
        </p:nvSpPr>
        <p:spPr>
          <a:xfrm>
            <a:off x="2100000" y="-567000"/>
            <a:ext cx="7992000" cy="7992000"/>
          </a:xfrm>
          <a:prstGeom prst="ellipse">
            <a:avLst/>
          </a:prstGeom>
          <a:solidFill>
            <a:schemeClr val="accent6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sp>
        <p:nvSpPr>
          <p:cNvPr id="2" name="Title 1"/>
          <p:cNvSpPr>
            <a:spLocks noGrp="1" noEditPoints="1"/>
          </p:cNvSpPr>
          <p:nvPr>
            <p:ph type="ctrTitle" hasCustomPrompt="1"/>
          </p:nvPr>
        </p:nvSpPr>
        <p:spPr>
          <a:xfrm>
            <a:off x="1978374" y="2815393"/>
            <a:ext cx="8235253" cy="7940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1978375" y="3762733"/>
            <a:ext cx="8235252" cy="5308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grpSp>
        <p:nvGrpSpPr>
          <p:cNvPr id="4" name="Групиране 3"/>
          <p:cNvGrpSpPr/>
          <p:nvPr/>
        </p:nvGrpSpPr>
        <p:grpSpPr>
          <a:xfrm>
            <a:off x="974370" y="-215618"/>
            <a:ext cx="2952521" cy="2952521"/>
            <a:chOff x="974370" y="-215618"/>
            <a:chExt cx="2952521" cy="2952521"/>
          </a:xfrm>
        </p:grpSpPr>
        <p:sp>
          <p:nvSpPr>
            <p:cNvPr id="12" name="Oval 11"/>
            <p:cNvSpPr/>
            <p:nvPr userDrawn="1"/>
          </p:nvSpPr>
          <p:spPr>
            <a:xfrm>
              <a:off x="1177761" y="-12227"/>
              <a:ext cx="2545739" cy="2545739"/>
            </a:xfrm>
            <a:prstGeom prst="ellipse">
              <a:avLst/>
            </a:prstGeom>
            <a:solidFill>
              <a:schemeClr val="bg2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11" name="Oval 10"/>
            <p:cNvSpPr/>
            <p:nvPr userDrawn="1"/>
          </p:nvSpPr>
          <p:spPr>
            <a:xfrm>
              <a:off x="1379307" y="189319"/>
              <a:ext cx="2142649" cy="21426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17" name="Oval 16"/>
            <p:cNvSpPr/>
            <p:nvPr userDrawn="1"/>
          </p:nvSpPr>
          <p:spPr>
            <a:xfrm>
              <a:off x="974370" y="-215618"/>
              <a:ext cx="2952521" cy="2952521"/>
            </a:xfrm>
            <a:prstGeom prst="ellipse">
              <a:avLst/>
            </a:prstGeom>
            <a:noFill/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</p:grpSp>
      <p:grpSp>
        <p:nvGrpSpPr>
          <p:cNvPr id="5" name="Групиране 4"/>
          <p:cNvGrpSpPr/>
          <p:nvPr/>
        </p:nvGrpSpPr>
        <p:grpSpPr>
          <a:xfrm>
            <a:off x="8810218" y="3886006"/>
            <a:ext cx="4573286" cy="4573286"/>
            <a:chOff x="8810218" y="3886006"/>
            <a:chExt cx="4573286" cy="4573286"/>
          </a:xfrm>
        </p:grpSpPr>
        <p:sp>
          <p:nvSpPr>
            <p:cNvPr id="29" name="Oval 28"/>
            <p:cNvSpPr/>
            <p:nvPr userDrawn="1"/>
          </p:nvSpPr>
          <p:spPr>
            <a:xfrm>
              <a:off x="9125259" y="4201047"/>
              <a:ext cx="3943204" cy="3943204"/>
            </a:xfrm>
            <a:prstGeom prst="ellipse">
              <a:avLst/>
            </a:prstGeom>
            <a:noFill/>
            <a:ln w="127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30" name="Oval 29"/>
            <p:cNvSpPr/>
            <p:nvPr userDrawn="1"/>
          </p:nvSpPr>
          <p:spPr>
            <a:xfrm>
              <a:off x="9437441" y="4513229"/>
              <a:ext cx="3318840" cy="3318840"/>
            </a:xfrm>
            <a:prstGeom prst="ellipse">
              <a:avLst/>
            </a:prstGeom>
            <a:noFill/>
            <a:ln w="127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31" name="Oval 30"/>
            <p:cNvSpPr/>
            <p:nvPr userDrawn="1"/>
          </p:nvSpPr>
          <p:spPr>
            <a:xfrm>
              <a:off x="8810218" y="3886006"/>
              <a:ext cx="4573286" cy="4573286"/>
            </a:xfrm>
            <a:prstGeom prst="ellipse">
              <a:avLst/>
            </a:prstGeom>
            <a:noFill/>
            <a:ln w="127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</p:grp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2">
            <a:lumMod val="9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>
            <a:spLocks noChangeAspect="1"/>
          </p:cNvSpPr>
          <p:nvPr userDrawn="1"/>
        </p:nvSpPr>
        <p:spPr>
          <a:xfrm>
            <a:off x="2100000" y="-567000"/>
            <a:ext cx="7992000" cy="799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grpSp>
        <p:nvGrpSpPr>
          <p:cNvPr id="4" name="Group 3"/>
          <p:cNvGrpSpPr/>
          <p:nvPr/>
        </p:nvGrpSpPr>
        <p:grpSpPr>
          <a:xfrm>
            <a:off x="743903" y="-1923097"/>
            <a:ext cx="10704194" cy="10704194"/>
            <a:chOff x="969646" y="-1697354"/>
            <a:chExt cx="10252709" cy="10252709"/>
          </a:xfrm>
        </p:grpSpPr>
        <p:sp>
          <p:nvSpPr>
            <p:cNvPr id="14" name="Oval 13"/>
            <p:cNvSpPr>
              <a:spLocks noChangeAspect="1"/>
            </p:cNvSpPr>
            <p:nvPr userDrawn="1"/>
          </p:nvSpPr>
          <p:spPr>
            <a:xfrm>
              <a:off x="1925334" y="-741666"/>
              <a:ext cx="8341335" cy="8341335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17" name="Oval 16"/>
            <p:cNvSpPr>
              <a:spLocks noChangeAspect="1"/>
            </p:cNvSpPr>
            <p:nvPr userDrawn="1"/>
          </p:nvSpPr>
          <p:spPr>
            <a:xfrm>
              <a:off x="1482091" y="-1184909"/>
              <a:ext cx="9227819" cy="9227819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20" name="Oval 19"/>
            <p:cNvSpPr>
              <a:spLocks noChangeAspect="1"/>
            </p:cNvSpPr>
            <p:nvPr userDrawn="1"/>
          </p:nvSpPr>
          <p:spPr>
            <a:xfrm>
              <a:off x="969646" y="-1697354"/>
              <a:ext cx="10252709" cy="10252709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</p:grpSp>
      <p:sp>
        <p:nvSpPr>
          <p:cNvPr id="11" name="Title 1"/>
          <p:cNvSpPr>
            <a:spLocks noGrp="1" noEditPoints="1"/>
          </p:cNvSpPr>
          <p:nvPr>
            <p:ph type="ctrTitle" hasCustomPrompt="1"/>
          </p:nvPr>
        </p:nvSpPr>
        <p:spPr>
          <a:xfrm>
            <a:off x="1978374" y="2815393"/>
            <a:ext cx="8235253" cy="7940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1978375" y="3762733"/>
            <a:ext cx="8235252" cy="5308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-1056692" y="1324369"/>
            <a:ext cx="4752392" cy="4752392"/>
            <a:chOff x="175209" y="772760"/>
            <a:chExt cx="1958391" cy="1958391"/>
          </a:xfrm>
        </p:grpSpPr>
        <p:sp>
          <p:nvSpPr>
            <p:cNvPr id="12" name="Oval 11"/>
            <p:cNvSpPr>
              <a:spLocks noChangeAspect="1"/>
            </p:cNvSpPr>
            <p:nvPr userDrawn="1"/>
          </p:nvSpPr>
          <p:spPr>
            <a:xfrm>
              <a:off x="508656" y="1106207"/>
              <a:ext cx="1291496" cy="1291496"/>
            </a:xfrm>
            <a:prstGeom prst="ellipse">
              <a:avLst/>
            </a:prstGeom>
            <a:noFill/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13" name="Oval 12"/>
            <p:cNvSpPr>
              <a:spLocks noChangeAspect="1"/>
            </p:cNvSpPr>
            <p:nvPr userDrawn="1"/>
          </p:nvSpPr>
          <p:spPr>
            <a:xfrm>
              <a:off x="340507" y="938058"/>
              <a:ext cx="1627794" cy="1627794"/>
            </a:xfrm>
            <a:prstGeom prst="ellipse">
              <a:avLst/>
            </a:prstGeom>
            <a:noFill/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15" name="Oval 14"/>
            <p:cNvSpPr>
              <a:spLocks noChangeAspect="1"/>
            </p:cNvSpPr>
            <p:nvPr userDrawn="1"/>
          </p:nvSpPr>
          <p:spPr>
            <a:xfrm>
              <a:off x="175209" y="772760"/>
              <a:ext cx="1958391" cy="1958391"/>
            </a:xfrm>
            <a:prstGeom prst="ellipse">
              <a:avLst/>
            </a:prstGeom>
            <a:noFill/>
            <a:ln w="952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ctrTitle" hasCustomPrompt="1"/>
          </p:nvPr>
        </p:nvSpPr>
        <p:spPr>
          <a:xfrm>
            <a:off x="996368" y="3084952"/>
            <a:ext cx="9671632" cy="123195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with Captio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355392" y="5199"/>
            <a:ext cx="6071560" cy="6071560"/>
            <a:chOff x="1189370" y="-1477630"/>
            <a:chExt cx="9813261" cy="9813261"/>
          </a:xfrm>
        </p:grpSpPr>
        <p:sp>
          <p:nvSpPr>
            <p:cNvPr id="10" name="Oval 9"/>
            <p:cNvSpPr>
              <a:spLocks noChangeAspect="1"/>
            </p:cNvSpPr>
            <p:nvPr userDrawn="1"/>
          </p:nvSpPr>
          <p:spPr>
            <a:xfrm>
              <a:off x="2191571" y="-475429"/>
              <a:ext cx="7808859" cy="780885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189370" y="-1477630"/>
              <a:ext cx="9813261" cy="9813261"/>
              <a:chOff x="969646" y="-1697354"/>
              <a:chExt cx="10252709" cy="10252709"/>
            </a:xfrm>
          </p:grpSpPr>
          <p:sp>
            <p:nvSpPr>
              <p:cNvPr id="14" name="Oval 13"/>
              <p:cNvSpPr>
                <a:spLocks noChangeAspect="1"/>
              </p:cNvSpPr>
              <p:nvPr userDrawn="1"/>
            </p:nvSpPr>
            <p:spPr>
              <a:xfrm>
                <a:off x="1735800" y="-931200"/>
                <a:ext cx="8720400" cy="8720400"/>
              </a:xfrm>
              <a:prstGeom prst="ellipse">
                <a:avLst/>
              </a:prstGeom>
              <a:noFill/>
              <a:ln w="3175">
                <a:solidFill>
                  <a:schemeClr val="accent6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dirty="0"/>
              </a:p>
            </p:txBody>
          </p:sp>
          <p:sp>
            <p:nvSpPr>
              <p:cNvPr id="17" name="Oval 16"/>
              <p:cNvSpPr>
                <a:spLocks noChangeAspect="1"/>
              </p:cNvSpPr>
              <p:nvPr userDrawn="1"/>
            </p:nvSpPr>
            <p:spPr>
              <a:xfrm>
                <a:off x="1386024" y="-1280976"/>
                <a:ext cx="9419953" cy="9419953"/>
              </a:xfrm>
              <a:prstGeom prst="ellipse">
                <a:avLst/>
              </a:prstGeom>
              <a:noFill/>
              <a:ln w="3175">
                <a:solidFill>
                  <a:schemeClr val="accent6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dirty="0"/>
              </a:p>
            </p:txBody>
          </p:sp>
          <p:sp>
            <p:nvSpPr>
              <p:cNvPr id="20" name="Oval 19"/>
              <p:cNvSpPr>
                <a:spLocks noChangeAspect="1"/>
              </p:cNvSpPr>
              <p:nvPr userDrawn="1"/>
            </p:nvSpPr>
            <p:spPr>
              <a:xfrm>
                <a:off x="969646" y="-1697354"/>
                <a:ext cx="10252709" cy="10252709"/>
              </a:xfrm>
              <a:prstGeom prst="ellipse">
                <a:avLst/>
              </a:prstGeom>
              <a:noFill/>
              <a:ln w="3175">
                <a:solidFill>
                  <a:schemeClr val="accent6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dirty="0"/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135293" y="1028414"/>
            <a:ext cx="1590091" cy="1590091"/>
            <a:chOff x="175209" y="772760"/>
            <a:chExt cx="1958391" cy="1958391"/>
          </a:xfrm>
        </p:grpSpPr>
        <p:sp>
          <p:nvSpPr>
            <p:cNvPr id="24" name="Oval 23"/>
            <p:cNvSpPr>
              <a:spLocks noChangeAspect="1"/>
            </p:cNvSpPr>
            <p:nvPr userDrawn="1"/>
          </p:nvSpPr>
          <p:spPr>
            <a:xfrm>
              <a:off x="508656" y="1106207"/>
              <a:ext cx="1291496" cy="1291496"/>
            </a:xfrm>
            <a:prstGeom prst="ellipse">
              <a:avLst/>
            </a:prstGeom>
            <a:noFill/>
            <a:ln w="9525">
              <a:solidFill>
                <a:schemeClr val="accent6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25" name="Oval 24"/>
            <p:cNvSpPr>
              <a:spLocks noChangeAspect="1"/>
            </p:cNvSpPr>
            <p:nvPr userDrawn="1"/>
          </p:nvSpPr>
          <p:spPr>
            <a:xfrm>
              <a:off x="340507" y="938058"/>
              <a:ext cx="1627794" cy="1627794"/>
            </a:xfrm>
            <a:prstGeom prst="ellipse">
              <a:avLst/>
            </a:prstGeom>
            <a:noFill/>
            <a:ln w="9525">
              <a:solidFill>
                <a:schemeClr val="accent6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26" name="Oval 25"/>
            <p:cNvSpPr>
              <a:spLocks noChangeAspect="1"/>
            </p:cNvSpPr>
            <p:nvPr userDrawn="1"/>
          </p:nvSpPr>
          <p:spPr>
            <a:xfrm>
              <a:off x="175209" y="772760"/>
              <a:ext cx="1958391" cy="1958391"/>
            </a:xfrm>
            <a:prstGeom prst="ellipse">
              <a:avLst/>
            </a:prstGeom>
            <a:noFill/>
            <a:ln w="9525">
              <a:solidFill>
                <a:schemeClr val="accent6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ctrTitle" hasCustomPrompt="1"/>
          </p:nvPr>
        </p:nvSpPr>
        <p:spPr>
          <a:xfrm>
            <a:off x="729668" y="1214196"/>
            <a:ext cx="6625724" cy="123195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729668" y="2932790"/>
            <a:ext cx="6625724" cy="25248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with Title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2"/>
          <p:cNvGrpSpPr/>
          <p:nvPr/>
        </p:nvGrpSpPr>
        <p:grpSpPr>
          <a:xfrm>
            <a:off x="135293" y="1028414"/>
            <a:ext cx="1590091" cy="1590091"/>
            <a:chOff x="175209" y="772760"/>
            <a:chExt cx="1958391" cy="1958391"/>
          </a:xfrm>
        </p:grpSpPr>
        <p:sp>
          <p:nvSpPr>
            <p:cNvPr id="13" name="Oval 23"/>
            <p:cNvSpPr>
              <a:spLocks noChangeAspect="1"/>
            </p:cNvSpPr>
            <p:nvPr userDrawn="1"/>
          </p:nvSpPr>
          <p:spPr>
            <a:xfrm>
              <a:off x="508656" y="1106207"/>
              <a:ext cx="1291496" cy="1291496"/>
            </a:xfrm>
            <a:prstGeom prst="ellipse">
              <a:avLst/>
            </a:prstGeom>
            <a:noFill/>
            <a:ln w="9525">
              <a:solidFill>
                <a:schemeClr val="accent6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14" name="Oval 24"/>
            <p:cNvSpPr>
              <a:spLocks noChangeAspect="1"/>
            </p:cNvSpPr>
            <p:nvPr userDrawn="1"/>
          </p:nvSpPr>
          <p:spPr>
            <a:xfrm>
              <a:off x="340507" y="938058"/>
              <a:ext cx="1627794" cy="1627794"/>
            </a:xfrm>
            <a:prstGeom prst="ellipse">
              <a:avLst/>
            </a:prstGeom>
            <a:noFill/>
            <a:ln w="9525">
              <a:solidFill>
                <a:schemeClr val="accent6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15" name="Oval 25"/>
            <p:cNvSpPr>
              <a:spLocks noChangeAspect="1"/>
            </p:cNvSpPr>
            <p:nvPr userDrawn="1"/>
          </p:nvSpPr>
          <p:spPr>
            <a:xfrm>
              <a:off x="175209" y="772760"/>
              <a:ext cx="1958391" cy="1958391"/>
            </a:xfrm>
            <a:prstGeom prst="ellipse">
              <a:avLst/>
            </a:prstGeom>
            <a:noFill/>
            <a:ln w="9525">
              <a:solidFill>
                <a:schemeClr val="accent6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ctrTitle" hasCustomPrompt="1"/>
          </p:nvPr>
        </p:nvSpPr>
        <p:spPr>
          <a:xfrm>
            <a:off x="729668" y="1214196"/>
            <a:ext cx="6625724" cy="123195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729668" y="2932790"/>
            <a:ext cx="6625724" cy="25248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6"/>
          <p:cNvGrpSpPr/>
          <p:nvPr/>
        </p:nvGrpSpPr>
        <p:grpSpPr>
          <a:xfrm>
            <a:off x="7355392" y="5199"/>
            <a:ext cx="6071560" cy="6071560"/>
            <a:chOff x="1189370" y="-1477630"/>
            <a:chExt cx="9813261" cy="9813261"/>
          </a:xfrm>
        </p:grpSpPr>
        <p:sp>
          <p:nvSpPr>
            <p:cNvPr id="29" name="Oval 9"/>
            <p:cNvSpPr>
              <a:spLocks noChangeAspect="1"/>
            </p:cNvSpPr>
            <p:nvPr userDrawn="1"/>
          </p:nvSpPr>
          <p:spPr>
            <a:xfrm>
              <a:off x="2191571" y="-475429"/>
              <a:ext cx="7808859" cy="780885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grpSp>
          <p:nvGrpSpPr>
            <p:cNvPr id="30" name="Group 3"/>
            <p:cNvGrpSpPr/>
            <p:nvPr/>
          </p:nvGrpSpPr>
          <p:grpSpPr>
            <a:xfrm>
              <a:off x="1189370" y="-1477630"/>
              <a:ext cx="9813261" cy="9813261"/>
              <a:chOff x="969646" y="-1697354"/>
              <a:chExt cx="10252709" cy="10252709"/>
            </a:xfrm>
          </p:grpSpPr>
          <p:sp>
            <p:nvSpPr>
              <p:cNvPr id="31" name="Oval 13"/>
              <p:cNvSpPr>
                <a:spLocks noChangeAspect="1"/>
              </p:cNvSpPr>
              <p:nvPr userDrawn="1"/>
            </p:nvSpPr>
            <p:spPr>
              <a:xfrm>
                <a:off x="1735800" y="-931200"/>
                <a:ext cx="8720400" cy="8720400"/>
              </a:xfrm>
              <a:prstGeom prst="ellipse">
                <a:avLst/>
              </a:prstGeom>
              <a:noFill/>
              <a:ln w="3175">
                <a:solidFill>
                  <a:schemeClr val="accent6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dirty="0"/>
              </a:p>
            </p:txBody>
          </p:sp>
          <p:sp>
            <p:nvSpPr>
              <p:cNvPr id="32" name="Oval 16"/>
              <p:cNvSpPr>
                <a:spLocks noChangeAspect="1"/>
              </p:cNvSpPr>
              <p:nvPr userDrawn="1"/>
            </p:nvSpPr>
            <p:spPr>
              <a:xfrm>
                <a:off x="1386024" y="-1280976"/>
                <a:ext cx="9419953" cy="9419953"/>
              </a:xfrm>
              <a:prstGeom prst="ellipse">
                <a:avLst/>
              </a:prstGeom>
              <a:noFill/>
              <a:ln w="3175">
                <a:solidFill>
                  <a:schemeClr val="accent6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dirty="0"/>
              </a:p>
            </p:txBody>
          </p:sp>
          <p:sp>
            <p:nvSpPr>
              <p:cNvPr id="33" name="Oval 19"/>
              <p:cNvSpPr>
                <a:spLocks noChangeAspect="1"/>
              </p:cNvSpPr>
              <p:nvPr userDrawn="1"/>
            </p:nvSpPr>
            <p:spPr>
              <a:xfrm>
                <a:off x="969646" y="-1697354"/>
                <a:ext cx="10252709" cy="10252709"/>
              </a:xfrm>
              <a:prstGeom prst="ellipse">
                <a:avLst/>
              </a:prstGeom>
              <a:noFill/>
              <a:ln w="3175">
                <a:solidFill>
                  <a:schemeClr val="accent6">
                    <a:lumMod val="10000"/>
                    <a:lumOff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dirty="0"/>
              </a:p>
            </p:txBody>
          </p:sp>
        </p:grpSp>
      </p:grpSp>
      <p:grpSp>
        <p:nvGrpSpPr>
          <p:cNvPr id="24" name="Group 22"/>
          <p:cNvGrpSpPr/>
          <p:nvPr/>
        </p:nvGrpSpPr>
        <p:grpSpPr>
          <a:xfrm>
            <a:off x="135293" y="1028414"/>
            <a:ext cx="1590091" cy="1590091"/>
            <a:chOff x="175209" y="772760"/>
            <a:chExt cx="1958391" cy="1958391"/>
          </a:xfrm>
        </p:grpSpPr>
        <p:sp>
          <p:nvSpPr>
            <p:cNvPr id="25" name="Oval 23"/>
            <p:cNvSpPr>
              <a:spLocks noChangeAspect="1"/>
            </p:cNvSpPr>
            <p:nvPr userDrawn="1"/>
          </p:nvSpPr>
          <p:spPr>
            <a:xfrm>
              <a:off x="508656" y="1106207"/>
              <a:ext cx="1291496" cy="1291496"/>
            </a:xfrm>
            <a:prstGeom prst="ellipse">
              <a:avLst/>
            </a:prstGeom>
            <a:noFill/>
            <a:ln w="9525">
              <a:solidFill>
                <a:schemeClr val="accent6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26" name="Oval 24"/>
            <p:cNvSpPr>
              <a:spLocks noChangeAspect="1"/>
            </p:cNvSpPr>
            <p:nvPr userDrawn="1"/>
          </p:nvSpPr>
          <p:spPr>
            <a:xfrm>
              <a:off x="340507" y="938058"/>
              <a:ext cx="1627794" cy="1627794"/>
            </a:xfrm>
            <a:prstGeom prst="ellipse">
              <a:avLst/>
            </a:prstGeom>
            <a:noFill/>
            <a:ln w="9525">
              <a:solidFill>
                <a:schemeClr val="accent6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27" name="Oval 25"/>
            <p:cNvSpPr>
              <a:spLocks noChangeAspect="1"/>
            </p:cNvSpPr>
            <p:nvPr userDrawn="1"/>
          </p:nvSpPr>
          <p:spPr>
            <a:xfrm>
              <a:off x="175209" y="772760"/>
              <a:ext cx="1958391" cy="1958391"/>
            </a:xfrm>
            <a:prstGeom prst="ellipse">
              <a:avLst/>
            </a:prstGeom>
            <a:noFill/>
            <a:ln w="9525">
              <a:solidFill>
                <a:schemeClr val="accent6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ctrTitle" hasCustomPrompt="1"/>
          </p:nvPr>
        </p:nvSpPr>
        <p:spPr>
          <a:xfrm>
            <a:off x="729668" y="1214196"/>
            <a:ext cx="6512902" cy="123195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8"/>
          <p:cNvSpPr>
            <a:spLocks noGrp="1" noEditPoints="1"/>
          </p:cNvSpPr>
          <p:nvPr userDrawn="1">
            <p:ph type="body" sz="quarter" idx="11" hasCustomPrompt="1"/>
          </p:nvPr>
        </p:nvSpPr>
        <p:spPr>
          <a:xfrm>
            <a:off x="4125913" y="2930878"/>
            <a:ext cx="3116262" cy="25066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ct val="100000"/>
              <a:buFontTx/>
              <a:buNone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1"/>
          <p:cNvSpPr>
            <a:spLocks noGrp="1" noEditPoints="1"/>
          </p:cNvSpPr>
          <p:nvPr userDrawn="1">
            <p:ph type="body" sz="quarter" idx="12" hasCustomPrompt="1"/>
          </p:nvPr>
        </p:nvSpPr>
        <p:spPr>
          <a:xfrm>
            <a:off x="730250" y="2930879"/>
            <a:ext cx="3149088" cy="25066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>
              <a:buFontTx/>
              <a:buNone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chemeClr val="accent3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6"/>
          <p:cNvGrpSpPr/>
          <p:nvPr/>
        </p:nvGrpSpPr>
        <p:grpSpPr>
          <a:xfrm>
            <a:off x="-373399" y="-3040399"/>
            <a:ext cx="12938799" cy="12938799"/>
            <a:chOff x="743903" y="-1923097"/>
            <a:chExt cx="10704194" cy="10704194"/>
          </a:xfrm>
        </p:grpSpPr>
        <p:sp>
          <p:nvSpPr>
            <p:cNvPr id="23" name="Oval 9"/>
            <p:cNvSpPr>
              <a:spLocks noChangeAspect="1"/>
            </p:cNvSpPr>
            <p:nvPr userDrawn="1"/>
          </p:nvSpPr>
          <p:spPr>
            <a:xfrm>
              <a:off x="2100000" y="-567000"/>
              <a:ext cx="7992000" cy="799200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grpSp>
          <p:nvGrpSpPr>
            <p:cNvPr id="24" name="Group 3"/>
            <p:cNvGrpSpPr/>
            <p:nvPr/>
          </p:nvGrpSpPr>
          <p:grpSpPr>
            <a:xfrm>
              <a:off x="743903" y="-1923097"/>
              <a:ext cx="10704194" cy="10704194"/>
              <a:chOff x="969646" y="-1697354"/>
              <a:chExt cx="10252709" cy="10252709"/>
            </a:xfrm>
          </p:grpSpPr>
          <p:sp>
            <p:nvSpPr>
              <p:cNvPr id="25" name="Oval 13"/>
              <p:cNvSpPr>
                <a:spLocks noChangeAspect="1"/>
              </p:cNvSpPr>
              <p:nvPr userDrawn="1"/>
            </p:nvSpPr>
            <p:spPr>
              <a:xfrm>
                <a:off x="1925334" y="-741666"/>
                <a:ext cx="8341335" cy="8341335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dirty="0"/>
              </a:p>
            </p:txBody>
          </p:sp>
          <p:sp>
            <p:nvSpPr>
              <p:cNvPr id="26" name="Oval 16"/>
              <p:cNvSpPr>
                <a:spLocks noChangeAspect="1"/>
              </p:cNvSpPr>
              <p:nvPr userDrawn="1"/>
            </p:nvSpPr>
            <p:spPr>
              <a:xfrm>
                <a:off x="1482091" y="-1184909"/>
                <a:ext cx="9227819" cy="9227819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27" name="Oval 19"/>
              <p:cNvSpPr>
                <a:spLocks noChangeAspect="1"/>
              </p:cNvSpPr>
              <p:nvPr userDrawn="1"/>
            </p:nvSpPr>
            <p:spPr>
              <a:xfrm>
                <a:off x="969646" y="-1697354"/>
                <a:ext cx="10252709" cy="10252709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</p:grpSp>
      </p:grp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of Show">
    <p:bg>
      <p:bgPr>
        <a:solidFill>
          <a:schemeClr val="accent6">
            <a:lumMod val="75000"/>
            <a:lumOff val="2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373399" y="-2973897"/>
            <a:ext cx="12938799" cy="12938799"/>
            <a:chOff x="743903" y="-1923097"/>
            <a:chExt cx="10704194" cy="10704194"/>
          </a:xfrm>
        </p:grpSpPr>
        <p:sp>
          <p:nvSpPr>
            <p:cNvPr id="10" name="Oval 9"/>
            <p:cNvSpPr>
              <a:spLocks noChangeAspect="1"/>
            </p:cNvSpPr>
            <p:nvPr userDrawn="1"/>
          </p:nvSpPr>
          <p:spPr>
            <a:xfrm>
              <a:off x="2100000" y="-567000"/>
              <a:ext cx="7992000" cy="7992000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743903" y="-1923097"/>
              <a:ext cx="10704194" cy="10704194"/>
              <a:chOff x="969646" y="-1697354"/>
              <a:chExt cx="10252709" cy="10252709"/>
            </a:xfrm>
          </p:grpSpPr>
          <p:sp>
            <p:nvSpPr>
              <p:cNvPr id="14" name="Oval 13"/>
              <p:cNvSpPr>
                <a:spLocks noChangeAspect="1"/>
              </p:cNvSpPr>
              <p:nvPr userDrawn="1"/>
            </p:nvSpPr>
            <p:spPr>
              <a:xfrm>
                <a:off x="1925334" y="-741666"/>
                <a:ext cx="8341335" cy="8341335"/>
              </a:xfrm>
              <a:prstGeom prst="ellipse">
                <a:avLst/>
              </a:prstGeom>
              <a:noFill/>
              <a:ln w="12700">
                <a:solidFill>
                  <a:schemeClr val="bg2">
                    <a:alpha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dirty="0"/>
              </a:p>
            </p:txBody>
          </p:sp>
          <p:sp>
            <p:nvSpPr>
              <p:cNvPr id="17" name="Oval 16"/>
              <p:cNvSpPr>
                <a:spLocks noChangeAspect="1"/>
              </p:cNvSpPr>
              <p:nvPr userDrawn="1"/>
            </p:nvSpPr>
            <p:spPr>
              <a:xfrm>
                <a:off x="1482091" y="-1184909"/>
                <a:ext cx="9227819" cy="9227819"/>
              </a:xfrm>
              <a:prstGeom prst="ellipse">
                <a:avLst/>
              </a:prstGeom>
              <a:noFill/>
              <a:ln w="12700">
                <a:solidFill>
                  <a:schemeClr val="bg2">
                    <a:alpha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dirty="0"/>
              </a:p>
            </p:txBody>
          </p:sp>
          <p:sp>
            <p:nvSpPr>
              <p:cNvPr id="20" name="Oval 19"/>
              <p:cNvSpPr>
                <a:spLocks noChangeAspect="1"/>
              </p:cNvSpPr>
              <p:nvPr userDrawn="1"/>
            </p:nvSpPr>
            <p:spPr>
              <a:xfrm>
                <a:off x="969646" y="-1697354"/>
                <a:ext cx="10252709" cy="10252709"/>
              </a:xfrm>
              <a:prstGeom prst="ellipse">
                <a:avLst/>
              </a:prstGeom>
              <a:noFill/>
              <a:ln w="12700">
                <a:solidFill>
                  <a:schemeClr val="bg2">
                    <a:alpha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dirty="0"/>
              </a:p>
            </p:txBody>
          </p:sp>
        </p:grpSp>
      </p:grp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C478CC-BEC2-A348-A483-BD9A535FBEC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Контейнер за заглавие 4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Контейнер за дата 6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42B54-A802-45D1-AA36-14F025B7683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itchFamily="34" charset="0" panose="020B0604020202020204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itchFamily="34" charset="0" panose="020B0604020202020204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em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lum bright="0" contrast="0"/>
          </a:blip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2312804" y="2815393"/>
            <a:ext cx="7566393" cy="794080"/>
          </a:xfrm>
        </p:spPr>
        <p:txBody>
          <a:bodyPr>
            <a:normAutofit/>
          </a:bodyPr>
          <a:lstStyle/>
          <a:p>
            <a:r>
              <a:rPr lang="en-BG" b="1" dirty="0"/>
              <a:t>PRESENTATION </a:t>
            </a:r>
            <a:r>
              <a:rPr lang="en-US" b="1" dirty="0"/>
              <a:t>TITLE</a:t>
            </a:r>
            <a:endParaRPr lang="en-BG" b="1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2937175" y="3762733"/>
            <a:ext cx="6317649" cy="530825"/>
          </a:xfrm>
        </p:spPr>
        <p:txBody>
          <a:bodyPr>
            <a:normAutofit fontScale="92500" lnSpcReduction="10000"/>
          </a:bodyPr>
          <a:lstStyle/>
          <a:p>
            <a:r>
              <a:rPr lang="en-BG" dirty="0"/>
              <a:t>Presentation </a:t>
            </a:r>
            <a:r>
              <a:rPr lang="en-US" dirty="0"/>
              <a:t>Subtitle</a:t>
            </a:r>
            <a:endParaRPr lang="en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11923" y="927457"/>
            <a:ext cx="1679918" cy="5910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3327094" y="2816110"/>
            <a:ext cx="5537812" cy="873475"/>
          </a:xfrm>
        </p:spPr>
        <p:txBody>
          <a:bodyPr/>
          <a:lstStyle/>
          <a:p>
            <a:r>
              <a:rPr lang="en-BG" dirty="0"/>
              <a:t>Inner Slide Title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3327094" y="3689585"/>
            <a:ext cx="5537812" cy="87347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Subtitle Sentence</a:t>
            </a:r>
            <a:endParaRPr lang="en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BG" sz="6000" dirty="0">
                <a:solidFill>
                  <a:schemeClr val="bg2">
                    <a:lumMod val="75000"/>
                  </a:schemeClr>
                </a:solidFill>
              </a:rPr>
              <a:t>“This is quote”</a:t>
            </a:r>
          </a:p>
        </p:txBody>
      </p:sp>
      <p:sp>
        <p:nvSpPr>
          <p:cNvPr id="4" name="Subtitle 2"/>
          <p:cNvSpPr txBox="1"/>
          <p:nvPr/>
        </p:nvSpPr>
        <p:spPr>
          <a:xfrm>
            <a:off x="1888996" y="4323067"/>
            <a:ext cx="6035803" cy="68516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GB" sz="1600" dirty="0"/>
              <a:t>Lorem ipsum </a:t>
            </a:r>
            <a:r>
              <a:rPr lang="en-GB" sz="1600" dirty="0" err="1"/>
              <a:t>dolor</a:t>
            </a:r>
            <a:r>
              <a:rPr lang="en-GB" sz="1600" dirty="0"/>
              <a:t> sit </a:t>
            </a:r>
            <a:r>
              <a:rPr lang="en-GB" sz="1600" dirty="0" err="1"/>
              <a:t>amet</a:t>
            </a:r>
            <a:r>
              <a:rPr lang="en-GB" sz="1600" dirty="0"/>
              <a:t>, </a:t>
            </a:r>
            <a:r>
              <a:rPr lang="en-GB" sz="1600" dirty="0" err="1"/>
              <a:t>consectetur</a:t>
            </a:r>
            <a:r>
              <a:rPr lang="en-GB" sz="1600" dirty="0"/>
              <a:t> </a:t>
            </a:r>
            <a:r>
              <a:rPr lang="en-GB" sz="1600" dirty="0" err="1"/>
              <a:t>adipiscing</a:t>
            </a:r>
            <a:r>
              <a:rPr lang="en-GB" sz="1600" dirty="0"/>
              <a:t> </a:t>
            </a:r>
            <a:r>
              <a:rPr lang="en-GB" sz="1600" dirty="0" err="1"/>
              <a:t>elit</a:t>
            </a:r>
            <a:r>
              <a:rPr lang="en-GB" sz="1600" dirty="0"/>
              <a:t>, </a:t>
            </a:r>
            <a:r>
              <a:rPr lang="en-GB" sz="1600" dirty="0" err="1"/>
              <a:t>sed</a:t>
            </a:r>
            <a:r>
              <a:rPr lang="en-GB" sz="1600" dirty="0"/>
              <a:t> do </a:t>
            </a:r>
            <a:r>
              <a:rPr lang="en-GB" sz="1600" dirty="0" err="1"/>
              <a:t>eiusmod</a:t>
            </a:r>
            <a:r>
              <a:rPr lang="en-GB" sz="1600" dirty="0"/>
              <a:t> </a:t>
            </a:r>
            <a:r>
              <a:rPr lang="en-GB" sz="1600" dirty="0" err="1"/>
              <a:t>tempor</a:t>
            </a:r>
            <a:r>
              <a:rPr lang="en-GB" sz="1600" dirty="0"/>
              <a:t> </a:t>
            </a:r>
            <a:r>
              <a:rPr lang="en-GB" sz="1600" dirty="0" err="1"/>
              <a:t>incididunt</a:t>
            </a:r>
            <a:r>
              <a:rPr lang="en-GB" sz="1600" dirty="0"/>
              <a:t> </a:t>
            </a:r>
            <a:r>
              <a:rPr lang="en-GB" sz="1600" dirty="0" err="1"/>
              <a:t>ut</a:t>
            </a:r>
            <a:r>
              <a:rPr lang="en-GB" sz="1600" dirty="0"/>
              <a:t> </a:t>
            </a:r>
            <a:r>
              <a:rPr lang="en-GB" sz="1600" dirty="0" err="1"/>
              <a:t>labore</a:t>
            </a:r>
            <a:r>
              <a:rPr lang="en-GB" sz="1600" dirty="0"/>
              <a:t> et dolore magna </a:t>
            </a:r>
            <a:r>
              <a:rPr lang="en-GB" sz="1600" dirty="0" err="1"/>
              <a:t>aliqua</a:t>
            </a:r>
            <a:r>
              <a:rPr lang="en-GB" sz="1600" dirty="0"/>
              <a:t>. </a:t>
            </a:r>
            <a:endParaRPr lang="en-BG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BG" dirty="0"/>
              <a:t>Slide Title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729668" y="2932790"/>
            <a:ext cx="5627589" cy="2524849"/>
          </a:xfrm>
        </p:spPr>
        <p:txBody>
          <a:bodyPr>
            <a:normAutofit/>
          </a:bodyPr>
          <a:lstStyle/>
          <a:p>
            <a:r>
              <a:rPr lang="en-GB" sz="1600" dirty="0"/>
              <a:t>Lorem ipsum </a:t>
            </a:r>
            <a:r>
              <a:rPr lang="en-GB" sz="1600" dirty="0" err="1"/>
              <a:t>dolor</a:t>
            </a:r>
            <a:r>
              <a:rPr lang="en-GB" sz="1600" dirty="0"/>
              <a:t> sit </a:t>
            </a:r>
            <a:r>
              <a:rPr lang="en-GB" sz="1600" dirty="0" err="1"/>
              <a:t>amet</a:t>
            </a:r>
            <a:r>
              <a:rPr lang="en-GB" sz="1600" dirty="0"/>
              <a:t>, </a:t>
            </a:r>
            <a:r>
              <a:rPr lang="en-GB" sz="1600" dirty="0" err="1"/>
              <a:t>consectetur</a:t>
            </a:r>
            <a:r>
              <a:rPr lang="en-GB" sz="1600" dirty="0"/>
              <a:t> </a:t>
            </a:r>
            <a:r>
              <a:rPr lang="en-GB" sz="1600" dirty="0" err="1"/>
              <a:t>adipiscing</a:t>
            </a:r>
            <a:r>
              <a:rPr lang="en-GB" sz="1600" dirty="0"/>
              <a:t> </a:t>
            </a:r>
            <a:r>
              <a:rPr lang="en-GB" sz="1600" dirty="0" err="1"/>
              <a:t>elit</a:t>
            </a:r>
            <a:r>
              <a:rPr lang="en-GB" sz="1600" dirty="0"/>
              <a:t>, </a:t>
            </a:r>
            <a:r>
              <a:rPr lang="en-GB" sz="1600" dirty="0" err="1"/>
              <a:t>sed</a:t>
            </a:r>
            <a:r>
              <a:rPr lang="en-GB" sz="1600" dirty="0"/>
              <a:t> do </a:t>
            </a:r>
            <a:r>
              <a:rPr lang="en-GB" sz="1600" dirty="0" err="1"/>
              <a:t>eiusmod</a:t>
            </a:r>
            <a:r>
              <a:rPr lang="en-GB" sz="1600" dirty="0"/>
              <a:t> </a:t>
            </a:r>
            <a:r>
              <a:rPr lang="en-GB" sz="1600" dirty="0" err="1"/>
              <a:t>tempor</a:t>
            </a:r>
            <a:r>
              <a:rPr lang="en-GB" sz="1600" dirty="0"/>
              <a:t> </a:t>
            </a:r>
            <a:r>
              <a:rPr lang="en-GB" sz="1600" dirty="0" err="1"/>
              <a:t>incididunt</a:t>
            </a:r>
            <a:r>
              <a:rPr lang="en-GB" sz="1600" dirty="0"/>
              <a:t> </a:t>
            </a:r>
            <a:r>
              <a:rPr lang="en-GB" sz="1600" dirty="0" err="1"/>
              <a:t>ut</a:t>
            </a:r>
            <a:r>
              <a:rPr lang="en-GB" sz="1600" dirty="0"/>
              <a:t> </a:t>
            </a:r>
            <a:r>
              <a:rPr lang="en-GB" sz="1600" dirty="0" err="1"/>
              <a:t>labore</a:t>
            </a:r>
            <a:r>
              <a:rPr lang="en-GB" sz="1600" dirty="0"/>
              <a:t> et dolore magna </a:t>
            </a:r>
            <a:r>
              <a:rPr lang="en-GB" sz="1600" dirty="0" err="1"/>
              <a:t>aliqua</a:t>
            </a:r>
            <a:r>
              <a:rPr lang="en-GB" sz="1600" dirty="0"/>
              <a:t>. Ut </a:t>
            </a:r>
            <a:r>
              <a:rPr lang="en-GB" sz="1600" dirty="0" err="1"/>
              <a:t>enim</a:t>
            </a:r>
            <a:r>
              <a:rPr lang="en-GB" sz="1600" dirty="0"/>
              <a:t> ad minim </a:t>
            </a:r>
            <a:r>
              <a:rPr lang="en-GB" sz="1600" dirty="0" err="1"/>
              <a:t>veniam</a:t>
            </a:r>
            <a:r>
              <a:rPr lang="en-GB" sz="1600" dirty="0"/>
              <a:t>, </a:t>
            </a:r>
            <a:r>
              <a:rPr lang="en-GB" sz="1600" dirty="0" err="1"/>
              <a:t>quis</a:t>
            </a:r>
            <a:r>
              <a:rPr lang="en-GB" sz="1600" dirty="0"/>
              <a:t> </a:t>
            </a:r>
            <a:r>
              <a:rPr lang="en-GB" sz="1600" dirty="0" err="1"/>
              <a:t>nostrud</a:t>
            </a:r>
            <a:r>
              <a:rPr lang="en-GB" sz="1600" dirty="0"/>
              <a:t> exercitation </a:t>
            </a:r>
            <a:r>
              <a:rPr lang="en-GB" sz="1600" dirty="0" err="1"/>
              <a:t>ullamco</a:t>
            </a:r>
            <a:r>
              <a:rPr lang="en-GB" sz="1600" dirty="0"/>
              <a:t> </a:t>
            </a:r>
            <a:r>
              <a:rPr lang="en-GB" sz="1600" dirty="0" err="1"/>
              <a:t>laboris</a:t>
            </a:r>
            <a:r>
              <a:rPr lang="en-GB" sz="1600" dirty="0"/>
              <a:t> nisi </a:t>
            </a:r>
            <a:r>
              <a:rPr lang="en-GB" sz="1600" dirty="0" err="1"/>
              <a:t>ut</a:t>
            </a:r>
            <a:r>
              <a:rPr lang="en-GB" sz="1600" dirty="0"/>
              <a:t> </a:t>
            </a:r>
            <a:r>
              <a:rPr lang="en-GB" sz="1600" dirty="0" err="1"/>
              <a:t>aliquip</a:t>
            </a:r>
            <a:r>
              <a:rPr lang="en-GB" sz="1600" dirty="0"/>
              <a:t> ex </a:t>
            </a:r>
            <a:r>
              <a:rPr lang="en-GB" sz="1600" dirty="0" err="1"/>
              <a:t>ea</a:t>
            </a:r>
            <a:r>
              <a:rPr lang="en-GB" sz="1600" dirty="0"/>
              <a:t> </a:t>
            </a:r>
            <a:r>
              <a:rPr lang="en-GB" sz="1600" dirty="0" err="1"/>
              <a:t>commodo</a:t>
            </a:r>
            <a:r>
              <a:rPr lang="en-GB" sz="1600" dirty="0"/>
              <a:t> </a:t>
            </a:r>
            <a:r>
              <a:rPr lang="en-GB" sz="1600" dirty="0" err="1"/>
              <a:t>consequat</a:t>
            </a:r>
            <a:r>
              <a:rPr lang="en-GB" sz="1600" dirty="0"/>
              <a:t>. Duis </a:t>
            </a:r>
            <a:r>
              <a:rPr lang="en-GB" sz="1600" dirty="0" err="1"/>
              <a:t>aute</a:t>
            </a:r>
            <a:r>
              <a:rPr lang="en-GB" sz="1600" dirty="0"/>
              <a:t> </a:t>
            </a:r>
            <a:r>
              <a:rPr lang="en-GB" sz="1600" dirty="0" err="1"/>
              <a:t>irure</a:t>
            </a:r>
            <a:r>
              <a:rPr lang="en-GB" sz="1600" dirty="0"/>
              <a:t> </a:t>
            </a:r>
            <a:r>
              <a:rPr lang="en-GB" sz="1600" dirty="0" err="1"/>
              <a:t>dolor</a:t>
            </a:r>
            <a:r>
              <a:rPr lang="en-GB" sz="1600" dirty="0"/>
              <a:t> in </a:t>
            </a:r>
            <a:r>
              <a:rPr lang="en-GB" sz="1600" dirty="0" err="1"/>
              <a:t>reprehenderit</a:t>
            </a:r>
            <a:r>
              <a:rPr lang="en-GB" sz="1600" dirty="0"/>
              <a:t> in </a:t>
            </a:r>
            <a:r>
              <a:rPr lang="en-GB" sz="1600" dirty="0" err="1"/>
              <a:t>voluptate</a:t>
            </a:r>
            <a:r>
              <a:rPr lang="en-GB" sz="1600" dirty="0"/>
              <a:t> </a:t>
            </a:r>
            <a:r>
              <a:rPr lang="en-GB" sz="1600" dirty="0" err="1"/>
              <a:t>velit</a:t>
            </a:r>
            <a:r>
              <a:rPr lang="en-GB" sz="1600" dirty="0"/>
              <a:t> </a:t>
            </a:r>
            <a:r>
              <a:rPr lang="en-GB" sz="1600" dirty="0" err="1"/>
              <a:t>esse</a:t>
            </a:r>
            <a:r>
              <a:rPr lang="en-GB" sz="1600" dirty="0"/>
              <a:t> </a:t>
            </a:r>
            <a:r>
              <a:rPr lang="en-GB" sz="1600" dirty="0" err="1"/>
              <a:t>cillum</a:t>
            </a:r>
            <a:r>
              <a:rPr lang="en-GB" sz="1600" dirty="0"/>
              <a:t> dolore </a:t>
            </a:r>
            <a:r>
              <a:rPr lang="en-GB" sz="1600" dirty="0" err="1"/>
              <a:t>eu</a:t>
            </a:r>
            <a:r>
              <a:rPr lang="en-GB" sz="1600" dirty="0"/>
              <a:t> </a:t>
            </a:r>
            <a:r>
              <a:rPr lang="en-GB" sz="1600" dirty="0" err="1"/>
              <a:t>fugiat</a:t>
            </a:r>
            <a:r>
              <a:rPr lang="en-GB" sz="1600" dirty="0"/>
              <a:t> </a:t>
            </a:r>
            <a:r>
              <a:rPr lang="en-GB" sz="1600" dirty="0" err="1"/>
              <a:t>nulla</a:t>
            </a:r>
            <a:r>
              <a:rPr lang="en-GB" sz="1600" dirty="0"/>
              <a:t> </a:t>
            </a:r>
            <a:r>
              <a:rPr lang="en-GB" sz="1600" dirty="0" err="1"/>
              <a:t>pariatur</a:t>
            </a:r>
            <a:r>
              <a:rPr lang="en-GB" sz="1600" dirty="0"/>
              <a:t>.</a:t>
            </a:r>
            <a:endParaRPr lang="en-BG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144001" y="1916692"/>
            <a:ext cx="2317851" cy="23178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BG" dirty="0"/>
              <a:t>Slide Title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729668" y="2932790"/>
            <a:ext cx="6071560" cy="2524849"/>
          </a:xfrm>
        </p:spPr>
        <p:txBody>
          <a:bodyPr>
            <a:normAutofit/>
          </a:bodyPr>
          <a:lstStyle/>
          <a:p>
            <a:r>
              <a:rPr lang="en-GB" sz="1800" dirty="0"/>
              <a:t>Lorem ipsum </a:t>
            </a:r>
            <a:r>
              <a:rPr lang="en-GB" sz="1800" dirty="0" err="1"/>
              <a:t>dolor</a:t>
            </a:r>
            <a:r>
              <a:rPr lang="en-GB" sz="1800" dirty="0"/>
              <a:t> sit </a:t>
            </a:r>
            <a:r>
              <a:rPr lang="en-GB" sz="1800" dirty="0" err="1"/>
              <a:t>amet</a:t>
            </a:r>
            <a:r>
              <a:rPr lang="en-GB" sz="1800" dirty="0"/>
              <a:t>, </a:t>
            </a:r>
            <a:r>
              <a:rPr lang="en-GB" sz="1800" dirty="0" err="1"/>
              <a:t>consectetur</a:t>
            </a:r>
            <a:r>
              <a:rPr lang="en-GB" sz="1800" dirty="0"/>
              <a:t> </a:t>
            </a:r>
            <a:r>
              <a:rPr lang="en-GB" sz="1800" dirty="0" err="1"/>
              <a:t>adipiscing</a:t>
            </a:r>
            <a:r>
              <a:rPr lang="en-GB" sz="1800" dirty="0"/>
              <a:t> </a:t>
            </a:r>
            <a:r>
              <a:rPr lang="en-GB" sz="1800" dirty="0" err="1"/>
              <a:t>elit</a:t>
            </a:r>
            <a:r>
              <a:rPr lang="en-GB" sz="1800" dirty="0"/>
              <a:t>, </a:t>
            </a:r>
            <a:r>
              <a:rPr lang="en-GB" sz="1800" dirty="0" err="1"/>
              <a:t>sed</a:t>
            </a:r>
            <a:r>
              <a:rPr lang="en-GB" sz="1800" dirty="0"/>
              <a:t> do </a:t>
            </a:r>
            <a:r>
              <a:rPr lang="en-GB" sz="1800" dirty="0" err="1"/>
              <a:t>eiusmod</a:t>
            </a:r>
            <a:r>
              <a:rPr lang="en-GB" sz="1800" dirty="0"/>
              <a:t> </a:t>
            </a:r>
            <a:r>
              <a:rPr lang="en-GB" sz="1800" dirty="0" err="1"/>
              <a:t>tempor</a:t>
            </a:r>
            <a:r>
              <a:rPr lang="en-GB" sz="1800" dirty="0"/>
              <a:t> </a:t>
            </a:r>
            <a:r>
              <a:rPr lang="en-GB" sz="1800" dirty="0" err="1"/>
              <a:t>incididunt</a:t>
            </a:r>
            <a:r>
              <a:rPr lang="en-GB" sz="1800" dirty="0"/>
              <a:t> </a:t>
            </a:r>
            <a:r>
              <a:rPr lang="en-GB" sz="1800" dirty="0" err="1"/>
              <a:t>ut</a:t>
            </a:r>
            <a:r>
              <a:rPr lang="en-GB" sz="1800" dirty="0"/>
              <a:t> </a:t>
            </a:r>
            <a:r>
              <a:rPr lang="en-GB" sz="1800" dirty="0" err="1"/>
              <a:t>labore</a:t>
            </a:r>
            <a:r>
              <a:rPr lang="en-GB" sz="1800" dirty="0"/>
              <a:t> et dolore magna </a:t>
            </a:r>
            <a:r>
              <a:rPr lang="en-GB" sz="1800" dirty="0" err="1"/>
              <a:t>aliqua</a:t>
            </a:r>
            <a:r>
              <a:rPr lang="en-GB" sz="1800" dirty="0"/>
              <a:t>.</a:t>
            </a:r>
            <a:endParaRPr lang="en-BG" sz="1800" dirty="0"/>
          </a:p>
        </p:txBody>
      </p:sp>
      <p:sp>
        <p:nvSpPr>
          <p:cNvPr id="6" name="Oval 5"/>
          <p:cNvSpPr>
            <a:spLocks noChangeAspect="1"/>
          </p:cNvSpPr>
          <p:nvPr userDrawn="1"/>
        </p:nvSpPr>
        <p:spPr>
          <a:xfrm>
            <a:off x="7956000" y="625270"/>
            <a:ext cx="4824000" cy="4824000"/>
          </a:xfrm>
          <a:prstGeom prst="ellipse">
            <a:avLst/>
          </a:prstGeom>
          <a:blipFill>
            <a:blip r:embed="rId1"/>
            <a:srcRect l="0" t="0" r="0" b="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 dirty="0"/>
          </a:p>
        </p:txBody>
      </p:sp>
      <p:grpSp>
        <p:nvGrpSpPr>
          <p:cNvPr id="7" name="Group 6"/>
          <p:cNvGrpSpPr/>
          <p:nvPr/>
        </p:nvGrpSpPr>
        <p:grpSpPr>
          <a:xfrm>
            <a:off x="7355392" y="5199"/>
            <a:ext cx="6071560" cy="6071560"/>
            <a:chOff x="969646" y="-1697354"/>
            <a:chExt cx="10252709" cy="10252709"/>
          </a:xfrm>
        </p:grpSpPr>
        <p:sp>
          <p:nvSpPr>
            <p:cNvPr id="8" name="Oval 7"/>
            <p:cNvSpPr>
              <a:spLocks noChangeAspect="1"/>
            </p:cNvSpPr>
            <p:nvPr userDrawn="1"/>
          </p:nvSpPr>
          <p:spPr>
            <a:xfrm>
              <a:off x="1735800" y="-931200"/>
              <a:ext cx="8720400" cy="8720400"/>
            </a:xfrm>
            <a:prstGeom prst="ellipse">
              <a:avLst/>
            </a:prstGeom>
            <a:noFill/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9" name="Oval 8"/>
            <p:cNvSpPr>
              <a:spLocks noChangeAspect="1"/>
            </p:cNvSpPr>
            <p:nvPr userDrawn="1"/>
          </p:nvSpPr>
          <p:spPr>
            <a:xfrm>
              <a:off x="1386024" y="-1280976"/>
              <a:ext cx="9419953" cy="9419953"/>
            </a:xfrm>
            <a:prstGeom prst="ellipse">
              <a:avLst/>
            </a:prstGeom>
            <a:noFill/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  <p:sp>
          <p:nvSpPr>
            <p:cNvPr id="10" name="Oval 9"/>
            <p:cNvSpPr>
              <a:spLocks noChangeAspect="1"/>
            </p:cNvSpPr>
            <p:nvPr userDrawn="1"/>
          </p:nvSpPr>
          <p:spPr>
            <a:xfrm>
              <a:off x="969646" y="-1697354"/>
              <a:ext cx="10252709" cy="10252709"/>
            </a:xfrm>
            <a:prstGeom prst="ellipse">
              <a:avLst/>
            </a:prstGeom>
            <a:noFill/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BG" dirty="0"/>
              <a:t>Slide Title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quarter" idx="11"/>
          </p:nvPr>
        </p:nvSpPr>
        <p:spPr>
          <a:xfrm>
            <a:off x="3929971" y="2930878"/>
            <a:ext cx="3116262" cy="2506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Duis </a:t>
            </a:r>
            <a:r>
              <a:rPr lang="en-GB" sz="1600" dirty="0" err="1"/>
              <a:t>aute</a:t>
            </a:r>
            <a:r>
              <a:rPr lang="en-GB" sz="1600" dirty="0"/>
              <a:t> </a:t>
            </a:r>
            <a:r>
              <a:rPr lang="en-GB" sz="1600" dirty="0" err="1"/>
              <a:t>irure</a:t>
            </a:r>
            <a:r>
              <a:rPr lang="en-GB" sz="1600" dirty="0"/>
              <a:t> </a:t>
            </a:r>
            <a:r>
              <a:rPr lang="en-GB" sz="1600" dirty="0" err="1"/>
              <a:t>dolor</a:t>
            </a:r>
            <a:r>
              <a:rPr lang="en-GB" sz="1600" dirty="0"/>
              <a:t> in </a:t>
            </a:r>
            <a:r>
              <a:rPr lang="en-GB" sz="1600" dirty="0" err="1"/>
              <a:t>reprehenderit</a:t>
            </a:r>
            <a:r>
              <a:rPr lang="en-GB" sz="1600" dirty="0"/>
              <a:t> in </a:t>
            </a:r>
            <a:r>
              <a:rPr lang="en-GB" sz="1600" dirty="0" err="1"/>
              <a:t>voluptate</a:t>
            </a:r>
            <a:r>
              <a:rPr lang="en-GB" sz="1600" dirty="0"/>
              <a:t> </a:t>
            </a:r>
            <a:r>
              <a:rPr lang="en-GB" sz="1600" dirty="0" err="1"/>
              <a:t>velit</a:t>
            </a:r>
            <a:r>
              <a:rPr lang="en-GB" sz="1600" dirty="0"/>
              <a:t> </a:t>
            </a:r>
            <a:r>
              <a:rPr lang="en-GB" sz="1600" dirty="0" err="1"/>
              <a:t>esse</a:t>
            </a:r>
            <a:r>
              <a:rPr lang="en-GB" sz="1600" dirty="0"/>
              <a:t> </a:t>
            </a:r>
            <a:r>
              <a:rPr lang="en-GB" sz="1600" dirty="0" err="1"/>
              <a:t>cillum</a:t>
            </a:r>
            <a:r>
              <a:rPr lang="en-GB" sz="1600" dirty="0"/>
              <a:t> dolore </a:t>
            </a:r>
            <a:r>
              <a:rPr lang="en-GB" sz="1600" dirty="0" err="1"/>
              <a:t>eu</a:t>
            </a:r>
            <a:r>
              <a:rPr lang="en-GB" sz="1600" dirty="0"/>
              <a:t> </a:t>
            </a:r>
            <a:r>
              <a:rPr lang="en-GB" sz="1600" dirty="0" err="1"/>
              <a:t>fugiat</a:t>
            </a:r>
            <a:r>
              <a:rPr lang="en-GB" sz="1600" dirty="0"/>
              <a:t> </a:t>
            </a:r>
            <a:r>
              <a:rPr lang="en-GB" sz="1600" dirty="0" err="1"/>
              <a:t>nulla</a:t>
            </a:r>
            <a:r>
              <a:rPr lang="en-GB" sz="1600" dirty="0"/>
              <a:t> </a:t>
            </a:r>
            <a:r>
              <a:rPr lang="en-GB" sz="1600" dirty="0" err="1"/>
              <a:t>pariatur</a:t>
            </a:r>
            <a:r>
              <a:rPr lang="en-GB" sz="1600" dirty="0"/>
              <a:t>.</a:t>
            </a:r>
            <a:endParaRPr lang="en-BG" sz="1600" dirty="0"/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1600" dirty="0"/>
              <a:t>Lorem ipsum </a:t>
            </a:r>
            <a:r>
              <a:rPr lang="en-GB" sz="1600" dirty="0" err="1"/>
              <a:t>dolor</a:t>
            </a:r>
            <a:r>
              <a:rPr lang="en-GB" sz="1600" dirty="0"/>
              <a:t> sit </a:t>
            </a:r>
            <a:r>
              <a:rPr lang="en-GB" sz="1600" dirty="0" err="1"/>
              <a:t>amet</a:t>
            </a:r>
            <a:r>
              <a:rPr lang="en-GB" sz="1600" dirty="0"/>
              <a:t>, </a:t>
            </a:r>
            <a:r>
              <a:rPr lang="en-GB" sz="1600" dirty="0" err="1"/>
              <a:t>consectetur</a:t>
            </a:r>
            <a:r>
              <a:rPr lang="en-GB" sz="1600" dirty="0"/>
              <a:t> </a:t>
            </a:r>
            <a:r>
              <a:rPr lang="en-GB" sz="1600" dirty="0" err="1"/>
              <a:t>adipiscing</a:t>
            </a:r>
            <a:r>
              <a:rPr lang="en-GB" sz="1600" dirty="0"/>
              <a:t> </a:t>
            </a:r>
            <a:r>
              <a:rPr lang="en-GB" sz="1600" dirty="0" err="1"/>
              <a:t>elit</a:t>
            </a:r>
            <a:r>
              <a:rPr lang="en-GB" sz="1600" dirty="0"/>
              <a:t>, </a:t>
            </a:r>
            <a:r>
              <a:rPr lang="en-GB" sz="1600" dirty="0" err="1"/>
              <a:t>sed</a:t>
            </a:r>
            <a:r>
              <a:rPr lang="en-GB" sz="1600" dirty="0"/>
              <a:t> do </a:t>
            </a:r>
            <a:r>
              <a:rPr lang="en-GB" sz="1600" dirty="0" err="1"/>
              <a:t>eiusmod</a:t>
            </a:r>
            <a:r>
              <a:rPr lang="en-GB" sz="1600" dirty="0"/>
              <a:t> </a:t>
            </a:r>
            <a:r>
              <a:rPr lang="en-GB" sz="1600" dirty="0" err="1"/>
              <a:t>tempor</a:t>
            </a:r>
            <a:r>
              <a:rPr lang="en-GB" sz="1600" dirty="0"/>
              <a:t> </a:t>
            </a:r>
            <a:r>
              <a:rPr lang="en-GB" sz="1600" dirty="0" err="1"/>
              <a:t>incididunt</a:t>
            </a:r>
            <a:r>
              <a:rPr lang="en-GB" sz="1600" dirty="0"/>
              <a:t> </a:t>
            </a:r>
            <a:r>
              <a:rPr lang="en-GB" sz="1600" dirty="0" err="1"/>
              <a:t>ut</a:t>
            </a:r>
            <a:r>
              <a:rPr lang="en-GB" sz="1600" dirty="0"/>
              <a:t> </a:t>
            </a:r>
            <a:r>
              <a:rPr lang="en-GB" sz="1600" dirty="0" err="1"/>
              <a:t>labore</a:t>
            </a:r>
            <a:r>
              <a:rPr lang="en-GB" sz="1600" dirty="0"/>
              <a:t> et dolore magna </a:t>
            </a:r>
            <a:r>
              <a:rPr lang="en-GB" sz="1600" dirty="0" err="1"/>
              <a:t>aliqua</a:t>
            </a:r>
            <a:r>
              <a:rPr lang="en-GB" sz="1600" dirty="0"/>
              <a:t>. Ut </a:t>
            </a:r>
            <a:r>
              <a:rPr lang="en-GB" sz="1600" dirty="0" err="1"/>
              <a:t>enim</a:t>
            </a:r>
            <a:r>
              <a:rPr lang="en-GB" sz="1600" dirty="0"/>
              <a:t> ad minim </a:t>
            </a:r>
            <a:r>
              <a:rPr lang="en-GB" sz="1600" dirty="0" err="1"/>
              <a:t>veniam</a:t>
            </a:r>
            <a:r>
              <a:rPr lang="en-GB" sz="1600" dirty="0"/>
              <a:t>, </a:t>
            </a:r>
            <a:r>
              <a:rPr lang="en-GB" sz="1600" dirty="0" err="1"/>
              <a:t>quis</a:t>
            </a:r>
            <a:r>
              <a:rPr lang="en-GB" sz="1600" dirty="0"/>
              <a:t> </a:t>
            </a:r>
            <a:r>
              <a:rPr lang="en-GB" sz="1600" dirty="0" err="1"/>
              <a:t>nostrud</a:t>
            </a:r>
            <a:r>
              <a:rPr lang="en-GB" sz="1600" dirty="0"/>
              <a:t> exercitation </a:t>
            </a:r>
            <a:r>
              <a:rPr lang="en-GB" sz="1600" dirty="0" err="1"/>
              <a:t>ullamco</a:t>
            </a:r>
            <a:r>
              <a:rPr lang="en-GB" sz="1600" dirty="0"/>
              <a:t> </a:t>
            </a:r>
            <a:r>
              <a:rPr lang="en-GB" sz="1600" dirty="0" err="1"/>
              <a:t>laboris</a:t>
            </a:r>
            <a:r>
              <a:rPr lang="en-GB" sz="1600" dirty="0"/>
              <a:t> nisi </a:t>
            </a:r>
            <a:r>
              <a:rPr lang="en-GB" sz="1600" dirty="0" err="1"/>
              <a:t>ut</a:t>
            </a:r>
            <a:r>
              <a:rPr lang="en-GB" sz="1600" dirty="0"/>
              <a:t> </a:t>
            </a:r>
            <a:r>
              <a:rPr lang="en-GB" sz="1600" dirty="0" err="1"/>
              <a:t>aliquip</a:t>
            </a:r>
            <a:r>
              <a:rPr lang="en-GB" sz="1600" dirty="0"/>
              <a:t> ex </a:t>
            </a:r>
            <a:r>
              <a:rPr lang="en-GB" sz="1600" dirty="0" err="1"/>
              <a:t>ea</a:t>
            </a:r>
            <a:r>
              <a:rPr lang="en-GB" sz="1600" dirty="0"/>
              <a:t> </a:t>
            </a:r>
            <a:r>
              <a:rPr lang="en-GB" sz="1600" dirty="0" err="1"/>
              <a:t>commodo</a:t>
            </a:r>
            <a:r>
              <a:rPr lang="en-GB" sz="1600" dirty="0"/>
              <a:t> </a:t>
            </a:r>
            <a:r>
              <a:rPr lang="en-GB" sz="1600" dirty="0" err="1"/>
              <a:t>consequat</a:t>
            </a:r>
            <a:r>
              <a:rPr lang="en-GB" sz="1600" dirty="0"/>
              <a:t>. </a:t>
            </a:r>
            <a:endParaRPr lang="en-BG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144001" y="1916692"/>
            <a:ext cx="2317851" cy="23178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lum bright="0" contrast="0"/>
          </a:blip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648715" y="300336"/>
            <a:ext cx="6257327" cy="6257327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 dirty="0"/>
          </a:p>
        </p:txBody>
      </p:sp>
      <p:sp>
        <p:nvSpPr>
          <p:cNvPr id="9" name="Subtitle 2"/>
          <p:cNvSpPr txBox="1"/>
          <p:nvPr/>
        </p:nvSpPr>
        <p:spPr>
          <a:xfrm>
            <a:off x="2180316" y="3239849"/>
            <a:ext cx="5194124" cy="178713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70000"/>
              </a:lnSpc>
              <a:buNone/>
            </a:pPr>
            <a:r>
              <a:rPr lang="en-GB" sz="1400" dirty="0">
                <a:solidFill>
                  <a:schemeClr val="bg2"/>
                </a:solidFill>
              </a:rPr>
              <a:t>Lorem ipsum </a:t>
            </a:r>
            <a:r>
              <a:rPr lang="en-GB" sz="1400" dirty="0" err="1">
                <a:solidFill>
                  <a:schemeClr val="bg2"/>
                </a:solidFill>
              </a:rPr>
              <a:t>dolor</a:t>
            </a:r>
            <a:r>
              <a:rPr lang="en-GB" sz="1400" dirty="0">
                <a:solidFill>
                  <a:schemeClr val="bg2"/>
                </a:solidFill>
              </a:rPr>
              <a:t> sit </a:t>
            </a:r>
            <a:r>
              <a:rPr lang="en-GB" sz="1400" dirty="0" err="1">
                <a:solidFill>
                  <a:schemeClr val="bg2"/>
                </a:solidFill>
              </a:rPr>
              <a:t>amet</a:t>
            </a:r>
            <a:r>
              <a:rPr lang="en-GB" sz="1400" dirty="0">
                <a:solidFill>
                  <a:schemeClr val="bg2"/>
                </a:solidFill>
              </a:rPr>
              <a:t>, </a:t>
            </a:r>
            <a:r>
              <a:rPr lang="en-GB" sz="1400" dirty="0" err="1">
                <a:solidFill>
                  <a:schemeClr val="bg2"/>
                </a:solidFill>
              </a:rPr>
              <a:t>consectetur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adipiscing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elit</a:t>
            </a:r>
            <a:r>
              <a:rPr lang="en-GB" sz="1400" dirty="0">
                <a:solidFill>
                  <a:schemeClr val="bg2"/>
                </a:solidFill>
              </a:rPr>
              <a:t>, </a:t>
            </a:r>
            <a:r>
              <a:rPr lang="en-GB" sz="1400" dirty="0" err="1">
                <a:solidFill>
                  <a:schemeClr val="bg2"/>
                </a:solidFill>
              </a:rPr>
              <a:t>sed</a:t>
            </a:r>
            <a:r>
              <a:rPr lang="en-GB" sz="1400" dirty="0">
                <a:solidFill>
                  <a:schemeClr val="bg2"/>
                </a:solidFill>
              </a:rPr>
              <a:t> do </a:t>
            </a:r>
            <a:r>
              <a:rPr lang="en-GB" sz="1400" dirty="0" err="1">
                <a:solidFill>
                  <a:schemeClr val="bg2"/>
                </a:solidFill>
              </a:rPr>
              <a:t>eiusmod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tempor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incididunt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ut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labore</a:t>
            </a:r>
            <a:r>
              <a:rPr lang="en-GB" sz="1400" dirty="0">
                <a:solidFill>
                  <a:schemeClr val="bg2"/>
                </a:solidFill>
              </a:rPr>
              <a:t> et dolore magna. 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en-GB" sz="1400" dirty="0">
                <a:solidFill>
                  <a:schemeClr val="bg2"/>
                </a:solidFill>
              </a:rPr>
              <a:t>Ut </a:t>
            </a:r>
            <a:r>
              <a:rPr lang="en-GB" sz="1400" dirty="0" err="1">
                <a:solidFill>
                  <a:schemeClr val="bg2"/>
                </a:solidFill>
              </a:rPr>
              <a:t>enim</a:t>
            </a:r>
            <a:r>
              <a:rPr lang="en-GB" sz="1400" dirty="0">
                <a:solidFill>
                  <a:schemeClr val="bg2"/>
                </a:solidFill>
              </a:rPr>
              <a:t> ad minim </a:t>
            </a:r>
            <a:r>
              <a:rPr lang="en-GB" sz="1400" dirty="0" err="1">
                <a:solidFill>
                  <a:schemeClr val="bg2"/>
                </a:solidFill>
              </a:rPr>
              <a:t>veniam</a:t>
            </a:r>
            <a:r>
              <a:rPr lang="en-GB" sz="1400" dirty="0">
                <a:solidFill>
                  <a:schemeClr val="bg2"/>
                </a:solidFill>
              </a:rPr>
              <a:t>, </a:t>
            </a:r>
            <a:r>
              <a:rPr lang="en-GB" sz="1400" dirty="0" err="1">
                <a:solidFill>
                  <a:schemeClr val="bg2"/>
                </a:solidFill>
              </a:rPr>
              <a:t>quis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nostrud</a:t>
            </a:r>
            <a:r>
              <a:rPr lang="en-GB" sz="1400" dirty="0">
                <a:solidFill>
                  <a:schemeClr val="bg2"/>
                </a:solidFill>
              </a:rPr>
              <a:t> exercitation </a:t>
            </a:r>
            <a:r>
              <a:rPr lang="en-GB" sz="1400" dirty="0" err="1">
                <a:solidFill>
                  <a:schemeClr val="bg2"/>
                </a:solidFill>
              </a:rPr>
              <a:t>ullamco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laboris</a:t>
            </a:r>
            <a:r>
              <a:rPr lang="en-GB" sz="1400" dirty="0">
                <a:solidFill>
                  <a:schemeClr val="bg2"/>
                </a:solidFill>
              </a:rPr>
              <a:t> nisi </a:t>
            </a:r>
            <a:r>
              <a:rPr lang="en-GB" sz="1400" dirty="0" err="1">
                <a:solidFill>
                  <a:schemeClr val="bg2"/>
                </a:solidFill>
              </a:rPr>
              <a:t>ut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aliquip</a:t>
            </a:r>
            <a:r>
              <a:rPr lang="en-GB" sz="1400" dirty="0">
                <a:solidFill>
                  <a:schemeClr val="bg2"/>
                </a:solidFill>
              </a:rPr>
              <a:t> ex </a:t>
            </a:r>
            <a:r>
              <a:rPr lang="en-GB" sz="1400" dirty="0" err="1">
                <a:solidFill>
                  <a:schemeClr val="bg2"/>
                </a:solidFill>
              </a:rPr>
              <a:t>ea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commodo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consequat</a:t>
            </a:r>
            <a:r>
              <a:rPr lang="en-GB" sz="1400" dirty="0">
                <a:solidFill>
                  <a:schemeClr val="bg2"/>
                </a:solidFill>
              </a:rPr>
              <a:t>. Duis </a:t>
            </a:r>
            <a:r>
              <a:rPr lang="en-GB" sz="1400" dirty="0" err="1">
                <a:solidFill>
                  <a:schemeClr val="bg2"/>
                </a:solidFill>
              </a:rPr>
              <a:t>aute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irure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dolor</a:t>
            </a:r>
            <a:r>
              <a:rPr lang="en-GB" sz="1400" dirty="0">
                <a:solidFill>
                  <a:schemeClr val="bg2"/>
                </a:solidFill>
              </a:rPr>
              <a:t> in </a:t>
            </a:r>
            <a:r>
              <a:rPr lang="en-GB" sz="1400" dirty="0" err="1">
                <a:solidFill>
                  <a:schemeClr val="bg2"/>
                </a:solidFill>
              </a:rPr>
              <a:t>reprehenderit</a:t>
            </a:r>
            <a:r>
              <a:rPr lang="en-GB" sz="1400" dirty="0">
                <a:solidFill>
                  <a:schemeClr val="bg2"/>
                </a:solidFill>
              </a:rPr>
              <a:t> in </a:t>
            </a:r>
            <a:r>
              <a:rPr lang="en-GB" sz="1400" dirty="0" err="1">
                <a:solidFill>
                  <a:schemeClr val="bg2"/>
                </a:solidFill>
              </a:rPr>
              <a:t>voluptate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velit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esse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cillum</a:t>
            </a:r>
            <a:r>
              <a:rPr lang="en-GB" sz="1400" dirty="0">
                <a:solidFill>
                  <a:schemeClr val="bg2"/>
                </a:solidFill>
              </a:rPr>
              <a:t> dolore </a:t>
            </a:r>
            <a:r>
              <a:rPr lang="en-GB" sz="1400" dirty="0" err="1">
                <a:solidFill>
                  <a:schemeClr val="bg2"/>
                </a:solidFill>
              </a:rPr>
              <a:t>eu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fugiat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nulla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pariatur</a:t>
            </a:r>
            <a:r>
              <a:rPr lang="en-GB" sz="1400" dirty="0">
                <a:solidFill>
                  <a:schemeClr val="bg2"/>
                </a:solidFill>
              </a:rPr>
              <a:t>.</a:t>
            </a:r>
            <a:endParaRPr lang="en-BG" sz="1400" dirty="0">
              <a:solidFill>
                <a:schemeClr val="bg2"/>
              </a:solidFill>
            </a:endParaRPr>
          </a:p>
        </p:txBody>
      </p:sp>
      <p:sp>
        <p:nvSpPr>
          <p:cNvPr id="13" name="Title 1"/>
          <p:cNvSpPr txBox="1"/>
          <p:nvPr/>
        </p:nvSpPr>
        <p:spPr>
          <a:xfrm>
            <a:off x="2180316" y="2361460"/>
            <a:ext cx="5194124" cy="816869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BG" sz="4800" dirty="0">
                <a:solidFill>
                  <a:schemeClr val="bg1"/>
                </a:solidFill>
              </a:rPr>
              <a:t>Slide Title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9"/>
          <p:cNvSpPr/>
          <p:nvPr/>
        </p:nvSpPr>
        <p:spPr>
          <a:xfrm>
            <a:off x="1265796" y="-1334702"/>
            <a:ext cx="9684000" cy="9684000"/>
          </a:xfrm>
          <a:prstGeom prst="ellipse">
            <a:avLst/>
          </a:prstGeom>
          <a:blipFill>
            <a:blip r:embed="rId1">
              <a:alphaModFix amt="15000"/>
            </a:blip>
            <a:srcRect l="0" t="0" r="0" b="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 dirty="0"/>
          </a:p>
        </p:txBody>
      </p:sp>
      <p:sp>
        <p:nvSpPr>
          <p:cNvPr id="6" name="Subtitle 2"/>
          <p:cNvSpPr txBox="1"/>
          <p:nvPr/>
        </p:nvSpPr>
        <p:spPr>
          <a:xfrm>
            <a:off x="3498938" y="3018176"/>
            <a:ext cx="5194124" cy="178713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70000"/>
              </a:lnSpc>
              <a:buNone/>
            </a:pPr>
            <a:r>
              <a:rPr lang="en-GB" sz="1400" dirty="0">
                <a:solidFill>
                  <a:schemeClr val="bg2"/>
                </a:solidFill>
              </a:rPr>
              <a:t>Lorem ipsum </a:t>
            </a:r>
            <a:r>
              <a:rPr lang="en-GB" sz="1400" dirty="0" err="1">
                <a:solidFill>
                  <a:schemeClr val="bg2"/>
                </a:solidFill>
              </a:rPr>
              <a:t>dolor</a:t>
            </a:r>
            <a:r>
              <a:rPr lang="en-GB" sz="1400" dirty="0">
                <a:solidFill>
                  <a:schemeClr val="bg2"/>
                </a:solidFill>
              </a:rPr>
              <a:t> sit </a:t>
            </a:r>
            <a:r>
              <a:rPr lang="en-GB" sz="1400" dirty="0" err="1">
                <a:solidFill>
                  <a:schemeClr val="bg2"/>
                </a:solidFill>
              </a:rPr>
              <a:t>amet</a:t>
            </a:r>
            <a:r>
              <a:rPr lang="en-GB" sz="1400" dirty="0">
                <a:solidFill>
                  <a:schemeClr val="bg2"/>
                </a:solidFill>
              </a:rPr>
              <a:t>, </a:t>
            </a:r>
            <a:r>
              <a:rPr lang="en-GB" sz="1400" dirty="0" err="1">
                <a:solidFill>
                  <a:schemeClr val="bg2"/>
                </a:solidFill>
              </a:rPr>
              <a:t>consectetur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adipiscing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elit</a:t>
            </a:r>
            <a:r>
              <a:rPr lang="en-GB" sz="1400" dirty="0">
                <a:solidFill>
                  <a:schemeClr val="bg2"/>
                </a:solidFill>
              </a:rPr>
              <a:t>, </a:t>
            </a:r>
            <a:r>
              <a:rPr lang="en-GB" sz="1400" dirty="0" err="1">
                <a:solidFill>
                  <a:schemeClr val="bg2"/>
                </a:solidFill>
              </a:rPr>
              <a:t>sed</a:t>
            </a:r>
            <a:r>
              <a:rPr lang="en-GB" sz="1400" dirty="0">
                <a:solidFill>
                  <a:schemeClr val="bg2"/>
                </a:solidFill>
              </a:rPr>
              <a:t> do </a:t>
            </a:r>
            <a:r>
              <a:rPr lang="en-GB" sz="1400" dirty="0" err="1">
                <a:solidFill>
                  <a:schemeClr val="bg2"/>
                </a:solidFill>
              </a:rPr>
              <a:t>eiusmod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tempor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incididunt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ut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labore</a:t>
            </a:r>
            <a:r>
              <a:rPr lang="en-GB" sz="1400" dirty="0">
                <a:solidFill>
                  <a:schemeClr val="bg2"/>
                </a:solidFill>
              </a:rPr>
              <a:t> et dolore magna. 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en-GB" sz="1400" dirty="0">
                <a:solidFill>
                  <a:schemeClr val="bg2"/>
                </a:solidFill>
              </a:rPr>
              <a:t>Ut </a:t>
            </a:r>
            <a:r>
              <a:rPr lang="en-GB" sz="1400" dirty="0" err="1">
                <a:solidFill>
                  <a:schemeClr val="bg2"/>
                </a:solidFill>
              </a:rPr>
              <a:t>enim</a:t>
            </a:r>
            <a:r>
              <a:rPr lang="en-GB" sz="1400" dirty="0">
                <a:solidFill>
                  <a:schemeClr val="bg2"/>
                </a:solidFill>
              </a:rPr>
              <a:t> ad minim </a:t>
            </a:r>
            <a:r>
              <a:rPr lang="en-GB" sz="1400" dirty="0" err="1">
                <a:solidFill>
                  <a:schemeClr val="bg2"/>
                </a:solidFill>
              </a:rPr>
              <a:t>veniam</a:t>
            </a:r>
            <a:r>
              <a:rPr lang="en-GB" sz="1400" dirty="0">
                <a:solidFill>
                  <a:schemeClr val="bg2"/>
                </a:solidFill>
              </a:rPr>
              <a:t>, </a:t>
            </a:r>
            <a:r>
              <a:rPr lang="en-GB" sz="1400" dirty="0" err="1">
                <a:solidFill>
                  <a:schemeClr val="bg2"/>
                </a:solidFill>
              </a:rPr>
              <a:t>quis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nostrud</a:t>
            </a:r>
            <a:r>
              <a:rPr lang="en-GB" sz="1400" dirty="0">
                <a:solidFill>
                  <a:schemeClr val="bg2"/>
                </a:solidFill>
              </a:rPr>
              <a:t> exercitation </a:t>
            </a:r>
            <a:r>
              <a:rPr lang="en-GB" sz="1400" dirty="0" err="1">
                <a:solidFill>
                  <a:schemeClr val="bg2"/>
                </a:solidFill>
              </a:rPr>
              <a:t>ullamco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laboris</a:t>
            </a:r>
            <a:r>
              <a:rPr lang="en-GB" sz="1400" dirty="0">
                <a:solidFill>
                  <a:schemeClr val="bg2"/>
                </a:solidFill>
              </a:rPr>
              <a:t> nisi </a:t>
            </a:r>
            <a:r>
              <a:rPr lang="en-GB" sz="1400" dirty="0" err="1">
                <a:solidFill>
                  <a:schemeClr val="bg2"/>
                </a:solidFill>
              </a:rPr>
              <a:t>ut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aliquip</a:t>
            </a:r>
            <a:r>
              <a:rPr lang="en-GB" sz="1400" dirty="0">
                <a:solidFill>
                  <a:schemeClr val="bg2"/>
                </a:solidFill>
              </a:rPr>
              <a:t> ex </a:t>
            </a:r>
            <a:r>
              <a:rPr lang="en-GB" sz="1400" dirty="0" err="1">
                <a:solidFill>
                  <a:schemeClr val="bg2"/>
                </a:solidFill>
              </a:rPr>
              <a:t>ea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commodo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consequat</a:t>
            </a:r>
            <a:r>
              <a:rPr lang="en-GB" sz="1400" dirty="0">
                <a:solidFill>
                  <a:schemeClr val="bg2"/>
                </a:solidFill>
              </a:rPr>
              <a:t>. Duis </a:t>
            </a:r>
            <a:r>
              <a:rPr lang="en-GB" sz="1400" dirty="0" err="1">
                <a:solidFill>
                  <a:schemeClr val="bg2"/>
                </a:solidFill>
              </a:rPr>
              <a:t>aute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irure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dolor</a:t>
            </a:r>
            <a:r>
              <a:rPr lang="en-GB" sz="1400" dirty="0">
                <a:solidFill>
                  <a:schemeClr val="bg2"/>
                </a:solidFill>
              </a:rPr>
              <a:t> in </a:t>
            </a:r>
            <a:r>
              <a:rPr lang="en-GB" sz="1400" dirty="0" err="1">
                <a:solidFill>
                  <a:schemeClr val="bg2"/>
                </a:solidFill>
              </a:rPr>
              <a:t>reprehenderit</a:t>
            </a:r>
            <a:r>
              <a:rPr lang="en-GB" sz="1400" dirty="0">
                <a:solidFill>
                  <a:schemeClr val="bg2"/>
                </a:solidFill>
              </a:rPr>
              <a:t> in </a:t>
            </a:r>
            <a:r>
              <a:rPr lang="en-GB" sz="1400" dirty="0" err="1">
                <a:solidFill>
                  <a:schemeClr val="bg2"/>
                </a:solidFill>
              </a:rPr>
              <a:t>voluptate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velit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esse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cillum</a:t>
            </a:r>
            <a:r>
              <a:rPr lang="en-GB" sz="1400" dirty="0">
                <a:solidFill>
                  <a:schemeClr val="bg2"/>
                </a:solidFill>
              </a:rPr>
              <a:t> dolore </a:t>
            </a:r>
            <a:r>
              <a:rPr lang="en-GB" sz="1400" dirty="0" err="1">
                <a:solidFill>
                  <a:schemeClr val="bg2"/>
                </a:solidFill>
              </a:rPr>
              <a:t>eu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fugiat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nulla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pariatur</a:t>
            </a:r>
            <a:r>
              <a:rPr lang="en-GB" sz="1400" dirty="0">
                <a:solidFill>
                  <a:schemeClr val="bg2"/>
                </a:solidFill>
              </a:rPr>
              <a:t>.</a:t>
            </a:r>
            <a:endParaRPr lang="en-BG" sz="1400" dirty="0">
              <a:solidFill>
                <a:schemeClr val="bg2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3498938" y="2040264"/>
            <a:ext cx="5194124" cy="80986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BG" sz="4800" dirty="0">
                <a:solidFill>
                  <a:schemeClr val="bg1"/>
                </a:solidFill>
              </a:rPr>
              <a:t>Slide Title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owcase">
  <a:themeElements>
    <a:clrScheme name="Showcase Col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2B2B2"/>
      </a:accent1>
      <a:accent2>
        <a:srgbClr val="808080"/>
      </a:accent2>
      <a:accent3>
        <a:srgbClr val="5F5F5F"/>
      </a:accent3>
      <a:accent4>
        <a:srgbClr val="333333"/>
      </a:accent4>
      <a:accent5>
        <a:srgbClr val="1C1C1C"/>
      </a:accent5>
      <a:accent6>
        <a:srgbClr val="080808"/>
      </a:accent6>
      <a:hlink>
        <a:srgbClr val="0563C1"/>
      </a:hlink>
      <a:folHlink>
        <a:srgbClr val="954F72"/>
      </a:folHlink>
    </a:clrScheme>
    <a:fontScheme name="По избор 4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XS4XF4A3DKMX-2098062730-9222</_dlc_DocId>
    <_dlc_DocIdUrl xmlns="db968b43-d2b1-4462-bd48-3f76b647c15b">
      <Url>https://mobisystems1.sharepoint.com/sites/FileStorage/_layouts/15/DocIdRedir.aspx?ID=XS4XF4A3DKMX-2098062730-9222</Url>
      <Description>XS4XF4A3DKMX-2098062730-9222</Description>
    </_dlc_DocIdUrl>
  </documentManagement>
</p:properties>
</file>

<file path=customXml/itemProps1.xml><?xml version="1.0" encoding="utf-8"?>
<ds:datastoreItem xmlns:ds="http://schemas.openxmlformats.org/officeDocument/2006/customXml" ds:itemID="{CFF77A6E-32EB-4DF0-819B-A6FE20E4C6BF}"/>
</file>

<file path=customXml/itemProps2.xml><?xml version="1.0" encoding="utf-8"?>
<ds:datastoreItem xmlns:ds="http://schemas.openxmlformats.org/officeDocument/2006/customXml" ds:itemID="{E003AEBB-AF79-467B-BD2A-B1BB6488732D}"/>
</file>

<file path=customXml/itemProps3.xml><?xml version="1.0" encoding="utf-8"?>
<ds:datastoreItem xmlns:ds="http://schemas.openxmlformats.org/officeDocument/2006/customXml" ds:itemID="{9E52683F-057D-4A1D-ADFD-5D7CCE4BA818}"/>
</file>

<file path=customXml/itemProps4.xml><?xml version="1.0" encoding="utf-8"?>
<ds:datastoreItem xmlns:ds="http://schemas.openxmlformats.org/officeDocument/2006/customXml" ds:itemID="{07886584-F277-448C-BD28-3FF46B19592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</TotalTime>
  <Words>299</Words>
  <Application>Microsoft Macintosh PowerPoint</Application>
  <PresentationFormat>Widescreen</PresentationFormat>
  <Paragraphs>20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Showcase</vt:lpstr>
      <vt:lpstr>PRESENTATION TITLE</vt:lpstr>
      <vt:lpstr>Inner Slide Title</vt:lpstr>
      <vt:lpstr>“This is quote”</vt:lpstr>
      <vt:lpstr>Slide Title</vt:lpstr>
      <vt:lpstr>Slide Title</vt:lpstr>
      <vt:lpstr>Slide Title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Yana Raycheva</dc:creator>
  <cp:lastModifiedBy>Yana Raycheva</cp:lastModifiedBy>
  <cp:revision>2</cp:revision>
  <dcterms:created xsi:type="dcterms:W3CDTF">2020-10-29T12:40:51Z</dcterms:created>
  <dcterms:modified xsi:type="dcterms:W3CDTF">2026-09-17T08:29:17Z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02a50979-cf66-47b2-9742-698032acddfb</vt:lpwstr>
  </property>
</Properties>
</file>