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71" autoAdjust="0"/>
    <p:restoredTop sz="97173"/>
  </p:normalViewPr>
  <p:slideViewPr>
    <p:cSldViewPr snapToGrid="0">
      <p:cViewPr varScale="1">
        <p:scale>
          <a:sx n="170" d="100"/>
          <a:sy n="170" d="100"/>
        </p:scale>
        <p:origin x="256" y="184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D6F3C-92FF-48CC-AC8C-E48491D7E63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Контейнер за долния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690F6-332C-4C32-AA20-CACAC26DE1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A039D38-EA9B-4CBA-A080-E4C6AFA7374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рафика 4"/>
          <p:cNvSpPr/>
          <p:nvPr/>
        </p:nvSpPr>
        <p:spPr>
          <a:xfrm>
            <a:off x="0" y="431800"/>
            <a:ext cx="12192000" cy="6426200"/>
          </a:xfrm>
          <a:custGeom>
            <a:avLst/>
            <a:rect l="l" t="t" r="r" b="b"/>
            <a:pathLst>
              <a:path w="9144000" h="4819650">
                <a:moveTo>
                  <a:pt x="9144000" y="0"/>
                </a:moveTo>
                <a:cubicBezTo>
                  <a:pt x="9103043" y="9525"/>
                  <a:pt x="9063038" y="18098"/>
                  <a:pt x="9022080" y="28575"/>
                </a:cubicBezTo>
                <a:cubicBezTo>
                  <a:pt x="8022908" y="268605"/>
                  <a:pt x="7042785" y="613410"/>
                  <a:pt x="6256020" y="1292543"/>
                </a:cubicBezTo>
                <a:cubicBezTo>
                  <a:pt x="5876925" y="1618298"/>
                  <a:pt x="5548313" y="2160270"/>
                  <a:pt x="5128260" y="2433638"/>
                </a:cubicBezTo>
                <a:cubicBezTo>
                  <a:pt x="4696778" y="2714625"/>
                  <a:pt x="4199573" y="2671763"/>
                  <a:pt x="3700463" y="2685098"/>
                </a:cubicBezTo>
                <a:cubicBezTo>
                  <a:pt x="3182303" y="2697480"/>
                  <a:pt x="2669858" y="2732723"/>
                  <a:pt x="2164080" y="2850833"/>
                </a:cubicBezTo>
                <a:cubicBezTo>
                  <a:pt x="1670685" y="2966085"/>
                  <a:pt x="1191578" y="3149918"/>
                  <a:pt x="751523" y="3408045"/>
                </a:cubicBezTo>
                <a:cubicBezTo>
                  <a:pt x="481013" y="3568065"/>
                  <a:pt x="228600" y="3758565"/>
                  <a:pt x="0" y="3976688"/>
                </a:cubicBezTo>
                <a:lnTo>
                  <a:pt x="0" y="4819650"/>
                </a:lnTo>
                <a:lnTo>
                  <a:pt x="9144000" y="4819650"/>
                </a:lnTo>
                <a:lnTo>
                  <a:pt x="9144000" y="0"/>
                </a:lnTo>
                <a:lnTo>
                  <a:pt x="9144000" y="0"/>
                </a:lnTo>
                <a:lnTo>
                  <a:pt x="914400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3" name="Графика 1"/>
          <p:cNvSpPr/>
          <p:nvPr/>
        </p:nvSpPr>
        <p:spPr>
          <a:xfrm>
            <a:off x="0" y="1057911"/>
            <a:ext cx="12192000" cy="5800089"/>
          </a:xfrm>
          <a:custGeom>
            <a:avLst/>
            <a:rect l="l" t="t" r="r" b="b"/>
            <a:pathLst>
              <a:path w="9144000" h="4350067">
                <a:moveTo>
                  <a:pt x="9144000" y="0"/>
                </a:moveTo>
                <a:cubicBezTo>
                  <a:pt x="9103043" y="8573"/>
                  <a:pt x="9063038" y="16193"/>
                  <a:pt x="9022080" y="25718"/>
                </a:cubicBezTo>
                <a:cubicBezTo>
                  <a:pt x="8022908" y="241935"/>
                  <a:pt x="7033260" y="563880"/>
                  <a:pt x="6246495" y="1176338"/>
                </a:cubicBezTo>
                <a:cubicBezTo>
                  <a:pt x="5867400" y="1470660"/>
                  <a:pt x="5624513" y="1957388"/>
                  <a:pt x="5204460" y="2205038"/>
                </a:cubicBezTo>
                <a:cubicBezTo>
                  <a:pt x="4772978" y="2458403"/>
                  <a:pt x="4199573" y="2411730"/>
                  <a:pt x="3700463" y="2424113"/>
                </a:cubicBezTo>
                <a:cubicBezTo>
                  <a:pt x="3182303" y="2435543"/>
                  <a:pt x="2669858" y="2466975"/>
                  <a:pt x="2164080" y="2573655"/>
                </a:cubicBezTo>
                <a:cubicBezTo>
                  <a:pt x="1670685" y="2677478"/>
                  <a:pt x="1191578" y="2843213"/>
                  <a:pt x="751523" y="3076575"/>
                </a:cubicBezTo>
                <a:cubicBezTo>
                  <a:pt x="481013" y="3220403"/>
                  <a:pt x="228600" y="3392805"/>
                  <a:pt x="0" y="3589020"/>
                </a:cubicBezTo>
                <a:lnTo>
                  <a:pt x="0" y="4350068"/>
                </a:lnTo>
                <a:lnTo>
                  <a:pt x="9144000" y="4350068"/>
                </a:lnTo>
                <a:lnTo>
                  <a:pt x="9144000" y="0"/>
                </a:lnTo>
                <a:lnTo>
                  <a:pt x="9144000" y="0"/>
                </a:lnTo>
                <a:lnTo>
                  <a:pt x="914400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4" name="Контейнер за дата 3"/>
          <p:cNvSpPr>
            <a:spLocks noGrp="1" noEditPoints="1"/>
          </p:cNvSpPr>
          <p:nvPr userDrawn="1">
            <p:ph type="dt" sz="half" idx="10"/>
          </p:nvPr>
        </p:nvSpPr>
        <p:spPr>
          <a:xfrm>
            <a:off x="4724400" y="6215029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9BF554AF-017E-40BB-BA03-9E81D82D50B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7" name="Заглавие 6"/>
          <p:cNvSpPr>
            <a:spLocks noGrp="1" noEditPoints="1"/>
          </p:cNvSpPr>
          <p:nvPr userDrawn="1">
            <p:ph type="title" hasCustomPrompt="1"/>
          </p:nvPr>
        </p:nvSpPr>
        <p:spPr>
          <a:xfrm>
            <a:off x="838200" y="2667199"/>
            <a:ext cx="10515600" cy="1068779"/>
          </a:xfrm>
        </p:spPr>
        <p:txBody>
          <a:bodyPr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Текстов контейнер 8"/>
          <p:cNvSpPr>
            <a:spLocks noGrp="1" noEditPoints="1"/>
          </p:cNvSpPr>
          <p:nvPr userDrawn="1">
            <p:ph type="body" sz="quarter" idx="13" hasCustomPrompt="1"/>
          </p:nvPr>
        </p:nvSpPr>
        <p:spPr>
          <a:xfrm>
            <a:off x="838200" y="3885608"/>
            <a:ext cx="10515600" cy="523702"/>
          </a:xfrm>
        </p:spPr>
        <p:txBody>
          <a:bodyPr>
            <a:normAutofit/>
          </a:bodyPr>
          <a:lstStyle>
            <a:lvl1pPr marL="0" indent="0" algn="ctr">
              <a:buFont typeface="Arial" pitchFamily="34" charset="0" panose="020B0604020202020204"/>
              <a:buNone/>
              <a:defRPr sz="2400">
                <a:solidFill>
                  <a:schemeClr val="bg1"/>
                </a:solidFill>
                <a:latin typeface="+mn-lt"/>
                <a:cs typeface="Calibri bold" pitchFamily="34" charset="0" panose="020F070203040403020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8" name="Google Shape;20;p2"/>
          <p:cNvGrpSpPr/>
          <p:nvPr/>
        </p:nvGrpSpPr>
        <p:grpSpPr>
          <a:xfrm>
            <a:off x="258846" y="218508"/>
            <a:ext cx="2641109" cy="2561039"/>
            <a:chOff x="898615" y="160398"/>
            <a:chExt cx="1778245" cy="1724169"/>
          </a:xfrm>
          <a:solidFill>
            <a:schemeClr val="accent3">
              <a:lumMod val="90000"/>
            </a:schemeClr>
          </a:solidFill>
        </p:grpSpPr>
        <p:sp>
          <p:nvSpPr>
            <p:cNvPr id="29" name="Google Shape;21;p2"/>
            <p:cNvSpPr/>
            <p:nvPr/>
          </p:nvSpPr>
          <p:spPr>
            <a:xfrm>
              <a:off x="898615" y="1384094"/>
              <a:ext cx="170823" cy="129870"/>
            </a:xfrm>
            <a:custGeom>
              <a:avLst/>
              <a:rect l="l" t="t" r="r" b="b"/>
              <a:pathLst>
                <a:path w="6678" h="5077">
                  <a:moveTo>
                    <a:pt x="3033" y="1"/>
                  </a:moveTo>
                  <a:cubicBezTo>
                    <a:pt x="1554" y="1"/>
                    <a:pt x="294" y="1376"/>
                    <a:pt x="159" y="2182"/>
                  </a:cubicBezTo>
                  <a:cubicBezTo>
                    <a:pt x="1" y="3120"/>
                    <a:pt x="856" y="5076"/>
                    <a:pt x="2672" y="5076"/>
                  </a:cubicBezTo>
                  <a:cubicBezTo>
                    <a:pt x="3062" y="5076"/>
                    <a:pt x="3496" y="4986"/>
                    <a:pt x="3975" y="4775"/>
                  </a:cubicBezTo>
                  <a:cubicBezTo>
                    <a:pt x="6677" y="3588"/>
                    <a:pt x="4918" y="846"/>
                    <a:pt x="4918" y="846"/>
                  </a:cubicBezTo>
                  <a:cubicBezTo>
                    <a:pt x="4295" y="237"/>
                    <a:pt x="3645" y="1"/>
                    <a:pt x="30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22;p2"/>
            <p:cNvSpPr/>
            <p:nvPr/>
          </p:nvSpPr>
          <p:spPr>
            <a:xfrm>
              <a:off x="1087191" y="1724666"/>
              <a:ext cx="193436" cy="159901"/>
            </a:xfrm>
            <a:custGeom>
              <a:avLst/>
              <a:rect l="l" t="t" r="r" b="b"/>
              <a:pathLst>
                <a:path w="7562" h="6251">
                  <a:moveTo>
                    <a:pt x="2936" y="0"/>
                  </a:moveTo>
                  <a:cubicBezTo>
                    <a:pt x="469" y="0"/>
                    <a:pt x="0" y="3070"/>
                    <a:pt x="0" y="3070"/>
                  </a:cubicBezTo>
                  <a:cubicBezTo>
                    <a:pt x="180" y="5472"/>
                    <a:pt x="2006" y="6251"/>
                    <a:pt x="3558" y="6251"/>
                  </a:cubicBezTo>
                  <a:cubicBezTo>
                    <a:pt x="4379" y="6251"/>
                    <a:pt x="5123" y="6033"/>
                    <a:pt x="5507" y="5721"/>
                  </a:cubicBezTo>
                  <a:cubicBezTo>
                    <a:pt x="6615" y="4821"/>
                    <a:pt x="7561" y="1303"/>
                    <a:pt x="4085" y="195"/>
                  </a:cubicBezTo>
                  <a:cubicBezTo>
                    <a:pt x="3661" y="60"/>
                    <a:pt x="3279" y="0"/>
                    <a:pt x="29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23;p2"/>
            <p:cNvSpPr/>
            <p:nvPr/>
          </p:nvSpPr>
          <p:spPr>
            <a:xfrm>
              <a:off x="1500769" y="510384"/>
              <a:ext cx="163200" cy="137339"/>
            </a:xfrm>
            <a:custGeom>
              <a:avLst/>
              <a:rect l="l" t="t" r="r" b="b"/>
              <a:pathLst>
                <a:path w="6380" h="5369">
                  <a:moveTo>
                    <a:pt x="3425" y="0"/>
                  </a:moveTo>
                  <a:cubicBezTo>
                    <a:pt x="2572" y="0"/>
                    <a:pt x="1778" y="279"/>
                    <a:pt x="1421" y="629"/>
                  </a:cubicBezTo>
                  <a:cubicBezTo>
                    <a:pt x="536" y="1495"/>
                    <a:pt x="0" y="4605"/>
                    <a:pt x="3087" y="5281"/>
                  </a:cubicBezTo>
                  <a:cubicBezTo>
                    <a:pt x="3360" y="5341"/>
                    <a:pt x="3612" y="5369"/>
                    <a:pt x="3842" y="5369"/>
                  </a:cubicBezTo>
                  <a:cubicBezTo>
                    <a:pt x="6208" y="5369"/>
                    <a:pt x="6380" y="2476"/>
                    <a:pt x="6380" y="2476"/>
                  </a:cubicBezTo>
                  <a:cubicBezTo>
                    <a:pt x="6064" y="604"/>
                    <a:pt x="4680" y="0"/>
                    <a:pt x="34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24;p2"/>
            <p:cNvSpPr/>
            <p:nvPr/>
          </p:nvSpPr>
          <p:spPr>
            <a:xfrm>
              <a:off x="2053271" y="196620"/>
              <a:ext cx="93034" cy="78326"/>
            </a:xfrm>
            <a:custGeom>
              <a:avLst/>
              <a:rect l="l" t="t" r="r" b="b"/>
              <a:pathLst>
                <a:path w="3637" h="3062">
                  <a:moveTo>
                    <a:pt x="1952" y="1"/>
                  </a:moveTo>
                  <a:cubicBezTo>
                    <a:pt x="1466" y="1"/>
                    <a:pt x="1014" y="160"/>
                    <a:pt x="811" y="360"/>
                  </a:cubicBezTo>
                  <a:cubicBezTo>
                    <a:pt x="306" y="853"/>
                    <a:pt x="1" y="2627"/>
                    <a:pt x="1760" y="3012"/>
                  </a:cubicBezTo>
                  <a:cubicBezTo>
                    <a:pt x="1915" y="3046"/>
                    <a:pt x="2058" y="3062"/>
                    <a:pt x="2188" y="3062"/>
                  </a:cubicBezTo>
                  <a:cubicBezTo>
                    <a:pt x="3539" y="3062"/>
                    <a:pt x="3636" y="1412"/>
                    <a:pt x="3636" y="1412"/>
                  </a:cubicBezTo>
                  <a:cubicBezTo>
                    <a:pt x="3456" y="346"/>
                    <a:pt x="2668" y="1"/>
                    <a:pt x="19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25;p2"/>
            <p:cNvSpPr/>
            <p:nvPr/>
          </p:nvSpPr>
          <p:spPr>
            <a:xfrm>
              <a:off x="2428785" y="160398"/>
              <a:ext cx="248075" cy="181720"/>
            </a:xfrm>
            <a:custGeom>
              <a:avLst/>
              <a:rect l="l" t="t" r="r" b="b"/>
              <a:pathLst>
                <a:path w="9698" h="7104">
                  <a:moveTo>
                    <a:pt x="4929" y="0"/>
                  </a:moveTo>
                  <a:cubicBezTo>
                    <a:pt x="3365" y="0"/>
                    <a:pt x="2042" y="1335"/>
                    <a:pt x="2042" y="1335"/>
                  </a:cubicBezTo>
                  <a:cubicBezTo>
                    <a:pt x="0" y="4634"/>
                    <a:pt x="3498" y="7104"/>
                    <a:pt x="5063" y="7104"/>
                  </a:cubicBezTo>
                  <a:cubicBezTo>
                    <a:pt x="5087" y="7104"/>
                    <a:pt x="5112" y="7103"/>
                    <a:pt x="5136" y="7102"/>
                  </a:cubicBezTo>
                  <a:cubicBezTo>
                    <a:pt x="6661" y="7020"/>
                    <a:pt x="9697" y="4573"/>
                    <a:pt x="7388" y="1424"/>
                  </a:cubicBezTo>
                  <a:cubicBezTo>
                    <a:pt x="6603" y="354"/>
                    <a:pt x="5734" y="0"/>
                    <a:pt x="4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26;p2"/>
            <p:cNvSpPr/>
            <p:nvPr/>
          </p:nvSpPr>
          <p:spPr>
            <a:xfrm>
              <a:off x="961261" y="746897"/>
              <a:ext cx="248100" cy="181746"/>
            </a:xfrm>
            <a:custGeom>
              <a:avLst/>
              <a:rect l="l" t="t" r="r" b="b"/>
              <a:pathLst>
                <a:path w="9699" h="7105">
                  <a:moveTo>
                    <a:pt x="4929" y="0"/>
                  </a:moveTo>
                  <a:cubicBezTo>
                    <a:pt x="3365" y="0"/>
                    <a:pt x="2042" y="1335"/>
                    <a:pt x="2042" y="1335"/>
                  </a:cubicBezTo>
                  <a:cubicBezTo>
                    <a:pt x="0" y="4634"/>
                    <a:pt x="3498" y="7104"/>
                    <a:pt x="5062" y="7104"/>
                  </a:cubicBezTo>
                  <a:cubicBezTo>
                    <a:pt x="5087" y="7104"/>
                    <a:pt x="5112" y="7104"/>
                    <a:pt x="5136" y="7102"/>
                  </a:cubicBezTo>
                  <a:cubicBezTo>
                    <a:pt x="6661" y="7022"/>
                    <a:pt x="9699" y="4575"/>
                    <a:pt x="7388" y="1424"/>
                  </a:cubicBezTo>
                  <a:cubicBezTo>
                    <a:pt x="6603" y="354"/>
                    <a:pt x="5734" y="0"/>
                    <a:pt x="4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5" name="Google Shape;13;p2"/>
          <p:cNvGrpSpPr/>
          <p:nvPr/>
        </p:nvGrpSpPr>
        <p:grpSpPr>
          <a:xfrm rot="3181939">
            <a:off x="10272073" y="4645139"/>
            <a:ext cx="1419348" cy="2412289"/>
            <a:chOff x="7457711" y="2910223"/>
            <a:chExt cx="787685" cy="1338550"/>
          </a:xfrm>
          <a:solidFill>
            <a:schemeClr val="accent3">
              <a:lumMod val="90000"/>
            </a:schemeClr>
          </a:solidFill>
        </p:grpSpPr>
        <p:sp>
          <p:nvSpPr>
            <p:cNvPr id="36" name="Google Shape;14;p2"/>
            <p:cNvSpPr/>
            <p:nvPr/>
          </p:nvSpPr>
          <p:spPr>
            <a:xfrm>
              <a:off x="7929918" y="3775415"/>
              <a:ext cx="150794" cy="119356"/>
            </a:xfrm>
            <a:custGeom>
              <a:avLst/>
              <a:rect l="l" t="t" r="r" b="b"/>
              <a:pathLst>
                <a:path w="5895" h="4666">
                  <a:moveTo>
                    <a:pt x="2378" y="0"/>
                  </a:moveTo>
                  <a:cubicBezTo>
                    <a:pt x="864" y="0"/>
                    <a:pt x="223" y="1853"/>
                    <a:pt x="223" y="1853"/>
                  </a:cubicBezTo>
                  <a:cubicBezTo>
                    <a:pt x="0" y="3922"/>
                    <a:pt x="1731" y="4666"/>
                    <a:pt x="2951" y="4666"/>
                  </a:cubicBezTo>
                  <a:cubicBezTo>
                    <a:pt x="3309" y="4666"/>
                    <a:pt x="3623" y="4601"/>
                    <a:pt x="3831" y="4488"/>
                  </a:cubicBezTo>
                  <a:cubicBezTo>
                    <a:pt x="4747" y="3988"/>
                    <a:pt x="5894" y="1582"/>
                    <a:pt x="3540" y="326"/>
                  </a:cubicBezTo>
                  <a:cubicBezTo>
                    <a:pt x="3107" y="95"/>
                    <a:pt x="2720" y="0"/>
                    <a:pt x="2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15;p2"/>
            <p:cNvSpPr/>
            <p:nvPr/>
          </p:nvSpPr>
          <p:spPr>
            <a:xfrm>
              <a:off x="8045105" y="3417065"/>
              <a:ext cx="200291" cy="152227"/>
            </a:xfrm>
            <a:custGeom>
              <a:avLst/>
              <a:rect l="l" t="t" r="r" b="b"/>
              <a:pathLst>
                <a:path w="7830" h="5951">
                  <a:moveTo>
                    <a:pt x="3807" y="0"/>
                  </a:moveTo>
                  <a:cubicBezTo>
                    <a:pt x="2416" y="0"/>
                    <a:pt x="1" y="1325"/>
                    <a:pt x="1054" y="4138"/>
                  </a:cubicBezTo>
                  <a:cubicBezTo>
                    <a:pt x="1590" y="5567"/>
                    <a:pt x="2555" y="5951"/>
                    <a:pt x="3438" y="5951"/>
                  </a:cubicBezTo>
                  <a:cubicBezTo>
                    <a:pt x="4464" y="5951"/>
                    <a:pt x="5378" y="5433"/>
                    <a:pt x="5378" y="5433"/>
                  </a:cubicBezTo>
                  <a:cubicBezTo>
                    <a:pt x="7829" y="3185"/>
                    <a:pt x="5440" y="322"/>
                    <a:pt x="4182" y="38"/>
                  </a:cubicBezTo>
                  <a:cubicBezTo>
                    <a:pt x="4070" y="13"/>
                    <a:pt x="3943" y="0"/>
                    <a:pt x="3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16;p2"/>
            <p:cNvSpPr/>
            <p:nvPr/>
          </p:nvSpPr>
          <p:spPr>
            <a:xfrm>
              <a:off x="7669053" y="3529284"/>
              <a:ext cx="165400" cy="126647"/>
            </a:xfrm>
            <a:custGeom>
              <a:avLst/>
              <a:rect l="l" t="t" r="r" b="b"/>
              <a:pathLst>
                <a:path w="6466" h="4951">
                  <a:moveTo>
                    <a:pt x="3955" y="1"/>
                  </a:moveTo>
                  <a:cubicBezTo>
                    <a:pt x="3507" y="1"/>
                    <a:pt x="3006" y="134"/>
                    <a:pt x="2460" y="455"/>
                  </a:cubicBezTo>
                  <a:cubicBezTo>
                    <a:pt x="0" y="1906"/>
                    <a:pt x="2005" y="4339"/>
                    <a:pt x="2005" y="4339"/>
                  </a:cubicBezTo>
                  <a:cubicBezTo>
                    <a:pt x="2572" y="4775"/>
                    <a:pt x="3128" y="4951"/>
                    <a:pt x="3642" y="4951"/>
                  </a:cubicBezTo>
                  <a:cubicBezTo>
                    <a:pt x="5198" y="4951"/>
                    <a:pt x="6383" y="3348"/>
                    <a:pt x="6423" y="2509"/>
                  </a:cubicBezTo>
                  <a:cubicBezTo>
                    <a:pt x="6465" y="1640"/>
                    <a:pt x="5531" y="1"/>
                    <a:pt x="39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17;p2"/>
            <p:cNvSpPr/>
            <p:nvPr/>
          </p:nvSpPr>
          <p:spPr>
            <a:xfrm>
              <a:off x="7777512" y="4176561"/>
              <a:ext cx="94339" cy="72212"/>
            </a:xfrm>
            <a:custGeom>
              <a:avLst/>
              <a:rect l="l" t="t" r="r" b="b"/>
              <a:pathLst>
                <a:path w="3688" h="2823">
                  <a:moveTo>
                    <a:pt x="2256" y="1"/>
                  </a:moveTo>
                  <a:cubicBezTo>
                    <a:pt x="2001" y="1"/>
                    <a:pt x="1715" y="77"/>
                    <a:pt x="1404" y="260"/>
                  </a:cubicBezTo>
                  <a:cubicBezTo>
                    <a:pt x="1" y="1087"/>
                    <a:pt x="1145" y="2473"/>
                    <a:pt x="1145" y="2473"/>
                  </a:cubicBezTo>
                  <a:cubicBezTo>
                    <a:pt x="1469" y="2723"/>
                    <a:pt x="1785" y="2823"/>
                    <a:pt x="2079" y="2823"/>
                  </a:cubicBezTo>
                  <a:cubicBezTo>
                    <a:pt x="2965" y="2823"/>
                    <a:pt x="3640" y="1909"/>
                    <a:pt x="3664" y="1431"/>
                  </a:cubicBezTo>
                  <a:cubicBezTo>
                    <a:pt x="3687" y="936"/>
                    <a:pt x="3155" y="1"/>
                    <a:pt x="22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18;p2"/>
            <p:cNvSpPr/>
            <p:nvPr/>
          </p:nvSpPr>
          <p:spPr>
            <a:xfrm>
              <a:off x="7872951" y="3030449"/>
              <a:ext cx="180620" cy="153147"/>
            </a:xfrm>
            <a:custGeom>
              <a:avLst/>
              <a:rect l="l" t="t" r="r" b="b"/>
              <a:pathLst>
                <a:path w="7061" h="5987">
                  <a:moveTo>
                    <a:pt x="3803" y="1"/>
                  </a:moveTo>
                  <a:cubicBezTo>
                    <a:pt x="2805" y="1"/>
                    <a:pt x="1871" y="347"/>
                    <a:pt x="1467" y="765"/>
                  </a:cubicBezTo>
                  <a:cubicBezTo>
                    <a:pt x="506" y="1757"/>
                    <a:pt x="0" y="5245"/>
                    <a:pt x="3466" y="5910"/>
                  </a:cubicBezTo>
                  <a:cubicBezTo>
                    <a:pt x="3739" y="5962"/>
                    <a:pt x="3991" y="5986"/>
                    <a:pt x="4224" y="5986"/>
                  </a:cubicBezTo>
                  <a:cubicBezTo>
                    <a:pt x="6952" y="5986"/>
                    <a:pt x="7060" y="2679"/>
                    <a:pt x="7060" y="2679"/>
                  </a:cubicBezTo>
                  <a:cubicBezTo>
                    <a:pt x="6664" y="655"/>
                    <a:pt x="5174" y="1"/>
                    <a:pt x="3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19;p2"/>
            <p:cNvSpPr/>
            <p:nvPr/>
          </p:nvSpPr>
          <p:spPr>
            <a:xfrm>
              <a:off x="7457711" y="2910223"/>
              <a:ext cx="180672" cy="153122"/>
            </a:xfrm>
            <a:custGeom>
              <a:avLst/>
              <a:rect l="l" t="t" r="r" b="b"/>
              <a:pathLst>
                <a:path w="7063" h="5986">
                  <a:moveTo>
                    <a:pt x="3804" y="1"/>
                  </a:moveTo>
                  <a:cubicBezTo>
                    <a:pt x="2807" y="1"/>
                    <a:pt x="1874" y="347"/>
                    <a:pt x="1469" y="764"/>
                  </a:cubicBezTo>
                  <a:cubicBezTo>
                    <a:pt x="508" y="1756"/>
                    <a:pt x="1" y="5246"/>
                    <a:pt x="3469" y="5909"/>
                  </a:cubicBezTo>
                  <a:cubicBezTo>
                    <a:pt x="3741" y="5962"/>
                    <a:pt x="3993" y="5986"/>
                    <a:pt x="4226" y="5986"/>
                  </a:cubicBezTo>
                  <a:cubicBezTo>
                    <a:pt x="6954" y="5986"/>
                    <a:pt x="7063" y="2679"/>
                    <a:pt x="7063" y="2679"/>
                  </a:cubicBezTo>
                  <a:cubicBezTo>
                    <a:pt x="6665" y="655"/>
                    <a:pt x="5174" y="1"/>
                    <a:pt x="3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0;p2"/>
          <p:cNvSpPr/>
          <p:nvPr userDrawn="1"/>
        </p:nvSpPr>
        <p:spPr>
          <a:xfrm>
            <a:off x="1" y="1058091"/>
            <a:ext cx="12192000" cy="5799910"/>
          </a:xfrm>
          <a:custGeom>
            <a:avLst/>
            <a:rect l="l" t="t" r="r" b="b"/>
            <a:pathLst>
              <a:path w="173352" h="89406">
                <a:moveTo>
                  <a:pt x="173352" y="0"/>
                </a:moveTo>
                <a:cubicBezTo>
                  <a:pt x="172572" y="169"/>
                  <a:pt x="171813" y="338"/>
                  <a:pt x="171033" y="527"/>
                </a:cubicBezTo>
                <a:cubicBezTo>
                  <a:pt x="152107" y="4974"/>
                  <a:pt x="134066" y="13152"/>
                  <a:pt x="119144" y="25734"/>
                </a:cubicBezTo>
                <a:cubicBezTo>
                  <a:pt x="111957" y="31783"/>
                  <a:pt x="105191" y="38464"/>
                  <a:pt x="97225" y="43544"/>
                </a:cubicBezTo>
                <a:cubicBezTo>
                  <a:pt x="89047" y="48749"/>
                  <a:pt x="79626" y="49550"/>
                  <a:pt x="70163" y="49803"/>
                </a:cubicBezTo>
                <a:cubicBezTo>
                  <a:pt x="60341" y="50035"/>
                  <a:pt x="50625" y="50688"/>
                  <a:pt x="41036" y="52880"/>
                </a:cubicBezTo>
                <a:cubicBezTo>
                  <a:pt x="31678" y="55009"/>
                  <a:pt x="22594" y="58423"/>
                  <a:pt x="14248" y="63208"/>
                </a:cubicBezTo>
                <a:cubicBezTo>
                  <a:pt x="9126" y="66179"/>
                  <a:pt x="4342" y="69720"/>
                  <a:pt x="0" y="73767"/>
                </a:cubicBezTo>
                <a:lnTo>
                  <a:pt x="0" y="89405"/>
                </a:lnTo>
                <a:lnTo>
                  <a:pt x="173352" y="89405"/>
                </a:lnTo>
                <a:lnTo>
                  <a:pt x="173352" y="0"/>
                </a:ln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31;p3"/>
          <p:cNvSpPr/>
          <p:nvPr userDrawn="1"/>
        </p:nvSpPr>
        <p:spPr>
          <a:xfrm>
            <a:off x="-62" y="4682194"/>
            <a:ext cx="12192000" cy="2172254"/>
          </a:xfrm>
          <a:custGeom>
            <a:avLst/>
            <a:rect l="l" t="t" r="r" b="b"/>
            <a:pathLst>
              <a:path w="173352" h="31576">
                <a:moveTo>
                  <a:pt x="172297" y="0"/>
                </a:moveTo>
                <a:cubicBezTo>
                  <a:pt x="169062" y="0"/>
                  <a:pt x="165813" y="89"/>
                  <a:pt x="162581" y="299"/>
                </a:cubicBezTo>
                <a:cubicBezTo>
                  <a:pt x="155268" y="762"/>
                  <a:pt x="147997" y="1774"/>
                  <a:pt x="140831" y="3333"/>
                </a:cubicBezTo>
                <a:cubicBezTo>
                  <a:pt x="134023" y="4851"/>
                  <a:pt x="127490" y="7169"/>
                  <a:pt x="120956" y="9614"/>
                </a:cubicBezTo>
                <a:cubicBezTo>
                  <a:pt x="114422" y="12059"/>
                  <a:pt x="107868" y="14398"/>
                  <a:pt x="100976" y="15642"/>
                </a:cubicBezTo>
                <a:cubicBezTo>
                  <a:pt x="94604" y="16772"/>
                  <a:pt x="88089" y="17146"/>
                  <a:pt x="81595" y="17146"/>
                </a:cubicBezTo>
                <a:cubicBezTo>
                  <a:pt x="81065" y="17146"/>
                  <a:pt x="80535" y="17143"/>
                  <a:pt x="80005" y="17138"/>
                </a:cubicBezTo>
                <a:cubicBezTo>
                  <a:pt x="69188" y="17028"/>
                  <a:pt x="58383" y="16033"/>
                  <a:pt x="47572" y="16033"/>
                </a:cubicBezTo>
                <a:cubicBezTo>
                  <a:pt x="43933" y="16033"/>
                  <a:pt x="40293" y="16146"/>
                  <a:pt x="36652" y="16443"/>
                </a:cubicBezTo>
                <a:cubicBezTo>
                  <a:pt x="24175" y="17454"/>
                  <a:pt x="12288" y="21649"/>
                  <a:pt x="0" y="23693"/>
                </a:cubicBezTo>
                <a:lnTo>
                  <a:pt x="0" y="31575"/>
                </a:lnTo>
                <a:lnTo>
                  <a:pt x="173351" y="31575"/>
                </a:lnTo>
                <a:lnTo>
                  <a:pt x="173351" y="3"/>
                </a:lnTo>
                <a:cubicBezTo>
                  <a:pt x="173000" y="1"/>
                  <a:pt x="172648" y="0"/>
                  <a:pt x="17229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Заглавие 6"/>
          <p:cNvSpPr>
            <a:spLocks noGrp="1" noEditPoints="1"/>
          </p:cNvSpPr>
          <p:nvPr>
            <p:ph type="title" hasCustomPrompt="1"/>
          </p:nvPr>
        </p:nvSpPr>
        <p:spPr>
          <a:xfrm>
            <a:off x="838200" y="2695047"/>
            <a:ext cx="10515600" cy="1068779"/>
          </a:xfrm>
        </p:spPr>
        <p:txBody>
          <a:bodyPr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Текстов контейнер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838200" y="3913456"/>
            <a:ext cx="10515600" cy="523702"/>
          </a:xfrm>
        </p:spPr>
        <p:txBody>
          <a:bodyPr>
            <a:normAutofit/>
          </a:bodyPr>
          <a:lstStyle>
            <a:lvl1pPr marL="0" indent="0" algn="ctr">
              <a:buFont typeface="Arial" pitchFamily="34" charset="0" panose="020B0604020202020204"/>
              <a:buNone/>
              <a:defRPr sz="2400">
                <a:solidFill>
                  <a:schemeClr val="tx1"/>
                </a:solidFill>
                <a:latin typeface="+mn-lt"/>
                <a:cs typeface="Calibri bold" pitchFamily="34" charset="0" panose="020F070203040403020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иране 16"/>
          <p:cNvGrpSpPr/>
          <p:nvPr/>
        </p:nvGrpSpPr>
        <p:grpSpPr>
          <a:xfrm>
            <a:off x="0" y="0"/>
            <a:ext cx="6664325" cy="6858000"/>
            <a:chOff x="0" y="0"/>
            <a:chExt cx="6664325" cy="6858000"/>
          </a:xfrm>
        </p:grpSpPr>
        <p:sp>
          <p:nvSpPr>
            <p:cNvPr id="14" name="Freeform 5"/>
            <p:cNvSpPr/>
            <p:nvPr userDrawn="1"/>
          </p:nvSpPr>
          <p:spPr bwMode="auto">
            <a:xfrm>
              <a:off x="0" y="0"/>
              <a:ext cx="6664325" cy="6858000"/>
            </a:xfrm>
            <a:custGeom>
              <a:avLst/>
              <a:rect l="l" t="t" r="r" b="b"/>
              <a:pathLst>
                <a:path w="4208" h="4320">
                  <a:moveTo>
                    <a:pt x="4058" y="1568"/>
                  </a:moveTo>
                  <a:cubicBezTo>
                    <a:pt x="3991" y="1902"/>
                    <a:pt x="3927" y="2247"/>
                    <a:pt x="3945" y="2597"/>
                  </a:cubicBezTo>
                  <a:cubicBezTo>
                    <a:pt x="3956" y="2802"/>
                    <a:pt x="3994" y="2998"/>
                    <a:pt x="4019" y="3200"/>
                  </a:cubicBezTo>
                  <a:cubicBezTo>
                    <a:pt x="4051" y="3472"/>
                    <a:pt x="4057" y="3758"/>
                    <a:pt x="4003" y="4022"/>
                  </a:cubicBezTo>
                  <a:cubicBezTo>
                    <a:pt x="3988" y="4090"/>
                    <a:pt x="3970" y="4156"/>
                    <a:pt x="3946" y="4219"/>
                  </a:cubicBezTo>
                  <a:cubicBezTo>
                    <a:pt x="3933" y="4254"/>
                    <a:pt x="3919" y="4288"/>
                    <a:pt x="3903" y="4320"/>
                  </a:cubicBezTo>
                  <a:cubicBezTo>
                    <a:pt x="0" y="4320"/>
                    <a:pt x="0" y="4320"/>
                    <a:pt x="0" y="43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17" y="0"/>
                    <a:pt x="4017" y="0"/>
                    <a:pt x="4017" y="0"/>
                  </a:cubicBezTo>
                  <a:cubicBezTo>
                    <a:pt x="4055" y="92"/>
                    <a:pt x="4086" y="193"/>
                    <a:pt x="4110" y="301"/>
                  </a:cubicBezTo>
                  <a:cubicBezTo>
                    <a:pt x="4208" y="741"/>
                    <a:pt x="4144" y="1142"/>
                    <a:pt x="4058" y="156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5" name="Freeform 6"/>
            <p:cNvSpPr/>
            <p:nvPr userDrawn="1"/>
          </p:nvSpPr>
          <p:spPr bwMode="auto">
            <a:xfrm>
              <a:off x="0" y="0"/>
              <a:ext cx="6492875" cy="6858000"/>
            </a:xfrm>
            <a:custGeom>
              <a:avLst/>
              <a:rect l="l" t="t" r="r" b="b"/>
              <a:pathLst>
                <a:path w="4100" h="4320">
                  <a:moveTo>
                    <a:pt x="3998" y="379"/>
                  </a:moveTo>
                  <a:cubicBezTo>
                    <a:pt x="3966" y="239"/>
                    <a:pt x="3920" y="113"/>
                    <a:pt x="38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0"/>
                    <a:pt x="0" y="4320"/>
                    <a:pt x="0" y="4320"/>
                  </a:cubicBezTo>
                  <a:cubicBezTo>
                    <a:pt x="2721" y="4320"/>
                    <a:pt x="2721" y="4320"/>
                    <a:pt x="2721" y="4320"/>
                  </a:cubicBezTo>
                  <a:cubicBezTo>
                    <a:pt x="3816" y="4320"/>
                    <a:pt x="3816" y="4320"/>
                    <a:pt x="3816" y="4320"/>
                  </a:cubicBezTo>
                  <a:cubicBezTo>
                    <a:pt x="3820" y="4312"/>
                    <a:pt x="3823" y="4304"/>
                    <a:pt x="3826" y="4296"/>
                  </a:cubicBezTo>
                  <a:cubicBezTo>
                    <a:pt x="3850" y="4234"/>
                    <a:pt x="3869" y="4168"/>
                    <a:pt x="3885" y="4100"/>
                  </a:cubicBezTo>
                  <a:cubicBezTo>
                    <a:pt x="3942" y="3836"/>
                    <a:pt x="3935" y="3550"/>
                    <a:pt x="3902" y="3278"/>
                  </a:cubicBezTo>
                  <a:cubicBezTo>
                    <a:pt x="3876" y="3076"/>
                    <a:pt x="3836" y="2880"/>
                    <a:pt x="3825" y="2675"/>
                  </a:cubicBezTo>
                  <a:cubicBezTo>
                    <a:pt x="3806" y="2325"/>
                    <a:pt x="3873" y="1980"/>
                    <a:pt x="3943" y="1646"/>
                  </a:cubicBezTo>
                  <a:cubicBezTo>
                    <a:pt x="4033" y="1220"/>
                    <a:pt x="4100" y="819"/>
                    <a:pt x="3998" y="37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</p:grpSp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96955" y="504271"/>
            <a:ext cx="5085763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Текстов контейнер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96266" y="2069432"/>
            <a:ext cx="5086387" cy="4284297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96955" y="504271"/>
            <a:ext cx="5085763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0" name="Google Shape;13;p2"/>
          <p:cNvGrpSpPr/>
          <p:nvPr/>
        </p:nvGrpSpPr>
        <p:grpSpPr>
          <a:xfrm rot="3484999">
            <a:off x="10344239" y="4827697"/>
            <a:ext cx="1115041" cy="2206660"/>
            <a:chOff x="7461906" y="3024324"/>
            <a:chExt cx="618806" cy="1224449"/>
          </a:xfrm>
          <a:solidFill>
            <a:schemeClr val="bg2"/>
          </a:solidFill>
        </p:grpSpPr>
        <p:sp>
          <p:nvSpPr>
            <p:cNvPr id="11" name="Google Shape;14;p2"/>
            <p:cNvSpPr/>
            <p:nvPr/>
          </p:nvSpPr>
          <p:spPr>
            <a:xfrm>
              <a:off x="7929918" y="3775415"/>
              <a:ext cx="150794" cy="119356"/>
            </a:xfrm>
            <a:custGeom>
              <a:avLst/>
              <a:rect l="l" t="t" r="r" b="b"/>
              <a:pathLst>
                <a:path w="5895" h="4666">
                  <a:moveTo>
                    <a:pt x="2378" y="0"/>
                  </a:moveTo>
                  <a:cubicBezTo>
                    <a:pt x="864" y="0"/>
                    <a:pt x="223" y="1853"/>
                    <a:pt x="223" y="1853"/>
                  </a:cubicBezTo>
                  <a:cubicBezTo>
                    <a:pt x="0" y="3922"/>
                    <a:pt x="1731" y="4666"/>
                    <a:pt x="2951" y="4666"/>
                  </a:cubicBezTo>
                  <a:cubicBezTo>
                    <a:pt x="3309" y="4666"/>
                    <a:pt x="3623" y="4601"/>
                    <a:pt x="3831" y="4488"/>
                  </a:cubicBezTo>
                  <a:cubicBezTo>
                    <a:pt x="4747" y="3988"/>
                    <a:pt x="5894" y="1582"/>
                    <a:pt x="3540" y="326"/>
                  </a:cubicBezTo>
                  <a:cubicBezTo>
                    <a:pt x="3107" y="95"/>
                    <a:pt x="2720" y="0"/>
                    <a:pt x="2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7669053" y="3529284"/>
              <a:ext cx="165400" cy="126647"/>
            </a:xfrm>
            <a:custGeom>
              <a:avLst/>
              <a:rect l="l" t="t" r="r" b="b"/>
              <a:pathLst>
                <a:path w="6466" h="4951">
                  <a:moveTo>
                    <a:pt x="3955" y="1"/>
                  </a:moveTo>
                  <a:cubicBezTo>
                    <a:pt x="3507" y="1"/>
                    <a:pt x="3006" y="134"/>
                    <a:pt x="2460" y="455"/>
                  </a:cubicBezTo>
                  <a:cubicBezTo>
                    <a:pt x="0" y="1906"/>
                    <a:pt x="2005" y="4339"/>
                    <a:pt x="2005" y="4339"/>
                  </a:cubicBezTo>
                  <a:cubicBezTo>
                    <a:pt x="2572" y="4775"/>
                    <a:pt x="3128" y="4951"/>
                    <a:pt x="3642" y="4951"/>
                  </a:cubicBezTo>
                  <a:cubicBezTo>
                    <a:pt x="5198" y="4951"/>
                    <a:pt x="6383" y="3348"/>
                    <a:pt x="6423" y="2509"/>
                  </a:cubicBezTo>
                  <a:cubicBezTo>
                    <a:pt x="6465" y="1640"/>
                    <a:pt x="5531" y="1"/>
                    <a:pt x="39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7;p2"/>
            <p:cNvSpPr/>
            <p:nvPr/>
          </p:nvSpPr>
          <p:spPr>
            <a:xfrm>
              <a:off x="7777512" y="4176561"/>
              <a:ext cx="94339" cy="72212"/>
            </a:xfrm>
            <a:custGeom>
              <a:avLst/>
              <a:rect l="l" t="t" r="r" b="b"/>
              <a:pathLst>
                <a:path w="3688" h="2823">
                  <a:moveTo>
                    <a:pt x="2256" y="1"/>
                  </a:moveTo>
                  <a:cubicBezTo>
                    <a:pt x="2001" y="1"/>
                    <a:pt x="1715" y="77"/>
                    <a:pt x="1404" y="260"/>
                  </a:cubicBezTo>
                  <a:cubicBezTo>
                    <a:pt x="1" y="1087"/>
                    <a:pt x="1145" y="2473"/>
                    <a:pt x="1145" y="2473"/>
                  </a:cubicBezTo>
                  <a:cubicBezTo>
                    <a:pt x="1469" y="2723"/>
                    <a:pt x="1785" y="2823"/>
                    <a:pt x="2079" y="2823"/>
                  </a:cubicBezTo>
                  <a:cubicBezTo>
                    <a:pt x="2965" y="2823"/>
                    <a:pt x="3640" y="1909"/>
                    <a:pt x="3664" y="1431"/>
                  </a:cubicBezTo>
                  <a:cubicBezTo>
                    <a:pt x="3687" y="936"/>
                    <a:pt x="3155" y="1"/>
                    <a:pt x="22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821393" y="3100590"/>
              <a:ext cx="180620" cy="153147"/>
            </a:xfrm>
            <a:custGeom>
              <a:avLst/>
              <a:rect l="l" t="t" r="r" b="b"/>
              <a:pathLst>
                <a:path w="7061" h="5987">
                  <a:moveTo>
                    <a:pt x="3803" y="1"/>
                  </a:moveTo>
                  <a:cubicBezTo>
                    <a:pt x="2805" y="1"/>
                    <a:pt x="1871" y="347"/>
                    <a:pt x="1467" y="765"/>
                  </a:cubicBezTo>
                  <a:cubicBezTo>
                    <a:pt x="506" y="1757"/>
                    <a:pt x="0" y="5245"/>
                    <a:pt x="3466" y="5910"/>
                  </a:cubicBezTo>
                  <a:cubicBezTo>
                    <a:pt x="3739" y="5962"/>
                    <a:pt x="3991" y="5986"/>
                    <a:pt x="4224" y="5986"/>
                  </a:cubicBezTo>
                  <a:cubicBezTo>
                    <a:pt x="6952" y="5986"/>
                    <a:pt x="7060" y="2679"/>
                    <a:pt x="7060" y="2679"/>
                  </a:cubicBezTo>
                  <a:cubicBezTo>
                    <a:pt x="6664" y="655"/>
                    <a:pt x="5174" y="1"/>
                    <a:pt x="3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461906" y="3024324"/>
              <a:ext cx="180672" cy="153122"/>
            </a:xfrm>
            <a:custGeom>
              <a:avLst/>
              <a:rect l="l" t="t" r="r" b="b"/>
              <a:pathLst>
                <a:path w="7063" h="5986">
                  <a:moveTo>
                    <a:pt x="3804" y="1"/>
                  </a:moveTo>
                  <a:cubicBezTo>
                    <a:pt x="2807" y="1"/>
                    <a:pt x="1874" y="347"/>
                    <a:pt x="1469" y="764"/>
                  </a:cubicBezTo>
                  <a:cubicBezTo>
                    <a:pt x="508" y="1756"/>
                    <a:pt x="1" y="5246"/>
                    <a:pt x="3469" y="5909"/>
                  </a:cubicBezTo>
                  <a:cubicBezTo>
                    <a:pt x="3741" y="5962"/>
                    <a:pt x="3993" y="5986"/>
                    <a:pt x="4226" y="5986"/>
                  </a:cubicBezTo>
                  <a:cubicBezTo>
                    <a:pt x="6954" y="5986"/>
                    <a:pt x="7063" y="2679"/>
                    <a:pt x="7063" y="2679"/>
                  </a:cubicBezTo>
                  <a:cubicBezTo>
                    <a:pt x="6665" y="655"/>
                    <a:pt x="5174" y="1"/>
                    <a:pt x="3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" name="Текстов контейнер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96266" y="2069432"/>
            <a:ext cx="5086387" cy="4284297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 ">
    <p:bg>
      <p:bgPr>
        <a:solidFill>
          <a:schemeClr val="accent4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иране 23"/>
          <p:cNvGrpSpPr/>
          <p:nvPr/>
        </p:nvGrpSpPr>
        <p:grpSpPr>
          <a:xfrm>
            <a:off x="0" y="0"/>
            <a:ext cx="12192000" cy="2449513"/>
            <a:chOff x="0" y="0"/>
            <a:chExt cx="12192000" cy="2449513"/>
          </a:xfrm>
        </p:grpSpPr>
        <p:sp>
          <p:nvSpPr>
            <p:cNvPr id="22" name="Freeform 10"/>
            <p:cNvSpPr/>
            <p:nvPr userDrawn="1"/>
          </p:nvSpPr>
          <p:spPr bwMode="auto">
            <a:xfrm>
              <a:off x="0" y="0"/>
              <a:ext cx="12192000" cy="2449513"/>
            </a:xfrm>
            <a:custGeom>
              <a:avLst/>
              <a:rect l="l" t="t" r="r" b="b"/>
              <a:pathLst>
                <a:path w="7680" h="1536">
                  <a:moveTo>
                    <a:pt x="4892" y="1270"/>
                  </a:moveTo>
                  <a:cubicBezTo>
                    <a:pt x="4299" y="1151"/>
                    <a:pt x="3685" y="1037"/>
                    <a:pt x="3063" y="1069"/>
                  </a:cubicBezTo>
                  <a:cubicBezTo>
                    <a:pt x="2698" y="1088"/>
                    <a:pt x="2349" y="1157"/>
                    <a:pt x="1992" y="1200"/>
                  </a:cubicBezTo>
                  <a:cubicBezTo>
                    <a:pt x="1507" y="1257"/>
                    <a:pt x="999" y="1268"/>
                    <a:pt x="529" y="1172"/>
                  </a:cubicBezTo>
                  <a:cubicBezTo>
                    <a:pt x="409" y="1145"/>
                    <a:pt x="292" y="1113"/>
                    <a:pt x="180" y="1071"/>
                  </a:cubicBezTo>
                  <a:cubicBezTo>
                    <a:pt x="117" y="1048"/>
                    <a:pt x="57" y="1022"/>
                    <a:pt x="0" y="99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80" y="0"/>
                    <a:pt x="7680" y="0"/>
                    <a:pt x="7680" y="0"/>
                  </a:cubicBezTo>
                  <a:cubicBezTo>
                    <a:pt x="7680" y="1197"/>
                    <a:pt x="7680" y="1197"/>
                    <a:pt x="7680" y="1197"/>
                  </a:cubicBezTo>
                  <a:cubicBezTo>
                    <a:pt x="7516" y="1264"/>
                    <a:pt x="7337" y="1320"/>
                    <a:pt x="7145" y="1363"/>
                  </a:cubicBezTo>
                  <a:cubicBezTo>
                    <a:pt x="6363" y="1536"/>
                    <a:pt x="5650" y="1422"/>
                    <a:pt x="4892" y="1270"/>
                  </a:cubicBezTo>
                  <a:close/>
                </a:path>
              </a:pathLst>
            </a:custGeom>
            <a:solidFill>
              <a:schemeClr val="tx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23" name="Freeform 11"/>
            <p:cNvSpPr/>
            <p:nvPr userDrawn="1"/>
          </p:nvSpPr>
          <p:spPr bwMode="auto">
            <a:xfrm>
              <a:off x="0" y="0"/>
              <a:ext cx="12192000" cy="2359025"/>
            </a:xfrm>
            <a:custGeom>
              <a:avLst/>
              <a:rect l="l" t="t" r="r" b="b"/>
              <a:pathLst>
                <a:path w="7680" h="1479">
                  <a:moveTo>
                    <a:pt x="7007" y="1298"/>
                  </a:moveTo>
                  <a:cubicBezTo>
                    <a:pt x="7254" y="1240"/>
                    <a:pt x="7479" y="1159"/>
                    <a:pt x="7680" y="1060"/>
                  </a:cubicBezTo>
                  <a:cubicBezTo>
                    <a:pt x="7680" y="0"/>
                    <a:pt x="7680" y="0"/>
                    <a:pt x="76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75"/>
                    <a:pt x="0" y="975"/>
                    <a:pt x="0" y="975"/>
                  </a:cubicBezTo>
                  <a:cubicBezTo>
                    <a:pt x="14" y="981"/>
                    <a:pt x="28" y="986"/>
                    <a:pt x="42" y="992"/>
                  </a:cubicBezTo>
                  <a:cubicBezTo>
                    <a:pt x="153" y="1035"/>
                    <a:pt x="271" y="1069"/>
                    <a:pt x="391" y="1097"/>
                  </a:cubicBezTo>
                  <a:cubicBezTo>
                    <a:pt x="860" y="1198"/>
                    <a:pt x="1369" y="1187"/>
                    <a:pt x="1853" y="1127"/>
                  </a:cubicBezTo>
                  <a:cubicBezTo>
                    <a:pt x="2211" y="1081"/>
                    <a:pt x="2560" y="1009"/>
                    <a:pt x="2924" y="990"/>
                  </a:cubicBezTo>
                  <a:cubicBezTo>
                    <a:pt x="3547" y="956"/>
                    <a:pt x="4161" y="1075"/>
                    <a:pt x="4753" y="1200"/>
                  </a:cubicBezTo>
                  <a:cubicBezTo>
                    <a:pt x="5511" y="1360"/>
                    <a:pt x="6224" y="1479"/>
                    <a:pt x="7007" y="12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86652" y="504271"/>
            <a:ext cx="11218696" cy="747013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0" name="Google Shape;13;p2"/>
          <p:cNvGrpSpPr/>
          <p:nvPr/>
        </p:nvGrpSpPr>
        <p:grpSpPr>
          <a:xfrm rot="3484999">
            <a:off x="10344239" y="4827697"/>
            <a:ext cx="1115041" cy="2206660"/>
            <a:chOff x="7461906" y="3024324"/>
            <a:chExt cx="618806" cy="1224449"/>
          </a:xfrm>
          <a:solidFill>
            <a:schemeClr val="bg2"/>
          </a:solidFill>
        </p:grpSpPr>
        <p:sp>
          <p:nvSpPr>
            <p:cNvPr id="11" name="Google Shape;14;p2"/>
            <p:cNvSpPr/>
            <p:nvPr/>
          </p:nvSpPr>
          <p:spPr>
            <a:xfrm>
              <a:off x="7929918" y="3775415"/>
              <a:ext cx="150794" cy="119356"/>
            </a:xfrm>
            <a:custGeom>
              <a:avLst/>
              <a:rect l="l" t="t" r="r" b="b"/>
              <a:pathLst>
                <a:path w="5895" h="4666">
                  <a:moveTo>
                    <a:pt x="2378" y="0"/>
                  </a:moveTo>
                  <a:cubicBezTo>
                    <a:pt x="864" y="0"/>
                    <a:pt x="223" y="1853"/>
                    <a:pt x="223" y="1853"/>
                  </a:cubicBezTo>
                  <a:cubicBezTo>
                    <a:pt x="0" y="3922"/>
                    <a:pt x="1731" y="4666"/>
                    <a:pt x="2951" y="4666"/>
                  </a:cubicBezTo>
                  <a:cubicBezTo>
                    <a:pt x="3309" y="4666"/>
                    <a:pt x="3623" y="4601"/>
                    <a:pt x="3831" y="4488"/>
                  </a:cubicBezTo>
                  <a:cubicBezTo>
                    <a:pt x="4747" y="3988"/>
                    <a:pt x="5894" y="1582"/>
                    <a:pt x="3540" y="326"/>
                  </a:cubicBezTo>
                  <a:cubicBezTo>
                    <a:pt x="3107" y="95"/>
                    <a:pt x="2720" y="0"/>
                    <a:pt x="2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6;p2"/>
            <p:cNvSpPr/>
            <p:nvPr/>
          </p:nvSpPr>
          <p:spPr>
            <a:xfrm>
              <a:off x="7669053" y="3529284"/>
              <a:ext cx="165400" cy="126647"/>
            </a:xfrm>
            <a:custGeom>
              <a:avLst/>
              <a:rect l="l" t="t" r="r" b="b"/>
              <a:pathLst>
                <a:path w="6466" h="4951">
                  <a:moveTo>
                    <a:pt x="3955" y="1"/>
                  </a:moveTo>
                  <a:cubicBezTo>
                    <a:pt x="3507" y="1"/>
                    <a:pt x="3006" y="134"/>
                    <a:pt x="2460" y="455"/>
                  </a:cubicBezTo>
                  <a:cubicBezTo>
                    <a:pt x="0" y="1906"/>
                    <a:pt x="2005" y="4339"/>
                    <a:pt x="2005" y="4339"/>
                  </a:cubicBezTo>
                  <a:cubicBezTo>
                    <a:pt x="2572" y="4775"/>
                    <a:pt x="3128" y="4951"/>
                    <a:pt x="3642" y="4951"/>
                  </a:cubicBezTo>
                  <a:cubicBezTo>
                    <a:pt x="5198" y="4951"/>
                    <a:pt x="6383" y="3348"/>
                    <a:pt x="6423" y="2509"/>
                  </a:cubicBezTo>
                  <a:cubicBezTo>
                    <a:pt x="6465" y="1640"/>
                    <a:pt x="5531" y="1"/>
                    <a:pt x="39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7;p2"/>
            <p:cNvSpPr/>
            <p:nvPr/>
          </p:nvSpPr>
          <p:spPr>
            <a:xfrm>
              <a:off x="7777512" y="4176561"/>
              <a:ext cx="94339" cy="72212"/>
            </a:xfrm>
            <a:custGeom>
              <a:avLst/>
              <a:rect l="l" t="t" r="r" b="b"/>
              <a:pathLst>
                <a:path w="3688" h="2823">
                  <a:moveTo>
                    <a:pt x="2256" y="1"/>
                  </a:moveTo>
                  <a:cubicBezTo>
                    <a:pt x="2001" y="1"/>
                    <a:pt x="1715" y="77"/>
                    <a:pt x="1404" y="260"/>
                  </a:cubicBezTo>
                  <a:cubicBezTo>
                    <a:pt x="1" y="1087"/>
                    <a:pt x="1145" y="2473"/>
                    <a:pt x="1145" y="2473"/>
                  </a:cubicBezTo>
                  <a:cubicBezTo>
                    <a:pt x="1469" y="2723"/>
                    <a:pt x="1785" y="2823"/>
                    <a:pt x="2079" y="2823"/>
                  </a:cubicBezTo>
                  <a:cubicBezTo>
                    <a:pt x="2965" y="2823"/>
                    <a:pt x="3640" y="1909"/>
                    <a:pt x="3664" y="1431"/>
                  </a:cubicBezTo>
                  <a:cubicBezTo>
                    <a:pt x="3687" y="936"/>
                    <a:pt x="3155" y="1"/>
                    <a:pt x="22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7821393" y="3100590"/>
              <a:ext cx="180620" cy="153147"/>
            </a:xfrm>
            <a:custGeom>
              <a:avLst/>
              <a:rect l="l" t="t" r="r" b="b"/>
              <a:pathLst>
                <a:path w="7061" h="5987">
                  <a:moveTo>
                    <a:pt x="3803" y="1"/>
                  </a:moveTo>
                  <a:cubicBezTo>
                    <a:pt x="2805" y="1"/>
                    <a:pt x="1871" y="347"/>
                    <a:pt x="1467" y="765"/>
                  </a:cubicBezTo>
                  <a:cubicBezTo>
                    <a:pt x="506" y="1757"/>
                    <a:pt x="0" y="5245"/>
                    <a:pt x="3466" y="5910"/>
                  </a:cubicBezTo>
                  <a:cubicBezTo>
                    <a:pt x="3739" y="5962"/>
                    <a:pt x="3991" y="5986"/>
                    <a:pt x="4224" y="5986"/>
                  </a:cubicBezTo>
                  <a:cubicBezTo>
                    <a:pt x="6952" y="5986"/>
                    <a:pt x="7060" y="2679"/>
                    <a:pt x="7060" y="2679"/>
                  </a:cubicBezTo>
                  <a:cubicBezTo>
                    <a:pt x="6664" y="655"/>
                    <a:pt x="5174" y="1"/>
                    <a:pt x="380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461906" y="3024324"/>
              <a:ext cx="180672" cy="153122"/>
            </a:xfrm>
            <a:custGeom>
              <a:avLst/>
              <a:rect l="l" t="t" r="r" b="b"/>
              <a:pathLst>
                <a:path w="7063" h="5986">
                  <a:moveTo>
                    <a:pt x="3804" y="1"/>
                  </a:moveTo>
                  <a:cubicBezTo>
                    <a:pt x="2807" y="1"/>
                    <a:pt x="1874" y="347"/>
                    <a:pt x="1469" y="764"/>
                  </a:cubicBezTo>
                  <a:cubicBezTo>
                    <a:pt x="508" y="1756"/>
                    <a:pt x="1" y="5246"/>
                    <a:pt x="3469" y="5909"/>
                  </a:cubicBezTo>
                  <a:cubicBezTo>
                    <a:pt x="3741" y="5962"/>
                    <a:pt x="3993" y="5986"/>
                    <a:pt x="4226" y="5986"/>
                  </a:cubicBezTo>
                  <a:cubicBezTo>
                    <a:pt x="6954" y="5986"/>
                    <a:pt x="7063" y="2679"/>
                    <a:pt x="7063" y="2679"/>
                  </a:cubicBezTo>
                  <a:cubicBezTo>
                    <a:pt x="6665" y="655"/>
                    <a:pt x="5174" y="1"/>
                    <a:pt x="3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" name="Текстов контейнер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96266" y="3164312"/>
            <a:ext cx="8840239" cy="1869824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with Cap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0;p2"/>
          <p:cNvSpPr/>
          <p:nvPr userDrawn="1"/>
        </p:nvSpPr>
        <p:spPr>
          <a:xfrm>
            <a:off x="1" y="1058091"/>
            <a:ext cx="12192000" cy="5799910"/>
          </a:xfrm>
          <a:custGeom>
            <a:avLst/>
            <a:rect l="l" t="t" r="r" b="b"/>
            <a:pathLst>
              <a:path w="173352" h="89406">
                <a:moveTo>
                  <a:pt x="173352" y="0"/>
                </a:moveTo>
                <a:cubicBezTo>
                  <a:pt x="172572" y="169"/>
                  <a:pt x="171813" y="338"/>
                  <a:pt x="171033" y="527"/>
                </a:cubicBezTo>
                <a:cubicBezTo>
                  <a:pt x="152107" y="4974"/>
                  <a:pt x="134066" y="13152"/>
                  <a:pt x="119144" y="25734"/>
                </a:cubicBezTo>
                <a:cubicBezTo>
                  <a:pt x="111957" y="31783"/>
                  <a:pt x="105191" y="38464"/>
                  <a:pt x="97225" y="43544"/>
                </a:cubicBezTo>
                <a:cubicBezTo>
                  <a:pt x="89047" y="48749"/>
                  <a:pt x="79626" y="49550"/>
                  <a:pt x="70163" y="49803"/>
                </a:cubicBezTo>
                <a:cubicBezTo>
                  <a:pt x="60341" y="50035"/>
                  <a:pt x="50625" y="50688"/>
                  <a:pt x="41036" y="52880"/>
                </a:cubicBezTo>
                <a:cubicBezTo>
                  <a:pt x="31678" y="55009"/>
                  <a:pt x="22594" y="58423"/>
                  <a:pt x="14248" y="63208"/>
                </a:cubicBezTo>
                <a:cubicBezTo>
                  <a:pt x="9126" y="66179"/>
                  <a:pt x="4342" y="69720"/>
                  <a:pt x="0" y="73767"/>
                </a:cubicBezTo>
                <a:lnTo>
                  <a:pt x="0" y="89405"/>
                </a:lnTo>
                <a:lnTo>
                  <a:pt x="173352" y="89405"/>
                </a:lnTo>
                <a:lnTo>
                  <a:pt x="173352" y="0"/>
                </a:lnTo>
                <a:close/>
              </a:path>
            </a:pathLst>
          </a:custGeom>
          <a:solidFill>
            <a:schemeClr val="tx2">
              <a:lumMod val="90000"/>
            </a:schemeClr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96954" y="504271"/>
            <a:ext cx="5600097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Текстов контейнер 8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96266" y="3176337"/>
            <a:ext cx="5600784" cy="272118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Текстов контейнер 4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495902" y="2069432"/>
            <a:ext cx="5600098" cy="854242"/>
          </a:xfrm>
        </p:spPr>
        <p:txBody>
          <a:bodyPr>
            <a:noAutofit/>
          </a:bodyPr>
          <a:lstStyle>
            <a:lvl1pPr marL="0" indent="0">
              <a:buNone/>
              <a:defRPr sz="28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Контейнер за картина 12"/>
          <p:cNvSpPr>
            <a:spLocks noGrp="1" noEditPoints="1"/>
          </p:cNvSpPr>
          <p:nvPr>
            <p:ph type="pic" sz="quarter" idx="15" hasCustomPrompt="1"/>
          </p:nvPr>
        </p:nvSpPr>
        <p:spPr>
          <a:xfrm>
            <a:off x="6340475" y="504272"/>
            <a:ext cx="5354571" cy="53932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Текстов контейнер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Контейнер за 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E679460-2FFA-4442-8548-D178006CFED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Title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  <a:endParaRPr lang="bg-BG" dirty="0"/>
          </a:p>
        </p:txBody>
      </p:sp>
      <p:grpSp>
        <p:nvGrpSpPr>
          <p:cNvPr id="7" name="Графика 5"/>
          <p:cNvGrpSpPr/>
          <p:nvPr/>
        </p:nvGrpSpPr>
        <p:grpSpPr>
          <a:xfrm>
            <a:off x="8130985" y="1916173"/>
            <a:ext cx="2553051" cy="3170038"/>
            <a:chOff x="9995484" y="753477"/>
            <a:chExt cx="1143000" cy="1419225"/>
          </a:xfrm>
          <a:solidFill>
            <a:schemeClr val="bg2">
              <a:lumMod val="75000"/>
            </a:schemeClr>
          </a:solidFill>
        </p:grpSpPr>
        <p:sp>
          <p:nvSpPr>
            <p:cNvPr id="8" name="Свободна форма: фигура 7"/>
            <p:cNvSpPr/>
            <p:nvPr/>
          </p:nvSpPr>
          <p:spPr>
            <a:xfrm>
              <a:off x="9995484" y="753477"/>
              <a:ext cx="1143000" cy="1419225"/>
            </a:xfrm>
            <a:custGeom>
              <a:avLst/>
              <a:rect l="l" t="t" r="r" b="b"/>
              <a:pathLst>
                <a:path w="1143000" h="1419225">
                  <a:moveTo>
                    <a:pt x="1148715" y="440055"/>
                  </a:moveTo>
                  <a:cubicBezTo>
                    <a:pt x="1134428" y="290513"/>
                    <a:pt x="1067753" y="149543"/>
                    <a:pt x="961073" y="42863"/>
                  </a:cubicBezTo>
                  <a:cubicBezTo>
                    <a:pt x="956310" y="38100"/>
                    <a:pt x="948690" y="34290"/>
                    <a:pt x="941070" y="34290"/>
                  </a:cubicBezTo>
                  <a:cubicBezTo>
                    <a:pt x="933450" y="34290"/>
                    <a:pt x="926783" y="37148"/>
                    <a:pt x="921068" y="42863"/>
                  </a:cubicBezTo>
                  <a:lnTo>
                    <a:pt x="836295" y="127635"/>
                  </a:lnTo>
                  <a:cubicBezTo>
                    <a:pt x="747713" y="48578"/>
                    <a:pt x="630555" y="0"/>
                    <a:pt x="501968" y="0"/>
                  </a:cubicBezTo>
                  <a:cubicBezTo>
                    <a:pt x="225743" y="0"/>
                    <a:pt x="0" y="225743"/>
                    <a:pt x="0" y="501968"/>
                  </a:cubicBezTo>
                  <a:cubicBezTo>
                    <a:pt x="0" y="630555"/>
                    <a:pt x="48578" y="747713"/>
                    <a:pt x="128588" y="836295"/>
                  </a:cubicBezTo>
                  <a:lnTo>
                    <a:pt x="43815" y="921068"/>
                  </a:lnTo>
                  <a:cubicBezTo>
                    <a:pt x="33338" y="931545"/>
                    <a:pt x="33338" y="949643"/>
                    <a:pt x="43815" y="960120"/>
                  </a:cubicBezTo>
                  <a:cubicBezTo>
                    <a:pt x="150495" y="1066800"/>
                    <a:pt x="291465" y="1133475"/>
                    <a:pt x="441008" y="1147763"/>
                  </a:cubicBezTo>
                  <a:cubicBezTo>
                    <a:pt x="452438" y="1148715"/>
                    <a:pt x="463868" y="1149668"/>
                    <a:pt x="475298" y="1149668"/>
                  </a:cubicBezTo>
                  <a:lnTo>
                    <a:pt x="475298" y="1220153"/>
                  </a:lnTo>
                  <a:lnTo>
                    <a:pt x="281940" y="1220153"/>
                  </a:lnTo>
                  <a:cubicBezTo>
                    <a:pt x="183833" y="1220153"/>
                    <a:pt x="102870" y="1300163"/>
                    <a:pt x="102870" y="1399223"/>
                  </a:cubicBezTo>
                  <a:cubicBezTo>
                    <a:pt x="102870" y="1414463"/>
                    <a:pt x="115253" y="1426845"/>
                    <a:pt x="130493" y="1426845"/>
                  </a:cubicBezTo>
                  <a:lnTo>
                    <a:pt x="873443" y="1426845"/>
                  </a:lnTo>
                  <a:cubicBezTo>
                    <a:pt x="888683" y="1426845"/>
                    <a:pt x="901065" y="1414463"/>
                    <a:pt x="901065" y="1399223"/>
                  </a:cubicBezTo>
                  <a:cubicBezTo>
                    <a:pt x="901065" y="1301115"/>
                    <a:pt x="821055" y="1220153"/>
                    <a:pt x="721995" y="1220153"/>
                  </a:cubicBezTo>
                  <a:lnTo>
                    <a:pt x="530543" y="1220153"/>
                  </a:lnTo>
                  <a:lnTo>
                    <a:pt x="530543" y="1148715"/>
                  </a:lnTo>
                  <a:cubicBezTo>
                    <a:pt x="647700" y="1143953"/>
                    <a:pt x="762000" y="1106805"/>
                    <a:pt x="860108" y="1042035"/>
                  </a:cubicBezTo>
                  <a:cubicBezTo>
                    <a:pt x="873443" y="1033463"/>
                    <a:pt x="876300" y="1016318"/>
                    <a:pt x="867728" y="1002983"/>
                  </a:cubicBezTo>
                  <a:cubicBezTo>
                    <a:pt x="859155" y="990600"/>
                    <a:pt x="842010" y="986790"/>
                    <a:pt x="828675" y="995363"/>
                  </a:cubicBezTo>
                  <a:cubicBezTo>
                    <a:pt x="601980" y="1144905"/>
                    <a:pt x="300990" y="1120140"/>
                    <a:pt x="101918" y="939165"/>
                  </a:cubicBezTo>
                  <a:lnTo>
                    <a:pt x="166688" y="874395"/>
                  </a:lnTo>
                  <a:cubicBezTo>
                    <a:pt x="255270" y="954405"/>
                    <a:pt x="373380" y="1002983"/>
                    <a:pt x="501015" y="1002983"/>
                  </a:cubicBezTo>
                  <a:cubicBezTo>
                    <a:pt x="778193" y="1002983"/>
                    <a:pt x="1002983" y="777240"/>
                    <a:pt x="1002983" y="501015"/>
                  </a:cubicBezTo>
                  <a:cubicBezTo>
                    <a:pt x="1002983" y="372428"/>
                    <a:pt x="954405" y="255270"/>
                    <a:pt x="874395" y="166688"/>
                  </a:cubicBezTo>
                  <a:lnTo>
                    <a:pt x="939165" y="101918"/>
                  </a:lnTo>
                  <a:cubicBezTo>
                    <a:pt x="1120140" y="300990"/>
                    <a:pt x="1145858" y="601980"/>
                    <a:pt x="996315" y="828675"/>
                  </a:cubicBezTo>
                  <a:cubicBezTo>
                    <a:pt x="987743" y="841058"/>
                    <a:pt x="991553" y="859155"/>
                    <a:pt x="1003935" y="867728"/>
                  </a:cubicBezTo>
                  <a:cubicBezTo>
                    <a:pt x="1008698" y="870585"/>
                    <a:pt x="1014413" y="872490"/>
                    <a:pt x="1019175" y="872490"/>
                  </a:cubicBezTo>
                  <a:cubicBezTo>
                    <a:pt x="1028700" y="872490"/>
                    <a:pt x="1037273" y="867728"/>
                    <a:pt x="1042035" y="860108"/>
                  </a:cubicBezTo>
                  <a:cubicBezTo>
                    <a:pt x="1125855" y="736283"/>
                    <a:pt x="1163003" y="587693"/>
                    <a:pt x="1148715" y="440055"/>
                  </a:cubicBezTo>
                  <a:close/>
                  <a:moveTo>
                    <a:pt x="722948" y="1278255"/>
                  </a:moveTo>
                  <a:cubicBezTo>
                    <a:pt x="781050" y="1278255"/>
                    <a:pt x="829628" y="1319213"/>
                    <a:pt x="842963" y="1373505"/>
                  </a:cubicBezTo>
                  <a:lnTo>
                    <a:pt x="161925" y="1373505"/>
                  </a:lnTo>
                  <a:cubicBezTo>
                    <a:pt x="174308" y="1319213"/>
                    <a:pt x="223838" y="1278255"/>
                    <a:pt x="281940" y="1278255"/>
                  </a:cubicBezTo>
                  <a:lnTo>
                    <a:pt x="722948" y="1278255"/>
                  </a:lnTo>
                  <a:close/>
                  <a:moveTo>
                    <a:pt x="485775" y="56198"/>
                  </a:moveTo>
                  <a:cubicBezTo>
                    <a:pt x="459105" y="127635"/>
                    <a:pt x="406718" y="187643"/>
                    <a:pt x="338138" y="222885"/>
                  </a:cubicBezTo>
                  <a:lnTo>
                    <a:pt x="318135" y="233363"/>
                  </a:lnTo>
                  <a:cubicBezTo>
                    <a:pt x="265748" y="260033"/>
                    <a:pt x="233363" y="312420"/>
                    <a:pt x="233363" y="371475"/>
                  </a:cubicBezTo>
                  <a:cubicBezTo>
                    <a:pt x="233363" y="389573"/>
                    <a:pt x="236220" y="407670"/>
                    <a:pt x="242888" y="424815"/>
                  </a:cubicBezTo>
                  <a:lnTo>
                    <a:pt x="258128" y="467678"/>
                  </a:lnTo>
                  <a:lnTo>
                    <a:pt x="145733" y="429578"/>
                  </a:lnTo>
                  <a:cubicBezTo>
                    <a:pt x="142875" y="428625"/>
                    <a:pt x="140018" y="427673"/>
                    <a:pt x="137160" y="427673"/>
                  </a:cubicBezTo>
                  <a:cubicBezTo>
                    <a:pt x="112395" y="427673"/>
                    <a:pt x="90488" y="410528"/>
                    <a:pt x="84773" y="385763"/>
                  </a:cubicBezTo>
                  <a:lnTo>
                    <a:pt x="79058" y="360998"/>
                  </a:lnTo>
                  <a:cubicBezTo>
                    <a:pt x="137160" y="188595"/>
                    <a:pt x="296228" y="62865"/>
                    <a:pt x="485775" y="56198"/>
                  </a:cubicBezTo>
                  <a:close/>
                  <a:moveTo>
                    <a:pt x="357188" y="924878"/>
                  </a:moveTo>
                  <a:cubicBezTo>
                    <a:pt x="181928" y="863918"/>
                    <a:pt x="56198" y="698183"/>
                    <a:pt x="56198" y="501968"/>
                  </a:cubicBezTo>
                  <a:cubicBezTo>
                    <a:pt x="56198" y="484823"/>
                    <a:pt x="57150" y="466725"/>
                    <a:pt x="59055" y="450533"/>
                  </a:cubicBezTo>
                  <a:cubicBezTo>
                    <a:pt x="78105" y="469583"/>
                    <a:pt x="103823" y="481965"/>
                    <a:pt x="132398" y="482918"/>
                  </a:cubicBezTo>
                  <a:lnTo>
                    <a:pt x="265748" y="527685"/>
                  </a:lnTo>
                  <a:cubicBezTo>
                    <a:pt x="263843" y="530543"/>
                    <a:pt x="260985" y="532448"/>
                    <a:pt x="259080" y="535305"/>
                  </a:cubicBezTo>
                  <a:cubicBezTo>
                    <a:pt x="217170" y="590550"/>
                    <a:pt x="227648" y="668655"/>
                    <a:pt x="280988" y="713423"/>
                  </a:cubicBezTo>
                  <a:lnTo>
                    <a:pt x="327660" y="751523"/>
                  </a:lnTo>
                  <a:lnTo>
                    <a:pt x="327660" y="815340"/>
                  </a:lnTo>
                  <a:cubicBezTo>
                    <a:pt x="327660" y="818198"/>
                    <a:pt x="328613" y="822008"/>
                    <a:pt x="329565" y="824865"/>
                  </a:cubicBezTo>
                  <a:lnTo>
                    <a:pt x="357188" y="903923"/>
                  </a:lnTo>
                  <a:lnTo>
                    <a:pt x="357188" y="924878"/>
                  </a:lnTo>
                  <a:close/>
                  <a:moveTo>
                    <a:pt x="411480" y="889635"/>
                  </a:moveTo>
                  <a:lnTo>
                    <a:pt x="383858" y="810578"/>
                  </a:lnTo>
                  <a:lnTo>
                    <a:pt x="383858" y="738188"/>
                  </a:lnTo>
                  <a:cubicBezTo>
                    <a:pt x="383858" y="729615"/>
                    <a:pt x="380048" y="721995"/>
                    <a:pt x="373380" y="716280"/>
                  </a:cubicBezTo>
                  <a:lnTo>
                    <a:pt x="316230" y="669608"/>
                  </a:lnTo>
                  <a:cubicBezTo>
                    <a:pt x="285750" y="644843"/>
                    <a:pt x="280035" y="600075"/>
                    <a:pt x="303848" y="568643"/>
                  </a:cubicBezTo>
                  <a:cubicBezTo>
                    <a:pt x="326708" y="537210"/>
                    <a:pt x="370523" y="529590"/>
                    <a:pt x="402908" y="550545"/>
                  </a:cubicBezTo>
                  <a:lnTo>
                    <a:pt x="444818" y="578168"/>
                  </a:lnTo>
                  <a:cubicBezTo>
                    <a:pt x="445770" y="579120"/>
                    <a:pt x="446723" y="579120"/>
                    <a:pt x="448628" y="580073"/>
                  </a:cubicBezTo>
                  <a:lnTo>
                    <a:pt x="551498" y="626745"/>
                  </a:lnTo>
                  <a:lnTo>
                    <a:pt x="551498" y="720090"/>
                  </a:lnTo>
                  <a:cubicBezTo>
                    <a:pt x="521018" y="720090"/>
                    <a:pt x="496253" y="744855"/>
                    <a:pt x="496253" y="775335"/>
                  </a:cubicBezTo>
                  <a:cubicBezTo>
                    <a:pt x="496253" y="800100"/>
                    <a:pt x="485775" y="824865"/>
                    <a:pt x="467678" y="842010"/>
                  </a:cubicBezTo>
                  <a:lnTo>
                    <a:pt x="412433" y="895350"/>
                  </a:lnTo>
                  <a:cubicBezTo>
                    <a:pt x="412433" y="894398"/>
                    <a:pt x="412433" y="891540"/>
                    <a:pt x="411480" y="889635"/>
                  </a:cubicBezTo>
                  <a:close/>
                  <a:moveTo>
                    <a:pt x="501968" y="948690"/>
                  </a:moveTo>
                  <a:cubicBezTo>
                    <a:pt x="481965" y="948690"/>
                    <a:pt x="461963" y="947738"/>
                    <a:pt x="442913" y="944880"/>
                  </a:cubicBezTo>
                  <a:lnTo>
                    <a:pt x="506730" y="883920"/>
                  </a:lnTo>
                  <a:cubicBezTo>
                    <a:pt x="535305" y="856298"/>
                    <a:pt x="552450" y="817245"/>
                    <a:pt x="552450" y="777240"/>
                  </a:cubicBezTo>
                  <a:cubicBezTo>
                    <a:pt x="582930" y="777240"/>
                    <a:pt x="607695" y="752475"/>
                    <a:pt x="607695" y="721995"/>
                  </a:cubicBezTo>
                  <a:lnTo>
                    <a:pt x="607695" y="627698"/>
                  </a:lnTo>
                  <a:cubicBezTo>
                    <a:pt x="607695" y="605790"/>
                    <a:pt x="595313" y="586740"/>
                    <a:pt x="575310" y="577215"/>
                  </a:cubicBezTo>
                  <a:lnTo>
                    <a:pt x="474345" y="530543"/>
                  </a:lnTo>
                  <a:lnTo>
                    <a:pt x="433388" y="504825"/>
                  </a:lnTo>
                  <a:cubicBezTo>
                    <a:pt x="401003" y="483870"/>
                    <a:pt x="360998" y="479108"/>
                    <a:pt x="325755" y="489585"/>
                  </a:cubicBezTo>
                  <a:lnTo>
                    <a:pt x="295275" y="404813"/>
                  </a:lnTo>
                  <a:cubicBezTo>
                    <a:pt x="291465" y="393383"/>
                    <a:pt x="289560" y="381953"/>
                    <a:pt x="289560" y="370523"/>
                  </a:cubicBezTo>
                  <a:cubicBezTo>
                    <a:pt x="289560" y="333375"/>
                    <a:pt x="310515" y="299085"/>
                    <a:pt x="343853" y="282893"/>
                  </a:cubicBezTo>
                  <a:lnTo>
                    <a:pt x="363855" y="272415"/>
                  </a:lnTo>
                  <a:cubicBezTo>
                    <a:pt x="451485" y="227648"/>
                    <a:pt x="516255" y="150495"/>
                    <a:pt x="544830" y="58103"/>
                  </a:cubicBezTo>
                  <a:cubicBezTo>
                    <a:pt x="658178" y="68580"/>
                    <a:pt x="759143" y="121920"/>
                    <a:pt x="832485" y="200978"/>
                  </a:cubicBezTo>
                  <a:cubicBezTo>
                    <a:pt x="807720" y="213360"/>
                    <a:pt x="778193" y="214313"/>
                    <a:pt x="752475" y="200978"/>
                  </a:cubicBezTo>
                  <a:cubicBezTo>
                    <a:pt x="718185" y="183833"/>
                    <a:pt x="678180" y="181928"/>
                    <a:pt x="642938" y="196215"/>
                  </a:cubicBezTo>
                  <a:cubicBezTo>
                    <a:pt x="607695" y="210503"/>
                    <a:pt x="580073" y="240030"/>
                    <a:pt x="567690" y="276225"/>
                  </a:cubicBezTo>
                  <a:cubicBezTo>
                    <a:pt x="555308" y="313373"/>
                    <a:pt x="560070" y="353378"/>
                    <a:pt x="580073" y="386715"/>
                  </a:cubicBezTo>
                  <a:cubicBezTo>
                    <a:pt x="600075" y="420053"/>
                    <a:pt x="634365" y="442913"/>
                    <a:pt x="672465" y="448628"/>
                  </a:cubicBezTo>
                  <a:cubicBezTo>
                    <a:pt x="701993" y="453390"/>
                    <a:pt x="725805" y="474345"/>
                    <a:pt x="733425" y="502920"/>
                  </a:cubicBezTo>
                  <a:cubicBezTo>
                    <a:pt x="741045" y="529590"/>
                    <a:pt x="744855" y="558165"/>
                    <a:pt x="744855" y="585788"/>
                  </a:cubicBezTo>
                  <a:cubicBezTo>
                    <a:pt x="744855" y="664845"/>
                    <a:pt x="805815" y="729615"/>
                    <a:pt x="883920" y="736283"/>
                  </a:cubicBezTo>
                  <a:cubicBezTo>
                    <a:pt x="802958" y="863918"/>
                    <a:pt x="662940" y="948690"/>
                    <a:pt x="501968" y="948690"/>
                  </a:cubicBezTo>
                  <a:close/>
                  <a:moveTo>
                    <a:pt x="948690" y="501968"/>
                  </a:moveTo>
                  <a:cubicBezTo>
                    <a:pt x="948690" y="565785"/>
                    <a:pt x="935355" y="625793"/>
                    <a:pt x="911543" y="681038"/>
                  </a:cubicBezTo>
                  <a:lnTo>
                    <a:pt x="894398" y="681038"/>
                  </a:lnTo>
                  <a:cubicBezTo>
                    <a:pt x="842010" y="681038"/>
                    <a:pt x="799148" y="638175"/>
                    <a:pt x="799148" y="585788"/>
                  </a:cubicBezTo>
                  <a:cubicBezTo>
                    <a:pt x="799148" y="552450"/>
                    <a:pt x="794385" y="520065"/>
                    <a:pt x="785813" y="487680"/>
                  </a:cubicBezTo>
                  <a:cubicBezTo>
                    <a:pt x="771525" y="438150"/>
                    <a:pt x="730568" y="401955"/>
                    <a:pt x="680085" y="393383"/>
                  </a:cubicBezTo>
                  <a:cubicBezTo>
                    <a:pt x="657225" y="390525"/>
                    <a:pt x="638175" y="378143"/>
                    <a:pt x="626745" y="359093"/>
                  </a:cubicBezTo>
                  <a:cubicBezTo>
                    <a:pt x="615315" y="340043"/>
                    <a:pt x="612458" y="316230"/>
                    <a:pt x="619125" y="295275"/>
                  </a:cubicBezTo>
                  <a:cubicBezTo>
                    <a:pt x="625793" y="274320"/>
                    <a:pt x="641985" y="257175"/>
                    <a:pt x="662940" y="248603"/>
                  </a:cubicBezTo>
                  <a:cubicBezTo>
                    <a:pt x="683895" y="240030"/>
                    <a:pt x="706755" y="240983"/>
                    <a:pt x="726758" y="251460"/>
                  </a:cubicBezTo>
                  <a:cubicBezTo>
                    <a:pt x="771525" y="274320"/>
                    <a:pt x="824865" y="271463"/>
                    <a:pt x="867728" y="245745"/>
                  </a:cubicBezTo>
                  <a:cubicBezTo>
                    <a:pt x="918210" y="318135"/>
                    <a:pt x="948690" y="406718"/>
                    <a:pt x="948690" y="5019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9" name="Свободна форма: фигура 8"/>
            <p:cNvSpPr/>
            <p:nvPr/>
          </p:nvSpPr>
          <p:spPr>
            <a:xfrm>
              <a:off x="10908932" y="1667877"/>
              <a:ext cx="57150" cy="57150"/>
            </a:xfrm>
            <a:custGeom>
              <a:avLst/>
              <a:rect l="l" t="t" r="r" b="b"/>
              <a:pathLst>
                <a:path w="57150" h="57150">
                  <a:moveTo>
                    <a:pt x="28575" y="0"/>
                  </a:moveTo>
                  <a:cubicBezTo>
                    <a:pt x="20955" y="0"/>
                    <a:pt x="14288" y="2858"/>
                    <a:pt x="8573" y="8573"/>
                  </a:cubicBezTo>
                  <a:cubicBezTo>
                    <a:pt x="3810" y="13335"/>
                    <a:pt x="0" y="20955"/>
                    <a:pt x="0" y="28575"/>
                  </a:cubicBezTo>
                  <a:cubicBezTo>
                    <a:pt x="0" y="36195"/>
                    <a:pt x="2857" y="42863"/>
                    <a:pt x="8573" y="48577"/>
                  </a:cubicBezTo>
                  <a:cubicBezTo>
                    <a:pt x="13335" y="53340"/>
                    <a:pt x="20955" y="57150"/>
                    <a:pt x="28575" y="57150"/>
                  </a:cubicBezTo>
                  <a:cubicBezTo>
                    <a:pt x="36195" y="57150"/>
                    <a:pt x="42863" y="54292"/>
                    <a:pt x="48577" y="48577"/>
                  </a:cubicBezTo>
                  <a:cubicBezTo>
                    <a:pt x="53340" y="43815"/>
                    <a:pt x="57150" y="36195"/>
                    <a:pt x="57150" y="28575"/>
                  </a:cubicBezTo>
                  <a:cubicBezTo>
                    <a:pt x="57150" y="20955"/>
                    <a:pt x="54292" y="14288"/>
                    <a:pt x="48577" y="8573"/>
                  </a:cubicBezTo>
                  <a:cubicBezTo>
                    <a:pt x="42863" y="2858"/>
                    <a:pt x="36195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Графика 36"/>
          <p:cNvSpPr/>
          <p:nvPr/>
        </p:nvSpPr>
        <p:spPr>
          <a:xfrm>
            <a:off x="5570686" y="528335"/>
            <a:ext cx="5637203" cy="5733869"/>
          </a:xfrm>
          <a:custGeom>
            <a:avLst/>
            <a:rect l="l" t="t" r="r" b="b"/>
            <a:pathLst>
              <a:path w="3243339" h="3475006">
                <a:moveTo>
                  <a:pt x="2877106" y="770888"/>
                </a:moveTo>
                <a:cubicBezTo>
                  <a:pt x="2556633" y="338442"/>
                  <a:pt x="2104882" y="44997"/>
                  <a:pt x="1792132" y="6386"/>
                </a:cubicBezTo>
                <a:cubicBezTo>
                  <a:pt x="1058519" y="-86281"/>
                  <a:pt x="-605623" y="832666"/>
                  <a:pt x="228379" y="2558586"/>
                </a:cubicBezTo>
                <a:cubicBezTo>
                  <a:pt x="294018" y="2693725"/>
                  <a:pt x="367379" y="2813420"/>
                  <a:pt x="440740" y="2913809"/>
                </a:cubicBezTo>
                <a:cubicBezTo>
                  <a:pt x="1324936" y="4103034"/>
                  <a:pt x="2780578" y="3064393"/>
                  <a:pt x="2780578" y="3064393"/>
                </a:cubicBezTo>
                <a:cubicBezTo>
                  <a:pt x="3521913" y="2230391"/>
                  <a:pt x="3321135" y="1369361"/>
                  <a:pt x="2877106" y="770888"/>
                </a:cubicBezTo>
                <a:lnTo>
                  <a:pt x="2877106" y="770888"/>
                </a:ln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38548" cap="flat">
            <a:noFill/>
            <a:prstDash val="solid"/>
            <a:miter/>
          </a:ln>
        </p:spPr>
        <p:txBody>
          <a:bodyPr rtlCol="0" anchor="ctr"/>
          <a:lstStyle/>
          <a:p>
            <a:endParaRPr lang="bg-BG" dirty="0"/>
          </a:p>
        </p:txBody>
      </p:sp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>
          <a:xfrm>
            <a:off x="496267" y="2069432"/>
            <a:ext cx="3960653" cy="4284297"/>
          </a:xfrm>
        </p:spPr>
        <p:txBody>
          <a:bodyPr>
            <a:normAutofit/>
          </a:bodyPr>
          <a:lstStyle/>
          <a:p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labore</a:t>
            </a:r>
            <a:r>
              <a:rPr lang="en-US" sz="1600" dirty="0"/>
              <a:t> et dolore magna </a:t>
            </a:r>
            <a:r>
              <a:rPr lang="en-US" sz="1600" dirty="0" err="1"/>
              <a:t>aliqua</a:t>
            </a:r>
            <a:r>
              <a:rPr lang="en-US" sz="1600" dirty="0"/>
              <a:t>. Ut </a:t>
            </a:r>
            <a:r>
              <a:rPr lang="en-US" sz="1600" dirty="0" err="1"/>
              <a:t>enim</a:t>
            </a:r>
            <a:r>
              <a:rPr lang="en-US" sz="1600" dirty="0"/>
              <a:t> ad minim </a:t>
            </a:r>
            <a:r>
              <a:rPr lang="en-US" sz="1600" dirty="0" err="1"/>
              <a:t>veniam</a:t>
            </a:r>
            <a:r>
              <a:rPr lang="en-US" sz="1600" dirty="0"/>
              <a:t>, </a:t>
            </a:r>
            <a:r>
              <a:rPr lang="en-US" sz="1600" dirty="0" err="1"/>
              <a:t>quis</a:t>
            </a:r>
            <a:r>
              <a:rPr lang="en-US" sz="1600" dirty="0"/>
              <a:t> </a:t>
            </a:r>
            <a:r>
              <a:rPr lang="en-US" sz="1600" dirty="0" err="1"/>
              <a:t>nostrud</a:t>
            </a:r>
            <a:r>
              <a:rPr lang="en-US" sz="1600" dirty="0"/>
              <a:t> exercitation </a:t>
            </a:r>
            <a:r>
              <a:rPr lang="en-US" sz="1600" dirty="0" err="1"/>
              <a:t>ullamco</a:t>
            </a:r>
            <a:r>
              <a:rPr lang="en-US" sz="1600" dirty="0"/>
              <a:t> </a:t>
            </a:r>
            <a:r>
              <a:rPr lang="en-US" sz="1600" dirty="0" err="1"/>
              <a:t>laboris</a:t>
            </a:r>
            <a:r>
              <a:rPr lang="en-US" sz="1600" dirty="0"/>
              <a:t> nisi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aliquip</a:t>
            </a:r>
            <a:r>
              <a:rPr lang="en-US" sz="1600" dirty="0"/>
              <a:t> ex </a:t>
            </a:r>
            <a:r>
              <a:rPr lang="en-US" sz="1600" dirty="0" err="1"/>
              <a:t>ea</a:t>
            </a:r>
            <a:r>
              <a:rPr lang="en-US" sz="1600" dirty="0"/>
              <a:t> </a:t>
            </a:r>
            <a:r>
              <a:rPr lang="en-US" sz="1600" dirty="0" err="1"/>
              <a:t>commodo</a:t>
            </a:r>
            <a:r>
              <a:rPr lang="en-US" sz="1600" dirty="0"/>
              <a:t> </a:t>
            </a:r>
            <a:r>
              <a:rPr lang="en-US" sz="1600" dirty="0" err="1"/>
              <a:t>consequat</a:t>
            </a:r>
            <a:r>
              <a:rPr lang="en-US" sz="1600" dirty="0"/>
              <a:t>. Duis </a:t>
            </a:r>
            <a:r>
              <a:rPr lang="en-US" sz="1600" dirty="0" err="1"/>
              <a:t>aute</a:t>
            </a:r>
            <a:r>
              <a:rPr lang="en-US" sz="1600" dirty="0"/>
              <a:t> </a:t>
            </a:r>
            <a:r>
              <a:rPr lang="en-US" sz="1600" dirty="0" err="1"/>
              <a:t>irure</a:t>
            </a:r>
            <a:r>
              <a:rPr lang="en-US" sz="1600" dirty="0"/>
              <a:t> dolor in </a:t>
            </a:r>
            <a:r>
              <a:rPr lang="en-US" sz="1600" dirty="0" err="1"/>
              <a:t>reprehenderit</a:t>
            </a:r>
            <a:r>
              <a:rPr lang="en-US" sz="1600" dirty="0"/>
              <a:t> in </a:t>
            </a:r>
            <a:r>
              <a:rPr lang="en-US" sz="1600" dirty="0" err="1"/>
              <a:t>voluptate</a:t>
            </a:r>
            <a:r>
              <a:rPr lang="en-US" sz="1600" dirty="0"/>
              <a:t> </a:t>
            </a:r>
            <a:r>
              <a:rPr lang="en-US" sz="1600" dirty="0" err="1"/>
              <a:t>velit</a:t>
            </a:r>
            <a:r>
              <a:rPr lang="en-US" sz="1600" dirty="0"/>
              <a:t> </a:t>
            </a:r>
            <a:r>
              <a:rPr lang="en-US" sz="1600" dirty="0" err="1"/>
              <a:t>esse</a:t>
            </a:r>
            <a:r>
              <a:rPr lang="en-US" sz="1600" dirty="0"/>
              <a:t> </a:t>
            </a:r>
            <a:r>
              <a:rPr lang="en-US" sz="1600" dirty="0" err="1"/>
              <a:t>cillum</a:t>
            </a:r>
            <a:r>
              <a:rPr lang="en-US" sz="1600" dirty="0"/>
              <a:t> dolore </a:t>
            </a:r>
            <a:r>
              <a:rPr lang="en-US" sz="1600" dirty="0" err="1"/>
              <a:t>eu</a:t>
            </a:r>
            <a:r>
              <a:rPr lang="en-US" sz="1600" dirty="0"/>
              <a:t> </a:t>
            </a:r>
            <a:r>
              <a:rPr lang="en-US" sz="1600" dirty="0" err="1"/>
              <a:t>fugiat</a:t>
            </a:r>
            <a:r>
              <a:rPr lang="en-US" sz="1600" dirty="0"/>
              <a:t> </a:t>
            </a:r>
            <a:r>
              <a:rPr lang="en-US" sz="1600" dirty="0" err="1"/>
              <a:t>nulla</a:t>
            </a:r>
            <a:r>
              <a:rPr lang="en-US" sz="1600" dirty="0"/>
              <a:t> </a:t>
            </a:r>
            <a:r>
              <a:rPr lang="en-US" sz="1600" dirty="0" err="1"/>
              <a:t>pariatur</a:t>
            </a:r>
            <a:r>
              <a:rPr lang="en-US" sz="1600" dirty="0"/>
              <a:t>. </a:t>
            </a:r>
            <a:r>
              <a:rPr lang="en-US" sz="1600" dirty="0" err="1"/>
              <a:t>Excepteur</a:t>
            </a:r>
            <a:r>
              <a:rPr lang="en-US" sz="1600" dirty="0"/>
              <a:t> </a:t>
            </a:r>
            <a:r>
              <a:rPr lang="en-US" sz="1600" dirty="0" err="1"/>
              <a:t>sint</a:t>
            </a:r>
            <a:r>
              <a:rPr lang="en-US" sz="1600" dirty="0"/>
              <a:t> </a:t>
            </a:r>
            <a:r>
              <a:rPr lang="en-US" sz="1600" dirty="0" err="1"/>
              <a:t>occaecat</a:t>
            </a:r>
            <a:r>
              <a:rPr lang="en-US" sz="1600" dirty="0"/>
              <a:t> </a:t>
            </a:r>
            <a:r>
              <a:rPr lang="en-US" sz="1600" dirty="0" err="1"/>
              <a:t>cupidatat</a:t>
            </a:r>
            <a:r>
              <a:rPr lang="en-US" sz="1600" dirty="0"/>
              <a:t> non </a:t>
            </a:r>
            <a:r>
              <a:rPr lang="en-US" sz="1600" dirty="0" err="1"/>
              <a:t>proident</a:t>
            </a:r>
            <a:r>
              <a:rPr lang="en-US" sz="1600" dirty="0"/>
              <a:t>, sunt in culpa qui </a:t>
            </a:r>
            <a:r>
              <a:rPr lang="en-US" sz="1600" dirty="0" err="1"/>
              <a:t>officia</a:t>
            </a:r>
            <a:r>
              <a:rPr lang="en-US" sz="1600" dirty="0"/>
              <a:t> </a:t>
            </a:r>
            <a:r>
              <a:rPr lang="en-US" sz="1600" dirty="0" err="1"/>
              <a:t>deserunt</a:t>
            </a:r>
            <a:r>
              <a:rPr lang="en-US" sz="1600" dirty="0"/>
              <a:t> </a:t>
            </a:r>
            <a:r>
              <a:rPr lang="en-US" sz="1600" dirty="0" err="1"/>
              <a:t>mollit</a:t>
            </a:r>
            <a:r>
              <a:rPr lang="en-US" sz="1600" dirty="0"/>
              <a:t> </a:t>
            </a:r>
            <a:r>
              <a:rPr lang="en-US" sz="1600" dirty="0" err="1"/>
              <a:t>anim</a:t>
            </a:r>
            <a:r>
              <a:rPr lang="en-US" sz="1600" dirty="0"/>
              <a:t> id </a:t>
            </a:r>
            <a:r>
              <a:rPr lang="en-US" sz="1600" dirty="0" err="1"/>
              <a:t>est</a:t>
            </a:r>
            <a:r>
              <a:rPr lang="en-US" sz="1600" dirty="0"/>
              <a:t> </a:t>
            </a:r>
            <a:r>
              <a:rPr lang="en-US" sz="1600" dirty="0" err="1"/>
              <a:t>laborum</a:t>
            </a:r>
            <a:r>
              <a:rPr lang="en-US" sz="1600" dirty="0"/>
              <a:t>.</a:t>
            </a:r>
          </a:p>
        </p:txBody>
      </p:sp>
      <p:grpSp>
        <p:nvGrpSpPr>
          <p:cNvPr id="5" name="Графика 5"/>
          <p:cNvGrpSpPr/>
          <p:nvPr/>
        </p:nvGrpSpPr>
        <p:grpSpPr>
          <a:xfrm>
            <a:off x="6411689" y="2894666"/>
            <a:ext cx="1096753" cy="1361799"/>
            <a:chOff x="9995484" y="753477"/>
            <a:chExt cx="1143000" cy="1419225"/>
          </a:xfrm>
          <a:solidFill>
            <a:schemeClr val="accent3">
              <a:lumMod val="90000"/>
            </a:schemeClr>
          </a:solidFill>
        </p:grpSpPr>
        <p:sp>
          <p:nvSpPr>
            <p:cNvPr id="6" name="Свободна форма: фигура 5"/>
            <p:cNvSpPr/>
            <p:nvPr/>
          </p:nvSpPr>
          <p:spPr>
            <a:xfrm>
              <a:off x="9995484" y="753477"/>
              <a:ext cx="1143000" cy="1419225"/>
            </a:xfrm>
            <a:custGeom>
              <a:avLst/>
              <a:rect l="l" t="t" r="r" b="b"/>
              <a:pathLst>
                <a:path w="1143000" h="1419225">
                  <a:moveTo>
                    <a:pt x="1148715" y="440055"/>
                  </a:moveTo>
                  <a:cubicBezTo>
                    <a:pt x="1134428" y="290513"/>
                    <a:pt x="1067753" y="149543"/>
                    <a:pt x="961073" y="42863"/>
                  </a:cubicBezTo>
                  <a:cubicBezTo>
                    <a:pt x="956310" y="38100"/>
                    <a:pt x="948690" y="34290"/>
                    <a:pt x="941070" y="34290"/>
                  </a:cubicBezTo>
                  <a:cubicBezTo>
                    <a:pt x="933450" y="34290"/>
                    <a:pt x="926783" y="37148"/>
                    <a:pt x="921068" y="42863"/>
                  </a:cubicBezTo>
                  <a:lnTo>
                    <a:pt x="836295" y="127635"/>
                  </a:lnTo>
                  <a:cubicBezTo>
                    <a:pt x="747713" y="48578"/>
                    <a:pt x="630555" y="0"/>
                    <a:pt x="501968" y="0"/>
                  </a:cubicBezTo>
                  <a:cubicBezTo>
                    <a:pt x="225743" y="0"/>
                    <a:pt x="0" y="225743"/>
                    <a:pt x="0" y="501968"/>
                  </a:cubicBezTo>
                  <a:cubicBezTo>
                    <a:pt x="0" y="630555"/>
                    <a:pt x="48578" y="747713"/>
                    <a:pt x="128588" y="836295"/>
                  </a:cubicBezTo>
                  <a:lnTo>
                    <a:pt x="43815" y="921068"/>
                  </a:lnTo>
                  <a:cubicBezTo>
                    <a:pt x="33338" y="931545"/>
                    <a:pt x="33338" y="949643"/>
                    <a:pt x="43815" y="960120"/>
                  </a:cubicBezTo>
                  <a:cubicBezTo>
                    <a:pt x="150495" y="1066800"/>
                    <a:pt x="291465" y="1133475"/>
                    <a:pt x="441008" y="1147763"/>
                  </a:cubicBezTo>
                  <a:cubicBezTo>
                    <a:pt x="452438" y="1148715"/>
                    <a:pt x="463868" y="1149668"/>
                    <a:pt x="475298" y="1149668"/>
                  </a:cubicBezTo>
                  <a:lnTo>
                    <a:pt x="475298" y="1220153"/>
                  </a:lnTo>
                  <a:lnTo>
                    <a:pt x="281940" y="1220153"/>
                  </a:lnTo>
                  <a:cubicBezTo>
                    <a:pt x="183833" y="1220153"/>
                    <a:pt x="102870" y="1300163"/>
                    <a:pt x="102870" y="1399223"/>
                  </a:cubicBezTo>
                  <a:cubicBezTo>
                    <a:pt x="102870" y="1414463"/>
                    <a:pt x="115253" y="1426845"/>
                    <a:pt x="130493" y="1426845"/>
                  </a:cubicBezTo>
                  <a:lnTo>
                    <a:pt x="873443" y="1426845"/>
                  </a:lnTo>
                  <a:cubicBezTo>
                    <a:pt x="888683" y="1426845"/>
                    <a:pt x="901065" y="1414463"/>
                    <a:pt x="901065" y="1399223"/>
                  </a:cubicBezTo>
                  <a:cubicBezTo>
                    <a:pt x="901065" y="1301115"/>
                    <a:pt x="821055" y="1220153"/>
                    <a:pt x="721995" y="1220153"/>
                  </a:cubicBezTo>
                  <a:lnTo>
                    <a:pt x="530543" y="1220153"/>
                  </a:lnTo>
                  <a:lnTo>
                    <a:pt x="530543" y="1148715"/>
                  </a:lnTo>
                  <a:cubicBezTo>
                    <a:pt x="647700" y="1143953"/>
                    <a:pt x="762000" y="1106805"/>
                    <a:pt x="860108" y="1042035"/>
                  </a:cubicBezTo>
                  <a:cubicBezTo>
                    <a:pt x="873443" y="1033463"/>
                    <a:pt x="876300" y="1016318"/>
                    <a:pt x="867728" y="1002983"/>
                  </a:cubicBezTo>
                  <a:cubicBezTo>
                    <a:pt x="859155" y="990600"/>
                    <a:pt x="842010" y="986790"/>
                    <a:pt x="828675" y="995363"/>
                  </a:cubicBezTo>
                  <a:cubicBezTo>
                    <a:pt x="601980" y="1144905"/>
                    <a:pt x="300990" y="1120140"/>
                    <a:pt x="101918" y="939165"/>
                  </a:cubicBezTo>
                  <a:lnTo>
                    <a:pt x="166688" y="874395"/>
                  </a:lnTo>
                  <a:cubicBezTo>
                    <a:pt x="255270" y="954405"/>
                    <a:pt x="373380" y="1002983"/>
                    <a:pt x="501015" y="1002983"/>
                  </a:cubicBezTo>
                  <a:cubicBezTo>
                    <a:pt x="778193" y="1002983"/>
                    <a:pt x="1002983" y="777240"/>
                    <a:pt x="1002983" y="501015"/>
                  </a:cubicBezTo>
                  <a:cubicBezTo>
                    <a:pt x="1002983" y="372428"/>
                    <a:pt x="954405" y="255270"/>
                    <a:pt x="874395" y="166688"/>
                  </a:cubicBezTo>
                  <a:lnTo>
                    <a:pt x="939165" y="101918"/>
                  </a:lnTo>
                  <a:cubicBezTo>
                    <a:pt x="1120140" y="300990"/>
                    <a:pt x="1145858" y="601980"/>
                    <a:pt x="996315" y="828675"/>
                  </a:cubicBezTo>
                  <a:cubicBezTo>
                    <a:pt x="987743" y="841058"/>
                    <a:pt x="991553" y="859155"/>
                    <a:pt x="1003935" y="867728"/>
                  </a:cubicBezTo>
                  <a:cubicBezTo>
                    <a:pt x="1008698" y="870585"/>
                    <a:pt x="1014413" y="872490"/>
                    <a:pt x="1019175" y="872490"/>
                  </a:cubicBezTo>
                  <a:cubicBezTo>
                    <a:pt x="1028700" y="872490"/>
                    <a:pt x="1037273" y="867728"/>
                    <a:pt x="1042035" y="860108"/>
                  </a:cubicBezTo>
                  <a:cubicBezTo>
                    <a:pt x="1125855" y="736283"/>
                    <a:pt x="1163003" y="587693"/>
                    <a:pt x="1148715" y="440055"/>
                  </a:cubicBezTo>
                  <a:close/>
                  <a:moveTo>
                    <a:pt x="722948" y="1278255"/>
                  </a:moveTo>
                  <a:cubicBezTo>
                    <a:pt x="781050" y="1278255"/>
                    <a:pt x="829628" y="1319213"/>
                    <a:pt x="842963" y="1373505"/>
                  </a:cubicBezTo>
                  <a:lnTo>
                    <a:pt x="161925" y="1373505"/>
                  </a:lnTo>
                  <a:cubicBezTo>
                    <a:pt x="174308" y="1319213"/>
                    <a:pt x="223838" y="1278255"/>
                    <a:pt x="281940" y="1278255"/>
                  </a:cubicBezTo>
                  <a:lnTo>
                    <a:pt x="722948" y="1278255"/>
                  </a:lnTo>
                  <a:close/>
                  <a:moveTo>
                    <a:pt x="485775" y="56198"/>
                  </a:moveTo>
                  <a:cubicBezTo>
                    <a:pt x="459105" y="127635"/>
                    <a:pt x="406718" y="187643"/>
                    <a:pt x="338138" y="222885"/>
                  </a:cubicBezTo>
                  <a:lnTo>
                    <a:pt x="318135" y="233363"/>
                  </a:lnTo>
                  <a:cubicBezTo>
                    <a:pt x="265748" y="260033"/>
                    <a:pt x="233363" y="312420"/>
                    <a:pt x="233363" y="371475"/>
                  </a:cubicBezTo>
                  <a:cubicBezTo>
                    <a:pt x="233363" y="389573"/>
                    <a:pt x="236220" y="407670"/>
                    <a:pt x="242888" y="424815"/>
                  </a:cubicBezTo>
                  <a:lnTo>
                    <a:pt x="258128" y="467678"/>
                  </a:lnTo>
                  <a:lnTo>
                    <a:pt x="145733" y="429578"/>
                  </a:lnTo>
                  <a:cubicBezTo>
                    <a:pt x="142875" y="428625"/>
                    <a:pt x="140018" y="427673"/>
                    <a:pt x="137160" y="427673"/>
                  </a:cubicBezTo>
                  <a:cubicBezTo>
                    <a:pt x="112395" y="427673"/>
                    <a:pt x="90488" y="410528"/>
                    <a:pt x="84773" y="385763"/>
                  </a:cubicBezTo>
                  <a:lnTo>
                    <a:pt x="79058" y="360998"/>
                  </a:lnTo>
                  <a:cubicBezTo>
                    <a:pt x="137160" y="188595"/>
                    <a:pt x="296228" y="62865"/>
                    <a:pt x="485775" y="56198"/>
                  </a:cubicBezTo>
                  <a:close/>
                  <a:moveTo>
                    <a:pt x="357188" y="924878"/>
                  </a:moveTo>
                  <a:cubicBezTo>
                    <a:pt x="181928" y="863918"/>
                    <a:pt x="56198" y="698183"/>
                    <a:pt x="56198" y="501968"/>
                  </a:cubicBezTo>
                  <a:cubicBezTo>
                    <a:pt x="56198" y="484823"/>
                    <a:pt x="57150" y="466725"/>
                    <a:pt x="59055" y="450533"/>
                  </a:cubicBezTo>
                  <a:cubicBezTo>
                    <a:pt x="78105" y="469583"/>
                    <a:pt x="103823" y="481965"/>
                    <a:pt x="132398" y="482918"/>
                  </a:cubicBezTo>
                  <a:lnTo>
                    <a:pt x="265748" y="527685"/>
                  </a:lnTo>
                  <a:cubicBezTo>
                    <a:pt x="263843" y="530543"/>
                    <a:pt x="260985" y="532448"/>
                    <a:pt x="259080" y="535305"/>
                  </a:cubicBezTo>
                  <a:cubicBezTo>
                    <a:pt x="217170" y="590550"/>
                    <a:pt x="227648" y="668655"/>
                    <a:pt x="280988" y="713423"/>
                  </a:cubicBezTo>
                  <a:lnTo>
                    <a:pt x="327660" y="751523"/>
                  </a:lnTo>
                  <a:lnTo>
                    <a:pt x="327660" y="815340"/>
                  </a:lnTo>
                  <a:cubicBezTo>
                    <a:pt x="327660" y="818198"/>
                    <a:pt x="328613" y="822008"/>
                    <a:pt x="329565" y="824865"/>
                  </a:cubicBezTo>
                  <a:lnTo>
                    <a:pt x="357188" y="903923"/>
                  </a:lnTo>
                  <a:lnTo>
                    <a:pt x="357188" y="924878"/>
                  </a:lnTo>
                  <a:close/>
                  <a:moveTo>
                    <a:pt x="411480" y="889635"/>
                  </a:moveTo>
                  <a:lnTo>
                    <a:pt x="383858" y="810578"/>
                  </a:lnTo>
                  <a:lnTo>
                    <a:pt x="383858" y="738188"/>
                  </a:lnTo>
                  <a:cubicBezTo>
                    <a:pt x="383858" y="729615"/>
                    <a:pt x="380048" y="721995"/>
                    <a:pt x="373380" y="716280"/>
                  </a:cubicBezTo>
                  <a:lnTo>
                    <a:pt x="316230" y="669608"/>
                  </a:lnTo>
                  <a:cubicBezTo>
                    <a:pt x="285750" y="644843"/>
                    <a:pt x="280035" y="600075"/>
                    <a:pt x="303848" y="568643"/>
                  </a:cubicBezTo>
                  <a:cubicBezTo>
                    <a:pt x="326708" y="537210"/>
                    <a:pt x="370523" y="529590"/>
                    <a:pt x="402908" y="550545"/>
                  </a:cubicBezTo>
                  <a:lnTo>
                    <a:pt x="444818" y="578168"/>
                  </a:lnTo>
                  <a:cubicBezTo>
                    <a:pt x="445770" y="579120"/>
                    <a:pt x="446723" y="579120"/>
                    <a:pt x="448628" y="580073"/>
                  </a:cubicBezTo>
                  <a:lnTo>
                    <a:pt x="551498" y="626745"/>
                  </a:lnTo>
                  <a:lnTo>
                    <a:pt x="551498" y="720090"/>
                  </a:lnTo>
                  <a:cubicBezTo>
                    <a:pt x="521018" y="720090"/>
                    <a:pt x="496253" y="744855"/>
                    <a:pt x="496253" y="775335"/>
                  </a:cubicBezTo>
                  <a:cubicBezTo>
                    <a:pt x="496253" y="800100"/>
                    <a:pt x="485775" y="824865"/>
                    <a:pt x="467678" y="842010"/>
                  </a:cubicBezTo>
                  <a:lnTo>
                    <a:pt x="412433" y="895350"/>
                  </a:lnTo>
                  <a:cubicBezTo>
                    <a:pt x="412433" y="894398"/>
                    <a:pt x="412433" y="891540"/>
                    <a:pt x="411480" y="889635"/>
                  </a:cubicBezTo>
                  <a:close/>
                  <a:moveTo>
                    <a:pt x="501968" y="948690"/>
                  </a:moveTo>
                  <a:cubicBezTo>
                    <a:pt x="481965" y="948690"/>
                    <a:pt x="461963" y="947738"/>
                    <a:pt x="442913" y="944880"/>
                  </a:cubicBezTo>
                  <a:lnTo>
                    <a:pt x="506730" y="883920"/>
                  </a:lnTo>
                  <a:cubicBezTo>
                    <a:pt x="535305" y="856298"/>
                    <a:pt x="552450" y="817245"/>
                    <a:pt x="552450" y="777240"/>
                  </a:cubicBezTo>
                  <a:cubicBezTo>
                    <a:pt x="582930" y="777240"/>
                    <a:pt x="607695" y="752475"/>
                    <a:pt x="607695" y="721995"/>
                  </a:cubicBezTo>
                  <a:lnTo>
                    <a:pt x="607695" y="627698"/>
                  </a:lnTo>
                  <a:cubicBezTo>
                    <a:pt x="607695" y="605790"/>
                    <a:pt x="595313" y="586740"/>
                    <a:pt x="575310" y="577215"/>
                  </a:cubicBezTo>
                  <a:lnTo>
                    <a:pt x="474345" y="530543"/>
                  </a:lnTo>
                  <a:lnTo>
                    <a:pt x="433388" y="504825"/>
                  </a:lnTo>
                  <a:cubicBezTo>
                    <a:pt x="401003" y="483870"/>
                    <a:pt x="360998" y="479108"/>
                    <a:pt x="325755" y="489585"/>
                  </a:cubicBezTo>
                  <a:lnTo>
                    <a:pt x="295275" y="404813"/>
                  </a:lnTo>
                  <a:cubicBezTo>
                    <a:pt x="291465" y="393383"/>
                    <a:pt x="289560" y="381953"/>
                    <a:pt x="289560" y="370523"/>
                  </a:cubicBezTo>
                  <a:cubicBezTo>
                    <a:pt x="289560" y="333375"/>
                    <a:pt x="310515" y="299085"/>
                    <a:pt x="343853" y="282893"/>
                  </a:cubicBezTo>
                  <a:lnTo>
                    <a:pt x="363855" y="272415"/>
                  </a:lnTo>
                  <a:cubicBezTo>
                    <a:pt x="451485" y="227648"/>
                    <a:pt x="516255" y="150495"/>
                    <a:pt x="544830" y="58103"/>
                  </a:cubicBezTo>
                  <a:cubicBezTo>
                    <a:pt x="658178" y="68580"/>
                    <a:pt x="759143" y="121920"/>
                    <a:pt x="832485" y="200978"/>
                  </a:cubicBezTo>
                  <a:cubicBezTo>
                    <a:pt x="807720" y="213360"/>
                    <a:pt x="778193" y="214313"/>
                    <a:pt x="752475" y="200978"/>
                  </a:cubicBezTo>
                  <a:cubicBezTo>
                    <a:pt x="718185" y="183833"/>
                    <a:pt x="678180" y="181928"/>
                    <a:pt x="642938" y="196215"/>
                  </a:cubicBezTo>
                  <a:cubicBezTo>
                    <a:pt x="607695" y="210503"/>
                    <a:pt x="580073" y="240030"/>
                    <a:pt x="567690" y="276225"/>
                  </a:cubicBezTo>
                  <a:cubicBezTo>
                    <a:pt x="555308" y="313373"/>
                    <a:pt x="560070" y="353378"/>
                    <a:pt x="580073" y="386715"/>
                  </a:cubicBezTo>
                  <a:cubicBezTo>
                    <a:pt x="600075" y="420053"/>
                    <a:pt x="634365" y="442913"/>
                    <a:pt x="672465" y="448628"/>
                  </a:cubicBezTo>
                  <a:cubicBezTo>
                    <a:pt x="701993" y="453390"/>
                    <a:pt x="725805" y="474345"/>
                    <a:pt x="733425" y="502920"/>
                  </a:cubicBezTo>
                  <a:cubicBezTo>
                    <a:pt x="741045" y="529590"/>
                    <a:pt x="744855" y="558165"/>
                    <a:pt x="744855" y="585788"/>
                  </a:cubicBezTo>
                  <a:cubicBezTo>
                    <a:pt x="744855" y="664845"/>
                    <a:pt x="805815" y="729615"/>
                    <a:pt x="883920" y="736283"/>
                  </a:cubicBezTo>
                  <a:cubicBezTo>
                    <a:pt x="802958" y="863918"/>
                    <a:pt x="662940" y="948690"/>
                    <a:pt x="501968" y="948690"/>
                  </a:cubicBezTo>
                  <a:close/>
                  <a:moveTo>
                    <a:pt x="948690" y="501968"/>
                  </a:moveTo>
                  <a:cubicBezTo>
                    <a:pt x="948690" y="565785"/>
                    <a:pt x="935355" y="625793"/>
                    <a:pt x="911543" y="681038"/>
                  </a:cubicBezTo>
                  <a:lnTo>
                    <a:pt x="894398" y="681038"/>
                  </a:lnTo>
                  <a:cubicBezTo>
                    <a:pt x="842010" y="681038"/>
                    <a:pt x="799148" y="638175"/>
                    <a:pt x="799148" y="585788"/>
                  </a:cubicBezTo>
                  <a:cubicBezTo>
                    <a:pt x="799148" y="552450"/>
                    <a:pt x="794385" y="520065"/>
                    <a:pt x="785813" y="487680"/>
                  </a:cubicBezTo>
                  <a:cubicBezTo>
                    <a:pt x="771525" y="438150"/>
                    <a:pt x="730568" y="401955"/>
                    <a:pt x="680085" y="393383"/>
                  </a:cubicBezTo>
                  <a:cubicBezTo>
                    <a:pt x="657225" y="390525"/>
                    <a:pt x="638175" y="378143"/>
                    <a:pt x="626745" y="359093"/>
                  </a:cubicBezTo>
                  <a:cubicBezTo>
                    <a:pt x="615315" y="340043"/>
                    <a:pt x="612458" y="316230"/>
                    <a:pt x="619125" y="295275"/>
                  </a:cubicBezTo>
                  <a:cubicBezTo>
                    <a:pt x="625793" y="274320"/>
                    <a:pt x="641985" y="257175"/>
                    <a:pt x="662940" y="248603"/>
                  </a:cubicBezTo>
                  <a:cubicBezTo>
                    <a:pt x="683895" y="240030"/>
                    <a:pt x="706755" y="240983"/>
                    <a:pt x="726758" y="251460"/>
                  </a:cubicBezTo>
                  <a:cubicBezTo>
                    <a:pt x="771525" y="274320"/>
                    <a:pt x="824865" y="271463"/>
                    <a:pt x="867728" y="245745"/>
                  </a:cubicBezTo>
                  <a:cubicBezTo>
                    <a:pt x="918210" y="318135"/>
                    <a:pt x="948690" y="406718"/>
                    <a:pt x="948690" y="5019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" name="Свободна форма: фигура 6"/>
            <p:cNvSpPr/>
            <p:nvPr/>
          </p:nvSpPr>
          <p:spPr>
            <a:xfrm>
              <a:off x="10908932" y="1667877"/>
              <a:ext cx="57150" cy="57150"/>
            </a:xfrm>
            <a:custGeom>
              <a:avLst/>
              <a:rect l="l" t="t" r="r" b="b"/>
              <a:pathLst>
                <a:path w="57150" h="57150">
                  <a:moveTo>
                    <a:pt x="28575" y="0"/>
                  </a:moveTo>
                  <a:cubicBezTo>
                    <a:pt x="20955" y="0"/>
                    <a:pt x="14288" y="2858"/>
                    <a:pt x="8573" y="8573"/>
                  </a:cubicBezTo>
                  <a:cubicBezTo>
                    <a:pt x="3810" y="13335"/>
                    <a:pt x="0" y="20955"/>
                    <a:pt x="0" y="28575"/>
                  </a:cubicBezTo>
                  <a:cubicBezTo>
                    <a:pt x="0" y="36195"/>
                    <a:pt x="2857" y="42863"/>
                    <a:pt x="8573" y="48577"/>
                  </a:cubicBezTo>
                  <a:cubicBezTo>
                    <a:pt x="13335" y="53340"/>
                    <a:pt x="20955" y="57150"/>
                    <a:pt x="28575" y="57150"/>
                  </a:cubicBezTo>
                  <a:cubicBezTo>
                    <a:pt x="36195" y="57150"/>
                    <a:pt x="42863" y="54292"/>
                    <a:pt x="48577" y="48577"/>
                  </a:cubicBezTo>
                  <a:cubicBezTo>
                    <a:pt x="53340" y="43815"/>
                    <a:pt x="57150" y="36195"/>
                    <a:pt x="57150" y="28575"/>
                  </a:cubicBezTo>
                  <a:cubicBezTo>
                    <a:pt x="57150" y="20955"/>
                    <a:pt x="54292" y="14288"/>
                    <a:pt x="48577" y="8573"/>
                  </a:cubicBezTo>
                  <a:cubicBezTo>
                    <a:pt x="42863" y="2858"/>
                    <a:pt x="36195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grpSp>
        <p:nvGrpSpPr>
          <p:cNvPr id="9" name="Графика 7"/>
          <p:cNvGrpSpPr/>
          <p:nvPr/>
        </p:nvGrpSpPr>
        <p:grpSpPr>
          <a:xfrm>
            <a:off x="8043086" y="1702650"/>
            <a:ext cx="2003280" cy="1669400"/>
            <a:chOff x="7386166" y="2392253"/>
            <a:chExt cx="1428750" cy="1190625"/>
          </a:xfrm>
          <a:solidFill>
            <a:schemeClr val="accent1">
              <a:lumMod val="50000"/>
            </a:schemeClr>
          </a:solidFill>
        </p:grpSpPr>
        <p:sp>
          <p:nvSpPr>
            <p:cNvPr id="10" name="Свободна форма: фигура 9"/>
            <p:cNvSpPr/>
            <p:nvPr/>
          </p:nvSpPr>
          <p:spPr>
            <a:xfrm>
              <a:off x="8186266" y="2597993"/>
              <a:ext cx="228600" cy="200025"/>
            </a:xfrm>
            <a:custGeom>
              <a:avLst/>
              <a:rect l="l" t="t" r="r" b="b"/>
              <a:pathLst>
                <a:path w="228600" h="200025">
                  <a:moveTo>
                    <a:pt x="0" y="20955"/>
                  </a:moveTo>
                  <a:lnTo>
                    <a:pt x="0" y="184785"/>
                  </a:lnTo>
                  <a:cubicBezTo>
                    <a:pt x="0" y="196215"/>
                    <a:pt x="9525" y="205740"/>
                    <a:pt x="20955" y="205740"/>
                  </a:cubicBezTo>
                  <a:lnTo>
                    <a:pt x="213360" y="205740"/>
                  </a:lnTo>
                  <a:cubicBezTo>
                    <a:pt x="224790" y="205740"/>
                    <a:pt x="234315" y="196215"/>
                    <a:pt x="234315" y="184785"/>
                  </a:cubicBezTo>
                  <a:lnTo>
                    <a:pt x="234315" y="20955"/>
                  </a:lnTo>
                  <a:cubicBezTo>
                    <a:pt x="234315" y="9525"/>
                    <a:pt x="224790" y="0"/>
                    <a:pt x="213360" y="0"/>
                  </a:cubicBezTo>
                  <a:lnTo>
                    <a:pt x="20955" y="0"/>
                  </a:lnTo>
                  <a:cubicBezTo>
                    <a:pt x="9525" y="0"/>
                    <a:pt x="0" y="8572"/>
                    <a:pt x="0" y="20955"/>
                  </a:cubicBezTo>
                  <a:close/>
                  <a:moveTo>
                    <a:pt x="41910" y="41910"/>
                  </a:moveTo>
                  <a:lnTo>
                    <a:pt x="192405" y="41910"/>
                  </a:lnTo>
                  <a:lnTo>
                    <a:pt x="192405" y="163830"/>
                  </a:lnTo>
                  <a:lnTo>
                    <a:pt x="41910" y="163830"/>
                  </a:lnTo>
                  <a:lnTo>
                    <a:pt x="41910" y="419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1" name="Свободна форма: фигура 10"/>
            <p:cNvSpPr/>
            <p:nvPr/>
          </p:nvSpPr>
          <p:spPr>
            <a:xfrm>
              <a:off x="7602384" y="2519888"/>
              <a:ext cx="161925" cy="38100"/>
            </a:xfrm>
            <a:custGeom>
              <a:avLst/>
              <a:rect l="l" t="t" r="r" b="b"/>
              <a:pathLst>
                <a:path w="161925" h="38100">
                  <a:moveTo>
                    <a:pt x="20955" y="41910"/>
                  </a:moveTo>
                  <a:lnTo>
                    <a:pt x="145733" y="41910"/>
                  </a:lnTo>
                  <a:cubicBezTo>
                    <a:pt x="157163" y="41910"/>
                    <a:pt x="166688" y="32385"/>
                    <a:pt x="166688" y="20955"/>
                  </a:cubicBezTo>
                  <a:cubicBezTo>
                    <a:pt x="166688" y="9525"/>
                    <a:pt x="157163" y="0"/>
                    <a:pt x="145733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2" name="Свободна форма: фигура 11"/>
            <p:cNvSpPr/>
            <p:nvPr/>
          </p:nvSpPr>
          <p:spPr>
            <a:xfrm>
              <a:off x="7602384" y="2609423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20955" y="41910"/>
                  </a:move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3" name="Свободна форма: фигура 12"/>
            <p:cNvSpPr/>
            <p:nvPr/>
          </p:nvSpPr>
          <p:spPr>
            <a:xfrm>
              <a:off x="7602384" y="2696100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20955" y="41910"/>
                  </a:move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4" name="Свободна форма: фигура 13"/>
            <p:cNvSpPr/>
            <p:nvPr/>
          </p:nvSpPr>
          <p:spPr>
            <a:xfrm>
              <a:off x="7602384" y="2781826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20955" y="41910"/>
                  </a:move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5" name="Свободна форма: фигура 14"/>
            <p:cNvSpPr/>
            <p:nvPr/>
          </p:nvSpPr>
          <p:spPr>
            <a:xfrm>
              <a:off x="7602384" y="2867551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20955" y="41910"/>
                  </a:move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3338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6" name="Свободна форма: фигура 15"/>
            <p:cNvSpPr/>
            <p:nvPr/>
          </p:nvSpPr>
          <p:spPr>
            <a:xfrm>
              <a:off x="7602384" y="2948513"/>
              <a:ext cx="419100" cy="247650"/>
            </a:xfrm>
            <a:custGeom>
              <a:avLst/>
              <a:rect l="l" t="t" r="r" b="b"/>
              <a:pathLst>
                <a:path w="419100" h="247650">
                  <a:moveTo>
                    <a:pt x="0" y="227648"/>
                  </a:moveTo>
                  <a:cubicBezTo>
                    <a:pt x="0" y="239077"/>
                    <a:pt x="9525" y="248602"/>
                    <a:pt x="20955" y="248602"/>
                  </a:cubicBezTo>
                  <a:lnTo>
                    <a:pt x="405765" y="248602"/>
                  </a:lnTo>
                  <a:cubicBezTo>
                    <a:pt x="417195" y="248602"/>
                    <a:pt x="426720" y="239077"/>
                    <a:pt x="426720" y="227648"/>
                  </a:cubicBezTo>
                  <a:lnTo>
                    <a:pt x="426720" y="20955"/>
                  </a:lnTo>
                  <a:cubicBezTo>
                    <a:pt x="426720" y="9525"/>
                    <a:pt x="417195" y="0"/>
                    <a:pt x="405765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lnTo>
                    <a:pt x="0" y="227648"/>
                  </a:lnTo>
                  <a:close/>
                  <a:moveTo>
                    <a:pt x="41910" y="41910"/>
                  </a:moveTo>
                  <a:lnTo>
                    <a:pt x="384810" y="41910"/>
                  </a:lnTo>
                  <a:lnTo>
                    <a:pt x="384810" y="206692"/>
                  </a:lnTo>
                  <a:lnTo>
                    <a:pt x="41910" y="206692"/>
                  </a:lnTo>
                  <a:lnTo>
                    <a:pt x="41910" y="419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7" name="Свободна форма: фигура 16"/>
            <p:cNvSpPr/>
            <p:nvPr/>
          </p:nvSpPr>
          <p:spPr>
            <a:xfrm>
              <a:off x="8440583" y="2609423"/>
              <a:ext cx="152400" cy="38100"/>
            </a:xfrm>
            <a:custGeom>
              <a:avLst/>
              <a:rect l="l" t="t" r="r" b="b"/>
              <a:pathLst>
                <a:path w="152400" h="38100">
                  <a:moveTo>
                    <a:pt x="137160" y="41910"/>
                  </a:moveTo>
                  <a:cubicBezTo>
                    <a:pt x="148590" y="41910"/>
                    <a:pt x="158115" y="32385"/>
                    <a:pt x="158115" y="20955"/>
                  </a:cubicBezTo>
                  <a:cubicBezTo>
                    <a:pt x="158115" y="9525"/>
                    <a:pt x="148590" y="0"/>
                    <a:pt x="137160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lnTo>
                    <a:pt x="137160" y="419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8" name="Свободна форма: фигура 17"/>
            <p:cNvSpPr/>
            <p:nvPr/>
          </p:nvSpPr>
          <p:spPr>
            <a:xfrm>
              <a:off x="8440583" y="2696100"/>
              <a:ext cx="152400" cy="38100"/>
            </a:xfrm>
            <a:custGeom>
              <a:avLst/>
              <a:rect l="l" t="t" r="r" b="b"/>
              <a:pathLst>
                <a:path w="152400" h="38100">
                  <a:moveTo>
                    <a:pt x="20955" y="41910"/>
                  </a:moveTo>
                  <a:lnTo>
                    <a:pt x="137160" y="41910"/>
                  </a:lnTo>
                  <a:cubicBezTo>
                    <a:pt x="148590" y="41910"/>
                    <a:pt x="158115" y="32385"/>
                    <a:pt x="158115" y="20955"/>
                  </a:cubicBezTo>
                  <a:cubicBezTo>
                    <a:pt x="158115" y="9525"/>
                    <a:pt x="148590" y="0"/>
                    <a:pt x="137160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19" name="Свободна форма: фигура 18"/>
            <p:cNvSpPr/>
            <p:nvPr/>
          </p:nvSpPr>
          <p:spPr>
            <a:xfrm>
              <a:off x="8440583" y="2781826"/>
              <a:ext cx="152400" cy="38100"/>
            </a:xfrm>
            <a:custGeom>
              <a:avLst/>
              <a:rect l="l" t="t" r="r" b="b"/>
              <a:pathLst>
                <a:path w="152400" h="38100">
                  <a:moveTo>
                    <a:pt x="20955" y="41910"/>
                  </a:moveTo>
                  <a:lnTo>
                    <a:pt x="137160" y="41910"/>
                  </a:lnTo>
                  <a:cubicBezTo>
                    <a:pt x="148590" y="41910"/>
                    <a:pt x="158115" y="32385"/>
                    <a:pt x="158115" y="20955"/>
                  </a:cubicBezTo>
                  <a:cubicBezTo>
                    <a:pt x="158115" y="9525"/>
                    <a:pt x="148590" y="0"/>
                    <a:pt x="137160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0" name="Свободна форма: фигура 19"/>
            <p:cNvSpPr/>
            <p:nvPr/>
          </p:nvSpPr>
          <p:spPr>
            <a:xfrm>
              <a:off x="8186266" y="2867551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0" y="20955"/>
                  </a:moveTo>
                  <a:cubicBezTo>
                    <a:pt x="0" y="32385"/>
                    <a:pt x="9525" y="41910"/>
                    <a:pt x="20955" y="41910"/>
                  </a:cubicBez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1" name="Свободна форма: фигура 20"/>
            <p:cNvSpPr/>
            <p:nvPr/>
          </p:nvSpPr>
          <p:spPr>
            <a:xfrm>
              <a:off x="8186266" y="2962801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391478" y="0"/>
                  </a:move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2" name="Свободна форма: фигура 21"/>
            <p:cNvSpPr/>
            <p:nvPr/>
          </p:nvSpPr>
          <p:spPr>
            <a:xfrm>
              <a:off x="8186266" y="3057098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391478" y="0"/>
                  </a:move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3" name="Свободна форма: фигура 22"/>
            <p:cNvSpPr/>
            <p:nvPr/>
          </p:nvSpPr>
          <p:spPr>
            <a:xfrm>
              <a:off x="8186266" y="3152348"/>
              <a:ext cx="409575" cy="38100"/>
            </a:xfrm>
            <a:custGeom>
              <a:avLst/>
              <a:rect l="l" t="t" r="r" b="b"/>
              <a:pathLst>
                <a:path w="409575" h="38100">
                  <a:moveTo>
                    <a:pt x="391478" y="0"/>
                  </a:moveTo>
                  <a:lnTo>
                    <a:pt x="20955" y="0"/>
                  </a:lnTo>
                  <a:cubicBezTo>
                    <a:pt x="9525" y="0"/>
                    <a:pt x="0" y="9525"/>
                    <a:pt x="0" y="20955"/>
                  </a:cubicBezTo>
                  <a:cubicBezTo>
                    <a:pt x="0" y="32385"/>
                    <a:pt x="9525" y="41910"/>
                    <a:pt x="20955" y="41910"/>
                  </a:cubicBezTo>
                  <a:lnTo>
                    <a:pt x="391478" y="41910"/>
                  </a:lnTo>
                  <a:cubicBezTo>
                    <a:pt x="402908" y="41910"/>
                    <a:pt x="412433" y="32385"/>
                    <a:pt x="412433" y="20955"/>
                  </a:cubicBezTo>
                  <a:cubicBezTo>
                    <a:pt x="412433" y="9525"/>
                    <a:pt x="402908" y="0"/>
                    <a:pt x="391478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4" name="Свободна форма: фигура 23"/>
            <p:cNvSpPr/>
            <p:nvPr/>
          </p:nvSpPr>
          <p:spPr>
            <a:xfrm>
              <a:off x="7386166" y="2392253"/>
              <a:ext cx="1428750" cy="1190625"/>
            </a:xfrm>
            <a:custGeom>
              <a:avLst/>
              <a:rect l="l" t="t" r="r" b="b"/>
              <a:pathLst>
                <a:path w="1428750" h="1190625">
                  <a:moveTo>
                    <a:pt x="1360170" y="87630"/>
                  </a:moveTo>
                  <a:lnTo>
                    <a:pt x="1323975" y="87630"/>
                  </a:lnTo>
                  <a:lnTo>
                    <a:pt x="1323975" y="67628"/>
                  </a:lnTo>
                  <a:cubicBezTo>
                    <a:pt x="1323975" y="30480"/>
                    <a:pt x="1293495" y="0"/>
                    <a:pt x="1256348" y="0"/>
                  </a:cubicBezTo>
                  <a:lnTo>
                    <a:pt x="1059180" y="0"/>
                  </a:lnTo>
                  <a:cubicBezTo>
                    <a:pt x="1047750" y="0"/>
                    <a:pt x="1038225" y="9525"/>
                    <a:pt x="1038225" y="20955"/>
                  </a:cubicBezTo>
                  <a:cubicBezTo>
                    <a:pt x="1038225" y="32385"/>
                    <a:pt x="1047750" y="41910"/>
                    <a:pt x="1059180" y="41910"/>
                  </a:cubicBezTo>
                  <a:lnTo>
                    <a:pt x="1256348" y="41910"/>
                  </a:lnTo>
                  <a:cubicBezTo>
                    <a:pt x="1270635" y="41910"/>
                    <a:pt x="1282065" y="53340"/>
                    <a:pt x="1282065" y="67628"/>
                  </a:cubicBezTo>
                  <a:lnTo>
                    <a:pt x="1282065" y="876300"/>
                  </a:lnTo>
                  <a:lnTo>
                    <a:pt x="824865" y="876300"/>
                  </a:lnTo>
                  <a:cubicBezTo>
                    <a:pt x="790575" y="876300"/>
                    <a:pt x="758190" y="889635"/>
                    <a:pt x="735330" y="911543"/>
                  </a:cubicBezTo>
                  <a:lnTo>
                    <a:pt x="735330" y="131445"/>
                  </a:lnTo>
                  <a:cubicBezTo>
                    <a:pt x="735330" y="81915"/>
                    <a:pt x="775335" y="41910"/>
                    <a:pt x="824865" y="41910"/>
                  </a:cubicBezTo>
                  <a:lnTo>
                    <a:pt x="974408" y="41910"/>
                  </a:lnTo>
                  <a:cubicBezTo>
                    <a:pt x="985838" y="41910"/>
                    <a:pt x="995363" y="32385"/>
                    <a:pt x="995363" y="20955"/>
                  </a:cubicBezTo>
                  <a:cubicBezTo>
                    <a:pt x="995363" y="9525"/>
                    <a:pt x="985838" y="0"/>
                    <a:pt x="974408" y="0"/>
                  </a:cubicBezTo>
                  <a:lnTo>
                    <a:pt x="824865" y="0"/>
                  </a:lnTo>
                  <a:cubicBezTo>
                    <a:pt x="779145" y="0"/>
                    <a:pt x="738188" y="23813"/>
                    <a:pt x="714375" y="60960"/>
                  </a:cubicBezTo>
                  <a:cubicBezTo>
                    <a:pt x="690563" y="23813"/>
                    <a:pt x="649605" y="0"/>
                    <a:pt x="603885" y="0"/>
                  </a:cubicBezTo>
                  <a:lnTo>
                    <a:pt x="172403" y="0"/>
                  </a:lnTo>
                  <a:cubicBezTo>
                    <a:pt x="135255" y="0"/>
                    <a:pt x="104775" y="30480"/>
                    <a:pt x="104775" y="67628"/>
                  </a:cubicBezTo>
                  <a:lnTo>
                    <a:pt x="104775" y="87630"/>
                  </a:lnTo>
                  <a:lnTo>
                    <a:pt x="68580" y="87630"/>
                  </a:lnTo>
                  <a:cubicBezTo>
                    <a:pt x="30480" y="87630"/>
                    <a:pt x="0" y="118110"/>
                    <a:pt x="0" y="156210"/>
                  </a:cubicBezTo>
                  <a:lnTo>
                    <a:pt x="0" y="1062038"/>
                  </a:lnTo>
                  <a:cubicBezTo>
                    <a:pt x="0" y="1100138"/>
                    <a:pt x="30480" y="1130618"/>
                    <a:pt x="68580" y="1130618"/>
                  </a:cubicBezTo>
                  <a:lnTo>
                    <a:pt x="201930" y="1130618"/>
                  </a:lnTo>
                  <a:cubicBezTo>
                    <a:pt x="213360" y="1130618"/>
                    <a:pt x="222885" y="1121093"/>
                    <a:pt x="222885" y="1109663"/>
                  </a:cubicBezTo>
                  <a:cubicBezTo>
                    <a:pt x="222885" y="1098233"/>
                    <a:pt x="213360" y="1088708"/>
                    <a:pt x="201930" y="1088708"/>
                  </a:cubicBezTo>
                  <a:lnTo>
                    <a:pt x="68580" y="1088708"/>
                  </a:lnTo>
                  <a:cubicBezTo>
                    <a:pt x="53340" y="1088708"/>
                    <a:pt x="41910" y="1076325"/>
                    <a:pt x="41910" y="1062038"/>
                  </a:cubicBezTo>
                  <a:lnTo>
                    <a:pt x="41910" y="156210"/>
                  </a:lnTo>
                  <a:cubicBezTo>
                    <a:pt x="41910" y="140970"/>
                    <a:pt x="54293" y="129540"/>
                    <a:pt x="68580" y="129540"/>
                  </a:cubicBezTo>
                  <a:lnTo>
                    <a:pt x="104775" y="129540"/>
                  </a:lnTo>
                  <a:lnTo>
                    <a:pt x="104775" y="641033"/>
                  </a:lnTo>
                  <a:cubicBezTo>
                    <a:pt x="104775" y="652463"/>
                    <a:pt x="114300" y="661988"/>
                    <a:pt x="125730" y="661988"/>
                  </a:cubicBezTo>
                  <a:cubicBezTo>
                    <a:pt x="137160" y="661988"/>
                    <a:pt x="146685" y="652463"/>
                    <a:pt x="146685" y="641033"/>
                  </a:cubicBezTo>
                  <a:lnTo>
                    <a:pt x="146685" y="67628"/>
                  </a:lnTo>
                  <a:cubicBezTo>
                    <a:pt x="146685" y="53340"/>
                    <a:pt x="158115" y="41910"/>
                    <a:pt x="172403" y="41910"/>
                  </a:cubicBezTo>
                  <a:lnTo>
                    <a:pt x="602933" y="41910"/>
                  </a:lnTo>
                  <a:cubicBezTo>
                    <a:pt x="652463" y="41910"/>
                    <a:pt x="692468" y="81915"/>
                    <a:pt x="692468" y="131445"/>
                  </a:cubicBezTo>
                  <a:lnTo>
                    <a:pt x="692468" y="911543"/>
                  </a:lnTo>
                  <a:cubicBezTo>
                    <a:pt x="669608" y="890588"/>
                    <a:pt x="638175" y="876300"/>
                    <a:pt x="603885" y="876300"/>
                  </a:cubicBezTo>
                  <a:lnTo>
                    <a:pt x="146685" y="876300"/>
                  </a:lnTo>
                  <a:lnTo>
                    <a:pt x="146685" y="724853"/>
                  </a:lnTo>
                  <a:cubicBezTo>
                    <a:pt x="146685" y="713423"/>
                    <a:pt x="137160" y="703898"/>
                    <a:pt x="125730" y="703898"/>
                  </a:cubicBezTo>
                  <a:cubicBezTo>
                    <a:pt x="114300" y="703898"/>
                    <a:pt x="104775" y="713423"/>
                    <a:pt x="104775" y="724853"/>
                  </a:cubicBezTo>
                  <a:lnTo>
                    <a:pt x="104775" y="947738"/>
                  </a:lnTo>
                  <a:cubicBezTo>
                    <a:pt x="104775" y="992505"/>
                    <a:pt x="140970" y="1029653"/>
                    <a:pt x="186690" y="1029653"/>
                  </a:cubicBezTo>
                  <a:lnTo>
                    <a:pt x="918210" y="1029653"/>
                  </a:lnTo>
                  <a:lnTo>
                    <a:pt x="918210" y="1088708"/>
                  </a:lnTo>
                  <a:lnTo>
                    <a:pt x="285750" y="1088708"/>
                  </a:lnTo>
                  <a:cubicBezTo>
                    <a:pt x="274320" y="1088708"/>
                    <a:pt x="264795" y="1098233"/>
                    <a:pt x="264795" y="1109663"/>
                  </a:cubicBezTo>
                  <a:cubicBezTo>
                    <a:pt x="264795" y="1121093"/>
                    <a:pt x="274320" y="1130618"/>
                    <a:pt x="285750" y="1130618"/>
                  </a:cubicBezTo>
                  <a:lnTo>
                    <a:pt x="918210" y="1130618"/>
                  </a:lnTo>
                  <a:lnTo>
                    <a:pt x="918210" y="1172528"/>
                  </a:lnTo>
                  <a:cubicBezTo>
                    <a:pt x="918210" y="1180148"/>
                    <a:pt x="922020" y="1186815"/>
                    <a:pt x="928688" y="1190625"/>
                  </a:cubicBezTo>
                  <a:cubicBezTo>
                    <a:pt x="935355" y="1194435"/>
                    <a:pt x="942975" y="1194435"/>
                    <a:pt x="949643" y="1191578"/>
                  </a:cubicBezTo>
                  <a:lnTo>
                    <a:pt x="1008698" y="1160145"/>
                  </a:lnTo>
                  <a:lnTo>
                    <a:pt x="1065848" y="1191578"/>
                  </a:lnTo>
                  <a:cubicBezTo>
                    <a:pt x="1068705" y="1193483"/>
                    <a:pt x="1072515" y="1194435"/>
                    <a:pt x="1075373" y="1194435"/>
                  </a:cubicBezTo>
                  <a:cubicBezTo>
                    <a:pt x="1079183" y="1194435"/>
                    <a:pt x="1082993" y="1193483"/>
                    <a:pt x="1085850" y="1191578"/>
                  </a:cubicBezTo>
                  <a:cubicBezTo>
                    <a:pt x="1092518" y="1187768"/>
                    <a:pt x="1096328" y="1181100"/>
                    <a:pt x="1096328" y="1173480"/>
                  </a:cubicBezTo>
                  <a:lnTo>
                    <a:pt x="1096328" y="1131570"/>
                  </a:lnTo>
                  <a:lnTo>
                    <a:pt x="1360170" y="1131570"/>
                  </a:lnTo>
                  <a:cubicBezTo>
                    <a:pt x="1398270" y="1131570"/>
                    <a:pt x="1428750" y="1101090"/>
                    <a:pt x="1428750" y="1062990"/>
                  </a:cubicBezTo>
                  <a:lnTo>
                    <a:pt x="1428750" y="156210"/>
                  </a:lnTo>
                  <a:cubicBezTo>
                    <a:pt x="1428750" y="118110"/>
                    <a:pt x="1398270" y="87630"/>
                    <a:pt x="1360170" y="87630"/>
                  </a:cubicBezTo>
                  <a:close/>
                  <a:moveTo>
                    <a:pt x="186690" y="987743"/>
                  </a:moveTo>
                  <a:cubicBezTo>
                    <a:pt x="164783" y="987743"/>
                    <a:pt x="146685" y="969645"/>
                    <a:pt x="146685" y="947738"/>
                  </a:cubicBezTo>
                  <a:lnTo>
                    <a:pt x="146685" y="918210"/>
                  </a:lnTo>
                  <a:lnTo>
                    <a:pt x="602933" y="918210"/>
                  </a:lnTo>
                  <a:cubicBezTo>
                    <a:pt x="644843" y="918210"/>
                    <a:pt x="681038" y="947738"/>
                    <a:pt x="690563" y="986790"/>
                  </a:cubicBezTo>
                  <a:lnTo>
                    <a:pt x="186690" y="986790"/>
                  </a:lnTo>
                  <a:lnTo>
                    <a:pt x="186690" y="987743"/>
                  </a:lnTo>
                  <a:close/>
                  <a:moveTo>
                    <a:pt x="918210" y="987743"/>
                  </a:moveTo>
                  <a:lnTo>
                    <a:pt x="738188" y="987743"/>
                  </a:lnTo>
                  <a:cubicBezTo>
                    <a:pt x="747713" y="948690"/>
                    <a:pt x="782955" y="919163"/>
                    <a:pt x="825818" y="919163"/>
                  </a:cubicBezTo>
                  <a:lnTo>
                    <a:pt x="919163" y="919163"/>
                  </a:lnTo>
                  <a:lnTo>
                    <a:pt x="919163" y="987743"/>
                  </a:lnTo>
                  <a:lnTo>
                    <a:pt x="918210" y="987743"/>
                  </a:lnTo>
                  <a:close/>
                  <a:moveTo>
                    <a:pt x="1054418" y="1137285"/>
                  </a:moveTo>
                  <a:lnTo>
                    <a:pt x="1018223" y="1118235"/>
                  </a:lnTo>
                  <a:cubicBezTo>
                    <a:pt x="1012508" y="1115378"/>
                    <a:pt x="1004888" y="1114425"/>
                    <a:pt x="998220" y="1118235"/>
                  </a:cubicBezTo>
                  <a:lnTo>
                    <a:pt x="959168" y="1138238"/>
                  </a:lnTo>
                  <a:lnTo>
                    <a:pt x="959168" y="918210"/>
                  </a:lnTo>
                  <a:lnTo>
                    <a:pt x="1053465" y="918210"/>
                  </a:lnTo>
                  <a:lnTo>
                    <a:pt x="1053465" y="1137285"/>
                  </a:lnTo>
                  <a:lnTo>
                    <a:pt x="1054418" y="1137285"/>
                  </a:lnTo>
                  <a:close/>
                  <a:moveTo>
                    <a:pt x="1096328" y="918210"/>
                  </a:moveTo>
                  <a:lnTo>
                    <a:pt x="1282065" y="918210"/>
                  </a:lnTo>
                  <a:lnTo>
                    <a:pt x="1282065" y="947738"/>
                  </a:lnTo>
                  <a:cubicBezTo>
                    <a:pt x="1282065" y="969645"/>
                    <a:pt x="1263968" y="987743"/>
                    <a:pt x="1242060" y="987743"/>
                  </a:cubicBezTo>
                  <a:lnTo>
                    <a:pt x="1096328" y="987743"/>
                  </a:lnTo>
                  <a:lnTo>
                    <a:pt x="1096328" y="918210"/>
                  </a:lnTo>
                  <a:close/>
                  <a:moveTo>
                    <a:pt x="1386840" y="1062038"/>
                  </a:moveTo>
                  <a:cubicBezTo>
                    <a:pt x="1386840" y="1077278"/>
                    <a:pt x="1374458" y="1088708"/>
                    <a:pt x="1360170" y="1088708"/>
                  </a:cubicBezTo>
                  <a:lnTo>
                    <a:pt x="1096328" y="1088708"/>
                  </a:lnTo>
                  <a:lnTo>
                    <a:pt x="1096328" y="1029653"/>
                  </a:lnTo>
                  <a:lnTo>
                    <a:pt x="1242060" y="1029653"/>
                  </a:lnTo>
                  <a:cubicBezTo>
                    <a:pt x="1286828" y="1029653"/>
                    <a:pt x="1323975" y="993458"/>
                    <a:pt x="1323975" y="947738"/>
                  </a:cubicBezTo>
                  <a:lnTo>
                    <a:pt x="1323975" y="129540"/>
                  </a:lnTo>
                  <a:lnTo>
                    <a:pt x="1360170" y="129540"/>
                  </a:lnTo>
                  <a:cubicBezTo>
                    <a:pt x="1375410" y="129540"/>
                    <a:pt x="1386840" y="141923"/>
                    <a:pt x="1386840" y="156210"/>
                  </a:cubicBezTo>
                  <a:lnTo>
                    <a:pt x="1386840" y="10620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grpSp>
        <p:nvGrpSpPr>
          <p:cNvPr id="26" name="Графика 24"/>
          <p:cNvGrpSpPr/>
          <p:nvPr/>
        </p:nvGrpSpPr>
        <p:grpSpPr>
          <a:xfrm>
            <a:off x="8079182" y="3867491"/>
            <a:ext cx="1431204" cy="1421663"/>
            <a:chOff x="8572792" y="4211580"/>
            <a:chExt cx="1428750" cy="1419225"/>
          </a:xfrm>
          <a:solidFill>
            <a:schemeClr val="tx2">
              <a:lumMod val="75000"/>
            </a:schemeClr>
          </a:solidFill>
        </p:grpSpPr>
        <p:sp>
          <p:nvSpPr>
            <p:cNvPr id="27" name="Свободна форма: фигура 26"/>
            <p:cNvSpPr/>
            <p:nvPr/>
          </p:nvSpPr>
          <p:spPr>
            <a:xfrm>
              <a:off x="9443377" y="4954530"/>
              <a:ext cx="47625" cy="47625"/>
            </a:xfrm>
            <a:custGeom>
              <a:avLst/>
              <a:rect l="l" t="t" r="r" b="b"/>
              <a:pathLst>
                <a:path w="47625" h="47625">
                  <a:moveTo>
                    <a:pt x="55245" y="27623"/>
                  </a:moveTo>
                  <a:cubicBezTo>
                    <a:pt x="55245" y="42878"/>
                    <a:pt x="42878" y="55245"/>
                    <a:pt x="27622" y="55245"/>
                  </a:cubicBezTo>
                  <a:cubicBezTo>
                    <a:pt x="12367" y="55245"/>
                    <a:pt x="0" y="42878"/>
                    <a:pt x="0" y="27623"/>
                  </a:cubicBezTo>
                  <a:cubicBezTo>
                    <a:pt x="0" y="12367"/>
                    <a:pt x="12367" y="0"/>
                    <a:pt x="27622" y="0"/>
                  </a:cubicBezTo>
                  <a:cubicBezTo>
                    <a:pt x="42878" y="0"/>
                    <a:pt x="55245" y="12367"/>
                    <a:pt x="55245" y="276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8" name="Свободна форма: фигура 27"/>
            <p:cNvSpPr/>
            <p:nvPr/>
          </p:nvSpPr>
          <p:spPr>
            <a:xfrm>
              <a:off x="9259545" y="5400300"/>
              <a:ext cx="47625" cy="47625"/>
            </a:xfrm>
            <a:custGeom>
              <a:avLst/>
              <a:rect l="l" t="t" r="r" b="b"/>
              <a:pathLst>
                <a:path w="47625" h="47625">
                  <a:moveTo>
                    <a:pt x="55245" y="27622"/>
                  </a:moveTo>
                  <a:cubicBezTo>
                    <a:pt x="55245" y="42878"/>
                    <a:pt x="42878" y="55245"/>
                    <a:pt x="27623" y="55245"/>
                  </a:cubicBezTo>
                  <a:cubicBezTo>
                    <a:pt x="12367" y="55245"/>
                    <a:pt x="0" y="42878"/>
                    <a:pt x="0" y="27622"/>
                  </a:cubicBezTo>
                  <a:cubicBezTo>
                    <a:pt x="0" y="12367"/>
                    <a:pt x="12367" y="0"/>
                    <a:pt x="27623" y="0"/>
                  </a:cubicBezTo>
                  <a:cubicBezTo>
                    <a:pt x="42878" y="0"/>
                    <a:pt x="55245" y="12367"/>
                    <a:pt x="55245" y="27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9" name="Свободна форма: фигура 28"/>
            <p:cNvSpPr/>
            <p:nvPr/>
          </p:nvSpPr>
          <p:spPr>
            <a:xfrm>
              <a:off x="9148102" y="5400300"/>
              <a:ext cx="47625" cy="47625"/>
            </a:xfrm>
            <a:custGeom>
              <a:avLst/>
              <a:rect l="l" t="t" r="r" b="b"/>
              <a:pathLst>
                <a:path w="47625" h="47625">
                  <a:moveTo>
                    <a:pt x="55245" y="27622"/>
                  </a:moveTo>
                  <a:cubicBezTo>
                    <a:pt x="55245" y="42878"/>
                    <a:pt x="42878" y="55245"/>
                    <a:pt x="27622" y="55245"/>
                  </a:cubicBezTo>
                  <a:cubicBezTo>
                    <a:pt x="12367" y="55245"/>
                    <a:pt x="0" y="42878"/>
                    <a:pt x="0" y="27622"/>
                  </a:cubicBezTo>
                  <a:cubicBezTo>
                    <a:pt x="0" y="12367"/>
                    <a:pt x="12367" y="0"/>
                    <a:pt x="27622" y="0"/>
                  </a:cubicBezTo>
                  <a:cubicBezTo>
                    <a:pt x="42878" y="0"/>
                    <a:pt x="55245" y="12367"/>
                    <a:pt x="55245" y="27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0" name="Свободна форма: фигура 29"/>
            <p:cNvSpPr/>
            <p:nvPr/>
          </p:nvSpPr>
          <p:spPr>
            <a:xfrm>
              <a:off x="9036660" y="5400300"/>
              <a:ext cx="47625" cy="47625"/>
            </a:xfrm>
            <a:custGeom>
              <a:avLst/>
              <a:rect l="l" t="t" r="r" b="b"/>
              <a:pathLst>
                <a:path w="47625" h="47625">
                  <a:moveTo>
                    <a:pt x="55245" y="27622"/>
                  </a:moveTo>
                  <a:cubicBezTo>
                    <a:pt x="55245" y="42878"/>
                    <a:pt x="42878" y="55245"/>
                    <a:pt x="27622" y="55245"/>
                  </a:cubicBezTo>
                  <a:cubicBezTo>
                    <a:pt x="12367" y="55245"/>
                    <a:pt x="0" y="42878"/>
                    <a:pt x="0" y="27622"/>
                  </a:cubicBezTo>
                  <a:cubicBezTo>
                    <a:pt x="0" y="12367"/>
                    <a:pt x="12367" y="0"/>
                    <a:pt x="27622" y="0"/>
                  </a:cubicBezTo>
                  <a:cubicBezTo>
                    <a:pt x="42878" y="0"/>
                    <a:pt x="55245" y="12367"/>
                    <a:pt x="55245" y="27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1" name="Свободна форма: фигура 30"/>
            <p:cNvSpPr/>
            <p:nvPr/>
          </p:nvSpPr>
          <p:spPr>
            <a:xfrm>
              <a:off x="9723412" y="4212533"/>
              <a:ext cx="276225" cy="1419225"/>
            </a:xfrm>
            <a:custGeom>
              <a:avLst/>
              <a:rect l="l" t="t" r="r" b="b"/>
              <a:pathLst>
                <a:path w="276225" h="1419225">
                  <a:moveTo>
                    <a:pt x="276225" y="295275"/>
                  </a:moveTo>
                  <a:cubicBezTo>
                    <a:pt x="276225" y="295275"/>
                    <a:pt x="276225" y="295275"/>
                    <a:pt x="276225" y="295275"/>
                  </a:cubicBezTo>
                  <a:cubicBezTo>
                    <a:pt x="266700" y="270510"/>
                    <a:pt x="170497" y="31433"/>
                    <a:pt x="164783" y="17145"/>
                  </a:cubicBezTo>
                  <a:cubicBezTo>
                    <a:pt x="160972" y="6668"/>
                    <a:pt x="150495" y="0"/>
                    <a:pt x="139065" y="0"/>
                  </a:cubicBezTo>
                  <a:cubicBezTo>
                    <a:pt x="127635" y="0"/>
                    <a:pt x="117158" y="6668"/>
                    <a:pt x="113347" y="17145"/>
                  </a:cubicBezTo>
                  <a:cubicBezTo>
                    <a:pt x="107633" y="31433"/>
                    <a:pt x="1905" y="295275"/>
                    <a:pt x="1905" y="295275"/>
                  </a:cubicBezTo>
                  <a:cubicBezTo>
                    <a:pt x="1905" y="295275"/>
                    <a:pt x="0" y="300038"/>
                    <a:pt x="0" y="305753"/>
                  </a:cubicBezTo>
                  <a:lnTo>
                    <a:pt x="0" y="1287780"/>
                  </a:lnTo>
                  <a:cubicBezTo>
                    <a:pt x="0" y="1364933"/>
                    <a:pt x="62865" y="1426845"/>
                    <a:pt x="139065" y="1426845"/>
                  </a:cubicBezTo>
                  <a:cubicBezTo>
                    <a:pt x="216217" y="1426845"/>
                    <a:pt x="278130" y="1363980"/>
                    <a:pt x="278130" y="1287780"/>
                  </a:cubicBezTo>
                  <a:lnTo>
                    <a:pt x="278130" y="305753"/>
                  </a:lnTo>
                  <a:cubicBezTo>
                    <a:pt x="278130" y="300038"/>
                    <a:pt x="276225" y="295275"/>
                    <a:pt x="276225" y="295275"/>
                  </a:cubicBezTo>
                  <a:close/>
                  <a:moveTo>
                    <a:pt x="139065" y="101918"/>
                  </a:moveTo>
                  <a:lnTo>
                    <a:pt x="164783" y="166688"/>
                  </a:lnTo>
                  <a:lnTo>
                    <a:pt x="113347" y="166688"/>
                  </a:lnTo>
                  <a:lnTo>
                    <a:pt x="139065" y="101918"/>
                  </a:lnTo>
                  <a:close/>
                  <a:moveTo>
                    <a:pt x="90488" y="221933"/>
                  </a:moveTo>
                  <a:lnTo>
                    <a:pt x="186690" y="221933"/>
                  </a:lnTo>
                  <a:lnTo>
                    <a:pt x="221933" y="310515"/>
                  </a:lnTo>
                  <a:cubicBezTo>
                    <a:pt x="220027" y="323850"/>
                    <a:pt x="208597" y="334328"/>
                    <a:pt x="194310" y="334328"/>
                  </a:cubicBezTo>
                  <a:cubicBezTo>
                    <a:pt x="179070" y="334328"/>
                    <a:pt x="166688" y="321945"/>
                    <a:pt x="166688" y="306705"/>
                  </a:cubicBezTo>
                  <a:cubicBezTo>
                    <a:pt x="166688" y="291465"/>
                    <a:pt x="154305" y="279083"/>
                    <a:pt x="139065" y="279083"/>
                  </a:cubicBezTo>
                  <a:cubicBezTo>
                    <a:pt x="123825" y="279083"/>
                    <a:pt x="111442" y="291465"/>
                    <a:pt x="111442" y="306705"/>
                  </a:cubicBezTo>
                  <a:cubicBezTo>
                    <a:pt x="111442" y="321945"/>
                    <a:pt x="99060" y="334328"/>
                    <a:pt x="83820" y="334328"/>
                  </a:cubicBezTo>
                  <a:cubicBezTo>
                    <a:pt x="69533" y="334328"/>
                    <a:pt x="58102" y="323850"/>
                    <a:pt x="56197" y="310515"/>
                  </a:cubicBezTo>
                  <a:lnTo>
                    <a:pt x="90488" y="221933"/>
                  </a:lnTo>
                  <a:close/>
                  <a:moveTo>
                    <a:pt x="55245" y="384810"/>
                  </a:moveTo>
                  <a:cubicBezTo>
                    <a:pt x="63817" y="387668"/>
                    <a:pt x="73342" y="389573"/>
                    <a:pt x="82867" y="389573"/>
                  </a:cubicBezTo>
                  <a:cubicBezTo>
                    <a:pt x="92392" y="389573"/>
                    <a:pt x="101917" y="387668"/>
                    <a:pt x="110490" y="384810"/>
                  </a:cubicBezTo>
                  <a:lnTo>
                    <a:pt x="110490" y="1092518"/>
                  </a:lnTo>
                  <a:lnTo>
                    <a:pt x="54292" y="1092518"/>
                  </a:lnTo>
                  <a:lnTo>
                    <a:pt x="54292" y="384810"/>
                  </a:lnTo>
                  <a:lnTo>
                    <a:pt x="55245" y="384810"/>
                  </a:lnTo>
                  <a:close/>
                  <a:moveTo>
                    <a:pt x="221933" y="1288733"/>
                  </a:moveTo>
                  <a:cubicBezTo>
                    <a:pt x="221933" y="1334453"/>
                    <a:pt x="184785" y="1372553"/>
                    <a:pt x="138113" y="1372553"/>
                  </a:cubicBezTo>
                  <a:cubicBezTo>
                    <a:pt x="91440" y="1372553"/>
                    <a:pt x="54292" y="1335405"/>
                    <a:pt x="54292" y="1288733"/>
                  </a:cubicBezTo>
                  <a:lnTo>
                    <a:pt x="54292" y="1261110"/>
                  </a:lnTo>
                  <a:lnTo>
                    <a:pt x="221933" y="1261110"/>
                  </a:lnTo>
                  <a:lnTo>
                    <a:pt x="221933" y="1288733"/>
                  </a:lnTo>
                  <a:close/>
                  <a:moveTo>
                    <a:pt x="221933" y="1204913"/>
                  </a:moveTo>
                  <a:lnTo>
                    <a:pt x="54292" y="1204913"/>
                  </a:lnTo>
                  <a:lnTo>
                    <a:pt x="54292" y="1148715"/>
                  </a:lnTo>
                  <a:lnTo>
                    <a:pt x="221933" y="1148715"/>
                  </a:lnTo>
                  <a:lnTo>
                    <a:pt x="221933" y="1204913"/>
                  </a:lnTo>
                  <a:close/>
                  <a:moveTo>
                    <a:pt x="221933" y="1092518"/>
                  </a:moveTo>
                  <a:lnTo>
                    <a:pt x="165735" y="1092518"/>
                  </a:lnTo>
                  <a:lnTo>
                    <a:pt x="165735" y="384810"/>
                  </a:lnTo>
                  <a:cubicBezTo>
                    <a:pt x="174308" y="387668"/>
                    <a:pt x="183833" y="389573"/>
                    <a:pt x="193358" y="389573"/>
                  </a:cubicBezTo>
                  <a:cubicBezTo>
                    <a:pt x="202883" y="389573"/>
                    <a:pt x="212408" y="387668"/>
                    <a:pt x="220980" y="384810"/>
                  </a:cubicBezTo>
                  <a:lnTo>
                    <a:pt x="220980" y="1092518"/>
                  </a:lnTo>
                  <a:lnTo>
                    <a:pt x="221933" y="10925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2" name="Свободна форма: фигура 31"/>
            <p:cNvSpPr/>
            <p:nvPr/>
          </p:nvSpPr>
          <p:spPr>
            <a:xfrm>
              <a:off x="8572792" y="4211580"/>
              <a:ext cx="1085850" cy="1419225"/>
            </a:xfrm>
            <a:custGeom>
              <a:avLst/>
              <a:rect l="l" t="t" r="r" b="b"/>
              <a:pathLst>
                <a:path w="1085850" h="1419225">
                  <a:moveTo>
                    <a:pt x="1038225" y="635318"/>
                  </a:moveTo>
                  <a:lnTo>
                    <a:pt x="1038225" y="139065"/>
                  </a:lnTo>
                  <a:cubicBezTo>
                    <a:pt x="1038225" y="62865"/>
                    <a:pt x="975360" y="0"/>
                    <a:pt x="898208" y="0"/>
                  </a:cubicBezTo>
                  <a:lnTo>
                    <a:pt x="27623" y="0"/>
                  </a:lnTo>
                  <a:cubicBezTo>
                    <a:pt x="12383" y="0"/>
                    <a:pt x="0" y="12383"/>
                    <a:pt x="0" y="27623"/>
                  </a:cubicBezTo>
                  <a:lnTo>
                    <a:pt x="0" y="1400175"/>
                  </a:lnTo>
                  <a:cubicBezTo>
                    <a:pt x="0" y="1415415"/>
                    <a:pt x="12383" y="1427798"/>
                    <a:pt x="27623" y="1427798"/>
                  </a:cubicBezTo>
                  <a:lnTo>
                    <a:pt x="898208" y="1427798"/>
                  </a:lnTo>
                  <a:cubicBezTo>
                    <a:pt x="975360" y="1427798"/>
                    <a:pt x="1037273" y="1364933"/>
                    <a:pt x="1037273" y="1288733"/>
                  </a:cubicBezTo>
                  <a:lnTo>
                    <a:pt x="1037273" y="904875"/>
                  </a:lnTo>
                  <a:cubicBezTo>
                    <a:pt x="1069658" y="893445"/>
                    <a:pt x="1093470" y="862013"/>
                    <a:pt x="1093470" y="825818"/>
                  </a:cubicBezTo>
                  <a:lnTo>
                    <a:pt x="1093470" y="714375"/>
                  </a:lnTo>
                  <a:cubicBezTo>
                    <a:pt x="1093470" y="678180"/>
                    <a:pt x="1070610" y="646748"/>
                    <a:pt x="1038225" y="635318"/>
                  </a:cubicBezTo>
                  <a:close/>
                  <a:moveTo>
                    <a:pt x="982028" y="1289685"/>
                  </a:moveTo>
                  <a:cubicBezTo>
                    <a:pt x="982028" y="1335405"/>
                    <a:pt x="944880" y="1373505"/>
                    <a:pt x="898208" y="1373505"/>
                  </a:cubicBezTo>
                  <a:lnTo>
                    <a:pt x="222885" y="1373505"/>
                  </a:lnTo>
                  <a:lnTo>
                    <a:pt x="222885" y="840105"/>
                  </a:lnTo>
                  <a:cubicBezTo>
                    <a:pt x="222885" y="824865"/>
                    <a:pt x="210503" y="812483"/>
                    <a:pt x="195263" y="812483"/>
                  </a:cubicBezTo>
                  <a:cubicBezTo>
                    <a:pt x="180023" y="812483"/>
                    <a:pt x="167640" y="824865"/>
                    <a:pt x="167640" y="840105"/>
                  </a:cubicBezTo>
                  <a:lnTo>
                    <a:pt x="167640" y="1373505"/>
                  </a:lnTo>
                  <a:lnTo>
                    <a:pt x="56198" y="1373505"/>
                  </a:lnTo>
                  <a:lnTo>
                    <a:pt x="56198" y="56198"/>
                  </a:lnTo>
                  <a:lnTo>
                    <a:pt x="167640" y="56198"/>
                  </a:lnTo>
                  <a:lnTo>
                    <a:pt x="167640" y="589598"/>
                  </a:lnTo>
                  <a:cubicBezTo>
                    <a:pt x="167640" y="604838"/>
                    <a:pt x="180023" y="617220"/>
                    <a:pt x="195263" y="617220"/>
                  </a:cubicBezTo>
                  <a:cubicBezTo>
                    <a:pt x="210503" y="617220"/>
                    <a:pt x="222885" y="604838"/>
                    <a:pt x="222885" y="589598"/>
                  </a:cubicBezTo>
                  <a:lnTo>
                    <a:pt x="222885" y="56198"/>
                  </a:lnTo>
                  <a:lnTo>
                    <a:pt x="898208" y="56198"/>
                  </a:lnTo>
                  <a:cubicBezTo>
                    <a:pt x="943928" y="56198"/>
                    <a:pt x="982028" y="93345"/>
                    <a:pt x="982028" y="140018"/>
                  </a:cubicBezTo>
                  <a:lnTo>
                    <a:pt x="982028" y="631508"/>
                  </a:lnTo>
                  <a:lnTo>
                    <a:pt x="842963" y="631508"/>
                  </a:lnTo>
                  <a:cubicBezTo>
                    <a:pt x="835343" y="631508"/>
                    <a:pt x="828675" y="634365"/>
                    <a:pt x="822960" y="640080"/>
                  </a:cubicBezTo>
                  <a:lnTo>
                    <a:pt x="711518" y="750570"/>
                  </a:lnTo>
                  <a:cubicBezTo>
                    <a:pt x="701040" y="761048"/>
                    <a:pt x="701040" y="779145"/>
                    <a:pt x="711518" y="789623"/>
                  </a:cubicBezTo>
                  <a:lnTo>
                    <a:pt x="822960" y="901065"/>
                  </a:lnTo>
                  <a:cubicBezTo>
                    <a:pt x="828675" y="905828"/>
                    <a:pt x="835343" y="909638"/>
                    <a:pt x="842963" y="909638"/>
                  </a:cubicBezTo>
                  <a:lnTo>
                    <a:pt x="982028" y="909638"/>
                  </a:lnTo>
                  <a:lnTo>
                    <a:pt x="982028" y="1289685"/>
                  </a:lnTo>
                  <a:close/>
                  <a:moveTo>
                    <a:pt x="1038225" y="825818"/>
                  </a:moveTo>
                  <a:cubicBezTo>
                    <a:pt x="1038225" y="841058"/>
                    <a:pt x="1025843" y="853440"/>
                    <a:pt x="1010603" y="853440"/>
                  </a:cubicBezTo>
                  <a:lnTo>
                    <a:pt x="854393" y="853440"/>
                  </a:lnTo>
                  <a:lnTo>
                    <a:pt x="770573" y="769620"/>
                  </a:lnTo>
                  <a:lnTo>
                    <a:pt x="854393" y="685800"/>
                  </a:lnTo>
                  <a:lnTo>
                    <a:pt x="1010603" y="685800"/>
                  </a:lnTo>
                  <a:cubicBezTo>
                    <a:pt x="1025843" y="685800"/>
                    <a:pt x="1038225" y="698183"/>
                    <a:pt x="1038225" y="713423"/>
                  </a:cubicBezTo>
                  <a:lnTo>
                    <a:pt x="1038225" y="8258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3" name="Свободна форма: фигура 32"/>
            <p:cNvSpPr/>
            <p:nvPr/>
          </p:nvSpPr>
          <p:spPr>
            <a:xfrm>
              <a:off x="8924265" y="4379220"/>
              <a:ext cx="495300" cy="276225"/>
            </a:xfrm>
            <a:custGeom>
              <a:avLst/>
              <a:rect l="l" t="t" r="r" b="b"/>
              <a:pathLst>
                <a:path w="495300" h="276225">
                  <a:moveTo>
                    <a:pt x="27622" y="279083"/>
                  </a:moveTo>
                  <a:lnTo>
                    <a:pt x="474345" y="279083"/>
                  </a:lnTo>
                  <a:cubicBezTo>
                    <a:pt x="489585" y="279083"/>
                    <a:pt x="501967" y="266700"/>
                    <a:pt x="501967" y="251460"/>
                  </a:cubicBezTo>
                  <a:lnTo>
                    <a:pt x="501967" y="27622"/>
                  </a:lnTo>
                  <a:cubicBezTo>
                    <a:pt x="501967" y="12382"/>
                    <a:pt x="489585" y="0"/>
                    <a:pt x="474345" y="0"/>
                  </a:cubicBezTo>
                  <a:lnTo>
                    <a:pt x="27622" y="0"/>
                  </a:lnTo>
                  <a:cubicBezTo>
                    <a:pt x="12382" y="0"/>
                    <a:pt x="0" y="12382"/>
                    <a:pt x="0" y="27622"/>
                  </a:cubicBezTo>
                  <a:lnTo>
                    <a:pt x="0" y="250508"/>
                  </a:lnTo>
                  <a:cubicBezTo>
                    <a:pt x="0" y="266700"/>
                    <a:pt x="12382" y="279083"/>
                    <a:pt x="27622" y="279083"/>
                  </a:cubicBezTo>
                  <a:close/>
                  <a:moveTo>
                    <a:pt x="56197" y="55245"/>
                  </a:moveTo>
                  <a:lnTo>
                    <a:pt x="446723" y="55245"/>
                  </a:lnTo>
                  <a:lnTo>
                    <a:pt x="446723" y="222885"/>
                  </a:lnTo>
                  <a:lnTo>
                    <a:pt x="56197" y="222885"/>
                  </a:lnTo>
                  <a:lnTo>
                    <a:pt x="56197" y="552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4" name="Свободна форма: фигура 33"/>
            <p:cNvSpPr/>
            <p:nvPr/>
          </p:nvSpPr>
          <p:spPr>
            <a:xfrm>
              <a:off x="8924265" y="5288857"/>
              <a:ext cx="495300" cy="47625"/>
            </a:xfrm>
            <a:custGeom>
              <a:avLst/>
              <a:rect l="l" t="t" r="r" b="b"/>
              <a:pathLst>
                <a:path w="495300" h="47625">
                  <a:moveTo>
                    <a:pt x="474345" y="0"/>
                  </a:moveTo>
                  <a:lnTo>
                    <a:pt x="27622" y="0"/>
                  </a:lnTo>
                  <a:cubicBezTo>
                    <a:pt x="12382" y="0"/>
                    <a:pt x="0" y="12383"/>
                    <a:pt x="0" y="27623"/>
                  </a:cubicBezTo>
                  <a:cubicBezTo>
                    <a:pt x="0" y="42863"/>
                    <a:pt x="12382" y="55245"/>
                    <a:pt x="27622" y="55245"/>
                  </a:cubicBezTo>
                  <a:lnTo>
                    <a:pt x="474345" y="55245"/>
                  </a:lnTo>
                  <a:cubicBezTo>
                    <a:pt x="489585" y="55245"/>
                    <a:pt x="501967" y="42863"/>
                    <a:pt x="501967" y="27623"/>
                  </a:cubicBezTo>
                  <a:cubicBezTo>
                    <a:pt x="501967" y="12383"/>
                    <a:pt x="489585" y="0"/>
                    <a:pt x="47434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5" name="Свободна форма: фигура 34"/>
            <p:cNvSpPr/>
            <p:nvPr/>
          </p:nvSpPr>
          <p:spPr>
            <a:xfrm>
              <a:off x="8924265" y="5177415"/>
              <a:ext cx="495300" cy="47625"/>
            </a:xfrm>
            <a:custGeom>
              <a:avLst/>
              <a:rect l="l" t="t" r="r" b="b"/>
              <a:pathLst>
                <a:path w="495300" h="47625">
                  <a:moveTo>
                    <a:pt x="27622" y="0"/>
                  </a:moveTo>
                  <a:cubicBezTo>
                    <a:pt x="12382" y="0"/>
                    <a:pt x="0" y="12382"/>
                    <a:pt x="0" y="27623"/>
                  </a:cubicBezTo>
                  <a:cubicBezTo>
                    <a:pt x="0" y="42863"/>
                    <a:pt x="12382" y="55245"/>
                    <a:pt x="27622" y="55245"/>
                  </a:cubicBezTo>
                  <a:lnTo>
                    <a:pt x="474345" y="55245"/>
                  </a:lnTo>
                  <a:cubicBezTo>
                    <a:pt x="489585" y="55245"/>
                    <a:pt x="501967" y="42863"/>
                    <a:pt x="501967" y="27623"/>
                  </a:cubicBezTo>
                  <a:cubicBezTo>
                    <a:pt x="501967" y="12382"/>
                    <a:pt x="489585" y="0"/>
                    <a:pt x="474345" y="0"/>
                  </a:cubicBezTo>
                  <a:lnTo>
                    <a:pt x="2762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6" name="Свободна форма: фигура 35"/>
            <p:cNvSpPr/>
            <p:nvPr/>
          </p:nvSpPr>
          <p:spPr>
            <a:xfrm>
              <a:off x="8740432" y="4898333"/>
              <a:ext cx="47625" cy="47625"/>
            </a:xfrm>
            <a:custGeom>
              <a:avLst/>
              <a:rect l="l" t="t" r="r" b="b"/>
              <a:pathLst>
                <a:path w="47625" h="47625">
                  <a:moveTo>
                    <a:pt x="55245" y="27623"/>
                  </a:moveTo>
                  <a:cubicBezTo>
                    <a:pt x="55245" y="42878"/>
                    <a:pt x="42878" y="55245"/>
                    <a:pt x="27623" y="55245"/>
                  </a:cubicBezTo>
                  <a:cubicBezTo>
                    <a:pt x="12367" y="55245"/>
                    <a:pt x="0" y="42878"/>
                    <a:pt x="0" y="27623"/>
                  </a:cubicBezTo>
                  <a:cubicBezTo>
                    <a:pt x="0" y="12367"/>
                    <a:pt x="12367" y="0"/>
                    <a:pt x="27623" y="0"/>
                  </a:cubicBezTo>
                  <a:cubicBezTo>
                    <a:pt x="42878" y="0"/>
                    <a:pt x="55245" y="12367"/>
                    <a:pt x="55245" y="276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This is Title</a:t>
            </a:r>
            <a:endParaRPr lang="bg-BG" sz="4400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>
          <a:xfrm>
            <a:off x="1675881" y="3164312"/>
            <a:ext cx="8840239" cy="1869824"/>
          </a:xfrm>
        </p:spPr>
        <p:txBody>
          <a:bodyPr/>
          <a:lstStyle/>
          <a:p>
            <a:pPr algn="ctr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>
          <a:xfrm>
            <a:off x="496245" y="2755233"/>
            <a:ext cx="5600784" cy="866274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>
          <a:xfrm>
            <a:off x="496954" y="1155043"/>
            <a:ext cx="5600097" cy="866274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This is Title</a:t>
            </a:r>
            <a:endParaRPr lang="bg-BG" sz="6000" dirty="0"/>
          </a:p>
        </p:txBody>
      </p:sp>
      <p:sp>
        <p:nvSpPr>
          <p:cNvPr id="5" name="Текстов контейнер 4"/>
          <p:cNvSpPr>
            <a:spLocks noGrp="1" noEditPoints="1"/>
          </p:cNvSpPr>
          <p:nvPr>
            <p:ph type="body" sz="quarter" idx="14"/>
          </p:nvPr>
        </p:nvSpPr>
        <p:spPr>
          <a:xfrm>
            <a:off x="496245" y="2081469"/>
            <a:ext cx="5600098" cy="565484"/>
          </a:xfrm>
        </p:spPr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  <p:pic>
        <p:nvPicPr>
          <p:cNvPr id="8" name="Контейнер за картина 7"/>
          <p:cNvPicPr>
            <a:picLocks noGrp="1" noChangeAspect="1"/>
          </p:cNvPicPr>
          <p:nvPr>
            <p:ph type="pic" sz="quarter" idx="15"/>
          </p:nvPr>
        </p:nvPicPr>
        <p:blipFill>
          <a:blip r:embed="rId1"/>
          <a:srcRect/>
          <a:stretch>
            <a:fillRect/>
          </a:stretch>
        </p:blipFill>
        <p:spPr>
          <a:xfrm>
            <a:off x="6340475" y="562063"/>
            <a:ext cx="5354571" cy="57800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ow and Tell">
  <a:themeElements>
    <a:clrScheme name="Show and Tell Color">
      <a:dk1>
        <a:srgbClr val="3F3C3B"/>
      </a:dk1>
      <a:lt1>
        <a:srgbClr val="FFFFFF"/>
      </a:lt1>
      <a:dk2>
        <a:srgbClr val="F8E9AC"/>
      </a:dk2>
      <a:lt2>
        <a:srgbClr val="FCCACA"/>
      </a:lt2>
      <a:accent1>
        <a:srgbClr val="A8DAFF"/>
      </a:accent1>
      <a:accent2>
        <a:srgbClr val="4785B3"/>
      </a:accent2>
      <a:accent3>
        <a:srgbClr val="FF9B99"/>
      </a:accent3>
      <a:accent4>
        <a:srgbClr val="EB7E7C"/>
      </a:accent4>
      <a:accent5>
        <a:srgbClr val="C7AC7D"/>
      </a:accent5>
      <a:accent6>
        <a:srgbClr val="B7954E"/>
      </a:accent6>
      <a:hlink>
        <a:srgbClr val="0563C1"/>
      </a:hlink>
      <a:folHlink>
        <a:srgbClr val="954F72"/>
      </a:folHlink>
    </a:clrScheme>
    <a:fontScheme name="По избор 7">
      <a:majorFont>
        <a:latin typeface="Cambria"/>
        <a:ea typeface=""/>
        <a:cs typeface=""/>
      </a:majorFont>
      <a:minorFont>
        <a:latin typeface="Calibri Light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XS4XF4A3DKMX-2098062730-9259</_dlc_DocId>
    <_dlc_DocIdUrl xmlns="db968b43-d2b1-4462-bd48-3f76b647c15b">
      <Url>https://mobisystems1.sharepoint.com/sites/FileStorage/_layouts/15/DocIdRedir.aspx?ID=XS4XF4A3DKMX-2098062730-9259</Url>
      <Description>XS4XF4A3DKMX-2098062730-9259</Description>
    </_dlc_DocIdUrl>
  </documentManagement>
</p:properties>
</file>

<file path=customXml/itemProps1.xml><?xml version="1.0" encoding="utf-8"?>
<ds:datastoreItem xmlns:ds="http://schemas.openxmlformats.org/officeDocument/2006/customXml" ds:itemID="{45230ACB-F29B-467C-9141-B3EAB32CFB5E}"/>
</file>

<file path=customXml/itemProps2.xml><?xml version="1.0" encoding="utf-8"?>
<ds:datastoreItem xmlns:ds="http://schemas.openxmlformats.org/officeDocument/2006/customXml" ds:itemID="{12584308-FDCC-469C-A827-0F32E416C35D}"/>
</file>

<file path=customXml/itemProps3.xml><?xml version="1.0" encoding="utf-8"?>
<ds:datastoreItem xmlns:ds="http://schemas.openxmlformats.org/officeDocument/2006/customXml" ds:itemID="{94E3F194-0FE3-48A8-88D9-02D0DEA17D75}"/>
</file>

<file path=customXml/itemProps4.xml><?xml version="1.0" encoding="utf-8"?>
<ds:datastoreItem xmlns:ds="http://schemas.openxmlformats.org/officeDocument/2006/customXml" ds:itemID="{619C9254-2180-4CE2-B9A1-9E353CE5163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280</Words>
  <Application>Microsoft Macintosh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Show and Tell</vt:lpstr>
      <vt:lpstr>This is Title</vt:lpstr>
      <vt:lpstr>This is Title</vt:lpstr>
      <vt:lpstr>This is Title</vt:lpstr>
      <vt:lpstr>This is Title</vt:lpstr>
      <vt:lpstr>This is Title</vt:lpstr>
      <vt:lpstr>This is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Title</dc:title>
  <dc:creator>Yana Raycheva</dc:creator>
  <cp:lastModifiedBy>Yana Raycheva</cp:lastModifiedBy>
  <cp:revision>2</cp:revision>
  <dcterms:created xsi:type="dcterms:W3CDTF">2020-11-02T08:57:42Z</dcterms:created>
  <dcterms:modified xsi:type="dcterms:W3CDTF">2026-09-17T08:28:56Z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6d14939a-d3d6-4d44-b099-61803c67acd9</vt:lpwstr>
  </property>
</Properties>
</file>