
<file path=[Content_Types].xml><?xml version="1.0" encoding="utf-8"?>
<Types xmlns="http://schemas.openxmlformats.org/package/2006/content-types">
  <Default Extension="xml" ContentType="application/xml"/>
  <Default Extension="jpeg" ContentType="image/jpeg"/>
  <Default Extension="emf" ContentType="image/x-emf"/>
  <Default Extension="png" ContentType="image/png"/>
  <Default Extension="rels" ContentType="application/vnd.openxmlformats-package.relationships+xml"/>
  <Override PartName="/ppt/presentation.xml" ContentType="application/vnd.openxmlformats-officedocument.presentationml.presentation.main+xml"/>
  <Override PartName="/ppt/slides/slide3.xml" ContentType="application/vnd.openxmlformats-officedocument.presentationml.slide+xml"/>
  <Override PartName="/customXml/itemProps2.xml" ContentType="application/vnd.openxmlformats-officedocument.customXmlProperties+xml"/>
  <Override PartName="/docProps/core.xml" ContentType="application/vnd.openxmlformats-package.core-properties+xml"/>
  <Override PartName="/ppt/slides/slide5.xml" ContentType="application/vnd.openxmlformats-officedocument.presentationml.slide+xml"/>
  <Override PartName="/customXml/itemProps4.xml" ContentType="application/vnd.openxmlformats-officedocument.customXmlProperties+xml"/>
  <Override PartName="/ppt/slides/slide2.xml" ContentType="application/vnd.openxmlformats-officedocument.presentationml.slide+xml"/>
  <Override PartName="/customXml/itemProps3.xml" ContentType="application/vnd.openxmlformats-officedocument.customXmlProperties+xml"/>
  <Override PartName="/ppt/slides/slide14.xml" ContentType="application/vnd.openxmlformats-officedocument.presentationml.slide+xml"/>
  <Override PartName="/ppt/slideLayouts/slideLayout9.xml" ContentType="application/vnd.openxmlformats-officedocument.presentationml.slideLayout+xml"/>
  <Override PartName="/ppt/slides/slide13.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Layouts/slideLayout8.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customXml/itemProps1.xml" ContentType="application/vnd.openxmlformats-officedocument.customXmlProperties+xml"/>
  <Override PartName="/docProps/custom.xml" ContentType="application/vnd.openxmlformats-officedocument.custom-properties+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Layouts/slideLayout3.xml" ContentType="application/vnd.openxmlformats-officedocument.presentationml.slideLayout+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13.xml" ContentType="application/vnd.openxmlformats-officedocument.presentationml.slideLayout+xml"/>
  <Override PartName="/ppt/slideLayouts/slideLayout6.xml" ContentType="application/vnd.openxmlformats-officedocument.presentationml.slideLayout+xml"/>
  <Override PartName="/ppt/slideLayouts/slideLayout12.xml" ContentType="application/vnd.openxmlformats-officedocument.presentationml.slideLayout+xml"/>
  <Override PartName="/ppt/slideLayouts/slideLayout7.xml" ContentType="application/vnd.openxmlformats-officedocument.presentationml.slideLayout+xml"/>
  <Override PartName="/ppt/slideLayouts/slideLayout15.xml" ContentType="application/vnd.openxmlformats-officedocument.presentationml.slideLayout+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slides/slide1.xml" ContentType="application/vnd.openxmlformats-officedocument.presentationml.slide+xml"/>
  <Override PartName="/ppt/notesSlides/notesSlide1.xml" ContentType="application/vnd.openxmlformats-officedocument.presentationml.notesSlide+xml"/>
  <Override PartName="/ppt/slides/slide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6.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7" r:id="rId13"/>
    <p:sldId id="268" r:id="rId14"/>
    <p:sldId id="269" r:id="rId15"/>
    <p:sldId id="270" r:id="rId16"/>
    <p:sldId id="271" r:id="rId17"/>
    <p:sldId id="272" r:id="rId18"/>
  </p:sldIdLst>
  <p:sldSz cx="12192000" cy="6858000"/>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EDFF"/>
    <a:srgbClr val="D0BDFF"/>
    <a:srgbClr val="FFD759"/>
    <a:srgbClr val="523399"/>
    <a:srgbClr val="533396"/>
    <a:srgbClr val="FD6A94"/>
    <a:srgbClr val="00C4DF"/>
    <a:srgbClr val="EADC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81" d="100"/>
          <a:sy n="81" d="100"/>
        </p:scale>
        <p:origin x="523" y="18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tableStyles" Target="tableStyles.xml"/><Relationship Id="rId2"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noEditPoints="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bg-BG"/>
          </a:p>
        </p:txBody>
      </p:sp>
      <p:sp>
        <p:nvSpPr>
          <p:cNvPr id="3" name="Date Placeholder 2"/>
          <p:cNvSpPr>
            <a:spLocks noGrp="1" noEditPoints="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3B4C60-14F0-4157-B2BF-2DADD3F8B710}" type="datetimeFigureOut">
              <a:rPr lang="en-US" smtClean="0"/>
              <a:t>9/17/2026</a:t>
            </a:fld>
            <a:endParaRPr lang="en-US"/>
          </a:p>
        </p:txBody>
      </p:sp>
      <p:sp>
        <p:nvSpPr>
          <p:cNvPr id="4" name="Slide Image Placeholder 3"/>
          <p:cNvSpPr>
            <a:spLocks noGrp="1" noRot="1" noChangeAspect="1" noEditPoints="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bg-BG"/>
          </a:p>
        </p:txBody>
      </p:sp>
      <p:sp>
        <p:nvSpPr>
          <p:cNvPr id="5" name="Notes Placeholder 4"/>
          <p:cNvSpPr>
            <a:spLocks noGrp="1" noEditPoints="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noEditPoints="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noEditPoints="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20AD72-8480-4673-9F90-4543687560AE}" type="slidenum">
              <a:rPr lang="en-US" smtClean="0"/>
              <a:t>‹#›</a:t>
            </a:fld>
            <a:endParaRPr lang="en-US"/>
          </a:p>
        </p:txBody>
      </p:sp>
    </p:spTree>
  </p:cSld>
  <p:clrMap bg1="lt1" tx1="dk1" bg2="lt2" tx2="dk2" accent1="accent1" accent2="accent2" accent3="accent3" accent4="accent4" accent5="accent5" accent6="accent6" hlink="hlink" folHlink="folHlink"/>
  <p:hf dt="0"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685800" y="1143000"/>
            <a:ext cx="5486400" cy="3086100"/>
          </a:xfrm>
          <a:prstGeom prst="rect">
            <a:avLst/>
          </a:prstGeom>
        </p:spPr>
        <p:txBody>
          <a:bodyPr/>
          <a:lstStyle/>
          <a:p/>
        </p:txBody>
      </p:sp>
      <p:sp>
        <p:nvSpPr>
          <p:cNvPr id="3" name="Text Placeholder 2"/>
          <p:cNvSpPr>
            <a:spLocks noGrp="1" noEditPoints="1"/>
          </p:cNvSpPr>
          <p:nvPr>
            <p:ph type="body" idx="3"/>
          </p:nvPr>
        </p:nvSpPr>
        <p:spPr>
          <a:prstGeom prst="rect">
            <a:avLst/>
          </a:prstGeom>
        </p:spPr>
        <p:txBody>
          <a:bodyPr/>
          <a:lstStyle/>
          <a:p>
            <a:endParaRPr lang="en-US"/>
          </a:p>
        </p:txBody>
      </p:sp>
      <p:sp>
        <p:nvSpPr>
          <p:cNvPr id="4" name="Slide Number Placeholder 3"/>
          <p:cNvSpPr>
            <a:spLocks noGrp="1" noEditPoints="1"/>
          </p:cNvSpPr>
          <p:nvPr>
            <p:ph type="sldNum" sz="quarter" idx="5"/>
          </p:nvPr>
        </p:nvSpPr>
        <p:spPr>
          <a:prstGeom prst="rect">
            <a:avLst/>
          </a:prstGeom>
        </p:spPr>
        <p:txBody>
          <a:bodyPr/>
          <a:lstStyle/>
          <a:p>
            <a:fld id="{2C626429-0333-4A04-9387-E17BE47D2164}" type="slidenum">
              <a:rPr lang="en-US" smtClean="0"/>
              <a:t>‹#›</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EADCFE"/>
        </a:solidFill>
      </p:bgPr>
    </p:bg>
    <p:spTree>
      <p:nvGrpSpPr>
        <p:cNvPr id="1" name=""/>
        <p:cNvGrpSpPr/>
        <p:nvPr/>
      </p:nvGrpSpPr>
      <p:grpSpPr>
        <a:xfrm>
          <a:off x="0" y="0"/>
          <a:ext cx="0" cy="0"/>
          <a:chOff x="0" y="0"/>
          <a:chExt cx="0" cy="0"/>
        </a:xfrm>
      </p:grpSpPr>
      <p:sp>
        <p:nvSpPr>
          <p:cNvPr id="2" name="Title 1"/>
          <p:cNvSpPr>
            <a:spLocks noGrp="1" noEditPoints="1"/>
          </p:cNvSpPr>
          <p:nvPr>
            <p:ph type="ctrTitle"/>
          </p:nvPr>
        </p:nvSpPr>
        <p:spPr>
          <a:xfrm>
            <a:off x="1524000" y="1122363"/>
            <a:ext cx="9144000" cy="2387600"/>
          </a:xfrm>
        </p:spPr>
        <p:txBody>
          <a:bodyPr anchor="b"/>
          <a:lstStyle>
            <a:lvl1pPr algn="l">
              <a:defRPr sz="6000"/>
            </a:lvl1pPr>
          </a:lstStyle>
          <a:p>
            <a:r>
              <a:rPr lang="en-US"/>
              <a:t>Click to edit Master title style</a:t>
            </a:r>
          </a:p>
        </p:txBody>
      </p:sp>
      <p:sp>
        <p:nvSpPr>
          <p:cNvPr id="3" name="Subtitle 2"/>
          <p:cNvSpPr>
            <a:spLocks noGrp="1" noEditPoints="1"/>
          </p:cNvSpPr>
          <p:nvPr>
            <p:ph type="subTitle" idx="1"/>
          </p:nvPr>
        </p:nvSpPr>
        <p:spPr>
          <a:xfrm>
            <a:off x="1524000" y="3749024"/>
            <a:ext cx="9144000" cy="144781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edit Master subtitle style</a:t>
            </a:r>
          </a:p>
        </p:txBody>
      </p:sp>
      <p:sp>
        <p:nvSpPr>
          <p:cNvPr id="4" name="Date Placeholder 3"/>
          <p:cNvSpPr>
            <a:spLocks noGrp="1" noEditPoints="1"/>
          </p:cNvSpPr>
          <p:nvPr>
            <p:ph type="dt" sz="half" idx="10"/>
          </p:nvPr>
        </p:nvSpPr>
        <p:spPr/>
        <p:txBody>
          <a:bodyPr/>
          <a:lstStyle/>
          <a:p>
            <a:fld id="{9769FEA0-9616-4219-BD47-FADFD53E8FA2}" type="datetimeFigureOut">
              <a:rPr lang="en-US" smtClean="0"/>
              <a:t>9/17/2026</a:t>
            </a:fld>
            <a:endParaRPr lang="en-US"/>
          </a:p>
        </p:txBody>
      </p:sp>
      <p:sp>
        <p:nvSpPr>
          <p:cNvPr id="5" name="Footer Placeholder 4"/>
          <p:cNvSpPr>
            <a:spLocks noGrp="1" noEditPoints="1"/>
          </p:cNvSpPr>
          <p:nvPr>
            <p:ph type="ftr" sz="quarter" idx="11"/>
          </p:nvPr>
        </p:nvSpPr>
        <p:spPr/>
        <p:txBody>
          <a:bodyPr/>
          <a:lstStyle/>
          <a:p>
            <a:endParaRPr lang="en-US"/>
          </a:p>
        </p:txBody>
      </p:sp>
      <p:sp>
        <p:nvSpPr>
          <p:cNvPr id="6" name="Slide Number Placeholder 5"/>
          <p:cNvSpPr>
            <a:spLocks noGrp="1" noEditPoints="1"/>
          </p:cNvSpPr>
          <p:nvPr>
            <p:ph type="sldNum" sz="quarter" idx="12"/>
          </p:nvPr>
        </p:nvSpPr>
        <p:spPr/>
        <p:txBody>
          <a:bodyPr/>
          <a:lstStyle/>
          <a:p>
            <a:fld id="{43481239-5B36-4029-8001-047E03B52D7D}" type="slidenum">
              <a:rPr lang="en-US" smtClean="0"/>
              <a:t>‹#›</a:t>
            </a:fld>
            <a:endParaRPr lang="en-US"/>
          </a:p>
        </p:txBody>
      </p:sp>
      <p:sp>
        <p:nvSpPr>
          <p:cNvPr id="21" name="Freeform 20"/>
          <p:cNvSpPr/>
          <p:nvPr userDrawn="1"/>
        </p:nvSpPr>
        <p:spPr>
          <a:xfrm>
            <a:off x="-1005654" y="4301571"/>
            <a:ext cx="2109128" cy="3465233"/>
          </a:xfrm>
          <a:custGeom>
            <a:avLst/>
            <a:rect l="l" t="t" r="r" b="b"/>
            <a:pathLst>
              <a:path w="2109128" h="3465233">
                <a:moveTo>
                  <a:pt x="855183" y="96809"/>
                </a:moveTo>
                <a:cubicBezTo>
                  <a:pt x="859041" y="158541"/>
                  <a:pt x="762585" y="363026"/>
                  <a:pt x="855183" y="525072"/>
                </a:cubicBezTo>
                <a:cubicBezTo>
                  <a:pt x="947781" y="687118"/>
                  <a:pt x="1250652" y="916682"/>
                  <a:pt x="1410768" y="1069082"/>
                </a:cubicBezTo>
                <a:cubicBezTo>
                  <a:pt x="1570884" y="1221482"/>
                  <a:pt x="1715568" y="1155892"/>
                  <a:pt x="1815882" y="1439472"/>
                </a:cubicBezTo>
                <a:cubicBezTo>
                  <a:pt x="1916196" y="1723052"/>
                  <a:pt x="1993360" y="2432966"/>
                  <a:pt x="2012651" y="2770561"/>
                </a:cubicBezTo>
                <a:cubicBezTo>
                  <a:pt x="2031942" y="3108156"/>
                  <a:pt x="2263437" y="3459255"/>
                  <a:pt x="1931629" y="3465042"/>
                </a:cubicBezTo>
                <a:cubicBezTo>
                  <a:pt x="1599822" y="3470829"/>
                  <a:pt x="195426" y="3347366"/>
                  <a:pt x="21806" y="2805285"/>
                </a:cubicBezTo>
                <a:cubicBezTo>
                  <a:pt x="-151814" y="2263204"/>
                  <a:pt x="764515" y="654323"/>
                  <a:pt x="889907" y="212556"/>
                </a:cubicBezTo>
                <a:cubicBezTo>
                  <a:pt x="1015299" y="-229211"/>
                  <a:pt x="774160" y="154682"/>
                  <a:pt x="774160" y="154682"/>
                </a:cubicBezTo>
                <a:cubicBezTo>
                  <a:pt x="762585" y="152753"/>
                  <a:pt x="810813" y="200981"/>
                  <a:pt x="820459" y="200981"/>
                </a:cubicBezTo>
                <a:cubicBezTo>
                  <a:pt x="830105" y="200981"/>
                  <a:pt x="824317" y="168186"/>
                  <a:pt x="832034" y="154682"/>
                </a:cubicBezTo>
                <a:cubicBezTo>
                  <a:pt x="839751" y="141178"/>
                  <a:pt x="851325" y="35077"/>
                  <a:pt x="855183" y="96809"/>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2" name="Freeform 21"/>
          <p:cNvSpPr/>
          <p:nvPr userDrawn="1"/>
        </p:nvSpPr>
        <p:spPr>
          <a:xfrm>
            <a:off x="10124568" y="5105241"/>
            <a:ext cx="2743136" cy="2691129"/>
          </a:xfrm>
          <a:custGeom>
            <a:avLst/>
            <a:rect l="l" t="t" r="r" b="b"/>
            <a:pathLst>
              <a:path w="2743136" h="2691129">
                <a:moveTo>
                  <a:pt x="241846" y="2606214"/>
                </a:moveTo>
                <a:cubicBezTo>
                  <a:pt x="-182559" y="2432594"/>
                  <a:pt x="77871" y="1734254"/>
                  <a:pt x="91375" y="1414021"/>
                </a:cubicBezTo>
                <a:cubicBezTo>
                  <a:pt x="104879" y="1093788"/>
                  <a:pt x="224484" y="850720"/>
                  <a:pt x="322869" y="684816"/>
                </a:cubicBezTo>
                <a:cubicBezTo>
                  <a:pt x="421254" y="518912"/>
                  <a:pt x="511922" y="482259"/>
                  <a:pt x="681684" y="418598"/>
                </a:cubicBezTo>
                <a:cubicBezTo>
                  <a:pt x="851446" y="354937"/>
                  <a:pt x="1140813" y="326001"/>
                  <a:pt x="1341441" y="302852"/>
                </a:cubicBezTo>
                <a:cubicBezTo>
                  <a:pt x="1542069" y="279703"/>
                  <a:pt x="1679036" y="322142"/>
                  <a:pt x="1885451" y="279702"/>
                </a:cubicBezTo>
                <a:cubicBezTo>
                  <a:pt x="2091866" y="237261"/>
                  <a:pt x="2500838" y="-129269"/>
                  <a:pt x="2579932" y="48209"/>
                </a:cubicBezTo>
                <a:cubicBezTo>
                  <a:pt x="2659026" y="225687"/>
                  <a:pt x="2350368" y="943317"/>
                  <a:pt x="2360013" y="1344573"/>
                </a:cubicBezTo>
                <a:cubicBezTo>
                  <a:pt x="2369658" y="1745829"/>
                  <a:pt x="2983116" y="2245470"/>
                  <a:pt x="2637805" y="2455743"/>
                </a:cubicBezTo>
                <a:cubicBezTo>
                  <a:pt x="2292494" y="2666016"/>
                  <a:pt x="666251" y="2779834"/>
                  <a:pt x="241846" y="2606214"/>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3" name="Freeform 22"/>
          <p:cNvSpPr/>
          <p:nvPr userDrawn="1"/>
        </p:nvSpPr>
        <p:spPr>
          <a:xfrm>
            <a:off x="9866938" y="-946777"/>
            <a:ext cx="2916893" cy="2684465"/>
          </a:xfrm>
          <a:custGeom>
            <a:avLst/>
            <a:rect l="l" t="t" r="r" b="b"/>
            <a:pathLst>
              <a:path w="2916893" h="2684465">
                <a:moveTo>
                  <a:pt x="56160" y="734005"/>
                </a:moveTo>
                <a:cubicBezTo>
                  <a:pt x="-63445" y="853610"/>
                  <a:pt x="27223" y="525661"/>
                  <a:pt x="148757" y="734005"/>
                </a:cubicBezTo>
                <a:cubicBezTo>
                  <a:pt x="270291" y="942349"/>
                  <a:pt x="497927" y="1746790"/>
                  <a:pt x="785365" y="1984071"/>
                </a:cubicBezTo>
                <a:cubicBezTo>
                  <a:pt x="1072803" y="2221352"/>
                  <a:pt x="1558940" y="2041944"/>
                  <a:pt x="1873385" y="2157691"/>
                </a:cubicBezTo>
                <a:cubicBezTo>
                  <a:pt x="2187831" y="2273438"/>
                  <a:pt x="2498418" y="2742213"/>
                  <a:pt x="2672038" y="2678552"/>
                </a:cubicBezTo>
                <a:cubicBezTo>
                  <a:pt x="2845658" y="2614891"/>
                  <a:pt x="2930540" y="2163479"/>
                  <a:pt x="2915107" y="1775727"/>
                </a:cubicBezTo>
                <a:cubicBezTo>
                  <a:pt x="2899674" y="1387975"/>
                  <a:pt x="2920894" y="645265"/>
                  <a:pt x="2579441" y="352040"/>
                </a:cubicBezTo>
                <a:cubicBezTo>
                  <a:pt x="2237988" y="58815"/>
                  <a:pt x="1285006" y="-43428"/>
                  <a:pt x="866388" y="16375"/>
                </a:cubicBezTo>
                <a:cubicBezTo>
                  <a:pt x="447770" y="76178"/>
                  <a:pt x="175765" y="614400"/>
                  <a:pt x="56160" y="734005"/>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4" name="Freeform 23"/>
          <p:cNvSpPr/>
          <p:nvPr userDrawn="1"/>
        </p:nvSpPr>
        <p:spPr>
          <a:xfrm>
            <a:off x="-1193940" y="-439948"/>
            <a:ext cx="2506322" cy="1737025"/>
          </a:xfrm>
          <a:custGeom>
            <a:avLst/>
            <a:rect l="l" t="t" r="r" b="b"/>
            <a:pathLst>
              <a:path w="2506322" h="1737025">
                <a:moveTo>
                  <a:pt x="256391" y="1296475"/>
                </a:moveTo>
                <a:cubicBezTo>
                  <a:pt x="422295" y="1377498"/>
                  <a:pt x="771464" y="1755604"/>
                  <a:pt x="1136067" y="1736313"/>
                </a:cubicBezTo>
                <a:cubicBezTo>
                  <a:pt x="1500670" y="1717022"/>
                  <a:pt x="2287748" y="1470095"/>
                  <a:pt x="2444006" y="1180728"/>
                </a:cubicBezTo>
                <a:cubicBezTo>
                  <a:pt x="2600264" y="891361"/>
                  <a:pt x="2457509" y="-11465"/>
                  <a:pt x="2073616" y="110"/>
                </a:cubicBezTo>
                <a:cubicBezTo>
                  <a:pt x="1689723" y="11685"/>
                  <a:pt x="441586" y="1039902"/>
                  <a:pt x="140644" y="1250176"/>
                </a:cubicBezTo>
                <a:cubicBezTo>
                  <a:pt x="-160298" y="1460450"/>
                  <a:pt x="90487" y="1215452"/>
                  <a:pt x="256391" y="1296475"/>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5" name="Freeform 24"/>
          <p:cNvSpPr/>
          <p:nvPr userDrawn="1"/>
        </p:nvSpPr>
        <p:spPr>
          <a:xfrm>
            <a:off x="-720442" y="4709180"/>
            <a:ext cx="3404806" cy="2840315"/>
          </a:xfrm>
          <a:custGeom>
            <a:avLst/>
            <a:rect l="l" t="t" r="r" b="b"/>
            <a:pathLst>
              <a:path w="3404806" h="2840315">
                <a:moveTo>
                  <a:pt x="577425" y="73760"/>
                </a:moveTo>
                <a:cubicBezTo>
                  <a:pt x="581283" y="133562"/>
                  <a:pt x="546559" y="336120"/>
                  <a:pt x="577425" y="478874"/>
                </a:cubicBezTo>
                <a:cubicBezTo>
                  <a:pt x="608291" y="621629"/>
                  <a:pt x="675810" y="812611"/>
                  <a:pt x="762620" y="930287"/>
                </a:cubicBezTo>
                <a:cubicBezTo>
                  <a:pt x="849430" y="1047963"/>
                  <a:pt x="936241" y="1134773"/>
                  <a:pt x="1098286" y="1184930"/>
                </a:cubicBezTo>
                <a:cubicBezTo>
                  <a:pt x="1260331" y="1235087"/>
                  <a:pt x="1541982" y="1223512"/>
                  <a:pt x="1734893" y="1231228"/>
                </a:cubicBezTo>
                <a:cubicBezTo>
                  <a:pt x="1927804" y="1238944"/>
                  <a:pt x="2099496" y="1213866"/>
                  <a:pt x="2255754" y="1231228"/>
                </a:cubicBezTo>
                <a:cubicBezTo>
                  <a:pt x="2412012" y="1248590"/>
                  <a:pt x="2554767" y="1256306"/>
                  <a:pt x="2672443" y="1335400"/>
                </a:cubicBezTo>
                <a:cubicBezTo>
                  <a:pt x="2790119" y="1414494"/>
                  <a:pt x="2849922" y="1539886"/>
                  <a:pt x="2961810" y="1705790"/>
                </a:cubicBezTo>
                <a:cubicBezTo>
                  <a:pt x="3073699" y="1871694"/>
                  <a:pt x="3577197" y="2141770"/>
                  <a:pt x="3343774" y="2330823"/>
                </a:cubicBezTo>
                <a:cubicBezTo>
                  <a:pt x="3110351" y="2519876"/>
                  <a:pt x="2095637" y="2849754"/>
                  <a:pt x="1561273" y="2840109"/>
                </a:cubicBezTo>
                <a:cubicBezTo>
                  <a:pt x="1026909" y="2830464"/>
                  <a:pt x="380655" y="2533380"/>
                  <a:pt x="137587" y="2272950"/>
                </a:cubicBezTo>
                <a:cubicBezTo>
                  <a:pt x="-105481" y="2012520"/>
                  <a:pt x="33415" y="1636342"/>
                  <a:pt x="102863" y="1277527"/>
                </a:cubicBezTo>
                <a:cubicBezTo>
                  <a:pt x="172311" y="918712"/>
                  <a:pt x="554276" y="120059"/>
                  <a:pt x="554276" y="120059"/>
                </a:cubicBezTo>
                <a:cubicBezTo>
                  <a:pt x="635299" y="-76711"/>
                  <a:pt x="573567" y="13958"/>
                  <a:pt x="577425" y="73760"/>
                </a:cubicBezTo>
                <a:close/>
              </a:path>
            </a:pathLst>
          </a:custGeom>
          <a:solidFill>
            <a:srgbClr val="00C4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6" name="Freeform 25"/>
          <p:cNvSpPr/>
          <p:nvPr userDrawn="1"/>
        </p:nvSpPr>
        <p:spPr>
          <a:xfrm>
            <a:off x="-624907" y="-866614"/>
            <a:ext cx="3356534" cy="2615877"/>
          </a:xfrm>
          <a:custGeom>
            <a:avLst/>
            <a:rect l="l" t="t" r="r" b="b"/>
            <a:pathLst>
              <a:path w="3363411" h="2310508">
                <a:moveTo>
                  <a:pt x="3252361" y="276160"/>
                </a:moveTo>
                <a:cubicBezTo>
                  <a:pt x="3649758" y="426631"/>
                  <a:pt x="2876184" y="897335"/>
                  <a:pt x="2569455" y="1051664"/>
                </a:cubicBezTo>
                <a:cubicBezTo>
                  <a:pt x="2262726" y="1205993"/>
                  <a:pt x="1703283" y="1119182"/>
                  <a:pt x="1411987" y="1202134"/>
                </a:cubicBezTo>
                <a:cubicBezTo>
                  <a:pt x="1120691" y="1285086"/>
                  <a:pt x="989511" y="1371897"/>
                  <a:pt x="821678" y="1549375"/>
                </a:cubicBezTo>
                <a:cubicBezTo>
                  <a:pt x="653845" y="1726853"/>
                  <a:pt x="511090" y="2500428"/>
                  <a:pt x="404989" y="2267005"/>
                </a:cubicBezTo>
                <a:cubicBezTo>
                  <a:pt x="298888" y="2033582"/>
                  <a:pt x="-295279" y="482575"/>
                  <a:pt x="185070" y="148838"/>
                </a:cubicBezTo>
                <a:cubicBezTo>
                  <a:pt x="665419" y="-184899"/>
                  <a:pt x="2854964" y="125689"/>
                  <a:pt x="3252361" y="276160"/>
                </a:cubicBezTo>
                <a:close/>
              </a:path>
            </a:pathLst>
          </a:custGeom>
          <a:solidFill>
            <a:srgbClr val="533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7" name="Freeform 26"/>
          <p:cNvSpPr/>
          <p:nvPr userDrawn="1"/>
        </p:nvSpPr>
        <p:spPr>
          <a:xfrm>
            <a:off x="7200858" y="-1088052"/>
            <a:ext cx="5332161" cy="1910394"/>
          </a:xfrm>
          <a:custGeom>
            <a:avLst/>
            <a:rect l="l" t="t" r="r" b="b"/>
            <a:pathLst>
              <a:path w="5332161" h="1910394">
                <a:moveTo>
                  <a:pt x="235298" y="648215"/>
                </a:moveTo>
                <a:cubicBezTo>
                  <a:pt x="343329" y="798686"/>
                  <a:pt x="684781" y="1363916"/>
                  <a:pt x="964503" y="1574189"/>
                </a:cubicBezTo>
                <a:cubicBezTo>
                  <a:pt x="1244225" y="1784462"/>
                  <a:pt x="1547095" y="1898280"/>
                  <a:pt x="1913627" y="1909855"/>
                </a:cubicBezTo>
                <a:cubicBezTo>
                  <a:pt x="2280159" y="1921430"/>
                  <a:pt x="2829956" y="1743951"/>
                  <a:pt x="3163693" y="1643637"/>
                </a:cubicBezTo>
                <a:cubicBezTo>
                  <a:pt x="3497430" y="1543323"/>
                  <a:pt x="3647900" y="1338838"/>
                  <a:pt x="3916047" y="1307972"/>
                </a:cubicBezTo>
                <a:cubicBezTo>
                  <a:pt x="4184194" y="1277106"/>
                  <a:pt x="4554584" y="1367774"/>
                  <a:pt x="4772574" y="1458442"/>
                </a:cubicBezTo>
                <a:cubicBezTo>
                  <a:pt x="4990564" y="1549110"/>
                  <a:pt x="5152609" y="1987020"/>
                  <a:pt x="5223986" y="1851982"/>
                </a:cubicBezTo>
                <a:cubicBezTo>
                  <a:pt x="5295363" y="1716944"/>
                  <a:pt x="5438118" y="956873"/>
                  <a:pt x="5200837" y="648215"/>
                </a:cubicBezTo>
                <a:cubicBezTo>
                  <a:pt x="4963556" y="339557"/>
                  <a:pt x="4614386" y="-3826"/>
                  <a:pt x="3800300" y="32"/>
                </a:cubicBezTo>
                <a:cubicBezTo>
                  <a:pt x="2986214" y="3890"/>
                  <a:pt x="910487" y="559475"/>
                  <a:pt x="316320" y="671364"/>
                </a:cubicBezTo>
                <a:cubicBezTo>
                  <a:pt x="-277847" y="783253"/>
                  <a:pt x="127267" y="497744"/>
                  <a:pt x="235298" y="648215"/>
                </a:cubicBezTo>
                <a:close/>
              </a:path>
            </a:pathLst>
          </a:custGeom>
          <a:solidFill>
            <a:srgbClr val="FD6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8" name="Freeform 27"/>
          <p:cNvSpPr/>
          <p:nvPr userDrawn="1"/>
        </p:nvSpPr>
        <p:spPr>
          <a:xfrm>
            <a:off x="9719516" y="4795044"/>
            <a:ext cx="3437463" cy="2569586"/>
          </a:xfrm>
          <a:custGeom>
            <a:avLst/>
            <a:rect l="l" t="t" r="r" b="b"/>
            <a:pathLst>
              <a:path w="3437463" h="2569586">
                <a:moveTo>
                  <a:pt x="2828124" y="44671"/>
                </a:moveTo>
                <a:cubicBezTo>
                  <a:pt x="2666078" y="-202256"/>
                  <a:pt x="2668007" y="646554"/>
                  <a:pt x="2457734" y="831749"/>
                </a:cubicBezTo>
                <a:cubicBezTo>
                  <a:pt x="2247461" y="1016944"/>
                  <a:pt x="1566483" y="1155840"/>
                  <a:pt x="1566483" y="1155840"/>
                </a:cubicBezTo>
                <a:cubicBezTo>
                  <a:pt x="1300265" y="1252296"/>
                  <a:pt x="1093850" y="1256154"/>
                  <a:pt x="860427" y="1410483"/>
                </a:cubicBezTo>
                <a:cubicBezTo>
                  <a:pt x="627004" y="1564812"/>
                  <a:pt x="293267" y="1919769"/>
                  <a:pt x="165946" y="2081815"/>
                </a:cubicBezTo>
                <a:cubicBezTo>
                  <a:pt x="38625" y="2243861"/>
                  <a:pt x="-96413" y="2305593"/>
                  <a:pt x="96498" y="2382757"/>
                </a:cubicBezTo>
                <a:cubicBezTo>
                  <a:pt x="289409" y="2459921"/>
                  <a:pt x="937592" y="2517795"/>
                  <a:pt x="1323415" y="2544802"/>
                </a:cubicBezTo>
                <a:cubicBezTo>
                  <a:pt x="1709238" y="2571809"/>
                  <a:pt x="2060336" y="2583384"/>
                  <a:pt x="2411435" y="2544802"/>
                </a:cubicBezTo>
                <a:cubicBezTo>
                  <a:pt x="2762534" y="2506220"/>
                  <a:pt x="3354772" y="2726139"/>
                  <a:pt x="3430007" y="2313309"/>
                </a:cubicBezTo>
                <a:cubicBezTo>
                  <a:pt x="3505242" y="1900479"/>
                  <a:pt x="2990170" y="291598"/>
                  <a:pt x="2828124" y="44671"/>
                </a:cubicBezTo>
                <a:close/>
              </a:path>
            </a:pathLst>
          </a:custGeom>
          <a:solidFill>
            <a:srgbClr val="FFD7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cxnSp>
        <p:nvCxnSpPr>
          <p:cNvPr id="29" name="Straight Connector 28"/>
          <p:cNvCxnSpPr/>
          <p:nvPr userDrawn="1"/>
        </p:nvCxnSpPr>
        <p:spPr>
          <a:xfrm>
            <a:off x="1676400" y="3584900"/>
            <a:ext cx="1800000" cy="0"/>
          </a:xfrm>
          <a:prstGeom prst="line">
            <a:avLst/>
          </a:prstGeom>
          <a:ln w="63500" cap="rnd">
            <a:solidFill>
              <a:schemeClr val="bg1"/>
            </a:solidFill>
            <a:roun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hf dt="0"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cture Title Subtitle">
    <p:bg>
      <p:bgPr>
        <a:solidFill>
          <a:srgbClr val="EADCFE"/>
        </a:solidFill>
      </p:bgPr>
    </p:bg>
    <p:spTree>
      <p:nvGrpSpPr>
        <p:cNvPr id="1" name=""/>
        <p:cNvGrpSpPr/>
        <p:nvPr/>
      </p:nvGrpSpPr>
      <p:grpSpPr>
        <a:xfrm>
          <a:off x="0" y="0"/>
          <a:ext cx="0" cy="0"/>
          <a:chOff x="0" y="0"/>
          <a:chExt cx="0" cy="0"/>
        </a:xfrm>
      </p:grpSpPr>
      <p:sp>
        <p:nvSpPr>
          <p:cNvPr id="2" name="Title 1"/>
          <p:cNvSpPr>
            <a:spLocks noGrp="1" noEditPoints="1"/>
          </p:cNvSpPr>
          <p:nvPr>
            <p:ph type="ctrTitle"/>
          </p:nvPr>
        </p:nvSpPr>
        <p:spPr>
          <a:xfrm>
            <a:off x="4038600" y="1122363"/>
            <a:ext cx="7315200" cy="2387600"/>
          </a:xfrm>
        </p:spPr>
        <p:txBody>
          <a:bodyPr bIns="0" anchor="b"/>
          <a:lstStyle>
            <a:lvl1pPr algn="l">
              <a:defRPr sz="6000"/>
            </a:lvl1pPr>
          </a:lstStyle>
          <a:p>
            <a:r>
              <a:rPr lang="en-US"/>
              <a:t>Click to edit Master title style</a:t>
            </a:r>
          </a:p>
        </p:txBody>
      </p:sp>
      <p:sp>
        <p:nvSpPr>
          <p:cNvPr id="3" name="Subtitle 2"/>
          <p:cNvSpPr>
            <a:spLocks noGrp="1" noEditPoints="1"/>
          </p:cNvSpPr>
          <p:nvPr>
            <p:ph type="subTitle" idx="1"/>
          </p:nvPr>
        </p:nvSpPr>
        <p:spPr>
          <a:xfrm>
            <a:off x="4038600" y="3509963"/>
            <a:ext cx="7315200" cy="1686877"/>
          </a:xfrm>
        </p:spPr>
        <p:txBody>
          <a:bodyPr t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edit Master subtitle style</a:t>
            </a:r>
          </a:p>
        </p:txBody>
      </p:sp>
      <p:sp>
        <p:nvSpPr>
          <p:cNvPr id="4" name="Date Placeholder 3"/>
          <p:cNvSpPr>
            <a:spLocks noGrp="1" noEditPoints="1"/>
          </p:cNvSpPr>
          <p:nvPr>
            <p:ph type="dt" sz="half" idx="10"/>
          </p:nvPr>
        </p:nvSpPr>
        <p:spPr/>
        <p:txBody>
          <a:bodyPr/>
          <a:lstStyle/>
          <a:p>
            <a:fld id="{9769FEA0-9616-4219-BD47-FADFD53E8FA2}" type="datetimeFigureOut">
              <a:rPr lang="en-US" smtClean="0"/>
              <a:t>9/17/2026</a:t>
            </a:fld>
            <a:endParaRPr lang="en-US"/>
          </a:p>
        </p:txBody>
      </p:sp>
      <p:sp>
        <p:nvSpPr>
          <p:cNvPr id="5" name="Footer Placeholder 4"/>
          <p:cNvSpPr>
            <a:spLocks noGrp="1" noEditPoints="1"/>
          </p:cNvSpPr>
          <p:nvPr>
            <p:ph type="ftr" sz="quarter" idx="11"/>
          </p:nvPr>
        </p:nvSpPr>
        <p:spPr/>
        <p:txBody>
          <a:bodyPr/>
          <a:lstStyle/>
          <a:p>
            <a:endParaRPr lang="en-US"/>
          </a:p>
        </p:txBody>
      </p:sp>
      <p:sp>
        <p:nvSpPr>
          <p:cNvPr id="6" name="Slide Number Placeholder 5"/>
          <p:cNvSpPr>
            <a:spLocks noGrp="1" noEditPoints="1"/>
          </p:cNvSpPr>
          <p:nvPr>
            <p:ph type="sldNum" sz="quarter" idx="12"/>
          </p:nvPr>
        </p:nvSpPr>
        <p:spPr/>
        <p:txBody>
          <a:bodyPr/>
          <a:lstStyle/>
          <a:p>
            <a:fld id="{43481239-5B36-4029-8001-047E03B52D7D}" type="slidenum">
              <a:rPr lang="en-US" smtClean="0"/>
              <a:t>‹#›</a:t>
            </a:fld>
            <a:endParaRPr lang="en-US"/>
          </a:p>
        </p:txBody>
      </p:sp>
      <p:sp>
        <p:nvSpPr>
          <p:cNvPr id="21" name="Freeform 20"/>
          <p:cNvSpPr/>
          <p:nvPr userDrawn="1"/>
        </p:nvSpPr>
        <p:spPr>
          <a:xfrm>
            <a:off x="-1005654" y="4301571"/>
            <a:ext cx="2109128" cy="3465233"/>
          </a:xfrm>
          <a:custGeom>
            <a:avLst/>
            <a:rect l="l" t="t" r="r" b="b"/>
            <a:pathLst>
              <a:path w="2109128" h="3465233">
                <a:moveTo>
                  <a:pt x="855183" y="96809"/>
                </a:moveTo>
                <a:cubicBezTo>
                  <a:pt x="859041" y="158541"/>
                  <a:pt x="762585" y="363026"/>
                  <a:pt x="855183" y="525072"/>
                </a:cubicBezTo>
                <a:cubicBezTo>
                  <a:pt x="947781" y="687118"/>
                  <a:pt x="1250652" y="916682"/>
                  <a:pt x="1410768" y="1069082"/>
                </a:cubicBezTo>
                <a:cubicBezTo>
                  <a:pt x="1570884" y="1221482"/>
                  <a:pt x="1715568" y="1155892"/>
                  <a:pt x="1815882" y="1439472"/>
                </a:cubicBezTo>
                <a:cubicBezTo>
                  <a:pt x="1916196" y="1723052"/>
                  <a:pt x="1993360" y="2432966"/>
                  <a:pt x="2012651" y="2770561"/>
                </a:cubicBezTo>
                <a:cubicBezTo>
                  <a:pt x="2031942" y="3108156"/>
                  <a:pt x="2263437" y="3459255"/>
                  <a:pt x="1931629" y="3465042"/>
                </a:cubicBezTo>
                <a:cubicBezTo>
                  <a:pt x="1599822" y="3470829"/>
                  <a:pt x="195426" y="3347366"/>
                  <a:pt x="21806" y="2805285"/>
                </a:cubicBezTo>
                <a:cubicBezTo>
                  <a:pt x="-151814" y="2263204"/>
                  <a:pt x="764515" y="654323"/>
                  <a:pt x="889907" y="212556"/>
                </a:cubicBezTo>
                <a:cubicBezTo>
                  <a:pt x="1015299" y="-229211"/>
                  <a:pt x="774160" y="154682"/>
                  <a:pt x="774160" y="154682"/>
                </a:cubicBezTo>
                <a:cubicBezTo>
                  <a:pt x="762585" y="152753"/>
                  <a:pt x="810813" y="200981"/>
                  <a:pt x="820459" y="200981"/>
                </a:cubicBezTo>
                <a:cubicBezTo>
                  <a:pt x="830105" y="200981"/>
                  <a:pt x="824317" y="168186"/>
                  <a:pt x="832034" y="154682"/>
                </a:cubicBezTo>
                <a:cubicBezTo>
                  <a:pt x="839751" y="141178"/>
                  <a:pt x="851325" y="35077"/>
                  <a:pt x="855183" y="96809"/>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2" name="Freeform 21"/>
          <p:cNvSpPr/>
          <p:nvPr userDrawn="1"/>
        </p:nvSpPr>
        <p:spPr>
          <a:xfrm>
            <a:off x="10124568" y="5105241"/>
            <a:ext cx="2743136" cy="2691129"/>
          </a:xfrm>
          <a:custGeom>
            <a:avLst/>
            <a:rect l="l" t="t" r="r" b="b"/>
            <a:pathLst>
              <a:path w="2743136" h="2691129">
                <a:moveTo>
                  <a:pt x="241846" y="2606214"/>
                </a:moveTo>
                <a:cubicBezTo>
                  <a:pt x="-182559" y="2432594"/>
                  <a:pt x="77871" y="1734254"/>
                  <a:pt x="91375" y="1414021"/>
                </a:cubicBezTo>
                <a:cubicBezTo>
                  <a:pt x="104879" y="1093788"/>
                  <a:pt x="224484" y="850720"/>
                  <a:pt x="322869" y="684816"/>
                </a:cubicBezTo>
                <a:cubicBezTo>
                  <a:pt x="421254" y="518912"/>
                  <a:pt x="511922" y="482259"/>
                  <a:pt x="681684" y="418598"/>
                </a:cubicBezTo>
                <a:cubicBezTo>
                  <a:pt x="851446" y="354937"/>
                  <a:pt x="1140813" y="326001"/>
                  <a:pt x="1341441" y="302852"/>
                </a:cubicBezTo>
                <a:cubicBezTo>
                  <a:pt x="1542069" y="279703"/>
                  <a:pt x="1679036" y="322142"/>
                  <a:pt x="1885451" y="279702"/>
                </a:cubicBezTo>
                <a:cubicBezTo>
                  <a:pt x="2091866" y="237261"/>
                  <a:pt x="2500838" y="-129269"/>
                  <a:pt x="2579932" y="48209"/>
                </a:cubicBezTo>
                <a:cubicBezTo>
                  <a:pt x="2659026" y="225687"/>
                  <a:pt x="2350368" y="943317"/>
                  <a:pt x="2360013" y="1344573"/>
                </a:cubicBezTo>
                <a:cubicBezTo>
                  <a:pt x="2369658" y="1745829"/>
                  <a:pt x="2983116" y="2245470"/>
                  <a:pt x="2637805" y="2455743"/>
                </a:cubicBezTo>
                <a:cubicBezTo>
                  <a:pt x="2292494" y="2666016"/>
                  <a:pt x="666251" y="2779834"/>
                  <a:pt x="241846" y="2606214"/>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3" name="Freeform 22"/>
          <p:cNvSpPr/>
          <p:nvPr userDrawn="1"/>
        </p:nvSpPr>
        <p:spPr>
          <a:xfrm>
            <a:off x="9866938" y="-946777"/>
            <a:ext cx="2916893" cy="2684465"/>
          </a:xfrm>
          <a:custGeom>
            <a:avLst/>
            <a:rect l="l" t="t" r="r" b="b"/>
            <a:pathLst>
              <a:path w="2916893" h="2684465">
                <a:moveTo>
                  <a:pt x="56160" y="734005"/>
                </a:moveTo>
                <a:cubicBezTo>
                  <a:pt x="-63445" y="853610"/>
                  <a:pt x="27223" y="525661"/>
                  <a:pt x="148757" y="734005"/>
                </a:cubicBezTo>
                <a:cubicBezTo>
                  <a:pt x="270291" y="942349"/>
                  <a:pt x="497927" y="1746790"/>
                  <a:pt x="785365" y="1984071"/>
                </a:cubicBezTo>
                <a:cubicBezTo>
                  <a:pt x="1072803" y="2221352"/>
                  <a:pt x="1558940" y="2041944"/>
                  <a:pt x="1873385" y="2157691"/>
                </a:cubicBezTo>
                <a:cubicBezTo>
                  <a:pt x="2187831" y="2273438"/>
                  <a:pt x="2498418" y="2742213"/>
                  <a:pt x="2672038" y="2678552"/>
                </a:cubicBezTo>
                <a:cubicBezTo>
                  <a:pt x="2845658" y="2614891"/>
                  <a:pt x="2930540" y="2163479"/>
                  <a:pt x="2915107" y="1775727"/>
                </a:cubicBezTo>
                <a:cubicBezTo>
                  <a:pt x="2899674" y="1387975"/>
                  <a:pt x="2920894" y="645265"/>
                  <a:pt x="2579441" y="352040"/>
                </a:cubicBezTo>
                <a:cubicBezTo>
                  <a:pt x="2237988" y="58815"/>
                  <a:pt x="1285006" y="-43428"/>
                  <a:pt x="866388" y="16375"/>
                </a:cubicBezTo>
                <a:cubicBezTo>
                  <a:pt x="447770" y="76178"/>
                  <a:pt x="175765" y="614400"/>
                  <a:pt x="56160" y="734005"/>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4" name="Freeform 23"/>
          <p:cNvSpPr/>
          <p:nvPr userDrawn="1"/>
        </p:nvSpPr>
        <p:spPr>
          <a:xfrm>
            <a:off x="-1193940" y="-439948"/>
            <a:ext cx="2506322" cy="1737025"/>
          </a:xfrm>
          <a:custGeom>
            <a:avLst/>
            <a:rect l="l" t="t" r="r" b="b"/>
            <a:pathLst>
              <a:path w="2506322" h="1737025">
                <a:moveTo>
                  <a:pt x="256391" y="1296475"/>
                </a:moveTo>
                <a:cubicBezTo>
                  <a:pt x="422295" y="1377498"/>
                  <a:pt x="771464" y="1755604"/>
                  <a:pt x="1136067" y="1736313"/>
                </a:cubicBezTo>
                <a:cubicBezTo>
                  <a:pt x="1500670" y="1717022"/>
                  <a:pt x="2287748" y="1470095"/>
                  <a:pt x="2444006" y="1180728"/>
                </a:cubicBezTo>
                <a:cubicBezTo>
                  <a:pt x="2600264" y="891361"/>
                  <a:pt x="2457509" y="-11465"/>
                  <a:pt x="2073616" y="110"/>
                </a:cubicBezTo>
                <a:cubicBezTo>
                  <a:pt x="1689723" y="11685"/>
                  <a:pt x="441586" y="1039902"/>
                  <a:pt x="140644" y="1250176"/>
                </a:cubicBezTo>
                <a:cubicBezTo>
                  <a:pt x="-160298" y="1460450"/>
                  <a:pt x="90487" y="1215452"/>
                  <a:pt x="256391" y="1296475"/>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5" name="Freeform 24"/>
          <p:cNvSpPr/>
          <p:nvPr userDrawn="1"/>
        </p:nvSpPr>
        <p:spPr>
          <a:xfrm>
            <a:off x="-720442" y="4709180"/>
            <a:ext cx="3404806" cy="2840315"/>
          </a:xfrm>
          <a:custGeom>
            <a:avLst/>
            <a:rect l="l" t="t" r="r" b="b"/>
            <a:pathLst>
              <a:path w="3404806" h="2840315">
                <a:moveTo>
                  <a:pt x="577425" y="73760"/>
                </a:moveTo>
                <a:cubicBezTo>
                  <a:pt x="581283" y="133562"/>
                  <a:pt x="546559" y="336120"/>
                  <a:pt x="577425" y="478874"/>
                </a:cubicBezTo>
                <a:cubicBezTo>
                  <a:pt x="608291" y="621629"/>
                  <a:pt x="675810" y="812611"/>
                  <a:pt x="762620" y="930287"/>
                </a:cubicBezTo>
                <a:cubicBezTo>
                  <a:pt x="849430" y="1047963"/>
                  <a:pt x="936241" y="1134773"/>
                  <a:pt x="1098286" y="1184930"/>
                </a:cubicBezTo>
                <a:cubicBezTo>
                  <a:pt x="1260331" y="1235087"/>
                  <a:pt x="1541982" y="1223512"/>
                  <a:pt x="1734893" y="1231228"/>
                </a:cubicBezTo>
                <a:cubicBezTo>
                  <a:pt x="1927804" y="1238944"/>
                  <a:pt x="2099496" y="1213866"/>
                  <a:pt x="2255754" y="1231228"/>
                </a:cubicBezTo>
                <a:cubicBezTo>
                  <a:pt x="2412012" y="1248590"/>
                  <a:pt x="2554767" y="1256306"/>
                  <a:pt x="2672443" y="1335400"/>
                </a:cubicBezTo>
                <a:cubicBezTo>
                  <a:pt x="2790119" y="1414494"/>
                  <a:pt x="2849922" y="1539886"/>
                  <a:pt x="2961810" y="1705790"/>
                </a:cubicBezTo>
                <a:cubicBezTo>
                  <a:pt x="3073699" y="1871694"/>
                  <a:pt x="3577197" y="2141770"/>
                  <a:pt x="3343774" y="2330823"/>
                </a:cubicBezTo>
                <a:cubicBezTo>
                  <a:pt x="3110351" y="2519876"/>
                  <a:pt x="2095637" y="2849754"/>
                  <a:pt x="1561273" y="2840109"/>
                </a:cubicBezTo>
                <a:cubicBezTo>
                  <a:pt x="1026909" y="2830464"/>
                  <a:pt x="380655" y="2533380"/>
                  <a:pt x="137587" y="2272950"/>
                </a:cubicBezTo>
                <a:cubicBezTo>
                  <a:pt x="-105481" y="2012520"/>
                  <a:pt x="33415" y="1636342"/>
                  <a:pt x="102863" y="1277527"/>
                </a:cubicBezTo>
                <a:cubicBezTo>
                  <a:pt x="172311" y="918712"/>
                  <a:pt x="554276" y="120059"/>
                  <a:pt x="554276" y="120059"/>
                </a:cubicBezTo>
                <a:cubicBezTo>
                  <a:pt x="635299" y="-76711"/>
                  <a:pt x="573567" y="13958"/>
                  <a:pt x="577425" y="73760"/>
                </a:cubicBezTo>
                <a:close/>
              </a:path>
            </a:pathLst>
          </a:custGeom>
          <a:solidFill>
            <a:srgbClr val="00C4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6" name="Freeform 25"/>
          <p:cNvSpPr/>
          <p:nvPr userDrawn="1"/>
        </p:nvSpPr>
        <p:spPr>
          <a:xfrm>
            <a:off x="-624907" y="-866614"/>
            <a:ext cx="3356534" cy="2615877"/>
          </a:xfrm>
          <a:custGeom>
            <a:avLst/>
            <a:rect l="l" t="t" r="r" b="b"/>
            <a:pathLst>
              <a:path w="3363411" h="2310508">
                <a:moveTo>
                  <a:pt x="3252361" y="276160"/>
                </a:moveTo>
                <a:cubicBezTo>
                  <a:pt x="3649758" y="426631"/>
                  <a:pt x="2876184" y="897335"/>
                  <a:pt x="2569455" y="1051664"/>
                </a:cubicBezTo>
                <a:cubicBezTo>
                  <a:pt x="2262726" y="1205993"/>
                  <a:pt x="1703283" y="1119182"/>
                  <a:pt x="1411987" y="1202134"/>
                </a:cubicBezTo>
                <a:cubicBezTo>
                  <a:pt x="1120691" y="1285086"/>
                  <a:pt x="989511" y="1371897"/>
                  <a:pt x="821678" y="1549375"/>
                </a:cubicBezTo>
                <a:cubicBezTo>
                  <a:pt x="653845" y="1726853"/>
                  <a:pt x="511090" y="2500428"/>
                  <a:pt x="404989" y="2267005"/>
                </a:cubicBezTo>
                <a:cubicBezTo>
                  <a:pt x="298888" y="2033582"/>
                  <a:pt x="-295279" y="482575"/>
                  <a:pt x="185070" y="148838"/>
                </a:cubicBezTo>
                <a:cubicBezTo>
                  <a:pt x="665419" y="-184899"/>
                  <a:pt x="2854964" y="125689"/>
                  <a:pt x="3252361" y="276160"/>
                </a:cubicBezTo>
                <a:close/>
              </a:path>
            </a:pathLst>
          </a:custGeom>
          <a:solidFill>
            <a:srgbClr val="533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7" name="Freeform 26"/>
          <p:cNvSpPr/>
          <p:nvPr userDrawn="1"/>
        </p:nvSpPr>
        <p:spPr>
          <a:xfrm>
            <a:off x="7200858" y="-1088052"/>
            <a:ext cx="5332161" cy="1910394"/>
          </a:xfrm>
          <a:custGeom>
            <a:avLst/>
            <a:rect l="l" t="t" r="r" b="b"/>
            <a:pathLst>
              <a:path w="5332161" h="1910394">
                <a:moveTo>
                  <a:pt x="235298" y="648215"/>
                </a:moveTo>
                <a:cubicBezTo>
                  <a:pt x="343329" y="798686"/>
                  <a:pt x="684781" y="1363916"/>
                  <a:pt x="964503" y="1574189"/>
                </a:cubicBezTo>
                <a:cubicBezTo>
                  <a:pt x="1244225" y="1784462"/>
                  <a:pt x="1547095" y="1898280"/>
                  <a:pt x="1913627" y="1909855"/>
                </a:cubicBezTo>
                <a:cubicBezTo>
                  <a:pt x="2280159" y="1921430"/>
                  <a:pt x="2829956" y="1743951"/>
                  <a:pt x="3163693" y="1643637"/>
                </a:cubicBezTo>
                <a:cubicBezTo>
                  <a:pt x="3497430" y="1543323"/>
                  <a:pt x="3647900" y="1338838"/>
                  <a:pt x="3916047" y="1307972"/>
                </a:cubicBezTo>
                <a:cubicBezTo>
                  <a:pt x="4184194" y="1277106"/>
                  <a:pt x="4554584" y="1367774"/>
                  <a:pt x="4772574" y="1458442"/>
                </a:cubicBezTo>
                <a:cubicBezTo>
                  <a:pt x="4990564" y="1549110"/>
                  <a:pt x="5152609" y="1987020"/>
                  <a:pt x="5223986" y="1851982"/>
                </a:cubicBezTo>
                <a:cubicBezTo>
                  <a:pt x="5295363" y="1716944"/>
                  <a:pt x="5438118" y="956873"/>
                  <a:pt x="5200837" y="648215"/>
                </a:cubicBezTo>
                <a:cubicBezTo>
                  <a:pt x="4963556" y="339557"/>
                  <a:pt x="4614386" y="-3826"/>
                  <a:pt x="3800300" y="32"/>
                </a:cubicBezTo>
                <a:cubicBezTo>
                  <a:pt x="2986214" y="3890"/>
                  <a:pt x="910487" y="559475"/>
                  <a:pt x="316320" y="671364"/>
                </a:cubicBezTo>
                <a:cubicBezTo>
                  <a:pt x="-277847" y="783253"/>
                  <a:pt x="127267" y="497744"/>
                  <a:pt x="235298" y="648215"/>
                </a:cubicBezTo>
                <a:close/>
              </a:path>
            </a:pathLst>
          </a:custGeom>
          <a:solidFill>
            <a:srgbClr val="FD6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8" name="Freeform 27"/>
          <p:cNvSpPr/>
          <p:nvPr userDrawn="1"/>
        </p:nvSpPr>
        <p:spPr>
          <a:xfrm>
            <a:off x="9719516" y="4795044"/>
            <a:ext cx="3437463" cy="2569586"/>
          </a:xfrm>
          <a:custGeom>
            <a:avLst/>
            <a:rect l="l" t="t" r="r" b="b"/>
            <a:pathLst>
              <a:path w="3437463" h="2569586">
                <a:moveTo>
                  <a:pt x="2828124" y="44671"/>
                </a:moveTo>
                <a:cubicBezTo>
                  <a:pt x="2666078" y="-202256"/>
                  <a:pt x="2668007" y="646554"/>
                  <a:pt x="2457734" y="831749"/>
                </a:cubicBezTo>
                <a:cubicBezTo>
                  <a:pt x="2247461" y="1016944"/>
                  <a:pt x="1566483" y="1155840"/>
                  <a:pt x="1566483" y="1155840"/>
                </a:cubicBezTo>
                <a:cubicBezTo>
                  <a:pt x="1300265" y="1252296"/>
                  <a:pt x="1093850" y="1256154"/>
                  <a:pt x="860427" y="1410483"/>
                </a:cubicBezTo>
                <a:cubicBezTo>
                  <a:pt x="627004" y="1564812"/>
                  <a:pt x="293267" y="1919769"/>
                  <a:pt x="165946" y="2081815"/>
                </a:cubicBezTo>
                <a:cubicBezTo>
                  <a:pt x="38625" y="2243861"/>
                  <a:pt x="-96413" y="2305593"/>
                  <a:pt x="96498" y="2382757"/>
                </a:cubicBezTo>
                <a:cubicBezTo>
                  <a:pt x="289409" y="2459921"/>
                  <a:pt x="937592" y="2517795"/>
                  <a:pt x="1323415" y="2544802"/>
                </a:cubicBezTo>
                <a:cubicBezTo>
                  <a:pt x="1709238" y="2571809"/>
                  <a:pt x="2060336" y="2583384"/>
                  <a:pt x="2411435" y="2544802"/>
                </a:cubicBezTo>
                <a:cubicBezTo>
                  <a:pt x="2762534" y="2506220"/>
                  <a:pt x="3354772" y="2726139"/>
                  <a:pt x="3430007" y="2313309"/>
                </a:cubicBezTo>
                <a:cubicBezTo>
                  <a:pt x="3505242" y="1900479"/>
                  <a:pt x="2990170" y="291598"/>
                  <a:pt x="2828124" y="44671"/>
                </a:cubicBezTo>
                <a:close/>
              </a:path>
            </a:pathLst>
          </a:custGeom>
          <a:solidFill>
            <a:srgbClr val="FFD7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8" name="Picture Placeholder 7"/>
          <p:cNvSpPr>
            <a:spLocks noGrp="1" noEditPoints="1"/>
          </p:cNvSpPr>
          <p:nvPr>
            <p:ph type="pic" sz="quarter" idx="13"/>
          </p:nvPr>
        </p:nvSpPr>
        <p:spPr>
          <a:xfrm>
            <a:off x="27789" y="1122363"/>
            <a:ext cx="3812753" cy="4074477"/>
          </a:xfrm>
        </p:spPr>
        <p:txBody>
          <a:bodyPr/>
          <a:lstStyle/>
          <a:p>
            <a:pPr lvl="0"/>
            <a:r>
              <a:rPr lang="en-US"/>
              <a:t>Click icon to add picture</a:t>
            </a:r>
          </a:p>
        </p:txBody>
      </p:sp>
    </p:spTree>
  </p:cSld>
  <p:clrMapOvr>
    <a:masterClrMapping/>
  </p:clrMapOvr>
  <p:timing>
    <p:tnLst>
      <p:par>
        <p:cTn id="1" dur="indefinite" restart="never" nodeType="tmRoot"/>
      </p:par>
    </p:tnLst>
  </p:timing>
  <p:hf dt="0"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Rectangle 11"/>
          <p:cNvSpPr/>
          <p:nvPr userDrawn="1"/>
        </p:nvSpPr>
        <p:spPr>
          <a:xfrm>
            <a:off x="0" y="4312920"/>
            <a:ext cx="12192000" cy="1440000"/>
          </a:xfrm>
          <a:prstGeom prst="rect">
            <a:avLst/>
          </a:pr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5" name="Freeform 14"/>
          <p:cNvSpPr/>
          <p:nvPr userDrawn="1"/>
        </p:nvSpPr>
        <p:spPr>
          <a:xfrm>
            <a:off x="770226" y="-792774"/>
            <a:ext cx="2517975" cy="1449829"/>
          </a:xfrm>
          <a:custGeom>
            <a:avLst/>
            <a:rect l="l" t="t" r="r" b="b"/>
            <a:pathLst>
              <a:path w="2517975" h="1449829">
                <a:moveTo>
                  <a:pt x="2491134" y="701334"/>
                </a:moveTo>
                <a:cubicBezTo>
                  <a:pt x="2668934" y="876594"/>
                  <a:pt x="1912014" y="950254"/>
                  <a:pt x="1729134" y="1051854"/>
                </a:cubicBezTo>
                <a:cubicBezTo>
                  <a:pt x="1546254" y="1153454"/>
                  <a:pt x="1515774" y="1244894"/>
                  <a:pt x="1393854" y="1310934"/>
                </a:cubicBezTo>
                <a:cubicBezTo>
                  <a:pt x="1271934" y="1376974"/>
                  <a:pt x="1170334" y="1445554"/>
                  <a:pt x="997614" y="1448094"/>
                </a:cubicBezTo>
                <a:cubicBezTo>
                  <a:pt x="824894" y="1450634"/>
                  <a:pt x="522634" y="1465874"/>
                  <a:pt x="357534" y="1326174"/>
                </a:cubicBezTo>
                <a:cubicBezTo>
                  <a:pt x="192434" y="1186474"/>
                  <a:pt x="-43786" y="830874"/>
                  <a:pt x="7014" y="609894"/>
                </a:cubicBezTo>
                <a:cubicBezTo>
                  <a:pt x="57814" y="388914"/>
                  <a:pt x="243234" y="-12406"/>
                  <a:pt x="662334" y="294"/>
                </a:cubicBezTo>
                <a:cubicBezTo>
                  <a:pt x="1081434" y="12994"/>
                  <a:pt x="2313334" y="526074"/>
                  <a:pt x="2491134" y="701334"/>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1" name="Freeform 10"/>
          <p:cNvSpPr/>
          <p:nvPr userDrawn="1"/>
        </p:nvSpPr>
        <p:spPr>
          <a:xfrm>
            <a:off x="7076442" y="-1158240"/>
            <a:ext cx="6310603" cy="9195152"/>
          </a:xfrm>
          <a:custGeom>
            <a:avLst/>
            <a:rect l="l" t="t" r="r" b="b"/>
            <a:pathLst>
              <a:path w="6310603" h="9049682">
                <a:moveTo>
                  <a:pt x="284478" y="738450"/>
                </a:moveTo>
                <a:cubicBezTo>
                  <a:pt x="-322582" y="1030550"/>
                  <a:pt x="220978" y="1586810"/>
                  <a:pt x="284478" y="1927170"/>
                </a:cubicBezTo>
                <a:cubicBezTo>
                  <a:pt x="347978" y="2267530"/>
                  <a:pt x="525778" y="2529150"/>
                  <a:pt x="665478" y="2780610"/>
                </a:cubicBezTo>
                <a:cubicBezTo>
                  <a:pt x="805178" y="3032070"/>
                  <a:pt x="1000758" y="3072710"/>
                  <a:pt x="1122678" y="3435930"/>
                </a:cubicBezTo>
                <a:cubicBezTo>
                  <a:pt x="1244598" y="3799150"/>
                  <a:pt x="1399538" y="4611950"/>
                  <a:pt x="1396998" y="4959930"/>
                </a:cubicBezTo>
                <a:cubicBezTo>
                  <a:pt x="1394458" y="5307910"/>
                  <a:pt x="1181098" y="5307910"/>
                  <a:pt x="1107438" y="5523810"/>
                </a:cubicBezTo>
                <a:cubicBezTo>
                  <a:pt x="1033778" y="5739710"/>
                  <a:pt x="949958" y="5917510"/>
                  <a:pt x="955038" y="6255330"/>
                </a:cubicBezTo>
                <a:cubicBezTo>
                  <a:pt x="960118" y="6593150"/>
                  <a:pt x="982978" y="7192590"/>
                  <a:pt x="1137918" y="7550730"/>
                </a:cubicBezTo>
                <a:cubicBezTo>
                  <a:pt x="1292858" y="7908870"/>
                  <a:pt x="1066798" y="8188270"/>
                  <a:pt x="1884678" y="8404170"/>
                </a:cubicBezTo>
                <a:cubicBezTo>
                  <a:pt x="2702558" y="8620070"/>
                  <a:pt x="5382258" y="9420170"/>
                  <a:pt x="6045198" y="8846130"/>
                </a:cubicBezTo>
                <a:cubicBezTo>
                  <a:pt x="6708138" y="8272090"/>
                  <a:pt x="5928358" y="6356930"/>
                  <a:pt x="5862318" y="4959930"/>
                </a:cubicBezTo>
                <a:cubicBezTo>
                  <a:pt x="5796278" y="3562930"/>
                  <a:pt x="5971538" y="1261690"/>
                  <a:pt x="5648958" y="464130"/>
                </a:cubicBezTo>
                <a:cubicBezTo>
                  <a:pt x="5326378" y="-333430"/>
                  <a:pt x="4825998" y="128850"/>
                  <a:pt x="3926838" y="174570"/>
                </a:cubicBezTo>
                <a:cubicBezTo>
                  <a:pt x="3027678" y="220290"/>
                  <a:pt x="891538" y="446350"/>
                  <a:pt x="284478" y="738450"/>
                </a:cubicBezTo>
                <a:close/>
              </a:path>
            </a:pathLst>
          </a:custGeom>
          <a:solidFill>
            <a:srgbClr val="EAD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3" name="Freeform 12"/>
          <p:cNvSpPr/>
          <p:nvPr userDrawn="1"/>
        </p:nvSpPr>
        <p:spPr>
          <a:xfrm>
            <a:off x="10582088" y="6226237"/>
            <a:ext cx="2677683" cy="1224454"/>
          </a:xfrm>
          <a:custGeom>
            <a:avLst/>
            <a:rect l="l" t="t" r="r" b="b"/>
            <a:pathLst>
              <a:path w="2677683" h="1224454">
                <a:moveTo>
                  <a:pt x="116392" y="647003"/>
                </a:moveTo>
                <a:cubicBezTo>
                  <a:pt x="129092" y="652083"/>
                  <a:pt x="162112" y="616523"/>
                  <a:pt x="162112" y="616523"/>
                </a:cubicBezTo>
                <a:cubicBezTo>
                  <a:pt x="276412" y="540323"/>
                  <a:pt x="553272" y="278703"/>
                  <a:pt x="802192" y="189803"/>
                </a:cubicBezTo>
                <a:cubicBezTo>
                  <a:pt x="1051112" y="100903"/>
                  <a:pt x="1419412" y="100903"/>
                  <a:pt x="1655632" y="83123"/>
                </a:cubicBezTo>
                <a:cubicBezTo>
                  <a:pt x="1891852" y="65343"/>
                  <a:pt x="2067112" y="-94677"/>
                  <a:pt x="2219512" y="83123"/>
                </a:cubicBezTo>
                <a:cubicBezTo>
                  <a:pt x="2371912" y="260923"/>
                  <a:pt x="2902772" y="984823"/>
                  <a:pt x="2570032" y="1149923"/>
                </a:cubicBezTo>
                <a:cubicBezTo>
                  <a:pt x="2237292" y="1315023"/>
                  <a:pt x="637092" y="1167703"/>
                  <a:pt x="223072" y="1073723"/>
                </a:cubicBezTo>
                <a:cubicBezTo>
                  <a:pt x="-190948" y="979743"/>
                  <a:pt x="101152" y="662243"/>
                  <a:pt x="85912" y="586043"/>
                </a:cubicBezTo>
                <a:cubicBezTo>
                  <a:pt x="70672" y="509843"/>
                  <a:pt x="103692" y="641923"/>
                  <a:pt x="116392" y="647003"/>
                </a:cubicBezTo>
                <a:close/>
              </a:path>
            </a:pathLst>
          </a:custGeom>
          <a:solidFill>
            <a:srgbClr val="00C4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4" name="Freeform 13"/>
          <p:cNvSpPr/>
          <p:nvPr userDrawn="1"/>
        </p:nvSpPr>
        <p:spPr>
          <a:xfrm>
            <a:off x="-750256" y="-736734"/>
            <a:ext cx="2779469" cy="2472665"/>
          </a:xfrm>
          <a:custGeom>
            <a:avLst/>
            <a:rect l="l" t="t" r="r" b="b"/>
            <a:pathLst>
              <a:path w="2315999" h="1963333">
                <a:moveTo>
                  <a:pt x="2136499" y="134386"/>
                </a:moveTo>
                <a:cubicBezTo>
                  <a:pt x="2070459" y="197886"/>
                  <a:pt x="1867259" y="365526"/>
                  <a:pt x="1785979" y="484906"/>
                </a:cubicBezTo>
                <a:cubicBezTo>
                  <a:pt x="1704699" y="604286"/>
                  <a:pt x="1681839" y="728746"/>
                  <a:pt x="1648819" y="850666"/>
                </a:cubicBezTo>
                <a:cubicBezTo>
                  <a:pt x="1615799" y="972586"/>
                  <a:pt x="1631039" y="1122446"/>
                  <a:pt x="1587859" y="1216426"/>
                </a:cubicBezTo>
                <a:cubicBezTo>
                  <a:pt x="1544679" y="1310406"/>
                  <a:pt x="1526899" y="1366286"/>
                  <a:pt x="1389739" y="1414546"/>
                </a:cubicBezTo>
                <a:cubicBezTo>
                  <a:pt x="1252579" y="1462806"/>
                  <a:pt x="886819" y="1447566"/>
                  <a:pt x="764899" y="1505986"/>
                </a:cubicBezTo>
                <a:cubicBezTo>
                  <a:pt x="642979" y="1564406"/>
                  <a:pt x="709019" y="1688866"/>
                  <a:pt x="658219" y="1765066"/>
                </a:cubicBezTo>
                <a:cubicBezTo>
                  <a:pt x="607419" y="1841266"/>
                  <a:pt x="561699" y="1968266"/>
                  <a:pt x="460099" y="1963186"/>
                </a:cubicBezTo>
                <a:cubicBezTo>
                  <a:pt x="358499" y="1958106"/>
                  <a:pt x="117199" y="1993666"/>
                  <a:pt x="48619" y="1734586"/>
                </a:cubicBezTo>
                <a:cubicBezTo>
                  <a:pt x="-19961" y="1475506"/>
                  <a:pt x="-12341" y="695726"/>
                  <a:pt x="48619" y="408706"/>
                </a:cubicBezTo>
                <a:cubicBezTo>
                  <a:pt x="109579" y="121686"/>
                  <a:pt x="58779" y="63266"/>
                  <a:pt x="414379" y="12466"/>
                </a:cubicBezTo>
                <a:cubicBezTo>
                  <a:pt x="769979" y="-38334"/>
                  <a:pt x="1887579" y="81046"/>
                  <a:pt x="2182219" y="103906"/>
                </a:cubicBezTo>
                <a:cubicBezTo>
                  <a:pt x="2476859" y="126766"/>
                  <a:pt x="2202539" y="70886"/>
                  <a:pt x="2136499" y="134386"/>
                </a:cubicBezTo>
                <a:close/>
              </a:path>
            </a:pathLst>
          </a:custGeom>
          <a:solidFill>
            <a:srgbClr val="FD6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 name="Content Placeholder 2"/>
          <p:cNvSpPr>
            <a:spLocks noGrp="1" noEditPoints="1"/>
          </p:cNvSpPr>
          <p:nvPr>
            <p:ph idx="1"/>
          </p:nvPr>
        </p:nvSpPr>
        <p:spPr>
          <a:xfrm>
            <a:off x="1073058" y="2184273"/>
            <a:ext cx="6462062" cy="19717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EditPoints="1"/>
          </p:cNvSpPr>
          <p:nvPr>
            <p:ph type="dt" sz="half" idx="10"/>
          </p:nvPr>
        </p:nvSpPr>
        <p:spPr/>
        <p:txBody>
          <a:bodyPr/>
          <a:lstStyle/>
          <a:p>
            <a:fld id="{9769FEA0-9616-4219-BD47-FADFD53E8FA2}" type="datetimeFigureOut">
              <a:rPr lang="en-US" smtClean="0"/>
              <a:t>9/17/2026</a:t>
            </a:fld>
            <a:endParaRPr lang="en-US"/>
          </a:p>
        </p:txBody>
      </p:sp>
      <p:sp>
        <p:nvSpPr>
          <p:cNvPr id="5" name="Footer Placeholder 4"/>
          <p:cNvSpPr>
            <a:spLocks noGrp="1" noEditPoints="1"/>
          </p:cNvSpPr>
          <p:nvPr>
            <p:ph type="ftr" sz="quarter" idx="11"/>
          </p:nvPr>
        </p:nvSpPr>
        <p:spPr/>
        <p:txBody>
          <a:bodyPr/>
          <a:lstStyle/>
          <a:p>
            <a:endParaRPr lang="en-US"/>
          </a:p>
        </p:txBody>
      </p:sp>
      <p:sp>
        <p:nvSpPr>
          <p:cNvPr id="6" name="Slide Number Placeholder 5"/>
          <p:cNvSpPr>
            <a:spLocks noGrp="1" noEditPoints="1"/>
          </p:cNvSpPr>
          <p:nvPr>
            <p:ph type="sldNum" sz="quarter" idx="12"/>
          </p:nvPr>
        </p:nvSpPr>
        <p:spPr/>
        <p:txBody>
          <a:bodyPr/>
          <a:lstStyle/>
          <a:p>
            <a:fld id="{43481239-5B36-4029-8001-047E03B52D7D}" type="slidenum">
              <a:rPr lang="en-US" smtClean="0"/>
              <a:t>‹#›</a:t>
            </a:fld>
            <a:endParaRPr lang="en-US"/>
          </a:p>
        </p:txBody>
      </p:sp>
      <p:sp>
        <p:nvSpPr>
          <p:cNvPr id="8" name="Title 1"/>
          <p:cNvSpPr>
            <a:spLocks noGrp="1" noEditPoints="1"/>
          </p:cNvSpPr>
          <p:nvPr>
            <p:ph type="title"/>
          </p:nvPr>
        </p:nvSpPr>
        <p:spPr>
          <a:xfrm>
            <a:off x="1074646" y="1160462"/>
            <a:ext cx="6462060" cy="896937"/>
          </a:xfrm>
        </p:spPr>
        <p:txBody>
          <a:bodyPr anchor="t"/>
          <a:lstStyle>
            <a:lvl1pPr>
              <a:defRPr sz="3200"/>
            </a:lvl1pPr>
          </a:lstStyle>
          <a:p>
            <a:r>
              <a:rPr lang="en-US"/>
              <a:t>Click to edit Master title style</a:t>
            </a:r>
          </a:p>
        </p:txBody>
      </p:sp>
      <p:sp>
        <p:nvSpPr>
          <p:cNvPr id="9" name="Text Placeholder 2"/>
          <p:cNvSpPr>
            <a:spLocks noGrp="1" noEditPoints="1"/>
          </p:cNvSpPr>
          <p:nvPr>
            <p:ph type="body" idx="15" hasCustomPrompt="1"/>
          </p:nvPr>
        </p:nvSpPr>
        <p:spPr>
          <a:xfrm>
            <a:off x="1073058" y="448342"/>
            <a:ext cx="6462062" cy="677196"/>
          </a:xfrm>
        </p:spPr>
        <p:txBody>
          <a:bodyPr anchor="b">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Text Placeholder 16"/>
          <p:cNvSpPr>
            <a:spLocks noGrp="1" noEditPoints="1"/>
          </p:cNvSpPr>
          <p:nvPr>
            <p:ph type="body" sz="quarter" idx="16"/>
          </p:nvPr>
        </p:nvSpPr>
        <p:spPr>
          <a:xfrm>
            <a:off x="1073058" y="4476501"/>
            <a:ext cx="10768013" cy="1112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Picture Placeholder 20"/>
          <p:cNvSpPr>
            <a:spLocks noGrp="1" noEditPoints="1"/>
          </p:cNvSpPr>
          <p:nvPr>
            <p:ph type="pic" sz="quarter" idx="17"/>
          </p:nvPr>
        </p:nvSpPr>
        <p:spPr>
          <a:xfrm>
            <a:off x="7837951" y="441325"/>
            <a:ext cx="4003211" cy="5148263"/>
          </a:xfrm>
        </p:spPr>
        <p:txBody>
          <a:bodyPr/>
          <a:lstStyle/>
          <a:p>
            <a:pPr lvl="0"/>
            <a:r>
              <a:rPr lang="en-US"/>
              <a:t>Click icon to add picture</a:t>
            </a:r>
          </a:p>
        </p:txBody>
      </p:sp>
    </p:spTree>
  </p:cSld>
  <p:clrMapOvr>
    <a:masterClrMapping/>
  </p:clrMapOvr>
  <p:timing>
    <p:tnLst>
      <p:par>
        <p:cTn id="1" dur="indefinite" restart="never" nodeType="tmRoot"/>
      </p:par>
    </p:tnLst>
  </p:timing>
  <p:hf dt="0"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noEditPoints="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noEditPoints="1"/>
          </p:cNvSpPr>
          <p:nvPr>
            <p:ph type="body" idx="1" hasCustomPrompt="1"/>
          </p:nvPr>
        </p:nvSpPr>
        <p:spPr>
          <a:xfrm>
            <a:off x="831850" y="4589463"/>
            <a:ext cx="10515600" cy="1500187"/>
          </a:xfrm>
        </p:spPr>
        <p:txBody>
          <a:bodyPr>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noEditPoints="1"/>
          </p:cNvSpPr>
          <p:nvPr>
            <p:ph type="dt" sz="half" idx="10"/>
          </p:nvPr>
        </p:nvSpPr>
        <p:spPr/>
        <p:txBody>
          <a:bodyPr/>
          <a:lstStyle/>
          <a:p>
            <a:fld id="{9769FEA0-9616-4219-BD47-FADFD53E8FA2}" type="datetimeFigureOut">
              <a:rPr lang="en-US" smtClean="0"/>
              <a:t>9/17/2026</a:t>
            </a:fld>
            <a:endParaRPr lang="en-US"/>
          </a:p>
        </p:txBody>
      </p:sp>
      <p:sp>
        <p:nvSpPr>
          <p:cNvPr id="5" name="Footer Placeholder 4"/>
          <p:cNvSpPr>
            <a:spLocks noGrp="1" noEditPoints="1"/>
          </p:cNvSpPr>
          <p:nvPr>
            <p:ph type="ftr" sz="quarter" idx="11"/>
          </p:nvPr>
        </p:nvSpPr>
        <p:spPr/>
        <p:txBody>
          <a:bodyPr/>
          <a:lstStyle/>
          <a:p>
            <a:endParaRPr lang="en-US"/>
          </a:p>
        </p:txBody>
      </p:sp>
      <p:sp>
        <p:nvSpPr>
          <p:cNvPr id="6" name="Slide Number Placeholder 5"/>
          <p:cNvSpPr>
            <a:spLocks noGrp="1" noEditPoints="1"/>
          </p:cNvSpPr>
          <p:nvPr>
            <p:ph type="sldNum" sz="quarter" idx="12"/>
          </p:nvPr>
        </p:nvSpPr>
        <p:spPr/>
        <p:txBody>
          <a:bodyPr/>
          <a:lstStyle/>
          <a:p>
            <a:fld id="{43481239-5B36-4029-8001-047E03B52D7D}"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F4EDFF"/>
        </a:solidFill>
      </p:bgPr>
    </p:bg>
    <p:spTree>
      <p:nvGrpSpPr>
        <p:cNvPr id="1" name=""/>
        <p:cNvGrpSpPr/>
        <p:nvPr/>
      </p:nvGrpSpPr>
      <p:grpSpPr>
        <a:xfrm>
          <a:off x="0" y="0"/>
          <a:ext cx="0" cy="0"/>
          <a:chOff x="0" y="0"/>
          <a:chExt cx="0" cy="0"/>
        </a:xfrm>
      </p:grpSpPr>
      <p:sp>
        <p:nvSpPr>
          <p:cNvPr id="13" name="Freeform 12"/>
          <p:cNvSpPr/>
          <p:nvPr userDrawn="1"/>
        </p:nvSpPr>
        <p:spPr>
          <a:xfrm rot="10800000">
            <a:off x="5627077" y="1951891"/>
            <a:ext cx="7670033" cy="5977553"/>
          </a:xfrm>
          <a:custGeom>
            <a:avLst/>
            <a:rect l="l" t="t" r="r" b="b"/>
            <a:pathLst>
              <a:path w="3363411" h="2310508">
                <a:moveTo>
                  <a:pt x="3252361" y="276160"/>
                </a:moveTo>
                <a:cubicBezTo>
                  <a:pt x="3649758" y="426631"/>
                  <a:pt x="2876184" y="897335"/>
                  <a:pt x="2569455" y="1051664"/>
                </a:cubicBezTo>
                <a:cubicBezTo>
                  <a:pt x="2262726" y="1205993"/>
                  <a:pt x="1703283" y="1119182"/>
                  <a:pt x="1411987" y="1202134"/>
                </a:cubicBezTo>
                <a:cubicBezTo>
                  <a:pt x="1120691" y="1285086"/>
                  <a:pt x="989511" y="1371897"/>
                  <a:pt x="821678" y="1549375"/>
                </a:cubicBezTo>
                <a:cubicBezTo>
                  <a:pt x="653845" y="1726853"/>
                  <a:pt x="511090" y="2500428"/>
                  <a:pt x="404989" y="2267005"/>
                </a:cubicBezTo>
                <a:cubicBezTo>
                  <a:pt x="298888" y="2033582"/>
                  <a:pt x="-295279" y="482575"/>
                  <a:pt x="185070" y="148838"/>
                </a:cubicBezTo>
                <a:cubicBezTo>
                  <a:pt x="665419" y="-184899"/>
                  <a:pt x="2854964" y="125689"/>
                  <a:pt x="3252361" y="276160"/>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4" name="Freeform 13"/>
          <p:cNvSpPr/>
          <p:nvPr userDrawn="1"/>
        </p:nvSpPr>
        <p:spPr>
          <a:xfrm>
            <a:off x="-1067759" y="-521161"/>
            <a:ext cx="5880515" cy="4763574"/>
          </a:xfrm>
          <a:custGeom>
            <a:avLst/>
            <a:rect l="l" t="t" r="r" b="b"/>
            <a:pathLst>
              <a:path w="5880515" h="4763574">
                <a:moveTo>
                  <a:pt x="5685479" y="185881"/>
                </a:moveTo>
                <a:cubicBezTo>
                  <a:pt x="5469579" y="439881"/>
                  <a:pt x="4931099" y="1430481"/>
                  <a:pt x="4420559" y="1770841"/>
                </a:cubicBezTo>
                <a:cubicBezTo>
                  <a:pt x="3910019" y="2111201"/>
                  <a:pt x="3081979" y="2062941"/>
                  <a:pt x="2622239" y="2228041"/>
                </a:cubicBezTo>
                <a:cubicBezTo>
                  <a:pt x="2162499" y="2393141"/>
                  <a:pt x="1938979" y="2421081"/>
                  <a:pt x="1662119" y="2761441"/>
                </a:cubicBezTo>
                <a:cubicBezTo>
                  <a:pt x="1385259" y="3101801"/>
                  <a:pt x="1133799" y="3985721"/>
                  <a:pt x="961079" y="4270201"/>
                </a:cubicBezTo>
                <a:cubicBezTo>
                  <a:pt x="788359" y="4554681"/>
                  <a:pt x="770579" y="5105861"/>
                  <a:pt x="625799" y="4468321"/>
                </a:cubicBezTo>
                <a:cubicBezTo>
                  <a:pt x="481019" y="3830781"/>
                  <a:pt x="-255581" y="1176481"/>
                  <a:pt x="92399" y="444961"/>
                </a:cubicBezTo>
                <a:cubicBezTo>
                  <a:pt x="440379" y="-286559"/>
                  <a:pt x="1789119" y="112221"/>
                  <a:pt x="2713679" y="79201"/>
                </a:cubicBezTo>
                <a:cubicBezTo>
                  <a:pt x="3638239" y="46181"/>
                  <a:pt x="5139379" y="218901"/>
                  <a:pt x="5639759" y="246841"/>
                </a:cubicBezTo>
                <a:cubicBezTo>
                  <a:pt x="6140139" y="274781"/>
                  <a:pt x="5703259" y="259541"/>
                  <a:pt x="5715959" y="246841"/>
                </a:cubicBezTo>
                <a:cubicBezTo>
                  <a:pt x="5728659" y="234141"/>
                  <a:pt x="5901379" y="-68119"/>
                  <a:pt x="5685479" y="185881"/>
                </a:cubicBezTo>
                <a:close/>
              </a:path>
            </a:pathLst>
          </a:custGeom>
          <a:solidFill>
            <a:srgbClr val="00C4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9" name="Rectangle 18"/>
          <p:cNvSpPr/>
          <p:nvPr userDrawn="1"/>
        </p:nvSpPr>
        <p:spPr>
          <a:xfrm>
            <a:off x="683600" y="448342"/>
            <a:ext cx="10670200" cy="568099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 name="Content Placeholder 2"/>
          <p:cNvSpPr>
            <a:spLocks noGrp="1" noEditPoints="1"/>
          </p:cNvSpPr>
          <p:nvPr>
            <p:ph sz="half" idx="1"/>
          </p:nvPr>
        </p:nvSpPr>
        <p:spPr>
          <a:xfrm>
            <a:off x="1073057" y="2912563"/>
            <a:ext cx="2438400" cy="3113723"/>
          </a:xfrm>
        </p:spPr>
        <p:txBody>
          <a:bodyPr/>
          <a:lstStyle>
            <a:lvl1pPr marL="0" indent="0">
              <a:buNone/>
            </a:lvl1pPr>
            <a:lvl2pPr marL="457200" indent="0">
              <a:buNone/>
            </a:lvl2pPr>
            <a:lvl3pPr marL="914400" indent="0">
              <a:buNone/>
            </a:lvl3pPr>
            <a:lvl4pPr marL="1371600" indent="0">
              <a:buNone/>
            </a:lvl4pPr>
            <a:lvl5pPr marL="1828800" indent="0">
              <a:buNone/>
            </a:lvl5pPr>
          </a:lstStyle>
          <a:p>
            <a:pPr lvl="0"/>
            <a:r>
              <a:rPr lang="en-US"/>
              <a:t>Click to edit Master text styles</a:t>
            </a:r>
          </a:p>
        </p:txBody>
      </p:sp>
      <p:sp>
        <p:nvSpPr>
          <p:cNvPr id="4" name="Content Placeholder 3"/>
          <p:cNvSpPr>
            <a:spLocks noGrp="1" noEditPoints="1"/>
          </p:cNvSpPr>
          <p:nvPr>
            <p:ph sz="half" idx="2"/>
          </p:nvPr>
        </p:nvSpPr>
        <p:spPr>
          <a:xfrm>
            <a:off x="3574175" y="2912563"/>
            <a:ext cx="2438400" cy="3113723"/>
          </a:xfrm>
        </p:spPr>
        <p:txBody>
          <a:bodyPr/>
          <a:lstStyle>
            <a:lvl1pPr marL="0" indent="0">
              <a:buNone/>
            </a:lvl1pPr>
            <a:lvl2pPr marL="457200" indent="0">
              <a:buNone/>
            </a:lvl2pPr>
            <a:lvl3pPr marL="914400" indent="0">
              <a:buNone/>
            </a:lvl3pPr>
            <a:lvl4pPr marL="1371600" indent="0">
              <a:buNone/>
            </a:lvl4pPr>
            <a:lvl5pPr marL="1828800" indent="0">
              <a:buNone/>
            </a:lvl5pPr>
          </a:lstStyle>
          <a:p>
            <a:pPr lvl="0"/>
            <a:r>
              <a:rPr lang="en-US"/>
              <a:t>Click to edit Master text styles</a:t>
            </a:r>
          </a:p>
        </p:txBody>
      </p:sp>
      <p:sp>
        <p:nvSpPr>
          <p:cNvPr id="5" name="Date Placeholder 4"/>
          <p:cNvSpPr>
            <a:spLocks noGrp="1" noEditPoints="1"/>
          </p:cNvSpPr>
          <p:nvPr>
            <p:ph type="dt" sz="half" idx="10"/>
          </p:nvPr>
        </p:nvSpPr>
        <p:spPr/>
        <p:txBody>
          <a:bodyPr/>
          <a:lstStyle/>
          <a:p>
            <a:fld id="{9769FEA0-9616-4219-BD47-FADFD53E8FA2}" type="datetimeFigureOut">
              <a:rPr lang="en-US" smtClean="0"/>
              <a:t>9/17/2026</a:t>
            </a:fld>
            <a:endParaRPr lang="en-US"/>
          </a:p>
        </p:txBody>
      </p:sp>
      <p:sp>
        <p:nvSpPr>
          <p:cNvPr id="6" name="Footer Placeholder 5"/>
          <p:cNvSpPr>
            <a:spLocks noGrp="1" noEditPoints="1"/>
          </p:cNvSpPr>
          <p:nvPr>
            <p:ph type="ftr" sz="quarter" idx="11"/>
          </p:nvPr>
        </p:nvSpPr>
        <p:spPr/>
        <p:txBody>
          <a:bodyPr/>
          <a:lstStyle/>
          <a:p>
            <a:endParaRPr lang="en-US"/>
          </a:p>
        </p:txBody>
      </p:sp>
      <p:sp>
        <p:nvSpPr>
          <p:cNvPr id="7" name="Slide Number Placeholder 6"/>
          <p:cNvSpPr>
            <a:spLocks noGrp="1" noEditPoints="1"/>
          </p:cNvSpPr>
          <p:nvPr>
            <p:ph type="sldNum" sz="quarter" idx="12"/>
          </p:nvPr>
        </p:nvSpPr>
        <p:spPr/>
        <p:txBody>
          <a:bodyPr/>
          <a:lstStyle/>
          <a:p>
            <a:fld id="{43481239-5B36-4029-8001-047E03B52D7D}" type="slidenum">
              <a:rPr lang="en-US" smtClean="0"/>
              <a:t>‹#›</a:t>
            </a:fld>
            <a:endParaRPr lang="en-US"/>
          </a:p>
        </p:txBody>
      </p:sp>
      <p:sp>
        <p:nvSpPr>
          <p:cNvPr id="15" name="Content Placeholder 3"/>
          <p:cNvSpPr>
            <a:spLocks noGrp="1" noEditPoints="1"/>
          </p:cNvSpPr>
          <p:nvPr>
            <p:ph sz="half" idx="13"/>
          </p:nvPr>
        </p:nvSpPr>
        <p:spPr>
          <a:xfrm>
            <a:off x="6066131" y="2912563"/>
            <a:ext cx="2438400" cy="3113723"/>
          </a:xfrm>
        </p:spPr>
        <p:txBody>
          <a:bodyPr/>
          <a:lstStyle>
            <a:lvl1pPr marL="0" indent="0">
              <a:buNone/>
            </a:lvl1pPr>
            <a:lvl2pPr marL="457200" indent="0">
              <a:buNone/>
            </a:lvl2pPr>
            <a:lvl3pPr marL="914400" indent="0">
              <a:buNone/>
            </a:lvl3pPr>
            <a:lvl4pPr marL="1371600" indent="0">
              <a:buNone/>
            </a:lvl4pPr>
            <a:lvl5pPr marL="1828800" indent="0">
              <a:buNone/>
            </a:lvl5pPr>
          </a:lstStyle>
          <a:p>
            <a:pPr lvl="0"/>
            <a:r>
              <a:rPr lang="en-US"/>
              <a:t>Click to edit Master text styles</a:t>
            </a:r>
          </a:p>
        </p:txBody>
      </p:sp>
      <p:sp>
        <p:nvSpPr>
          <p:cNvPr id="16" name="Title 1"/>
          <p:cNvSpPr>
            <a:spLocks noGrp="1" noEditPoints="1"/>
          </p:cNvSpPr>
          <p:nvPr>
            <p:ph type="title"/>
          </p:nvPr>
        </p:nvSpPr>
        <p:spPr>
          <a:xfrm>
            <a:off x="1074645" y="1160462"/>
            <a:ext cx="7452961" cy="896937"/>
          </a:xfrm>
        </p:spPr>
        <p:txBody>
          <a:bodyPr anchor="b"/>
          <a:lstStyle>
            <a:lvl1pPr>
              <a:defRPr sz="3200"/>
            </a:lvl1pPr>
          </a:lstStyle>
          <a:p>
            <a:r>
              <a:rPr lang="en-US"/>
              <a:t>Click to edit Master title style</a:t>
            </a:r>
          </a:p>
        </p:txBody>
      </p:sp>
      <p:sp>
        <p:nvSpPr>
          <p:cNvPr id="17" name="Text Placeholder 3"/>
          <p:cNvSpPr>
            <a:spLocks noGrp="1" noEditPoints="1"/>
          </p:cNvSpPr>
          <p:nvPr>
            <p:ph type="body" sz="half" idx="14"/>
          </p:nvPr>
        </p:nvSpPr>
        <p:spPr>
          <a:xfrm>
            <a:off x="1073057" y="2092324"/>
            <a:ext cx="7452961" cy="484854"/>
          </a:xfrm>
        </p:spPr>
        <p:txBody>
          <a:bodyPr tIns="72000">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8" name="Text Placeholder 2"/>
          <p:cNvSpPr>
            <a:spLocks noGrp="1" noEditPoints="1"/>
          </p:cNvSpPr>
          <p:nvPr>
            <p:ph type="body" idx="15" hasCustomPrompt="1"/>
          </p:nvPr>
        </p:nvSpPr>
        <p:spPr>
          <a:xfrm>
            <a:off x="1073057" y="448342"/>
            <a:ext cx="7452963" cy="677196"/>
          </a:xfrm>
        </p:spPr>
        <p:txBody>
          <a:bodyPr anchor="b">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1" name="Rectangle 20"/>
          <p:cNvSpPr/>
          <p:nvPr userDrawn="1"/>
        </p:nvSpPr>
        <p:spPr>
          <a:xfrm>
            <a:off x="8527607" y="448342"/>
            <a:ext cx="2826193" cy="5680996"/>
          </a:xfrm>
          <a:prstGeom prst="rect">
            <a:avLst/>
          </a:prstGeom>
          <a:solidFill>
            <a:srgbClr val="D0BD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cxnSp>
        <p:nvCxnSpPr>
          <p:cNvPr id="23" name="Straight Connector 22"/>
          <p:cNvCxnSpPr/>
          <p:nvPr userDrawn="1"/>
        </p:nvCxnSpPr>
        <p:spPr>
          <a:xfrm>
            <a:off x="3544679" y="2912563"/>
            <a:ext cx="0" cy="3113723"/>
          </a:xfrm>
          <a:prstGeom prst="line">
            <a:avLst/>
          </a:prstGeom>
          <a:ln w="38100">
            <a:solidFill>
              <a:srgbClr val="00C4D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6046467" y="2912563"/>
            <a:ext cx="0" cy="3113723"/>
          </a:xfrm>
          <a:prstGeom prst="line">
            <a:avLst/>
          </a:prstGeom>
          <a:ln w="38100">
            <a:solidFill>
              <a:srgbClr val="00C4DF"/>
            </a:solidFill>
          </a:ln>
        </p:spPr>
        <p:style>
          <a:lnRef idx="1">
            <a:schemeClr val="accent1"/>
          </a:lnRef>
          <a:fillRef idx="0">
            <a:schemeClr val="accent1"/>
          </a:fillRef>
          <a:effectRef idx="0">
            <a:schemeClr val="accent1"/>
          </a:effectRef>
          <a:fontRef idx="minor">
            <a:schemeClr val="tx1"/>
          </a:fontRef>
        </p:style>
      </p:cxnSp>
      <p:sp>
        <p:nvSpPr>
          <p:cNvPr id="27" name="Picture Placeholder 25"/>
          <p:cNvSpPr>
            <a:spLocks noGrp="1" noEditPoints="1"/>
          </p:cNvSpPr>
          <p:nvPr>
            <p:ph type="pic" sz="quarter" idx="16"/>
          </p:nvPr>
        </p:nvSpPr>
        <p:spPr>
          <a:xfrm>
            <a:off x="8524194" y="447675"/>
            <a:ext cx="2829606" cy="5681663"/>
          </a:xfrm>
        </p:spPr>
        <p:txBody>
          <a:bodyPr/>
          <a:lstStyle/>
          <a:p>
            <a:pPr lvl="0"/>
            <a:r>
              <a:rPr lang="en-US"/>
              <a:t>Click icon to add picture</a:t>
            </a:r>
          </a:p>
        </p:txBody>
      </p:sp>
    </p:spTree>
  </p:cSld>
  <p:clrMapOvr>
    <a:masterClrMapping/>
  </p:clrMapOvr>
  <p:timing>
    <p:tnLst>
      <p:par>
        <p:cTn id="1" dur="indefinite" restart="never" nodeType="tmRoot"/>
      </p:par>
    </p:tnLst>
  </p:timing>
  <p:hf dt="0"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2" name="Freeform 21"/>
          <p:cNvSpPr/>
          <p:nvPr userDrawn="1"/>
        </p:nvSpPr>
        <p:spPr>
          <a:xfrm>
            <a:off x="-1193940" y="-439948"/>
            <a:ext cx="2506322" cy="1737025"/>
          </a:xfrm>
          <a:custGeom>
            <a:avLst/>
            <a:rect l="l" t="t" r="r" b="b"/>
            <a:pathLst>
              <a:path w="2506322" h="1737025">
                <a:moveTo>
                  <a:pt x="256391" y="1296475"/>
                </a:moveTo>
                <a:cubicBezTo>
                  <a:pt x="422295" y="1377498"/>
                  <a:pt x="771464" y="1755604"/>
                  <a:pt x="1136067" y="1736313"/>
                </a:cubicBezTo>
                <a:cubicBezTo>
                  <a:pt x="1500670" y="1717022"/>
                  <a:pt x="2287748" y="1470095"/>
                  <a:pt x="2444006" y="1180728"/>
                </a:cubicBezTo>
                <a:cubicBezTo>
                  <a:pt x="2600264" y="891361"/>
                  <a:pt x="2457509" y="-11465"/>
                  <a:pt x="2073616" y="110"/>
                </a:cubicBezTo>
                <a:cubicBezTo>
                  <a:pt x="1689723" y="11685"/>
                  <a:pt x="441586" y="1039902"/>
                  <a:pt x="140644" y="1250176"/>
                </a:cubicBezTo>
                <a:cubicBezTo>
                  <a:pt x="-160298" y="1460450"/>
                  <a:pt x="90487" y="1215452"/>
                  <a:pt x="256391" y="1296475"/>
                </a:cubicBezTo>
                <a:close/>
              </a:path>
            </a:pathLst>
          </a:custGeom>
          <a:solidFill>
            <a:srgbClr val="EAD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7" name="Freeform 6"/>
          <p:cNvSpPr/>
          <p:nvPr userDrawn="1"/>
        </p:nvSpPr>
        <p:spPr>
          <a:xfrm>
            <a:off x="-428138" y="-739293"/>
            <a:ext cx="3356534" cy="2615877"/>
          </a:xfrm>
          <a:custGeom>
            <a:avLst/>
            <a:rect l="l" t="t" r="r" b="b"/>
            <a:pathLst>
              <a:path w="3363411" h="2310508">
                <a:moveTo>
                  <a:pt x="3252361" y="276160"/>
                </a:moveTo>
                <a:cubicBezTo>
                  <a:pt x="3649758" y="426631"/>
                  <a:pt x="2876184" y="897335"/>
                  <a:pt x="2569455" y="1051664"/>
                </a:cubicBezTo>
                <a:cubicBezTo>
                  <a:pt x="2262726" y="1205993"/>
                  <a:pt x="1703283" y="1119182"/>
                  <a:pt x="1411987" y="1202134"/>
                </a:cubicBezTo>
                <a:cubicBezTo>
                  <a:pt x="1120691" y="1285086"/>
                  <a:pt x="989511" y="1371897"/>
                  <a:pt x="821678" y="1549375"/>
                </a:cubicBezTo>
                <a:cubicBezTo>
                  <a:pt x="653845" y="1726853"/>
                  <a:pt x="511090" y="2500428"/>
                  <a:pt x="404989" y="2267005"/>
                </a:cubicBezTo>
                <a:cubicBezTo>
                  <a:pt x="298888" y="2033582"/>
                  <a:pt x="-295279" y="482575"/>
                  <a:pt x="185070" y="148838"/>
                </a:cubicBezTo>
                <a:cubicBezTo>
                  <a:pt x="665419" y="-184899"/>
                  <a:pt x="2854964" y="125689"/>
                  <a:pt x="3252361" y="276160"/>
                </a:cubicBezTo>
                <a:close/>
              </a:path>
            </a:pathLst>
          </a:custGeom>
          <a:solidFill>
            <a:srgbClr val="00C4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9" name="Freeform 8"/>
          <p:cNvSpPr/>
          <p:nvPr userDrawn="1"/>
        </p:nvSpPr>
        <p:spPr>
          <a:xfrm>
            <a:off x="8943317" y="6018782"/>
            <a:ext cx="4061778" cy="1524755"/>
          </a:xfrm>
          <a:custGeom>
            <a:avLst/>
            <a:rect l="l" t="t" r="r" b="b"/>
            <a:pathLst>
              <a:path w="4061778" h="1524755">
                <a:moveTo>
                  <a:pt x="4055053" y="138950"/>
                </a:moveTo>
                <a:cubicBezTo>
                  <a:pt x="4010683" y="-82898"/>
                  <a:pt x="3289194" y="185248"/>
                  <a:pt x="3013331" y="162099"/>
                </a:cubicBezTo>
                <a:cubicBezTo>
                  <a:pt x="2737468" y="138950"/>
                  <a:pt x="2741326" y="53"/>
                  <a:pt x="2399873" y="53"/>
                </a:cubicBezTo>
                <a:cubicBezTo>
                  <a:pt x="2058420" y="53"/>
                  <a:pt x="1348506" y="-7663"/>
                  <a:pt x="964612" y="162099"/>
                </a:cubicBezTo>
                <a:cubicBezTo>
                  <a:pt x="580718" y="331861"/>
                  <a:pt x="-289312" y="796778"/>
                  <a:pt x="96511" y="1018626"/>
                </a:cubicBezTo>
                <a:cubicBezTo>
                  <a:pt x="482334" y="1240474"/>
                  <a:pt x="2625579" y="1639801"/>
                  <a:pt x="3279549" y="1493188"/>
                </a:cubicBezTo>
                <a:cubicBezTo>
                  <a:pt x="3933519" y="1346575"/>
                  <a:pt x="4099423" y="360798"/>
                  <a:pt x="4055053" y="138950"/>
                </a:cubicBezTo>
                <a:close/>
              </a:path>
            </a:pathLst>
          </a:custGeom>
          <a:solidFill>
            <a:srgbClr val="FFD7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8" name="Freeform 7"/>
          <p:cNvSpPr/>
          <p:nvPr userDrawn="1"/>
        </p:nvSpPr>
        <p:spPr>
          <a:xfrm rot="400062">
            <a:off x="10078332" y="5604281"/>
            <a:ext cx="2773300" cy="2073108"/>
          </a:xfrm>
          <a:custGeom>
            <a:avLst/>
            <a:rect l="l" t="t" r="r" b="b"/>
            <a:pathLst>
              <a:path w="3437463" h="2569586">
                <a:moveTo>
                  <a:pt x="2828124" y="44671"/>
                </a:moveTo>
                <a:cubicBezTo>
                  <a:pt x="2666078" y="-202256"/>
                  <a:pt x="2668007" y="646554"/>
                  <a:pt x="2457734" y="831749"/>
                </a:cubicBezTo>
                <a:cubicBezTo>
                  <a:pt x="2247461" y="1016944"/>
                  <a:pt x="1566483" y="1155840"/>
                  <a:pt x="1566483" y="1155840"/>
                </a:cubicBezTo>
                <a:cubicBezTo>
                  <a:pt x="1300265" y="1252296"/>
                  <a:pt x="1093850" y="1256154"/>
                  <a:pt x="860427" y="1410483"/>
                </a:cubicBezTo>
                <a:cubicBezTo>
                  <a:pt x="627004" y="1564812"/>
                  <a:pt x="293267" y="1919769"/>
                  <a:pt x="165946" y="2081815"/>
                </a:cubicBezTo>
                <a:cubicBezTo>
                  <a:pt x="38625" y="2243861"/>
                  <a:pt x="-96413" y="2305593"/>
                  <a:pt x="96498" y="2382757"/>
                </a:cubicBezTo>
                <a:cubicBezTo>
                  <a:pt x="289409" y="2459921"/>
                  <a:pt x="937592" y="2517795"/>
                  <a:pt x="1323415" y="2544802"/>
                </a:cubicBezTo>
                <a:cubicBezTo>
                  <a:pt x="1709238" y="2571809"/>
                  <a:pt x="2060336" y="2583384"/>
                  <a:pt x="2411435" y="2544802"/>
                </a:cubicBezTo>
                <a:cubicBezTo>
                  <a:pt x="2762534" y="2506220"/>
                  <a:pt x="3354772" y="2726139"/>
                  <a:pt x="3430007" y="2313309"/>
                </a:cubicBezTo>
                <a:cubicBezTo>
                  <a:pt x="3505242" y="1900479"/>
                  <a:pt x="2990170" y="291598"/>
                  <a:pt x="2828124" y="44671"/>
                </a:cubicBezTo>
                <a:close/>
              </a:path>
            </a:pathLst>
          </a:custGeom>
          <a:solidFill>
            <a:srgbClr val="FD6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 name="Date Placeholder 2"/>
          <p:cNvSpPr>
            <a:spLocks noGrp="1" noEditPoints="1"/>
          </p:cNvSpPr>
          <p:nvPr>
            <p:ph type="dt" sz="half" idx="10"/>
          </p:nvPr>
        </p:nvSpPr>
        <p:spPr/>
        <p:txBody>
          <a:bodyPr/>
          <a:lstStyle/>
          <a:p>
            <a:fld id="{9769FEA0-9616-4219-BD47-FADFD53E8FA2}" type="datetimeFigureOut">
              <a:rPr lang="en-US" smtClean="0"/>
              <a:t>9/17/2026</a:t>
            </a:fld>
            <a:endParaRPr lang="en-US"/>
          </a:p>
        </p:txBody>
      </p:sp>
      <p:sp>
        <p:nvSpPr>
          <p:cNvPr id="4" name="Footer Placeholder 3"/>
          <p:cNvSpPr>
            <a:spLocks noGrp="1" noEditPoints="1"/>
          </p:cNvSpPr>
          <p:nvPr>
            <p:ph type="ftr" sz="quarter" idx="11"/>
          </p:nvPr>
        </p:nvSpPr>
        <p:spPr/>
        <p:txBody>
          <a:bodyPr/>
          <a:lstStyle/>
          <a:p>
            <a:endParaRPr lang="en-US"/>
          </a:p>
        </p:txBody>
      </p:sp>
      <p:sp>
        <p:nvSpPr>
          <p:cNvPr id="5" name="Slide Number Placeholder 4"/>
          <p:cNvSpPr>
            <a:spLocks noGrp="1" noEditPoints="1"/>
          </p:cNvSpPr>
          <p:nvPr>
            <p:ph type="sldNum" sz="quarter" idx="12"/>
          </p:nvPr>
        </p:nvSpPr>
        <p:spPr/>
        <p:txBody>
          <a:bodyPr/>
          <a:lstStyle/>
          <a:p>
            <a:fld id="{43481239-5B36-4029-8001-047E03B52D7D}" type="slidenum">
              <a:rPr lang="en-US" smtClean="0"/>
              <a:t>‹#›</a:t>
            </a:fld>
            <a:endParaRPr lang="en-US"/>
          </a:p>
        </p:txBody>
      </p:sp>
      <p:sp>
        <p:nvSpPr>
          <p:cNvPr id="10" name="Title 1"/>
          <p:cNvSpPr>
            <a:spLocks noGrp="1" noEditPoints="1"/>
          </p:cNvSpPr>
          <p:nvPr>
            <p:ph type="title"/>
          </p:nvPr>
        </p:nvSpPr>
        <p:spPr>
          <a:xfrm>
            <a:off x="1074646" y="1160462"/>
            <a:ext cx="6462060" cy="896937"/>
          </a:xfrm>
        </p:spPr>
        <p:txBody>
          <a:bodyPr anchor="t"/>
          <a:lstStyle>
            <a:lvl1pPr>
              <a:defRPr sz="3200"/>
            </a:lvl1pPr>
          </a:lstStyle>
          <a:p>
            <a:r>
              <a:rPr lang="en-US"/>
              <a:t>Click to edit Master title style</a:t>
            </a:r>
          </a:p>
        </p:txBody>
      </p:sp>
      <p:sp>
        <p:nvSpPr>
          <p:cNvPr id="11" name="Text Placeholder 2"/>
          <p:cNvSpPr>
            <a:spLocks noGrp="1" noEditPoints="1"/>
          </p:cNvSpPr>
          <p:nvPr>
            <p:ph type="body" idx="15" hasCustomPrompt="1"/>
          </p:nvPr>
        </p:nvSpPr>
        <p:spPr>
          <a:xfrm>
            <a:off x="1073058" y="448342"/>
            <a:ext cx="6462062" cy="677196"/>
          </a:xfrm>
        </p:spPr>
        <p:txBody>
          <a:bodyPr anchor="b">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3" name="Content Placeholder 12"/>
          <p:cNvSpPr>
            <a:spLocks noGrp="1" noEditPoints="1"/>
          </p:cNvSpPr>
          <p:nvPr>
            <p:ph sz="quarter" idx="16"/>
          </p:nvPr>
        </p:nvSpPr>
        <p:spPr>
          <a:xfrm>
            <a:off x="1073058" y="2226059"/>
            <a:ext cx="2520000" cy="1800000"/>
          </a:xfrm>
        </p:spPr>
        <p:txBody>
          <a:bodyPr lIns="72000" tIns="108000" bIns="108000">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2"/>
          <p:cNvSpPr>
            <a:spLocks noGrp="1" noEditPoints="1"/>
          </p:cNvSpPr>
          <p:nvPr>
            <p:ph sz="quarter" idx="17"/>
          </p:nvPr>
        </p:nvSpPr>
        <p:spPr>
          <a:xfrm>
            <a:off x="3604016" y="4037017"/>
            <a:ext cx="2520000" cy="1800000"/>
          </a:xfrm>
        </p:spPr>
        <p:txBody>
          <a:bodyPr lIns="72000" tIns="108000" bIns="108000">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2"/>
          <p:cNvSpPr>
            <a:spLocks noGrp="1" noEditPoints="1"/>
          </p:cNvSpPr>
          <p:nvPr>
            <p:ph sz="quarter" idx="18"/>
          </p:nvPr>
        </p:nvSpPr>
        <p:spPr>
          <a:xfrm>
            <a:off x="6134357" y="2226059"/>
            <a:ext cx="2520000" cy="1800000"/>
          </a:xfrm>
        </p:spPr>
        <p:txBody>
          <a:bodyPr lIns="72000" tIns="108000" bIns="108000">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2"/>
          <p:cNvSpPr>
            <a:spLocks noGrp="1" noEditPoints="1"/>
          </p:cNvSpPr>
          <p:nvPr>
            <p:ph sz="quarter" idx="19"/>
          </p:nvPr>
        </p:nvSpPr>
        <p:spPr>
          <a:xfrm>
            <a:off x="8665932" y="4037634"/>
            <a:ext cx="2520000" cy="1800000"/>
          </a:xfrm>
        </p:spPr>
        <p:txBody>
          <a:bodyPr lIns="72000" tIns="108000" bIns="108000">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7"/>
          <p:cNvSpPr>
            <a:spLocks noGrp="1" noEditPoints="1"/>
          </p:cNvSpPr>
          <p:nvPr>
            <p:ph type="pic" sz="quarter" idx="20"/>
          </p:nvPr>
        </p:nvSpPr>
        <p:spPr>
          <a:xfrm>
            <a:off x="3603625" y="2225675"/>
            <a:ext cx="2520000" cy="1800000"/>
          </a:xfrm>
        </p:spPr>
        <p:txBody>
          <a:bodyPr>
            <a:normAutofit/>
          </a:bodyPr>
          <a:lstStyle>
            <a:lvl1pPr>
              <a:defRPr sz="1800"/>
            </a:lvl1pPr>
          </a:lstStyle>
          <a:p>
            <a:pPr lvl="0"/>
            <a:r>
              <a:rPr lang="en-US"/>
              <a:t>Click icon to add picture</a:t>
            </a:r>
          </a:p>
        </p:txBody>
      </p:sp>
      <p:sp>
        <p:nvSpPr>
          <p:cNvPr id="19" name="Picture Placeholder 17"/>
          <p:cNvSpPr>
            <a:spLocks noGrp="1" noEditPoints="1"/>
          </p:cNvSpPr>
          <p:nvPr>
            <p:ph type="pic" sz="quarter" idx="21"/>
          </p:nvPr>
        </p:nvSpPr>
        <p:spPr>
          <a:xfrm>
            <a:off x="1069720" y="4037017"/>
            <a:ext cx="2520000" cy="1800000"/>
          </a:xfrm>
        </p:spPr>
        <p:txBody>
          <a:bodyPr>
            <a:normAutofit/>
          </a:bodyPr>
          <a:lstStyle>
            <a:lvl1pPr>
              <a:defRPr sz="1800"/>
            </a:lvl1pPr>
          </a:lstStyle>
          <a:p>
            <a:pPr lvl="0"/>
            <a:r>
              <a:rPr lang="en-US"/>
              <a:t>Click icon to add picture</a:t>
            </a:r>
          </a:p>
        </p:txBody>
      </p:sp>
      <p:sp>
        <p:nvSpPr>
          <p:cNvPr id="20" name="Picture Placeholder 17"/>
          <p:cNvSpPr>
            <a:spLocks noGrp="1" noEditPoints="1"/>
          </p:cNvSpPr>
          <p:nvPr>
            <p:ph type="pic" sz="quarter" idx="22"/>
          </p:nvPr>
        </p:nvSpPr>
        <p:spPr>
          <a:xfrm>
            <a:off x="8671826" y="2220366"/>
            <a:ext cx="2520000" cy="1800000"/>
          </a:xfrm>
        </p:spPr>
        <p:txBody>
          <a:bodyPr>
            <a:normAutofit/>
          </a:bodyPr>
          <a:lstStyle>
            <a:lvl1pPr>
              <a:defRPr sz="1800"/>
            </a:lvl1pPr>
          </a:lstStyle>
          <a:p>
            <a:pPr lvl="0"/>
            <a:r>
              <a:rPr lang="en-US"/>
              <a:t>Click icon to add picture</a:t>
            </a:r>
          </a:p>
        </p:txBody>
      </p:sp>
      <p:sp>
        <p:nvSpPr>
          <p:cNvPr id="21" name="Picture Placeholder 17"/>
          <p:cNvSpPr>
            <a:spLocks noGrp="1" noEditPoints="1"/>
          </p:cNvSpPr>
          <p:nvPr>
            <p:ph type="pic" sz="quarter" idx="23"/>
          </p:nvPr>
        </p:nvSpPr>
        <p:spPr>
          <a:xfrm>
            <a:off x="6137921" y="4031708"/>
            <a:ext cx="2520000" cy="1800000"/>
          </a:xfrm>
        </p:spPr>
        <p:txBody>
          <a:bodyPr>
            <a:normAutofit/>
          </a:bodyPr>
          <a:lstStyle>
            <a:lvl1pPr>
              <a:defRPr sz="1800"/>
            </a:lvl1pPr>
          </a:lstStyle>
          <a:p>
            <a:pPr lvl="0"/>
            <a:r>
              <a:rPr lang="en-US"/>
              <a:t>Click icon to add picture</a:t>
            </a:r>
          </a:p>
        </p:txBody>
      </p:sp>
    </p:spTree>
  </p:cSld>
  <p:clrMapOvr>
    <a:masterClrMapping/>
  </p:clrMapOvr>
  <p:timing>
    <p:tnLst>
      <p:par>
        <p:cTn id="1" dur="indefinite" restart="never" nodeType="tmRoot"/>
      </p:par>
    </p:tnLst>
  </p:timing>
  <p:hf dt="0"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rgbClr val="F4EDFF">
            <a:alpha val="50000"/>
          </a:srgbClr>
        </a:solidFill>
      </p:bgPr>
    </p:bg>
    <p:spTree>
      <p:nvGrpSpPr>
        <p:cNvPr id="1" name=""/>
        <p:cNvGrpSpPr/>
        <p:nvPr/>
      </p:nvGrpSpPr>
      <p:grpSpPr>
        <a:xfrm>
          <a:off x="0" y="0"/>
          <a:ext cx="0" cy="0"/>
          <a:chOff x="0" y="0"/>
          <a:chExt cx="0" cy="0"/>
        </a:xfrm>
      </p:grpSpPr>
      <p:sp>
        <p:nvSpPr>
          <p:cNvPr id="11" name="Freeform 10"/>
          <p:cNvSpPr/>
          <p:nvPr userDrawn="1"/>
        </p:nvSpPr>
        <p:spPr>
          <a:xfrm flipV="1">
            <a:off x="-624907" y="4976293"/>
            <a:ext cx="3356534" cy="2615877"/>
          </a:xfrm>
          <a:custGeom>
            <a:avLst/>
            <a:rect l="l" t="t" r="r" b="b"/>
            <a:pathLst>
              <a:path w="3363411" h="2310508">
                <a:moveTo>
                  <a:pt x="3252361" y="276160"/>
                </a:moveTo>
                <a:cubicBezTo>
                  <a:pt x="3649758" y="426631"/>
                  <a:pt x="2876184" y="897335"/>
                  <a:pt x="2569455" y="1051664"/>
                </a:cubicBezTo>
                <a:cubicBezTo>
                  <a:pt x="2262726" y="1205993"/>
                  <a:pt x="1703283" y="1119182"/>
                  <a:pt x="1411987" y="1202134"/>
                </a:cubicBezTo>
                <a:cubicBezTo>
                  <a:pt x="1120691" y="1285086"/>
                  <a:pt x="989511" y="1371897"/>
                  <a:pt x="821678" y="1549375"/>
                </a:cubicBezTo>
                <a:cubicBezTo>
                  <a:pt x="653845" y="1726853"/>
                  <a:pt x="511090" y="2500428"/>
                  <a:pt x="404989" y="2267005"/>
                </a:cubicBezTo>
                <a:cubicBezTo>
                  <a:pt x="298888" y="2033582"/>
                  <a:pt x="-295279" y="482575"/>
                  <a:pt x="185070" y="148838"/>
                </a:cubicBezTo>
                <a:cubicBezTo>
                  <a:pt x="665419" y="-184899"/>
                  <a:pt x="2854964" y="125689"/>
                  <a:pt x="3252361" y="276160"/>
                </a:cubicBezTo>
                <a:close/>
              </a:path>
            </a:pathLst>
          </a:custGeom>
          <a:solidFill>
            <a:srgbClr val="533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7" name="Date Placeholder 6"/>
          <p:cNvSpPr>
            <a:spLocks noGrp="1" noEditPoints="1"/>
          </p:cNvSpPr>
          <p:nvPr>
            <p:ph type="dt" sz="half" idx="10"/>
          </p:nvPr>
        </p:nvSpPr>
        <p:spPr/>
        <p:txBody>
          <a:bodyPr/>
          <a:lstStyle/>
          <a:p>
            <a:fld id="{9769FEA0-9616-4219-BD47-FADFD53E8FA2}" type="datetimeFigureOut">
              <a:rPr lang="en-US" smtClean="0"/>
              <a:t>9/17/2026</a:t>
            </a:fld>
            <a:endParaRPr lang="en-US"/>
          </a:p>
        </p:txBody>
      </p:sp>
      <p:sp>
        <p:nvSpPr>
          <p:cNvPr id="8" name="Footer Placeholder 7"/>
          <p:cNvSpPr>
            <a:spLocks noGrp="1" noEditPoints="1"/>
          </p:cNvSpPr>
          <p:nvPr>
            <p:ph type="ftr" sz="quarter" idx="11"/>
          </p:nvPr>
        </p:nvSpPr>
        <p:spPr/>
        <p:txBody>
          <a:bodyPr/>
          <a:lstStyle/>
          <a:p>
            <a:endParaRPr lang="en-US"/>
          </a:p>
        </p:txBody>
      </p:sp>
      <p:sp>
        <p:nvSpPr>
          <p:cNvPr id="9" name="Slide Number Placeholder 8"/>
          <p:cNvSpPr>
            <a:spLocks noGrp="1" noEditPoints="1"/>
          </p:cNvSpPr>
          <p:nvPr>
            <p:ph type="sldNum" sz="quarter" idx="12"/>
          </p:nvPr>
        </p:nvSpPr>
        <p:spPr/>
        <p:txBody>
          <a:bodyPr/>
          <a:lstStyle/>
          <a:p>
            <a:fld id="{43481239-5B36-4029-8001-047E03B52D7D}" type="slidenum">
              <a:rPr lang="en-US" smtClean="0"/>
              <a:t>‹#›</a:t>
            </a:fld>
            <a:endParaRPr lang="en-US"/>
          </a:p>
        </p:txBody>
      </p:sp>
      <p:sp>
        <p:nvSpPr>
          <p:cNvPr id="13" name="Title 1"/>
          <p:cNvSpPr>
            <a:spLocks noGrp="1" noEditPoints="1"/>
          </p:cNvSpPr>
          <p:nvPr>
            <p:ph type="title"/>
          </p:nvPr>
        </p:nvSpPr>
        <p:spPr>
          <a:xfrm>
            <a:off x="1074645" y="1160463"/>
            <a:ext cx="7452961" cy="536258"/>
          </a:xfrm>
        </p:spPr>
        <p:txBody>
          <a:bodyPr anchor="b"/>
          <a:lstStyle>
            <a:lvl1pPr>
              <a:defRPr sz="3200"/>
            </a:lvl1pPr>
          </a:lstStyle>
          <a:p>
            <a:r>
              <a:rPr lang="en-US"/>
              <a:t>Click to edit Master title style</a:t>
            </a:r>
          </a:p>
        </p:txBody>
      </p:sp>
      <p:sp>
        <p:nvSpPr>
          <p:cNvPr id="14" name="Text Placeholder 3"/>
          <p:cNvSpPr>
            <a:spLocks noGrp="1" noEditPoints="1"/>
          </p:cNvSpPr>
          <p:nvPr>
            <p:ph type="body" sz="half" idx="14"/>
          </p:nvPr>
        </p:nvSpPr>
        <p:spPr>
          <a:xfrm>
            <a:off x="1073057" y="1758432"/>
            <a:ext cx="7452961" cy="345151"/>
          </a:xfrm>
        </p:spPr>
        <p:txBody>
          <a:bodyPr tIns="72000">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Text Placeholder 2"/>
          <p:cNvSpPr>
            <a:spLocks noGrp="1" noEditPoints="1"/>
          </p:cNvSpPr>
          <p:nvPr>
            <p:ph type="body" idx="15" hasCustomPrompt="1"/>
          </p:nvPr>
        </p:nvSpPr>
        <p:spPr>
          <a:xfrm>
            <a:off x="1073057" y="448342"/>
            <a:ext cx="7452963" cy="677196"/>
          </a:xfrm>
        </p:spPr>
        <p:txBody>
          <a:bodyPr anchor="b">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9" name="Text Placeholder 18"/>
          <p:cNvSpPr>
            <a:spLocks noGrp="1" noEditPoints="1"/>
          </p:cNvSpPr>
          <p:nvPr>
            <p:ph type="body" sz="quarter" idx="16" hasCustomPrompt="1"/>
          </p:nvPr>
        </p:nvSpPr>
        <p:spPr>
          <a:xfrm>
            <a:off x="1053360" y="4091374"/>
            <a:ext cx="2528040" cy="346967"/>
          </a:xfrm>
        </p:spPr>
        <p:txBody>
          <a:bodyPr>
            <a:normAutofit/>
          </a:bodyPr>
          <a:lstStyle>
            <a:lvl1pPr marL="0" indent="0" algn="ctr">
              <a:buNone/>
              <a:defRPr sz="1800" b="1">
                <a:solidFill>
                  <a:srgbClr val="00C4DF"/>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25" name="Picture Placeholder 18"/>
          <p:cNvSpPr>
            <a:spLocks noGrp="1" noEditPoints="1"/>
          </p:cNvSpPr>
          <p:nvPr>
            <p:ph type="pic" idx="1"/>
          </p:nvPr>
        </p:nvSpPr>
        <p:spPr>
          <a:xfrm>
            <a:off x="1495320" y="2260349"/>
            <a:ext cx="1644120" cy="1644120"/>
          </a:xfrm>
          <a:custGeom>
            <a:avLst/>
            <a:rect l="l" t="t" r="r" b="b"/>
            <a:pathLst>
              <a:path w="2160000" h="2160000">
                <a:moveTo>
                  <a:pt x="1080000" y="0"/>
                </a:moveTo>
                <a:cubicBezTo>
                  <a:pt x="1676468" y="0"/>
                  <a:pt x="2160000" y="483532"/>
                  <a:pt x="2160000" y="1080000"/>
                </a:cubicBezTo>
                <a:cubicBezTo>
                  <a:pt x="2160000" y="1676468"/>
                  <a:pt x="1676468" y="2160000"/>
                  <a:pt x="1080000" y="2160000"/>
                </a:cubicBezTo>
                <a:cubicBezTo>
                  <a:pt x="483532" y="2160000"/>
                  <a:pt x="0" y="1676468"/>
                  <a:pt x="0" y="1080000"/>
                </a:cubicBezTo>
                <a:cubicBezTo>
                  <a:pt x="0" y="483532"/>
                  <a:pt x="483532" y="0"/>
                  <a:pt x="1080000" y="0"/>
                </a:cubicBezTo>
                <a:close/>
              </a:path>
            </a:pathLst>
          </a:custGeom>
          <a:solidFill>
            <a:schemeClr val="accent2"/>
          </a:solidFill>
        </p:spPr>
        <p:txBody>
          <a:bodyPr wrap="square" anchor="t" anchorCtr="1">
            <a:noAutofit/>
          </a:bodyPr>
          <a:lstStyle>
            <a:lvl1pPr marL="0" indent="0">
              <a:buNone/>
              <a:defRPr sz="1400">
                <a:solidFill>
                  <a:srgbClr val="96969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t>Click icon to add picture</a:t>
            </a:r>
          </a:p>
        </p:txBody>
      </p:sp>
      <p:sp>
        <p:nvSpPr>
          <p:cNvPr id="27" name="Content Placeholder 12"/>
          <p:cNvSpPr>
            <a:spLocks noGrp="1" noEditPoints="1"/>
          </p:cNvSpPr>
          <p:nvPr>
            <p:ph sz="quarter" idx="17"/>
          </p:nvPr>
        </p:nvSpPr>
        <p:spPr>
          <a:xfrm>
            <a:off x="1053360" y="4502244"/>
            <a:ext cx="2528040" cy="1627094"/>
          </a:xfrm>
        </p:spPr>
        <p:txBody>
          <a:bodyPr lIns="72000" tIns="108000" bIns="108000">
            <a:noAutofit/>
          </a:bodyPr>
          <a:lstStyle>
            <a:lvl1pPr>
              <a:defRPr sz="1600"/>
            </a:lvl1pPr>
            <a:lvl2pPr>
              <a:defRPr sz="1600"/>
            </a:lvl2pPr>
            <a:lvl3pPr>
              <a:defRPr sz="160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31" name="Text Placeholder 18"/>
          <p:cNvSpPr>
            <a:spLocks noGrp="1" noEditPoints="1"/>
          </p:cNvSpPr>
          <p:nvPr>
            <p:ph type="body" sz="quarter" idx="18" hasCustomPrompt="1"/>
          </p:nvPr>
        </p:nvSpPr>
        <p:spPr>
          <a:xfrm>
            <a:off x="3654320" y="4081214"/>
            <a:ext cx="2528040" cy="346967"/>
          </a:xfrm>
        </p:spPr>
        <p:txBody>
          <a:bodyPr>
            <a:normAutofit/>
          </a:bodyPr>
          <a:lstStyle>
            <a:lvl1pPr marL="0" indent="0" algn="ctr">
              <a:buNone/>
              <a:defRPr sz="1800" b="1">
                <a:solidFill>
                  <a:srgbClr val="FD6A94"/>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32" name="Picture Placeholder 18"/>
          <p:cNvSpPr>
            <a:spLocks noGrp="1" noEditPoints="1"/>
          </p:cNvSpPr>
          <p:nvPr>
            <p:ph type="pic" idx="19"/>
          </p:nvPr>
        </p:nvSpPr>
        <p:spPr>
          <a:xfrm>
            <a:off x="4096280" y="2250189"/>
            <a:ext cx="1644120" cy="1644120"/>
          </a:xfrm>
          <a:custGeom>
            <a:avLst/>
            <a:rect l="l" t="t" r="r" b="b"/>
            <a:pathLst>
              <a:path w="2160000" h="2160000">
                <a:moveTo>
                  <a:pt x="1080000" y="0"/>
                </a:moveTo>
                <a:cubicBezTo>
                  <a:pt x="1676468" y="0"/>
                  <a:pt x="2160000" y="483532"/>
                  <a:pt x="2160000" y="1080000"/>
                </a:cubicBezTo>
                <a:cubicBezTo>
                  <a:pt x="2160000" y="1676468"/>
                  <a:pt x="1676468" y="2160000"/>
                  <a:pt x="1080000" y="2160000"/>
                </a:cubicBezTo>
                <a:cubicBezTo>
                  <a:pt x="483532" y="2160000"/>
                  <a:pt x="0" y="1676468"/>
                  <a:pt x="0" y="1080000"/>
                </a:cubicBezTo>
                <a:cubicBezTo>
                  <a:pt x="0" y="483532"/>
                  <a:pt x="483532" y="0"/>
                  <a:pt x="1080000" y="0"/>
                </a:cubicBezTo>
                <a:close/>
              </a:path>
            </a:pathLst>
          </a:custGeom>
          <a:solidFill>
            <a:schemeClr val="accent2"/>
          </a:solidFill>
        </p:spPr>
        <p:txBody>
          <a:bodyPr wrap="square" anchor="t" anchorCtr="1">
            <a:noAutofit/>
          </a:bodyPr>
          <a:lstStyle>
            <a:lvl1pPr marL="0" indent="0">
              <a:buNone/>
              <a:defRPr sz="1400">
                <a:solidFill>
                  <a:srgbClr val="96969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t>Click icon to add picture</a:t>
            </a:r>
          </a:p>
        </p:txBody>
      </p:sp>
      <p:sp>
        <p:nvSpPr>
          <p:cNvPr id="33" name="Content Placeholder 12"/>
          <p:cNvSpPr>
            <a:spLocks noGrp="1" noEditPoints="1"/>
          </p:cNvSpPr>
          <p:nvPr>
            <p:ph sz="quarter" idx="20"/>
          </p:nvPr>
        </p:nvSpPr>
        <p:spPr>
          <a:xfrm>
            <a:off x="3654320" y="4492084"/>
            <a:ext cx="2528040" cy="1627094"/>
          </a:xfrm>
        </p:spPr>
        <p:txBody>
          <a:bodyPr lIns="72000" tIns="108000" bIns="108000">
            <a:noAutofit/>
          </a:bodyPr>
          <a:lstStyle>
            <a:lvl1pPr>
              <a:defRPr sz="1600"/>
            </a:lvl1pPr>
            <a:lvl2pPr>
              <a:defRPr sz="1600"/>
            </a:lvl2pPr>
            <a:lvl3pPr>
              <a:defRPr sz="160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34" name="Text Placeholder 18"/>
          <p:cNvSpPr>
            <a:spLocks noGrp="1" noEditPoints="1"/>
          </p:cNvSpPr>
          <p:nvPr>
            <p:ph type="body" sz="quarter" idx="21" hasCustomPrompt="1"/>
          </p:nvPr>
        </p:nvSpPr>
        <p:spPr>
          <a:xfrm>
            <a:off x="6240834" y="4081214"/>
            <a:ext cx="2528040" cy="346967"/>
          </a:xfrm>
        </p:spPr>
        <p:txBody>
          <a:bodyPr>
            <a:normAutofit/>
          </a:bodyPr>
          <a:lstStyle>
            <a:lvl1pPr marL="0" indent="0" algn="ctr">
              <a:buNone/>
              <a:defRPr sz="1800" b="1">
                <a:solidFill>
                  <a:srgbClr val="523399"/>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35" name="Picture Placeholder 18"/>
          <p:cNvSpPr>
            <a:spLocks noGrp="1" noEditPoints="1"/>
          </p:cNvSpPr>
          <p:nvPr>
            <p:ph type="pic" idx="22"/>
          </p:nvPr>
        </p:nvSpPr>
        <p:spPr>
          <a:xfrm>
            <a:off x="6682794" y="2250189"/>
            <a:ext cx="1644120" cy="1644120"/>
          </a:xfrm>
          <a:custGeom>
            <a:avLst/>
            <a:rect l="l" t="t" r="r" b="b"/>
            <a:pathLst>
              <a:path w="2160000" h="2160000">
                <a:moveTo>
                  <a:pt x="1080000" y="0"/>
                </a:moveTo>
                <a:cubicBezTo>
                  <a:pt x="1676468" y="0"/>
                  <a:pt x="2160000" y="483532"/>
                  <a:pt x="2160000" y="1080000"/>
                </a:cubicBezTo>
                <a:cubicBezTo>
                  <a:pt x="2160000" y="1676468"/>
                  <a:pt x="1676468" y="2160000"/>
                  <a:pt x="1080000" y="2160000"/>
                </a:cubicBezTo>
                <a:cubicBezTo>
                  <a:pt x="483532" y="2160000"/>
                  <a:pt x="0" y="1676468"/>
                  <a:pt x="0" y="1080000"/>
                </a:cubicBezTo>
                <a:cubicBezTo>
                  <a:pt x="0" y="483532"/>
                  <a:pt x="483532" y="0"/>
                  <a:pt x="1080000" y="0"/>
                </a:cubicBezTo>
                <a:close/>
              </a:path>
            </a:pathLst>
          </a:custGeom>
          <a:solidFill>
            <a:schemeClr val="accent2"/>
          </a:solidFill>
        </p:spPr>
        <p:txBody>
          <a:bodyPr wrap="square" anchor="t" anchorCtr="1">
            <a:noAutofit/>
          </a:bodyPr>
          <a:lstStyle>
            <a:lvl1pPr marL="0" indent="0">
              <a:buNone/>
              <a:defRPr sz="1400">
                <a:solidFill>
                  <a:srgbClr val="96969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t>Click icon to add picture</a:t>
            </a:r>
          </a:p>
        </p:txBody>
      </p:sp>
      <p:sp>
        <p:nvSpPr>
          <p:cNvPr id="37" name="Text Placeholder 18"/>
          <p:cNvSpPr>
            <a:spLocks noGrp="1" noEditPoints="1"/>
          </p:cNvSpPr>
          <p:nvPr>
            <p:ph type="body" sz="quarter" idx="24" hasCustomPrompt="1"/>
          </p:nvPr>
        </p:nvSpPr>
        <p:spPr>
          <a:xfrm>
            <a:off x="8827348" y="4081214"/>
            <a:ext cx="2528040" cy="346967"/>
          </a:xfrm>
        </p:spPr>
        <p:txBody>
          <a:bodyPr>
            <a:normAutofit/>
          </a:bodyPr>
          <a:lstStyle>
            <a:lvl1pPr marL="0" indent="0" algn="ctr">
              <a:buNone/>
              <a:defRPr sz="1800" b="1">
                <a:solidFill>
                  <a:srgbClr val="FFD759"/>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38" name="Picture Placeholder 18"/>
          <p:cNvSpPr>
            <a:spLocks noGrp="1" noEditPoints="1"/>
          </p:cNvSpPr>
          <p:nvPr>
            <p:ph type="pic" idx="25"/>
          </p:nvPr>
        </p:nvSpPr>
        <p:spPr>
          <a:xfrm>
            <a:off x="9269308" y="2250189"/>
            <a:ext cx="1644120" cy="1644120"/>
          </a:xfrm>
          <a:custGeom>
            <a:avLst/>
            <a:rect l="l" t="t" r="r" b="b"/>
            <a:pathLst>
              <a:path w="2160000" h="2160000">
                <a:moveTo>
                  <a:pt x="1080000" y="0"/>
                </a:moveTo>
                <a:cubicBezTo>
                  <a:pt x="1676468" y="0"/>
                  <a:pt x="2160000" y="483532"/>
                  <a:pt x="2160000" y="1080000"/>
                </a:cubicBezTo>
                <a:cubicBezTo>
                  <a:pt x="2160000" y="1676468"/>
                  <a:pt x="1676468" y="2160000"/>
                  <a:pt x="1080000" y="2160000"/>
                </a:cubicBezTo>
                <a:cubicBezTo>
                  <a:pt x="483532" y="2160000"/>
                  <a:pt x="0" y="1676468"/>
                  <a:pt x="0" y="1080000"/>
                </a:cubicBezTo>
                <a:cubicBezTo>
                  <a:pt x="0" y="483532"/>
                  <a:pt x="483532" y="0"/>
                  <a:pt x="1080000" y="0"/>
                </a:cubicBezTo>
                <a:close/>
              </a:path>
            </a:pathLst>
          </a:custGeom>
          <a:solidFill>
            <a:schemeClr val="accent2"/>
          </a:solidFill>
        </p:spPr>
        <p:txBody>
          <a:bodyPr wrap="square" anchor="t" anchorCtr="1">
            <a:noAutofit/>
          </a:bodyPr>
          <a:lstStyle>
            <a:lvl1pPr marL="0" indent="0">
              <a:buNone/>
              <a:defRPr sz="1400">
                <a:solidFill>
                  <a:srgbClr val="96969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t>Click icon to add picture</a:t>
            </a:r>
          </a:p>
        </p:txBody>
      </p:sp>
      <p:sp>
        <p:nvSpPr>
          <p:cNvPr id="39" name="Content Placeholder 12"/>
          <p:cNvSpPr>
            <a:spLocks noGrp="1" noEditPoints="1"/>
          </p:cNvSpPr>
          <p:nvPr>
            <p:ph sz="quarter" idx="26"/>
          </p:nvPr>
        </p:nvSpPr>
        <p:spPr>
          <a:xfrm>
            <a:off x="8827348" y="4492084"/>
            <a:ext cx="2528040" cy="1627094"/>
          </a:xfrm>
        </p:spPr>
        <p:txBody>
          <a:bodyPr lIns="72000" tIns="108000" bIns="108000">
            <a:noAutofit/>
          </a:bodyPr>
          <a:lstStyle>
            <a:lvl1pPr>
              <a:defRPr sz="1600"/>
            </a:lvl1pPr>
            <a:lvl2pPr>
              <a:defRPr sz="1600"/>
            </a:lvl2pPr>
            <a:lvl3pPr>
              <a:defRPr sz="160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40" name="Content Placeholder 12"/>
          <p:cNvSpPr>
            <a:spLocks noGrp="1" noEditPoints="1"/>
          </p:cNvSpPr>
          <p:nvPr>
            <p:ph sz="quarter" idx="23"/>
          </p:nvPr>
        </p:nvSpPr>
        <p:spPr>
          <a:xfrm>
            <a:off x="6240834" y="4492084"/>
            <a:ext cx="2528040" cy="1627094"/>
          </a:xfrm>
        </p:spPr>
        <p:txBody>
          <a:bodyPr lIns="72000" tIns="108000" bIns="108000">
            <a:noAutofit/>
          </a:bodyPr>
          <a:lstStyle>
            <a:lvl1pPr>
              <a:defRPr sz="1600"/>
            </a:lvl1pPr>
            <a:lvl2pPr>
              <a:defRPr sz="1600"/>
            </a:lvl2pPr>
            <a:lvl3pPr>
              <a:defRPr sz="160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41" name="Freeform 40"/>
          <p:cNvSpPr/>
          <p:nvPr userDrawn="1"/>
        </p:nvSpPr>
        <p:spPr>
          <a:xfrm>
            <a:off x="9038119" y="-530037"/>
            <a:ext cx="3778788" cy="2288469"/>
          </a:xfrm>
          <a:custGeom>
            <a:avLst/>
            <a:rect l="l" t="t" r="r" b="b"/>
            <a:pathLst>
              <a:path w="3778788" h="2288469">
                <a:moveTo>
                  <a:pt x="33485" y="446986"/>
                </a:moveTo>
                <a:cubicBezTo>
                  <a:pt x="-132419" y="539583"/>
                  <a:pt x="365293" y="502930"/>
                  <a:pt x="496473" y="585882"/>
                </a:cubicBezTo>
                <a:cubicBezTo>
                  <a:pt x="627653" y="668834"/>
                  <a:pt x="708676" y="811588"/>
                  <a:pt x="820564" y="944697"/>
                </a:cubicBezTo>
                <a:cubicBezTo>
                  <a:pt x="932452" y="1077806"/>
                  <a:pt x="994184" y="1305441"/>
                  <a:pt x="1167804" y="1384535"/>
                </a:cubicBezTo>
                <a:cubicBezTo>
                  <a:pt x="1341424" y="1463629"/>
                  <a:pt x="1636579" y="1396110"/>
                  <a:pt x="1862285" y="1419259"/>
                </a:cubicBezTo>
                <a:cubicBezTo>
                  <a:pt x="2087991" y="1442408"/>
                  <a:pt x="2336847" y="1463628"/>
                  <a:pt x="2522042" y="1523431"/>
                </a:cubicBezTo>
                <a:cubicBezTo>
                  <a:pt x="2707237" y="1583234"/>
                  <a:pt x="2857708" y="1650753"/>
                  <a:pt x="2973455" y="1778074"/>
                </a:cubicBezTo>
                <a:cubicBezTo>
                  <a:pt x="3089202" y="1905395"/>
                  <a:pt x="3083414" y="2312438"/>
                  <a:pt x="3216523" y="2287360"/>
                </a:cubicBezTo>
                <a:cubicBezTo>
                  <a:pt x="3349632" y="2262282"/>
                  <a:pt x="3745100" y="1972914"/>
                  <a:pt x="3772108" y="1627603"/>
                </a:cubicBezTo>
                <a:cubicBezTo>
                  <a:pt x="3799116" y="1282292"/>
                  <a:pt x="3758604" y="481710"/>
                  <a:pt x="3378569" y="215492"/>
                </a:cubicBezTo>
                <a:cubicBezTo>
                  <a:pt x="2998534" y="-50726"/>
                  <a:pt x="2051338" y="-12143"/>
                  <a:pt x="1491895" y="30297"/>
                </a:cubicBezTo>
                <a:cubicBezTo>
                  <a:pt x="932452" y="72737"/>
                  <a:pt x="199389" y="354389"/>
                  <a:pt x="33485" y="446986"/>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Tree>
  </p:cSld>
  <p:clrMapOvr>
    <a:masterClrMapping/>
  </p:clrMapOvr>
  <p:timing>
    <p:tnLst>
      <p:par>
        <p:cTn id="1" dur="indefinite" restart="never" nodeType="tmRoot"/>
      </p:par>
    </p:tnLst>
  </p:timing>
  <p:hf dt="0"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4" name="Rectangle 13"/>
          <p:cNvSpPr/>
          <p:nvPr userDrawn="1"/>
        </p:nvSpPr>
        <p:spPr>
          <a:xfrm>
            <a:off x="0" y="0"/>
            <a:ext cx="4460401" cy="6901393"/>
          </a:xfrm>
          <a:prstGeom prst="rect">
            <a:avLst/>
          </a:prstGeom>
          <a:solidFill>
            <a:srgbClr val="EADCF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4" name="Content Placeholder 3"/>
          <p:cNvSpPr>
            <a:spLocks noGrp="1" noEditPoints="1"/>
          </p:cNvSpPr>
          <p:nvPr>
            <p:ph sz="half" idx="2"/>
          </p:nvPr>
        </p:nvSpPr>
        <p:spPr>
          <a:xfrm>
            <a:off x="839788" y="1160463"/>
            <a:ext cx="3620613"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noEditPoints="1"/>
          </p:cNvSpPr>
          <p:nvPr>
            <p:ph sz="quarter" idx="4"/>
          </p:nvPr>
        </p:nvSpPr>
        <p:spPr>
          <a:xfrm>
            <a:off x="5016659" y="2115474"/>
            <a:ext cx="6338729" cy="180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noEditPoints="1"/>
          </p:cNvSpPr>
          <p:nvPr>
            <p:ph type="dt" sz="half" idx="10"/>
          </p:nvPr>
        </p:nvSpPr>
        <p:spPr/>
        <p:txBody>
          <a:bodyPr/>
          <a:lstStyle/>
          <a:p>
            <a:fld id="{9769FEA0-9616-4219-BD47-FADFD53E8FA2}" type="datetimeFigureOut">
              <a:rPr lang="en-US" smtClean="0"/>
              <a:t>9/17/2026</a:t>
            </a:fld>
            <a:endParaRPr lang="en-US"/>
          </a:p>
        </p:txBody>
      </p:sp>
      <p:sp>
        <p:nvSpPr>
          <p:cNvPr id="8" name="Footer Placeholder 7"/>
          <p:cNvSpPr>
            <a:spLocks noGrp="1" noEditPoints="1"/>
          </p:cNvSpPr>
          <p:nvPr>
            <p:ph type="ftr" sz="quarter" idx="11"/>
          </p:nvPr>
        </p:nvSpPr>
        <p:spPr/>
        <p:txBody>
          <a:bodyPr/>
          <a:lstStyle/>
          <a:p>
            <a:endParaRPr lang="en-US"/>
          </a:p>
        </p:txBody>
      </p:sp>
      <p:sp>
        <p:nvSpPr>
          <p:cNvPr id="9" name="Slide Number Placeholder 8"/>
          <p:cNvSpPr>
            <a:spLocks noGrp="1" noEditPoints="1"/>
          </p:cNvSpPr>
          <p:nvPr>
            <p:ph type="sldNum" sz="quarter" idx="12"/>
          </p:nvPr>
        </p:nvSpPr>
        <p:spPr/>
        <p:txBody>
          <a:bodyPr/>
          <a:lstStyle/>
          <a:p>
            <a:fld id="{43481239-5B36-4029-8001-047E03B52D7D}" type="slidenum">
              <a:rPr lang="en-US" smtClean="0"/>
              <a:t>‹#›</a:t>
            </a:fld>
            <a:endParaRPr lang="en-US"/>
          </a:p>
        </p:txBody>
      </p:sp>
      <p:sp>
        <p:nvSpPr>
          <p:cNvPr id="11" name="Freeform 10"/>
          <p:cNvSpPr/>
          <p:nvPr userDrawn="1"/>
        </p:nvSpPr>
        <p:spPr>
          <a:xfrm>
            <a:off x="7422963" y="-791348"/>
            <a:ext cx="5388948" cy="1834694"/>
          </a:xfrm>
          <a:custGeom>
            <a:avLst/>
            <a:rect l="l" t="t" r="r" b="b"/>
            <a:pathLst>
              <a:path w="5388948" h="1834694">
                <a:moveTo>
                  <a:pt x="135305" y="606153"/>
                </a:moveTo>
                <a:cubicBezTo>
                  <a:pt x="239477" y="799064"/>
                  <a:pt x="629159" y="1260122"/>
                  <a:pt x="968683" y="1439530"/>
                </a:cubicBezTo>
                <a:cubicBezTo>
                  <a:pt x="1308207" y="1618938"/>
                  <a:pt x="1746116" y="1715394"/>
                  <a:pt x="2172450" y="1682599"/>
                </a:cubicBezTo>
                <a:cubicBezTo>
                  <a:pt x="2598784" y="1649804"/>
                  <a:pt x="3202597" y="1325713"/>
                  <a:pt x="3526688" y="1242761"/>
                </a:cubicBezTo>
                <a:cubicBezTo>
                  <a:pt x="3850779" y="1159809"/>
                  <a:pt x="3912510" y="1150163"/>
                  <a:pt x="4116996" y="1184887"/>
                </a:cubicBezTo>
                <a:cubicBezTo>
                  <a:pt x="4321482" y="1219611"/>
                  <a:pt x="4576126" y="1348862"/>
                  <a:pt x="4753604" y="1451105"/>
                </a:cubicBezTo>
                <a:cubicBezTo>
                  <a:pt x="4931083" y="1553348"/>
                  <a:pt x="5098915" y="1956532"/>
                  <a:pt x="5181867" y="1798345"/>
                </a:cubicBezTo>
                <a:cubicBezTo>
                  <a:pt x="5264819" y="1640158"/>
                  <a:pt x="5559973" y="800993"/>
                  <a:pt x="5251315" y="501981"/>
                </a:cubicBezTo>
                <a:cubicBezTo>
                  <a:pt x="4942657" y="202969"/>
                  <a:pt x="4147862" y="40923"/>
                  <a:pt x="3329918" y="4270"/>
                </a:cubicBezTo>
                <a:cubicBezTo>
                  <a:pt x="2511974" y="-32383"/>
                  <a:pt x="878014" y="175961"/>
                  <a:pt x="343650" y="282062"/>
                </a:cubicBezTo>
                <a:cubicBezTo>
                  <a:pt x="-190714" y="388163"/>
                  <a:pt x="31133" y="413242"/>
                  <a:pt x="135305" y="606153"/>
                </a:cubicBezTo>
                <a:close/>
              </a:path>
            </a:pathLst>
          </a:custGeom>
          <a:solidFill>
            <a:srgbClr val="00C4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3" name="Freeform 12"/>
          <p:cNvSpPr/>
          <p:nvPr userDrawn="1"/>
        </p:nvSpPr>
        <p:spPr>
          <a:xfrm>
            <a:off x="7959059" y="5416672"/>
            <a:ext cx="4870291" cy="2085984"/>
          </a:xfrm>
          <a:custGeom>
            <a:avLst/>
            <a:rect l="l" t="t" r="r" b="b"/>
            <a:pathLst>
              <a:path w="4870291" h="2085984">
                <a:moveTo>
                  <a:pt x="4564749" y="243348"/>
                </a:moveTo>
                <a:cubicBezTo>
                  <a:pt x="4344830" y="-74956"/>
                  <a:pt x="3619483" y="-9365"/>
                  <a:pt x="3117913" y="46579"/>
                </a:cubicBezTo>
                <a:cubicBezTo>
                  <a:pt x="2616343" y="102523"/>
                  <a:pt x="2058830" y="283860"/>
                  <a:pt x="1555331" y="579014"/>
                </a:cubicBezTo>
                <a:cubicBezTo>
                  <a:pt x="1051832" y="874168"/>
                  <a:pt x="-383428" y="1587941"/>
                  <a:pt x="96921" y="1817505"/>
                </a:cubicBezTo>
                <a:cubicBezTo>
                  <a:pt x="577270" y="2047070"/>
                  <a:pt x="3690860" y="2212973"/>
                  <a:pt x="4437427" y="1956401"/>
                </a:cubicBezTo>
                <a:cubicBezTo>
                  <a:pt x="5183994" y="1699829"/>
                  <a:pt x="4784668" y="561652"/>
                  <a:pt x="4564749" y="243348"/>
                </a:cubicBezTo>
                <a:close/>
              </a:path>
            </a:pathLst>
          </a:custGeom>
          <a:solidFill>
            <a:srgbClr val="EADCF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6" name="Text Placeholder 2"/>
          <p:cNvSpPr>
            <a:spLocks noGrp="1" noEditPoints="1"/>
          </p:cNvSpPr>
          <p:nvPr>
            <p:ph type="body" idx="15" hasCustomPrompt="1"/>
          </p:nvPr>
        </p:nvSpPr>
        <p:spPr>
          <a:xfrm>
            <a:off x="5016660" y="448342"/>
            <a:ext cx="6337141" cy="677196"/>
          </a:xfrm>
        </p:spPr>
        <p:txBody>
          <a:bodyPr anchor="b">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Title 1"/>
          <p:cNvSpPr>
            <a:spLocks noGrp="1" noEditPoints="1"/>
          </p:cNvSpPr>
          <p:nvPr>
            <p:ph type="title"/>
          </p:nvPr>
        </p:nvSpPr>
        <p:spPr>
          <a:xfrm>
            <a:off x="5016659" y="1160462"/>
            <a:ext cx="6337141" cy="896937"/>
          </a:xfrm>
        </p:spPr>
        <p:txBody>
          <a:bodyPr anchor="b"/>
          <a:lstStyle>
            <a:lvl1pPr>
              <a:defRPr sz="3200"/>
            </a:lvl1pPr>
          </a:lstStyle>
          <a:p>
            <a:r>
              <a:rPr lang="en-US"/>
              <a:t>Click to edit Master title style</a:t>
            </a:r>
          </a:p>
        </p:txBody>
      </p:sp>
      <p:sp>
        <p:nvSpPr>
          <p:cNvPr id="18" name="Content Placeholder 5"/>
          <p:cNvSpPr>
            <a:spLocks noGrp="1" noEditPoints="1"/>
          </p:cNvSpPr>
          <p:nvPr>
            <p:ph sz="quarter" idx="16"/>
          </p:nvPr>
        </p:nvSpPr>
        <p:spPr>
          <a:xfrm>
            <a:off x="5015071" y="3969338"/>
            <a:ext cx="6338729" cy="216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iming>
    <p:tnLst>
      <p:par>
        <p:cTn id="1" dur="indefinite" restart="never" nodeType="tmRoot"/>
      </p:par>
    </p:tnLst>
  </p:timing>
  <p:hf dt="0" sldNum="0" hdr="0" ftr="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9" name="Media Placeholder 28"/>
          <p:cNvSpPr>
            <a:spLocks noGrp="1" noEditPoints="1"/>
          </p:cNvSpPr>
          <p:nvPr>
            <p:ph type="media" sz="quarter" idx="16"/>
          </p:nvPr>
        </p:nvSpPr>
        <p:spPr>
          <a:xfrm>
            <a:off x="7060557" y="2476982"/>
            <a:ext cx="3677293" cy="2212493"/>
          </a:xfrm>
        </p:spPr>
        <p:txBody>
          <a:bodyPr/>
          <a:lstStyle/>
          <a:p>
            <a:pPr lvl="0"/>
            <a:r>
              <a:rPr lang="en-US"/>
              <a:t>Click icon to add media</a:t>
            </a:r>
          </a:p>
        </p:txBody>
      </p:sp>
      <p:sp>
        <p:nvSpPr>
          <p:cNvPr id="27" name="Freeform 26"/>
          <p:cNvSpPr/>
          <p:nvPr userDrawn="1"/>
        </p:nvSpPr>
        <p:spPr>
          <a:xfrm rot="10800000">
            <a:off x="5627077" y="1951891"/>
            <a:ext cx="7670033" cy="5977553"/>
          </a:xfrm>
          <a:custGeom>
            <a:avLst/>
            <a:rect l="l" t="t" r="r" b="b"/>
            <a:pathLst>
              <a:path w="3363411" h="2310508">
                <a:moveTo>
                  <a:pt x="3252361" y="276160"/>
                </a:moveTo>
                <a:cubicBezTo>
                  <a:pt x="3649758" y="426631"/>
                  <a:pt x="2876184" y="897335"/>
                  <a:pt x="2569455" y="1051664"/>
                </a:cubicBezTo>
                <a:cubicBezTo>
                  <a:pt x="2262726" y="1205993"/>
                  <a:pt x="1703283" y="1119182"/>
                  <a:pt x="1411987" y="1202134"/>
                </a:cubicBezTo>
                <a:cubicBezTo>
                  <a:pt x="1120691" y="1285086"/>
                  <a:pt x="989511" y="1371897"/>
                  <a:pt x="821678" y="1549375"/>
                </a:cubicBezTo>
                <a:cubicBezTo>
                  <a:pt x="653845" y="1726853"/>
                  <a:pt x="511090" y="2500428"/>
                  <a:pt x="404989" y="2267005"/>
                </a:cubicBezTo>
                <a:cubicBezTo>
                  <a:pt x="298888" y="2033582"/>
                  <a:pt x="-295279" y="482575"/>
                  <a:pt x="185070" y="148838"/>
                </a:cubicBezTo>
                <a:cubicBezTo>
                  <a:pt x="665419" y="-184899"/>
                  <a:pt x="2854964" y="125689"/>
                  <a:pt x="3252361" y="276160"/>
                </a:cubicBezTo>
                <a:close/>
              </a:path>
            </a:pathLst>
          </a:custGeom>
          <a:solidFill>
            <a:srgbClr val="EAD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4" name="Content Placeholder 3"/>
          <p:cNvSpPr>
            <a:spLocks noGrp="1" noEditPoints="1"/>
          </p:cNvSpPr>
          <p:nvPr>
            <p:ph sz="half" idx="2"/>
          </p:nvPr>
        </p:nvSpPr>
        <p:spPr>
          <a:xfrm>
            <a:off x="839788" y="2576843"/>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noEditPoints="1"/>
          </p:cNvSpPr>
          <p:nvPr>
            <p:ph type="dt" sz="half" idx="10"/>
          </p:nvPr>
        </p:nvSpPr>
        <p:spPr/>
        <p:txBody>
          <a:bodyPr/>
          <a:lstStyle/>
          <a:p>
            <a:fld id="{9769FEA0-9616-4219-BD47-FADFD53E8FA2}" type="datetimeFigureOut">
              <a:rPr lang="en-US" smtClean="0"/>
              <a:t>9/17/2026</a:t>
            </a:fld>
            <a:endParaRPr lang="en-US"/>
          </a:p>
        </p:txBody>
      </p:sp>
      <p:sp>
        <p:nvSpPr>
          <p:cNvPr id="8" name="Footer Placeholder 7"/>
          <p:cNvSpPr>
            <a:spLocks noGrp="1" noEditPoints="1"/>
          </p:cNvSpPr>
          <p:nvPr>
            <p:ph type="ftr" sz="quarter" idx="11"/>
          </p:nvPr>
        </p:nvSpPr>
        <p:spPr/>
        <p:txBody>
          <a:bodyPr/>
          <a:lstStyle/>
          <a:p>
            <a:endParaRPr lang="en-US"/>
          </a:p>
        </p:txBody>
      </p:sp>
      <p:sp>
        <p:nvSpPr>
          <p:cNvPr id="9" name="Slide Number Placeholder 8"/>
          <p:cNvSpPr>
            <a:spLocks noGrp="1" noEditPoints="1"/>
          </p:cNvSpPr>
          <p:nvPr>
            <p:ph type="sldNum" sz="quarter" idx="12"/>
          </p:nvPr>
        </p:nvSpPr>
        <p:spPr/>
        <p:txBody>
          <a:bodyPr/>
          <a:lstStyle/>
          <a:p>
            <a:fld id="{43481239-5B36-4029-8001-047E03B52D7D}" type="slidenum">
              <a:rPr lang="en-US" smtClean="0"/>
              <a:t>‹#›</a:t>
            </a:fld>
            <a:endParaRPr lang="en-US"/>
          </a:p>
        </p:txBody>
      </p:sp>
      <p:sp>
        <p:nvSpPr>
          <p:cNvPr id="12" name="Text Placeholder 3"/>
          <p:cNvSpPr>
            <a:spLocks noGrp="1" noEditPoints="1"/>
          </p:cNvSpPr>
          <p:nvPr>
            <p:ph type="body" sz="half" idx="14"/>
          </p:nvPr>
        </p:nvSpPr>
        <p:spPr>
          <a:xfrm>
            <a:off x="838201" y="2092324"/>
            <a:ext cx="5157786" cy="484854"/>
          </a:xfrm>
        </p:spPr>
        <p:txBody>
          <a:bodyPr tIns="72000">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ext Placeholder 2"/>
          <p:cNvSpPr>
            <a:spLocks noGrp="1" noEditPoints="1"/>
          </p:cNvSpPr>
          <p:nvPr>
            <p:ph type="body" idx="15" hasCustomPrompt="1"/>
          </p:nvPr>
        </p:nvSpPr>
        <p:spPr>
          <a:xfrm>
            <a:off x="838200" y="448342"/>
            <a:ext cx="5157787" cy="677196"/>
          </a:xfrm>
        </p:spPr>
        <p:txBody>
          <a:bodyPr anchor="b">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5" name="Title 1"/>
          <p:cNvSpPr>
            <a:spLocks noGrp="1" noEditPoints="1"/>
          </p:cNvSpPr>
          <p:nvPr>
            <p:ph type="title"/>
          </p:nvPr>
        </p:nvSpPr>
        <p:spPr>
          <a:xfrm>
            <a:off x="838199" y="1160462"/>
            <a:ext cx="5157787" cy="896937"/>
          </a:xfrm>
        </p:spPr>
        <p:txBody>
          <a:bodyPr anchor="b"/>
          <a:lstStyle>
            <a:lvl1pPr>
              <a:defRPr sz="3200"/>
            </a:lvl1pPr>
          </a:lstStyle>
          <a:p>
            <a:r>
              <a:rPr lang="en-US"/>
              <a:t>Click to edit Master title style</a:t>
            </a:r>
          </a:p>
        </p:txBody>
      </p:sp>
      <p:sp>
        <p:nvSpPr>
          <p:cNvPr id="16" name="Freeform 15"/>
          <p:cNvSpPr/>
          <p:nvPr userDrawn="1"/>
        </p:nvSpPr>
        <p:spPr>
          <a:xfrm rot="365959">
            <a:off x="-416688" y="-719956"/>
            <a:ext cx="3611303" cy="2814428"/>
          </a:xfrm>
          <a:custGeom>
            <a:avLst/>
            <a:rect l="l" t="t" r="r" b="b"/>
            <a:pathLst>
              <a:path w="3363411" h="2310508">
                <a:moveTo>
                  <a:pt x="3252361" y="276160"/>
                </a:moveTo>
                <a:cubicBezTo>
                  <a:pt x="3649758" y="426631"/>
                  <a:pt x="2876184" y="897335"/>
                  <a:pt x="2569455" y="1051664"/>
                </a:cubicBezTo>
                <a:cubicBezTo>
                  <a:pt x="2262726" y="1205993"/>
                  <a:pt x="1703283" y="1119182"/>
                  <a:pt x="1411987" y="1202134"/>
                </a:cubicBezTo>
                <a:cubicBezTo>
                  <a:pt x="1120691" y="1285086"/>
                  <a:pt x="989511" y="1371897"/>
                  <a:pt x="821678" y="1549375"/>
                </a:cubicBezTo>
                <a:cubicBezTo>
                  <a:pt x="653845" y="1726853"/>
                  <a:pt x="511090" y="2500428"/>
                  <a:pt x="404989" y="2267005"/>
                </a:cubicBezTo>
                <a:cubicBezTo>
                  <a:pt x="298888" y="2033582"/>
                  <a:pt x="-295279" y="482575"/>
                  <a:pt x="185070" y="148838"/>
                </a:cubicBezTo>
                <a:cubicBezTo>
                  <a:pt x="665419" y="-184899"/>
                  <a:pt x="2854964" y="125689"/>
                  <a:pt x="3252361" y="276160"/>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grpSp>
        <p:nvGrpSpPr>
          <p:cNvPr id="24" name="Group 23"/>
          <p:cNvGrpSpPr/>
          <p:nvPr/>
        </p:nvGrpSpPr>
        <p:grpSpPr>
          <a:xfrm>
            <a:off x="6096000" y="2348176"/>
            <a:ext cx="5527911" cy="3142862"/>
            <a:chOff x="6002103" y="2394476"/>
            <a:chExt cx="5527911" cy="3142862"/>
          </a:xfrm>
        </p:grpSpPr>
        <p:sp>
          <p:nvSpPr>
            <p:cNvPr id="22" name="Oval 21"/>
            <p:cNvSpPr/>
            <p:nvPr userDrawn="1"/>
          </p:nvSpPr>
          <p:spPr>
            <a:xfrm>
              <a:off x="6002103" y="5276954"/>
              <a:ext cx="5527911" cy="260384"/>
            </a:xfrm>
            <a:prstGeom prst="ellipse">
              <a:avLst/>
            </a:pr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1" name="Freeform 20"/>
            <p:cNvSpPr/>
            <p:nvPr userDrawn="1"/>
          </p:nvSpPr>
          <p:spPr>
            <a:xfrm>
              <a:off x="6788922" y="2394476"/>
              <a:ext cx="4044522" cy="2539501"/>
            </a:xfrm>
            <a:custGeom>
              <a:avLst/>
              <a:rect l="l" t="t" r="r" b="b"/>
              <a:pathLst>
                <a:path w="3703899" h="2095018">
                  <a:moveTo>
                    <a:pt x="257324" y="158831"/>
                  </a:moveTo>
                  <a:cubicBezTo>
                    <a:pt x="223880" y="158831"/>
                    <a:pt x="196769" y="185942"/>
                    <a:pt x="196769" y="219386"/>
                  </a:cubicBezTo>
                  <a:lnTo>
                    <a:pt x="196769" y="1875632"/>
                  </a:lnTo>
                  <a:cubicBezTo>
                    <a:pt x="196769" y="1909076"/>
                    <a:pt x="223880" y="1936187"/>
                    <a:pt x="257324" y="1936187"/>
                  </a:cubicBezTo>
                  <a:lnTo>
                    <a:pt x="3446576" y="1936187"/>
                  </a:lnTo>
                  <a:cubicBezTo>
                    <a:pt x="3480020" y="1936187"/>
                    <a:pt x="3507131" y="1909076"/>
                    <a:pt x="3507131" y="1875632"/>
                  </a:cubicBezTo>
                  <a:lnTo>
                    <a:pt x="3507131" y="219386"/>
                  </a:lnTo>
                  <a:cubicBezTo>
                    <a:pt x="3507131" y="185942"/>
                    <a:pt x="3480020" y="158831"/>
                    <a:pt x="3446576" y="158831"/>
                  </a:cubicBezTo>
                  <a:lnTo>
                    <a:pt x="257324" y="158831"/>
                  </a:lnTo>
                  <a:close/>
                  <a:moveTo>
                    <a:pt x="71377" y="0"/>
                  </a:moveTo>
                  <a:lnTo>
                    <a:pt x="3632522" y="0"/>
                  </a:lnTo>
                  <a:cubicBezTo>
                    <a:pt x="3671942" y="0"/>
                    <a:pt x="3703899" y="31957"/>
                    <a:pt x="3703899" y="71377"/>
                  </a:cubicBezTo>
                  <a:lnTo>
                    <a:pt x="3703899" y="2023641"/>
                  </a:lnTo>
                  <a:cubicBezTo>
                    <a:pt x="3703899" y="2063061"/>
                    <a:pt x="3671942" y="2095018"/>
                    <a:pt x="3632522" y="2095018"/>
                  </a:cubicBezTo>
                  <a:lnTo>
                    <a:pt x="71377" y="2095018"/>
                  </a:lnTo>
                  <a:cubicBezTo>
                    <a:pt x="31957" y="2095018"/>
                    <a:pt x="0" y="2063061"/>
                    <a:pt x="0" y="2023641"/>
                  </a:cubicBezTo>
                  <a:lnTo>
                    <a:pt x="0" y="71377"/>
                  </a:lnTo>
                  <a:cubicBezTo>
                    <a:pt x="0" y="31957"/>
                    <a:pt x="31957" y="0"/>
                    <a:pt x="71377"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8" name="Rounded Rectangle 17"/>
            <p:cNvSpPr/>
            <p:nvPr userDrawn="1"/>
          </p:nvSpPr>
          <p:spPr>
            <a:xfrm>
              <a:off x="6412375" y="5100664"/>
              <a:ext cx="4797617" cy="294772"/>
            </a:xfrm>
            <a:prstGeom prst="roundRect">
              <a:avLst>
                <a:gd name="adj" fmla="val 4711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grpSp>
    </p:spTree>
  </p:cSld>
  <p:clrMapOvr>
    <a:masterClrMapping/>
  </p:clrMapOvr>
  <p:timing>
    <p:tnLst>
      <p:par>
        <p:cTn id="1" dur="indefinite" restart="never" nodeType="tmRoot"/>
      </p:par>
    </p:tnLst>
  </p:timing>
  <p:hf dt="0"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EADCFE"/>
        </a:solidFill>
      </p:bgPr>
    </p:bg>
    <p:spTree>
      <p:nvGrpSpPr>
        <p:cNvPr id="1" name=""/>
        <p:cNvGrpSpPr/>
        <p:nvPr/>
      </p:nvGrpSpPr>
      <p:grpSpPr>
        <a:xfrm>
          <a:off x="0" y="0"/>
          <a:ext cx="0" cy="0"/>
          <a:chOff x="0" y="0"/>
          <a:chExt cx="0" cy="0"/>
        </a:xfrm>
      </p:grpSpPr>
      <p:sp>
        <p:nvSpPr>
          <p:cNvPr id="6" name="Freeform 5"/>
          <p:cNvSpPr/>
          <p:nvPr userDrawn="1"/>
        </p:nvSpPr>
        <p:spPr>
          <a:xfrm>
            <a:off x="-1005654" y="4301571"/>
            <a:ext cx="2109128" cy="3465233"/>
          </a:xfrm>
          <a:custGeom>
            <a:avLst/>
            <a:rect l="l" t="t" r="r" b="b"/>
            <a:pathLst>
              <a:path w="2109128" h="3465233">
                <a:moveTo>
                  <a:pt x="855183" y="96809"/>
                </a:moveTo>
                <a:cubicBezTo>
                  <a:pt x="859041" y="158541"/>
                  <a:pt x="762585" y="363026"/>
                  <a:pt x="855183" y="525072"/>
                </a:cubicBezTo>
                <a:cubicBezTo>
                  <a:pt x="947781" y="687118"/>
                  <a:pt x="1250652" y="916682"/>
                  <a:pt x="1410768" y="1069082"/>
                </a:cubicBezTo>
                <a:cubicBezTo>
                  <a:pt x="1570884" y="1221482"/>
                  <a:pt x="1715568" y="1155892"/>
                  <a:pt x="1815882" y="1439472"/>
                </a:cubicBezTo>
                <a:cubicBezTo>
                  <a:pt x="1916196" y="1723052"/>
                  <a:pt x="1993360" y="2432966"/>
                  <a:pt x="2012651" y="2770561"/>
                </a:cubicBezTo>
                <a:cubicBezTo>
                  <a:pt x="2031942" y="3108156"/>
                  <a:pt x="2263437" y="3459255"/>
                  <a:pt x="1931629" y="3465042"/>
                </a:cubicBezTo>
                <a:cubicBezTo>
                  <a:pt x="1599822" y="3470829"/>
                  <a:pt x="195426" y="3347366"/>
                  <a:pt x="21806" y="2805285"/>
                </a:cubicBezTo>
                <a:cubicBezTo>
                  <a:pt x="-151814" y="2263204"/>
                  <a:pt x="764515" y="654323"/>
                  <a:pt x="889907" y="212556"/>
                </a:cubicBezTo>
                <a:cubicBezTo>
                  <a:pt x="1015299" y="-229211"/>
                  <a:pt x="774160" y="154682"/>
                  <a:pt x="774160" y="154682"/>
                </a:cubicBezTo>
                <a:cubicBezTo>
                  <a:pt x="762585" y="152753"/>
                  <a:pt x="810813" y="200981"/>
                  <a:pt x="820459" y="200981"/>
                </a:cubicBezTo>
                <a:cubicBezTo>
                  <a:pt x="830105" y="200981"/>
                  <a:pt x="824317" y="168186"/>
                  <a:pt x="832034" y="154682"/>
                </a:cubicBezTo>
                <a:cubicBezTo>
                  <a:pt x="839751" y="141178"/>
                  <a:pt x="851325" y="35077"/>
                  <a:pt x="855183" y="96809"/>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7" name="Freeform 6"/>
          <p:cNvSpPr/>
          <p:nvPr userDrawn="1"/>
        </p:nvSpPr>
        <p:spPr>
          <a:xfrm>
            <a:off x="10124568" y="5105241"/>
            <a:ext cx="2743136" cy="2691129"/>
          </a:xfrm>
          <a:custGeom>
            <a:avLst/>
            <a:rect l="l" t="t" r="r" b="b"/>
            <a:pathLst>
              <a:path w="2743136" h="2691129">
                <a:moveTo>
                  <a:pt x="241846" y="2606214"/>
                </a:moveTo>
                <a:cubicBezTo>
                  <a:pt x="-182559" y="2432594"/>
                  <a:pt x="77871" y="1734254"/>
                  <a:pt x="91375" y="1414021"/>
                </a:cubicBezTo>
                <a:cubicBezTo>
                  <a:pt x="104879" y="1093788"/>
                  <a:pt x="224484" y="850720"/>
                  <a:pt x="322869" y="684816"/>
                </a:cubicBezTo>
                <a:cubicBezTo>
                  <a:pt x="421254" y="518912"/>
                  <a:pt x="511922" y="482259"/>
                  <a:pt x="681684" y="418598"/>
                </a:cubicBezTo>
                <a:cubicBezTo>
                  <a:pt x="851446" y="354937"/>
                  <a:pt x="1140813" y="326001"/>
                  <a:pt x="1341441" y="302852"/>
                </a:cubicBezTo>
                <a:cubicBezTo>
                  <a:pt x="1542069" y="279703"/>
                  <a:pt x="1679036" y="322142"/>
                  <a:pt x="1885451" y="279702"/>
                </a:cubicBezTo>
                <a:cubicBezTo>
                  <a:pt x="2091866" y="237261"/>
                  <a:pt x="2500838" y="-129269"/>
                  <a:pt x="2579932" y="48209"/>
                </a:cubicBezTo>
                <a:cubicBezTo>
                  <a:pt x="2659026" y="225687"/>
                  <a:pt x="2350368" y="943317"/>
                  <a:pt x="2360013" y="1344573"/>
                </a:cubicBezTo>
                <a:cubicBezTo>
                  <a:pt x="2369658" y="1745829"/>
                  <a:pt x="2983116" y="2245470"/>
                  <a:pt x="2637805" y="2455743"/>
                </a:cubicBezTo>
                <a:cubicBezTo>
                  <a:pt x="2292494" y="2666016"/>
                  <a:pt x="666251" y="2779834"/>
                  <a:pt x="241846" y="2606214"/>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8" name="Freeform 7"/>
          <p:cNvSpPr/>
          <p:nvPr userDrawn="1"/>
        </p:nvSpPr>
        <p:spPr>
          <a:xfrm>
            <a:off x="9866938" y="-946777"/>
            <a:ext cx="2916893" cy="2684465"/>
          </a:xfrm>
          <a:custGeom>
            <a:avLst/>
            <a:rect l="l" t="t" r="r" b="b"/>
            <a:pathLst>
              <a:path w="2916893" h="2684465">
                <a:moveTo>
                  <a:pt x="56160" y="734005"/>
                </a:moveTo>
                <a:cubicBezTo>
                  <a:pt x="-63445" y="853610"/>
                  <a:pt x="27223" y="525661"/>
                  <a:pt x="148757" y="734005"/>
                </a:cubicBezTo>
                <a:cubicBezTo>
                  <a:pt x="270291" y="942349"/>
                  <a:pt x="497927" y="1746790"/>
                  <a:pt x="785365" y="1984071"/>
                </a:cubicBezTo>
                <a:cubicBezTo>
                  <a:pt x="1072803" y="2221352"/>
                  <a:pt x="1558940" y="2041944"/>
                  <a:pt x="1873385" y="2157691"/>
                </a:cubicBezTo>
                <a:cubicBezTo>
                  <a:pt x="2187831" y="2273438"/>
                  <a:pt x="2498418" y="2742213"/>
                  <a:pt x="2672038" y="2678552"/>
                </a:cubicBezTo>
                <a:cubicBezTo>
                  <a:pt x="2845658" y="2614891"/>
                  <a:pt x="2930540" y="2163479"/>
                  <a:pt x="2915107" y="1775727"/>
                </a:cubicBezTo>
                <a:cubicBezTo>
                  <a:pt x="2899674" y="1387975"/>
                  <a:pt x="2920894" y="645265"/>
                  <a:pt x="2579441" y="352040"/>
                </a:cubicBezTo>
                <a:cubicBezTo>
                  <a:pt x="2237988" y="58815"/>
                  <a:pt x="1285006" y="-43428"/>
                  <a:pt x="866388" y="16375"/>
                </a:cubicBezTo>
                <a:cubicBezTo>
                  <a:pt x="447770" y="76178"/>
                  <a:pt x="175765" y="614400"/>
                  <a:pt x="56160" y="734005"/>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9" name="Freeform 8"/>
          <p:cNvSpPr/>
          <p:nvPr userDrawn="1"/>
        </p:nvSpPr>
        <p:spPr>
          <a:xfrm>
            <a:off x="-1193940" y="-439948"/>
            <a:ext cx="2506322" cy="1737025"/>
          </a:xfrm>
          <a:custGeom>
            <a:avLst/>
            <a:rect l="l" t="t" r="r" b="b"/>
            <a:pathLst>
              <a:path w="2506322" h="1737025">
                <a:moveTo>
                  <a:pt x="256391" y="1296475"/>
                </a:moveTo>
                <a:cubicBezTo>
                  <a:pt x="422295" y="1377498"/>
                  <a:pt x="771464" y="1755604"/>
                  <a:pt x="1136067" y="1736313"/>
                </a:cubicBezTo>
                <a:cubicBezTo>
                  <a:pt x="1500670" y="1717022"/>
                  <a:pt x="2287748" y="1470095"/>
                  <a:pt x="2444006" y="1180728"/>
                </a:cubicBezTo>
                <a:cubicBezTo>
                  <a:pt x="2600264" y="891361"/>
                  <a:pt x="2457509" y="-11465"/>
                  <a:pt x="2073616" y="110"/>
                </a:cubicBezTo>
                <a:cubicBezTo>
                  <a:pt x="1689723" y="11685"/>
                  <a:pt x="441586" y="1039902"/>
                  <a:pt x="140644" y="1250176"/>
                </a:cubicBezTo>
                <a:cubicBezTo>
                  <a:pt x="-160298" y="1460450"/>
                  <a:pt x="90487" y="1215452"/>
                  <a:pt x="256391" y="1296475"/>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0" name="Freeform 9"/>
          <p:cNvSpPr/>
          <p:nvPr userDrawn="1"/>
        </p:nvSpPr>
        <p:spPr>
          <a:xfrm>
            <a:off x="-720442" y="4709180"/>
            <a:ext cx="3404806" cy="2840315"/>
          </a:xfrm>
          <a:custGeom>
            <a:avLst/>
            <a:rect l="l" t="t" r="r" b="b"/>
            <a:pathLst>
              <a:path w="3404806" h="2840315">
                <a:moveTo>
                  <a:pt x="577425" y="73760"/>
                </a:moveTo>
                <a:cubicBezTo>
                  <a:pt x="581283" y="133562"/>
                  <a:pt x="546559" y="336120"/>
                  <a:pt x="577425" y="478874"/>
                </a:cubicBezTo>
                <a:cubicBezTo>
                  <a:pt x="608291" y="621629"/>
                  <a:pt x="675810" y="812611"/>
                  <a:pt x="762620" y="930287"/>
                </a:cubicBezTo>
                <a:cubicBezTo>
                  <a:pt x="849430" y="1047963"/>
                  <a:pt x="936241" y="1134773"/>
                  <a:pt x="1098286" y="1184930"/>
                </a:cubicBezTo>
                <a:cubicBezTo>
                  <a:pt x="1260331" y="1235087"/>
                  <a:pt x="1541982" y="1223512"/>
                  <a:pt x="1734893" y="1231228"/>
                </a:cubicBezTo>
                <a:cubicBezTo>
                  <a:pt x="1927804" y="1238944"/>
                  <a:pt x="2099496" y="1213866"/>
                  <a:pt x="2255754" y="1231228"/>
                </a:cubicBezTo>
                <a:cubicBezTo>
                  <a:pt x="2412012" y="1248590"/>
                  <a:pt x="2554767" y="1256306"/>
                  <a:pt x="2672443" y="1335400"/>
                </a:cubicBezTo>
                <a:cubicBezTo>
                  <a:pt x="2790119" y="1414494"/>
                  <a:pt x="2849922" y="1539886"/>
                  <a:pt x="2961810" y="1705790"/>
                </a:cubicBezTo>
                <a:cubicBezTo>
                  <a:pt x="3073699" y="1871694"/>
                  <a:pt x="3577197" y="2141770"/>
                  <a:pt x="3343774" y="2330823"/>
                </a:cubicBezTo>
                <a:cubicBezTo>
                  <a:pt x="3110351" y="2519876"/>
                  <a:pt x="2095637" y="2849754"/>
                  <a:pt x="1561273" y="2840109"/>
                </a:cubicBezTo>
                <a:cubicBezTo>
                  <a:pt x="1026909" y="2830464"/>
                  <a:pt x="380655" y="2533380"/>
                  <a:pt x="137587" y="2272950"/>
                </a:cubicBezTo>
                <a:cubicBezTo>
                  <a:pt x="-105481" y="2012520"/>
                  <a:pt x="33415" y="1636342"/>
                  <a:pt x="102863" y="1277527"/>
                </a:cubicBezTo>
                <a:cubicBezTo>
                  <a:pt x="172311" y="918712"/>
                  <a:pt x="554276" y="120059"/>
                  <a:pt x="554276" y="120059"/>
                </a:cubicBezTo>
                <a:cubicBezTo>
                  <a:pt x="635299" y="-76711"/>
                  <a:pt x="573567" y="13958"/>
                  <a:pt x="577425" y="73760"/>
                </a:cubicBezTo>
                <a:close/>
              </a:path>
            </a:pathLst>
          </a:custGeom>
          <a:solidFill>
            <a:srgbClr val="00C4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1" name="Freeform 10"/>
          <p:cNvSpPr/>
          <p:nvPr userDrawn="1"/>
        </p:nvSpPr>
        <p:spPr>
          <a:xfrm>
            <a:off x="-624907" y="-866614"/>
            <a:ext cx="3356534" cy="2615877"/>
          </a:xfrm>
          <a:custGeom>
            <a:avLst/>
            <a:rect l="l" t="t" r="r" b="b"/>
            <a:pathLst>
              <a:path w="3363411" h="2310508">
                <a:moveTo>
                  <a:pt x="3252361" y="276160"/>
                </a:moveTo>
                <a:cubicBezTo>
                  <a:pt x="3649758" y="426631"/>
                  <a:pt x="2876184" y="897335"/>
                  <a:pt x="2569455" y="1051664"/>
                </a:cubicBezTo>
                <a:cubicBezTo>
                  <a:pt x="2262726" y="1205993"/>
                  <a:pt x="1703283" y="1119182"/>
                  <a:pt x="1411987" y="1202134"/>
                </a:cubicBezTo>
                <a:cubicBezTo>
                  <a:pt x="1120691" y="1285086"/>
                  <a:pt x="989511" y="1371897"/>
                  <a:pt x="821678" y="1549375"/>
                </a:cubicBezTo>
                <a:cubicBezTo>
                  <a:pt x="653845" y="1726853"/>
                  <a:pt x="511090" y="2500428"/>
                  <a:pt x="404989" y="2267005"/>
                </a:cubicBezTo>
                <a:cubicBezTo>
                  <a:pt x="298888" y="2033582"/>
                  <a:pt x="-295279" y="482575"/>
                  <a:pt x="185070" y="148838"/>
                </a:cubicBezTo>
                <a:cubicBezTo>
                  <a:pt x="665419" y="-184899"/>
                  <a:pt x="2854964" y="125689"/>
                  <a:pt x="3252361" y="276160"/>
                </a:cubicBezTo>
                <a:close/>
              </a:path>
            </a:pathLst>
          </a:custGeom>
          <a:solidFill>
            <a:srgbClr val="533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2" name="Freeform 11"/>
          <p:cNvSpPr/>
          <p:nvPr userDrawn="1"/>
        </p:nvSpPr>
        <p:spPr>
          <a:xfrm>
            <a:off x="7200858" y="-1088052"/>
            <a:ext cx="5332161" cy="1910394"/>
          </a:xfrm>
          <a:custGeom>
            <a:avLst/>
            <a:rect l="l" t="t" r="r" b="b"/>
            <a:pathLst>
              <a:path w="5332161" h="1910394">
                <a:moveTo>
                  <a:pt x="235298" y="648215"/>
                </a:moveTo>
                <a:cubicBezTo>
                  <a:pt x="343329" y="798686"/>
                  <a:pt x="684781" y="1363916"/>
                  <a:pt x="964503" y="1574189"/>
                </a:cubicBezTo>
                <a:cubicBezTo>
                  <a:pt x="1244225" y="1784462"/>
                  <a:pt x="1547095" y="1898280"/>
                  <a:pt x="1913627" y="1909855"/>
                </a:cubicBezTo>
                <a:cubicBezTo>
                  <a:pt x="2280159" y="1921430"/>
                  <a:pt x="2829956" y="1743951"/>
                  <a:pt x="3163693" y="1643637"/>
                </a:cubicBezTo>
                <a:cubicBezTo>
                  <a:pt x="3497430" y="1543323"/>
                  <a:pt x="3647900" y="1338838"/>
                  <a:pt x="3916047" y="1307972"/>
                </a:cubicBezTo>
                <a:cubicBezTo>
                  <a:pt x="4184194" y="1277106"/>
                  <a:pt x="4554584" y="1367774"/>
                  <a:pt x="4772574" y="1458442"/>
                </a:cubicBezTo>
                <a:cubicBezTo>
                  <a:pt x="4990564" y="1549110"/>
                  <a:pt x="5152609" y="1987020"/>
                  <a:pt x="5223986" y="1851982"/>
                </a:cubicBezTo>
                <a:cubicBezTo>
                  <a:pt x="5295363" y="1716944"/>
                  <a:pt x="5438118" y="956873"/>
                  <a:pt x="5200837" y="648215"/>
                </a:cubicBezTo>
                <a:cubicBezTo>
                  <a:pt x="4963556" y="339557"/>
                  <a:pt x="4614386" y="-3826"/>
                  <a:pt x="3800300" y="32"/>
                </a:cubicBezTo>
                <a:cubicBezTo>
                  <a:pt x="2986214" y="3890"/>
                  <a:pt x="910487" y="559475"/>
                  <a:pt x="316320" y="671364"/>
                </a:cubicBezTo>
                <a:cubicBezTo>
                  <a:pt x="-277847" y="783253"/>
                  <a:pt x="127267" y="497744"/>
                  <a:pt x="235298" y="648215"/>
                </a:cubicBezTo>
                <a:close/>
              </a:path>
            </a:pathLst>
          </a:custGeom>
          <a:solidFill>
            <a:srgbClr val="FD6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3" name="Freeform 12"/>
          <p:cNvSpPr/>
          <p:nvPr userDrawn="1"/>
        </p:nvSpPr>
        <p:spPr>
          <a:xfrm>
            <a:off x="9719516" y="4795044"/>
            <a:ext cx="3437463" cy="2569586"/>
          </a:xfrm>
          <a:custGeom>
            <a:avLst/>
            <a:rect l="l" t="t" r="r" b="b"/>
            <a:pathLst>
              <a:path w="3437463" h="2569586">
                <a:moveTo>
                  <a:pt x="2828124" y="44671"/>
                </a:moveTo>
                <a:cubicBezTo>
                  <a:pt x="2666078" y="-202256"/>
                  <a:pt x="2668007" y="646554"/>
                  <a:pt x="2457734" y="831749"/>
                </a:cubicBezTo>
                <a:cubicBezTo>
                  <a:pt x="2247461" y="1016944"/>
                  <a:pt x="1566483" y="1155840"/>
                  <a:pt x="1566483" y="1155840"/>
                </a:cubicBezTo>
                <a:cubicBezTo>
                  <a:pt x="1300265" y="1252296"/>
                  <a:pt x="1093850" y="1256154"/>
                  <a:pt x="860427" y="1410483"/>
                </a:cubicBezTo>
                <a:cubicBezTo>
                  <a:pt x="627004" y="1564812"/>
                  <a:pt x="293267" y="1919769"/>
                  <a:pt x="165946" y="2081815"/>
                </a:cubicBezTo>
                <a:cubicBezTo>
                  <a:pt x="38625" y="2243861"/>
                  <a:pt x="-96413" y="2305593"/>
                  <a:pt x="96498" y="2382757"/>
                </a:cubicBezTo>
                <a:cubicBezTo>
                  <a:pt x="289409" y="2459921"/>
                  <a:pt x="937592" y="2517795"/>
                  <a:pt x="1323415" y="2544802"/>
                </a:cubicBezTo>
                <a:cubicBezTo>
                  <a:pt x="1709238" y="2571809"/>
                  <a:pt x="2060336" y="2583384"/>
                  <a:pt x="2411435" y="2544802"/>
                </a:cubicBezTo>
                <a:cubicBezTo>
                  <a:pt x="2762534" y="2506220"/>
                  <a:pt x="3354772" y="2726139"/>
                  <a:pt x="3430007" y="2313309"/>
                </a:cubicBezTo>
                <a:cubicBezTo>
                  <a:pt x="3505242" y="1900479"/>
                  <a:pt x="2990170" y="291598"/>
                  <a:pt x="2828124" y="44671"/>
                </a:cubicBezTo>
                <a:close/>
              </a:path>
            </a:pathLst>
          </a:custGeom>
          <a:solidFill>
            <a:srgbClr val="FFD7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 name="Title 1"/>
          <p:cNvSpPr>
            <a:spLocks noGrp="1" noEditPoints="1"/>
          </p:cNvSpPr>
          <p:nvPr>
            <p:ph type="title"/>
          </p:nvPr>
        </p:nvSpPr>
        <p:spPr/>
        <p:txBody>
          <a:bodyPr/>
          <a:lstStyle/>
          <a:p>
            <a:r>
              <a:rPr lang="en-US"/>
              <a:t>Click to edit Master title style</a:t>
            </a:r>
          </a:p>
        </p:txBody>
      </p:sp>
      <p:sp>
        <p:nvSpPr>
          <p:cNvPr id="3" name="Date Placeholder 2"/>
          <p:cNvSpPr>
            <a:spLocks noGrp="1" noEditPoints="1"/>
          </p:cNvSpPr>
          <p:nvPr>
            <p:ph type="dt" sz="half" idx="10"/>
          </p:nvPr>
        </p:nvSpPr>
        <p:spPr/>
        <p:txBody>
          <a:bodyPr/>
          <a:lstStyle/>
          <a:p>
            <a:fld id="{9769FEA0-9616-4219-BD47-FADFD53E8FA2}" type="datetimeFigureOut">
              <a:rPr lang="en-US" smtClean="0"/>
              <a:t>9/17/2026</a:t>
            </a:fld>
            <a:endParaRPr lang="en-US"/>
          </a:p>
        </p:txBody>
      </p:sp>
      <p:sp>
        <p:nvSpPr>
          <p:cNvPr id="4" name="Footer Placeholder 3"/>
          <p:cNvSpPr>
            <a:spLocks noGrp="1" noEditPoints="1"/>
          </p:cNvSpPr>
          <p:nvPr>
            <p:ph type="ftr" sz="quarter" idx="11"/>
          </p:nvPr>
        </p:nvSpPr>
        <p:spPr/>
        <p:txBody>
          <a:bodyPr/>
          <a:lstStyle/>
          <a:p>
            <a:endParaRPr lang="en-US"/>
          </a:p>
        </p:txBody>
      </p:sp>
      <p:sp>
        <p:nvSpPr>
          <p:cNvPr id="5" name="Slide Number Placeholder 4"/>
          <p:cNvSpPr>
            <a:spLocks noGrp="1" noEditPoints="1"/>
          </p:cNvSpPr>
          <p:nvPr>
            <p:ph type="sldNum" sz="quarter" idx="12"/>
          </p:nvPr>
        </p:nvSpPr>
        <p:spPr/>
        <p:txBody>
          <a:bodyPr/>
          <a:lstStyle/>
          <a:p>
            <a:fld id="{43481239-5B36-4029-8001-047E03B52D7D}"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4" name="Freeform 33"/>
          <p:cNvSpPr/>
          <p:nvPr userDrawn="1"/>
        </p:nvSpPr>
        <p:spPr>
          <a:xfrm>
            <a:off x="8653970" y="-820101"/>
            <a:ext cx="4152822" cy="2744719"/>
          </a:xfrm>
          <a:custGeom>
            <a:avLst/>
            <a:rect l="l" t="t" r="r" b="b"/>
            <a:pathLst>
              <a:path w="4152822" h="2744719">
                <a:moveTo>
                  <a:pt x="21107" y="304286"/>
                </a:moveTo>
                <a:cubicBezTo>
                  <a:pt x="-143016" y="519209"/>
                  <a:pt x="697138" y="1066286"/>
                  <a:pt x="912061" y="1312470"/>
                </a:cubicBezTo>
                <a:cubicBezTo>
                  <a:pt x="1126984" y="1558655"/>
                  <a:pt x="1115260" y="1668070"/>
                  <a:pt x="1310645" y="1781393"/>
                </a:cubicBezTo>
                <a:cubicBezTo>
                  <a:pt x="1506030" y="1894716"/>
                  <a:pt x="1865537" y="1968963"/>
                  <a:pt x="2084368" y="1992409"/>
                </a:cubicBezTo>
                <a:cubicBezTo>
                  <a:pt x="2303199" y="2015855"/>
                  <a:pt x="2451692" y="1902532"/>
                  <a:pt x="2623630" y="1922070"/>
                </a:cubicBezTo>
                <a:cubicBezTo>
                  <a:pt x="2795569" y="1941608"/>
                  <a:pt x="2955784" y="2008039"/>
                  <a:pt x="3115999" y="2109639"/>
                </a:cubicBezTo>
                <a:cubicBezTo>
                  <a:pt x="3276214" y="2211239"/>
                  <a:pt x="3471599" y="2426162"/>
                  <a:pt x="3584922" y="2531670"/>
                </a:cubicBezTo>
                <a:cubicBezTo>
                  <a:pt x="3698245" y="2637178"/>
                  <a:pt x="3713876" y="2762224"/>
                  <a:pt x="3795938" y="2742686"/>
                </a:cubicBezTo>
                <a:cubicBezTo>
                  <a:pt x="3878000" y="2723148"/>
                  <a:pt x="4053846" y="2738777"/>
                  <a:pt x="4077292" y="2414439"/>
                </a:cubicBezTo>
                <a:cubicBezTo>
                  <a:pt x="4100738" y="2090101"/>
                  <a:pt x="4300030" y="1195239"/>
                  <a:pt x="3936615" y="796655"/>
                </a:cubicBezTo>
                <a:cubicBezTo>
                  <a:pt x="3573200" y="398071"/>
                  <a:pt x="2545476" y="104993"/>
                  <a:pt x="1896799" y="22932"/>
                </a:cubicBezTo>
                <a:cubicBezTo>
                  <a:pt x="1248122" y="-59129"/>
                  <a:pt x="185230" y="89363"/>
                  <a:pt x="21107" y="304286"/>
                </a:cubicBezTo>
                <a:close/>
              </a:path>
            </a:pathLst>
          </a:custGeom>
          <a:solidFill>
            <a:srgbClr val="FD6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5" name="Freeform 34"/>
          <p:cNvSpPr/>
          <p:nvPr userDrawn="1"/>
        </p:nvSpPr>
        <p:spPr>
          <a:xfrm>
            <a:off x="-1446183" y="4746750"/>
            <a:ext cx="7217712" cy="3458003"/>
          </a:xfrm>
          <a:custGeom>
            <a:avLst/>
            <a:rect l="l" t="t" r="r" b="b"/>
            <a:pathLst>
              <a:path w="7217712" h="3458003">
                <a:moveTo>
                  <a:pt x="578675" y="130050"/>
                </a:moveTo>
                <a:cubicBezTo>
                  <a:pt x="832675" y="118327"/>
                  <a:pt x="1629844" y="110511"/>
                  <a:pt x="2102675" y="176942"/>
                </a:cubicBezTo>
                <a:cubicBezTo>
                  <a:pt x="2575506" y="243373"/>
                  <a:pt x="3040521" y="368419"/>
                  <a:pt x="3415660" y="528635"/>
                </a:cubicBezTo>
                <a:cubicBezTo>
                  <a:pt x="3790799" y="688851"/>
                  <a:pt x="4064337" y="938943"/>
                  <a:pt x="4353506" y="1138235"/>
                </a:cubicBezTo>
                <a:cubicBezTo>
                  <a:pt x="4642675" y="1337527"/>
                  <a:pt x="4673937" y="1493834"/>
                  <a:pt x="5150675" y="1724388"/>
                </a:cubicBezTo>
                <a:cubicBezTo>
                  <a:pt x="5627413" y="1954942"/>
                  <a:pt x="7307721" y="2248020"/>
                  <a:pt x="7213937" y="2521558"/>
                </a:cubicBezTo>
                <a:cubicBezTo>
                  <a:pt x="7120153" y="2795096"/>
                  <a:pt x="5752460" y="3271835"/>
                  <a:pt x="4587968" y="3365619"/>
                </a:cubicBezTo>
                <a:cubicBezTo>
                  <a:pt x="3423476" y="3459403"/>
                  <a:pt x="895199" y="3603988"/>
                  <a:pt x="226983" y="3084265"/>
                </a:cubicBezTo>
                <a:cubicBezTo>
                  <a:pt x="-441233" y="2564542"/>
                  <a:pt x="578675" y="247281"/>
                  <a:pt x="578675" y="247281"/>
                </a:cubicBezTo>
                <a:cubicBezTo>
                  <a:pt x="637290" y="-237273"/>
                  <a:pt x="324675" y="141773"/>
                  <a:pt x="578675" y="130050"/>
                </a:cubicBezTo>
                <a:close/>
              </a:path>
            </a:pathLst>
          </a:custGeom>
          <a:solidFill>
            <a:srgbClr val="EAD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 name="Date Placeholder 1"/>
          <p:cNvSpPr>
            <a:spLocks noGrp="1" noEditPoints="1"/>
          </p:cNvSpPr>
          <p:nvPr>
            <p:ph type="dt" sz="half" idx="10"/>
          </p:nvPr>
        </p:nvSpPr>
        <p:spPr/>
        <p:txBody>
          <a:bodyPr/>
          <a:lstStyle/>
          <a:p>
            <a:fld id="{9769FEA0-9616-4219-BD47-FADFD53E8FA2}" type="datetimeFigureOut">
              <a:rPr lang="en-US" smtClean="0"/>
              <a:t>9/17/2026</a:t>
            </a:fld>
            <a:endParaRPr lang="en-US"/>
          </a:p>
        </p:txBody>
      </p:sp>
      <p:sp>
        <p:nvSpPr>
          <p:cNvPr id="3" name="Footer Placeholder 2"/>
          <p:cNvSpPr>
            <a:spLocks noGrp="1" noEditPoints="1"/>
          </p:cNvSpPr>
          <p:nvPr>
            <p:ph type="ftr" sz="quarter" idx="11"/>
          </p:nvPr>
        </p:nvSpPr>
        <p:spPr/>
        <p:txBody>
          <a:bodyPr/>
          <a:lstStyle/>
          <a:p>
            <a:endParaRPr lang="en-US"/>
          </a:p>
        </p:txBody>
      </p:sp>
      <p:sp>
        <p:nvSpPr>
          <p:cNvPr id="4" name="Slide Number Placeholder 3"/>
          <p:cNvSpPr>
            <a:spLocks noGrp="1" noEditPoints="1"/>
          </p:cNvSpPr>
          <p:nvPr>
            <p:ph type="sldNum" sz="quarter" idx="12"/>
          </p:nvPr>
        </p:nvSpPr>
        <p:spPr/>
        <p:txBody>
          <a:bodyPr/>
          <a:lstStyle/>
          <a:p>
            <a:fld id="{43481239-5B36-4029-8001-047E03B52D7D}" type="slidenum">
              <a:rPr lang="en-US" smtClean="0"/>
              <a:t>‹#›</a:t>
            </a:fld>
            <a:endParaRPr lang="en-US"/>
          </a:p>
        </p:txBody>
      </p:sp>
      <p:sp>
        <p:nvSpPr>
          <p:cNvPr id="6" name="Title 1"/>
          <p:cNvSpPr>
            <a:spLocks noGrp="1" noEditPoints="1"/>
          </p:cNvSpPr>
          <p:nvPr>
            <p:ph type="title"/>
          </p:nvPr>
        </p:nvSpPr>
        <p:spPr>
          <a:xfrm>
            <a:off x="685189" y="1160462"/>
            <a:ext cx="4554018" cy="896937"/>
          </a:xfrm>
        </p:spPr>
        <p:txBody>
          <a:bodyPr anchor="b"/>
          <a:lstStyle>
            <a:lvl1pPr>
              <a:defRPr sz="3200"/>
            </a:lvl1pPr>
          </a:lstStyle>
          <a:p>
            <a:r>
              <a:rPr lang="en-US"/>
              <a:t>Click to edit Master title style</a:t>
            </a:r>
          </a:p>
        </p:txBody>
      </p:sp>
      <p:sp>
        <p:nvSpPr>
          <p:cNvPr id="8" name="Text Placeholder 3"/>
          <p:cNvSpPr>
            <a:spLocks noGrp="1" noEditPoints="1"/>
          </p:cNvSpPr>
          <p:nvPr>
            <p:ph type="body" sz="half" idx="14"/>
          </p:nvPr>
        </p:nvSpPr>
        <p:spPr>
          <a:xfrm>
            <a:off x="683601" y="2092324"/>
            <a:ext cx="4554018" cy="484854"/>
          </a:xfrm>
        </p:spPr>
        <p:txBody>
          <a:bodyPr tIns="72000">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Text Placeholder 2"/>
          <p:cNvSpPr>
            <a:spLocks noGrp="1" noEditPoints="1"/>
          </p:cNvSpPr>
          <p:nvPr>
            <p:ph type="body" idx="15" hasCustomPrompt="1"/>
          </p:nvPr>
        </p:nvSpPr>
        <p:spPr>
          <a:xfrm>
            <a:off x="683600" y="448342"/>
            <a:ext cx="4554019" cy="677196"/>
          </a:xfrm>
        </p:spPr>
        <p:txBody>
          <a:bodyPr anchor="b">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1" name="Text Placeholder 2"/>
          <p:cNvSpPr>
            <a:spLocks noGrp="1" noEditPoints="1"/>
          </p:cNvSpPr>
          <p:nvPr>
            <p:ph type="body" idx="16" hasCustomPrompt="1"/>
          </p:nvPr>
        </p:nvSpPr>
        <p:spPr>
          <a:xfrm>
            <a:off x="683600" y="3777267"/>
            <a:ext cx="2361240" cy="2000308"/>
          </a:xfrm>
        </p:spPr>
        <p:txBody>
          <a:bodyPr anchor="t">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3" name="Text Placeholder 2"/>
          <p:cNvSpPr>
            <a:spLocks noGrp="1" noEditPoints="1"/>
          </p:cNvSpPr>
          <p:nvPr>
            <p:ph type="body" idx="17" hasCustomPrompt="1"/>
          </p:nvPr>
        </p:nvSpPr>
        <p:spPr>
          <a:xfrm>
            <a:off x="3502040" y="3777267"/>
            <a:ext cx="2361240" cy="2000308"/>
          </a:xfrm>
        </p:spPr>
        <p:txBody>
          <a:bodyPr anchor="t">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4" name="Text Placeholder 2"/>
          <p:cNvSpPr>
            <a:spLocks noGrp="1" noEditPoints="1"/>
          </p:cNvSpPr>
          <p:nvPr>
            <p:ph type="body" idx="18" hasCustomPrompt="1"/>
          </p:nvPr>
        </p:nvSpPr>
        <p:spPr>
          <a:xfrm>
            <a:off x="6320480" y="3777267"/>
            <a:ext cx="2361240" cy="2000308"/>
          </a:xfrm>
        </p:spPr>
        <p:txBody>
          <a:bodyPr anchor="t">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5" name="Text Placeholder 2"/>
          <p:cNvSpPr>
            <a:spLocks noGrp="1" noEditPoints="1"/>
          </p:cNvSpPr>
          <p:nvPr>
            <p:ph type="body" idx="19" hasCustomPrompt="1"/>
          </p:nvPr>
        </p:nvSpPr>
        <p:spPr>
          <a:xfrm>
            <a:off x="9138920" y="3777267"/>
            <a:ext cx="2361240" cy="2000308"/>
          </a:xfrm>
        </p:spPr>
        <p:txBody>
          <a:bodyPr anchor="t">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19" name="Group 18"/>
          <p:cNvGrpSpPr/>
          <p:nvPr/>
        </p:nvGrpSpPr>
        <p:grpSpPr>
          <a:xfrm>
            <a:off x="800490" y="2696156"/>
            <a:ext cx="2123580" cy="792000"/>
            <a:chOff x="1915020" y="2693639"/>
            <a:chExt cx="2123580" cy="792000"/>
          </a:xfrm>
        </p:grpSpPr>
        <p:sp>
          <p:nvSpPr>
            <p:cNvPr id="16" name="Oval 15"/>
            <p:cNvSpPr/>
            <p:nvPr userDrawn="1"/>
          </p:nvSpPr>
          <p:spPr>
            <a:xfrm>
              <a:off x="1915020" y="2693639"/>
              <a:ext cx="792000" cy="792000"/>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cxnSp>
          <p:nvCxnSpPr>
            <p:cNvPr id="18" name="Straight Arrow Connector 17"/>
            <p:cNvCxnSpPr/>
            <p:nvPr userDrawn="1"/>
          </p:nvCxnSpPr>
          <p:spPr>
            <a:xfrm>
              <a:off x="2707020" y="3089639"/>
              <a:ext cx="1331580" cy="2241"/>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620870" y="2689767"/>
            <a:ext cx="2123580" cy="792000"/>
            <a:chOff x="1915020" y="2693639"/>
            <a:chExt cx="2123580" cy="792000"/>
          </a:xfrm>
        </p:grpSpPr>
        <p:sp>
          <p:nvSpPr>
            <p:cNvPr id="21" name="Oval 20"/>
            <p:cNvSpPr/>
            <p:nvPr userDrawn="1"/>
          </p:nvSpPr>
          <p:spPr>
            <a:xfrm>
              <a:off x="1915020" y="2693639"/>
              <a:ext cx="792000" cy="792000"/>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cxnSp>
          <p:nvCxnSpPr>
            <p:cNvPr id="22" name="Straight Arrow Connector 21"/>
            <p:cNvCxnSpPr/>
            <p:nvPr userDrawn="1"/>
          </p:nvCxnSpPr>
          <p:spPr>
            <a:xfrm>
              <a:off x="2707020" y="3089639"/>
              <a:ext cx="1331580" cy="2241"/>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6441250" y="2693915"/>
            <a:ext cx="2123580" cy="792000"/>
            <a:chOff x="1915020" y="2693639"/>
            <a:chExt cx="2123580" cy="792000"/>
          </a:xfrm>
        </p:grpSpPr>
        <p:sp>
          <p:nvSpPr>
            <p:cNvPr id="24" name="Oval 23"/>
            <p:cNvSpPr/>
            <p:nvPr userDrawn="1"/>
          </p:nvSpPr>
          <p:spPr>
            <a:xfrm>
              <a:off x="1915020" y="2693639"/>
              <a:ext cx="792000" cy="792000"/>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cxnSp>
          <p:nvCxnSpPr>
            <p:cNvPr id="25" name="Straight Arrow Connector 24"/>
            <p:cNvCxnSpPr/>
            <p:nvPr userDrawn="1"/>
          </p:nvCxnSpPr>
          <p:spPr>
            <a:xfrm>
              <a:off x="2707020" y="3089639"/>
              <a:ext cx="1331580" cy="2241"/>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grpSp>
      <p:sp>
        <p:nvSpPr>
          <p:cNvPr id="27" name="Oval 26"/>
          <p:cNvSpPr/>
          <p:nvPr userDrawn="1"/>
        </p:nvSpPr>
        <p:spPr>
          <a:xfrm>
            <a:off x="9257750" y="2694478"/>
            <a:ext cx="792000" cy="792000"/>
          </a:xfrm>
          <a:prstGeom prst="ellips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0" name="Text Placeholder 29"/>
          <p:cNvSpPr>
            <a:spLocks noGrp="1" noEditPoints="1"/>
          </p:cNvSpPr>
          <p:nvPr>
            <p:ph type="body" sz="quarter" idx="20" hasCustomPrompt="1"/>
          </p:nvPr>
        </p:nvSpPr>
        <p:spPr>
          <a:xfrm>
            <a:off x="761500" y="2869271"/>
            <a:ext cx="908890" cy="425450"/>
          </a:xfrm>
        </p:spPr>
        <p:txBody>
          <a:bodyPr anchor="ctr"/>
          <a:lstStyle>
            <a:lvl1pPr marL="0" indent="0" algn="ctr">
              <a:buNone/>
              <a:defRPr b="1">
                <a:solidFill>
                  <a:schemeClr val="accent1"/>
                </a:solidFill>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p:txBody>
      </p:sp>
      <p:sp>
        <p:nvSpPr>
          <p:cNvPr id="31" name="Text Placeholder 29"/>
          <p:cNvSpPr>
            <a:spLocks noGrp="1" noEditPoints="1"/>
          </p:cNvSpPr>
          <p:nvPr>
            <p:ph type="body" sz="quarter" idx="21" hasCustomPrompt="1"/>
          </p:nvPr>
        </p:nvSpPr>
        <p:spPr>
          <a:xfrm>
            <a:off x="3565230" y="2869271"/>
            <a:ext cx="908890" cy="425450"/>
          </a:xfrm>
        </p:spPr>
        <p:txBody>
          <a:bodyPr anchor="ctr"/>
          <a:lstStyle>
            <a:lvl1pPr marL="0" indent="0" algn="ctr">
              <a:buNone/>
              <a:defRPr b="1">
                <a:solidFill>
                  <a:schemeClr val="accent2"/>
                </a:solidFill>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p:txBody>
      </p:sp>
      <p:sp>
        <p:nvSpPr>
          <p:cNvPr id="32" name="Text Placeholder 29"/>
          <p:cNvSpPr>
            <a:spLocks noGrp="1" noEditPoints="1"/>
          </p:cNvSpPr>
          <p:nvPr>
            <p:ph type="body" sz="quarter" idx="22" hasCustomPrompt="1"/>
          </p:nvPr>
        </p:nvSpPr>
        <p:spPr>
          <a:xfrm>
            <a:off x="6382805" y="2862746"/>
            <a:ext cx="908890" cy="425450"/>
          </a:xfrm>
        </p:spPr>
        <p:txBody>
          <a:bodyPr anchor="ctr"/>
          <a:lstStyle>
            <a:lvl1pPr marL="0" indent="0" algn="ctr">
              <a:buNone/>
              <a:defRPr b="1">
                <a:solidFill>
                  <a:schemeClr val="accent3"/>
                </a:solidFill>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p:txBody>
      </p:sp>
      <p:sp>
        <p:nvSpPr>
          <p:cNvPr id="33" name="Text Placeholder 29"/>
          <p:cNvSpPr>
            <a:spLocks noGrp="1" noEditPoints="1"/>
          </p:cNvSpPr>
          <p:nvPr>
            <p:ph type="body" sz="quarter" idx="23" hasCustomPrompt="1"/>
          </p:nvPr>
        </p:nvSpPr>
        <p:spPr>
          <a:xfrm>
            <a:off x="9199305" y="2862746"/>
            <a:ext cx="908890" cy="425450"/>
          </a:xfrm>
        </p:spPr>
        <p:txBody>
          <a:bodyPr anchor="ctr"/>
          <a:lstStyle>
            <a:lvl1pPr marL="0" indent="0" algn="ctr">
              <a:buNone/>
              <a:defRPr b="1">
                <a:solidFill>
                  <a:schemeClr val="accent4"/>
                </a:solidFill>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p:txBody>
      </p:sp>
    </p:spTree>
  </p:cSld>
  <p:clrMapOvr>
    <a:masterClrMapping/>
  </p:clrMapOvr>
  <p:timing>
    <p:tnLst>
      <p:par>
        <p:cTn id="1" dur="indefinite" restart="never" nodeType="tmRoot"/>
      </p:par>
    </p:tnLst>
  </p:timing>
  <p:hf dt="0" sldNum="0"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5" name="Freeform 34"/>
          <p:cNvSpPr/>
          <p:nvPr userDrawn="1"/>
        </p:nvSpPr>
        <p:spPr>
          <a:xfrm>
            <a:off x="8653970" y="-820101"/>
            <a:ext cx="4152822" cy="2744719"/>
          </a:xfrm>
          <a:custGeom>
            <a:avLst/>
            <a:rect l="l" t="t" r="r" b="b"/>
            <a:pathLst>
              <a:path w="4152822" h="2744719">
                <a:moveTo>
                  <a:pt x="21107" y="304286"/>
                </a:moveTo>
                <a:cubicBezTo>
                  <a:pt x="-143016" y="519209"/>
                  <a:pt x="697138" y="1066286"/>
                  <a:pt x="912061" y="1312470"/>
                </a:cubicBezTo>
                <a:cubicBezTo>
                  <a:pt x="1126984" y="1558655"/>
                  <a:pt x="1115260" y="1668070"/>
                  <a:pt x="1310645" y="1781393"/>
                </a:cubicBezTo>
                <a:cubicBezTo>
                  <a:pt x="1506030" y="1894716"/>
                  <a:pt x="1865537" y="1968963"/>
                  <a:pt x="2084368" y="1992409"/>
                </a:cubicBezTo>
                <a:cubicBezTo>
                  <a:pt x="2303199" y="2015855"/>
                  <a:pt x="2451692" y="1902532"/>
                  <a:pt x="2623630" y="1922070"/>
                </a:cubicBezTo>
                <a:cubicBezTo>
                  <a:pt x="2795569" y="1941608"/>
                  <a:pt x="2955784" y="2008039"/>
                  <a:pt x="3115999" y="2109639"/>
                </a:cubicBezTo>
                <a:cubicBezTo>
                  <a:pt x="3276214" y="2211239"/>
                  <a:pt x="3471599" y="2426162"/>
                  <a:pt x="3584922" y="2531670"/>
                </a:cubicBezTo>
                <a:cubicBezTo>
                  <a:pt x="3698245" y="2637178"/>
                  <a:pt x="3713876" y="2762224"/>
                  <a:pt x="3795938" y="2742686"/>
                </a:cubicBezTo>
                <a:cubicBezTo>
                  <a:pt x="3878000" y="2723148"/>
                  <a:pt x="4053846" y="2738777"/>
                  <a:pt x="4077292" y="2414439"/>
                </a:cubicBezTo>
                <a:cubicBezTo>
                  <a:pt x="4100738" y="2090101"/>
                  <a:pt x="4300030" y="1195239"/>
                  <a:pt x="3936615" y="796655"/>
                </a:cubicBezTo>
                <a:cubicBezTo>
                  <a:pt x="3573200" y="398071"/>
                  <a:pt x="2545476" y="104993"/>
                  <a:pt x="1896799" y="22932"/>
                </a:cubicBezTo>
                <a:cubicBezTo>
                  <a:pt x="1248122" y="-59129"/>
                  <a:pt x="185230" y="89363"/>
                  <a:pt x="21107" y="304286"/>
                </a:cubicBezTo>
                <a:close/>
              </a:path>
            </a:pathLst>
          </a:custGeom>
          <a:solidFill>
            <a:srgbClr val="FD6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6" name="Freeform 35"/>
          <p:cNvSpPr/>
          <p:nvPr userDrawn="1"/>
        </p:nvSpPr>
        <p:spPr>
          <a:xfrm>
            <a:off x="-1446183" y="4746750"/>
            <a:ext cx="7217712" cy="3458003"/>
          </a:xfrm>
          <a:custGeom>
            <a:avLst/>
            <a:rect l="l" t="t" r="r" b="b"/>
            <a:pathLst>
              <a:path w="7217712" h="3458003">
                <a:moveTo>
                  <a:pt x="578675" y="130050"/>
                </a:moveTo>
                <a:cubicBezTo>
                  <a:pt x="832675" y="118327"/>
                  <a:pt x="1629844" y="110511"/>
                  <a:pt x="2102675" y="176942"/>
                </a:cubicBezTo>
                <a:cubicBezTo>
                  <a:pt x="2575506" y="243373"/>
                  <a:pt x="3040521" y="368419"/>
                  <a:pt x="3415660" y="528635"/>
                </a:cubicBezTo>
                <a:cubicBezTo>
                  <a:pt x="3790799" y="688851"/>
                  <a:pt x="4064337" y="938943"/>
                  <a:pt x="4353506" y="1138235"/>
                </a:cubicBezTo>
                <a:cubicBezTo>
                  <a:pt x="4642675" y="1337527"/>
                  <a:pt x="4673937" y="1493834"/>
                  <a:pt x="5150675" y="1724388"/>
                </a:cubicBezTo>
                <a:cubicBezTo>
                  <a:pt x="5627413" y="1954942"/>
                  <a:pt x="7307721" y="2248020"/>
                  <a:pt x="7213937" y="2521558"/>
                </a:cubicBezTo>
                <a:cubicBezTo>
                  <a:pt x="7120153" y="2795096"/>
                  <a:pt x="5752460" y="3271835"/>
                  <a:pt x="4587968" y="3365619"/>
                </a:cubicBezTo>
                <a:cubicBezTo>
                  <a:pt x="3423476" y="3459403"/>
                  <a:pt x="895199" y="3603988"/>
                  <a:pt x="226983" y="3084265"/>
                </a:cubicBezTo>
                <a:cubicBezTo>
                  <a:pt x="-441233" y="2564542"/>
                  <a:pt x="578675" y="247281"/>
                  <a:pt x="578675" y="247281"/>
                </a:cubicBezTo>
                <a:cubicBezTo>
                  <a:pt x="637290" y="-237273"/>
                  <a:pt x="324675" y="141773"/>
                  <a:pt x="578675" y="130050"/>
                </a:cubicBezTo>
                <a:close/>
              </a:path>
            </a:pathLst>
          </a:custGeom>
          <a:solidFill>
            <a:srgbClr val="EAD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 name="Date Placeholder 1"/>
          <p:cNvSpPr>
            <a:spLocks noGrp="1" noEditPoints="1"/>
          </p:cNvSpPr>
          <p:nvPr>
            <p:ph type="dt" sz="half" idx="10"/>
          </p:nvPr>
        </p:nvSpPr>
        <p:spPr/>
        <p:txBody>
          <a:bodyPr/>
          <a:lstStyle/>
          <a:p>
            <a:fld id="{9769FEA0-9616-4219-BD47-FADFD53E8FA2}" type="datetimeFigureOut">
              <a:rPr lang="en-US" smtClean="0"/>
              <a:t>9/17/2026</a:t>
            </a:fld>
            <a:endParaRPr lang="en-US"/>
          </a:p>
        </p:txBody>
      </p:sp>
      <p:sp>
        <p:nvSpPr>
          <p:cNvPr id="3" name="Footer Placeholder 2"/>
          <p:cNvSpPr>
            <a:spLocks noGrp="1" noEditPoints="1"/>
          </p:cNvSpPr>
          <p:nvPr>
            <p:ph type="ftr" sz="quarter" idx="11"/>
          </p:nvPr>
        </p:nvSpPr>
        <p:spPr/>
        <p:txBody>
          <a:bodyPr/>
          <a:lstStyle/>
          <a:p>
            <a:endParaRPr lang="en-US"/>
          </a:p>
        </p:txBody>
      </p:sp>
      <p:sp>
        <p:nvSpPr>
          <p:cNvPr id="4" name="Slide Number Placeholder 3"/>
          <p:cNvSpPr>
            <a:spLocks noGrp="1" noEditPoints="1"/>
          </p:cNvSpPr>
          <p:nvPr>
            <p:ph type="sldNum" sz="quarter" idx="12"/>
          </p:nvPr>
        </p:nvSpPr>
        <p:spPr/>
        <p:txBody>
          <a:bodyPr/>
          <a:lstStyle/>
          <a:p>
            <a:fld id="{43481239-5B36-4029-8001-047E03B52D7D}" type="slidenum">
              <a:rPr lang="en-US" smtClean="0"/>
              <a:t>‹#›</a:t>
            </a:fld>
            <a:endParaRPr lang="en-US"/>
          </a:p>
        </p:txBody>
      </p:sp>
      <p:sp>
        <p:nvSpPr>
          <p:cNvPr id="6" name="Title 1"/>
          <p:cNvSpPr>
            <a:spLocks noGrp="1" noEditPoints="1"/>
          </p:cNvSpPr>
          <p:nvPr>
            <p:ph type="title" hasCustomPrompt="1"/>
          </p:nvPr>
        </p:nvSpPr>
        <p:spPr>
          <a:xfrm>
            <a:off x="685189" y="1160462"/>
            <a:ext cx="4554018" cy="896937"/>
          </a:xfrm>
        </p:spPr>
        <p:txBody>
          <a:bodyPr anchor="b"/>
          <a:lstStyle>
            <a:lvl1pPr>
              <a:defRPr sz="3200" baseline="0"/>
            </a:lvl1pPr>
          </a:lstStyle>
          <a:p>
            <a:r>
              <a:rPr lang="en-US"/>
              <a:t>Click to edit Master title style</a:t>
            </a:r>
          </a:p>
        </p:txBody>
      </p:sp>
      <p:sp>
        <p:nvSpPr>
          <p:cNvPr id="8" name="Text Placeholder 3"/>
          <p:cNvSpPr>
            <a:spLocks noGrp="1" noEditPoints="1"/>
          </p:cNvSpPr>
          <p:nvPr>
            <p:ph type="body" sz="half" idx="14"/>
          </p:nvPr>
        </p:nvSpPr>
        <p:spPr>
          <a:xfrm>
            <a:off x="683601" y="2092324"/>
            <a:ext cx="4554018" cy="484854"/>
          </a:xfrm>
        </p:spPr>
        <p:txBody>
          <a:bodyPr tIns="72000">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Text Placeholder 2"/>
          <p:cNvSpPr>
            <a:spLocks noGrp="1" noEditPoints="1"/>
          </p:cNvSpPr>
          <p:nvPr>
            <p:ph type="body" idx="15" hasCustomPrompt="1"/>
          </p:nvPr>
        </p:nvSpPr>
        <p:spPr>
          <a:xfrm>
            <a:off x="683600" y="448342"/>
            <a:ext cx="4554019" cy="677196"/>
          </a:xfrm>
        </p:spPr>
        <p:txBody>
          <a:bodyPr anchor="b">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1" name="Text Placeholder 2"/>
          <p:cNvSpPr>
            <a:spLocks noGrp="1" noEditPoints="1"/>
          </p:cNvSpPr>
          <p:nvPr>
            <p:ph type="body" idx="16" hasCustomPrompt="1"/>
          </p:nvPr>
        </p:nvSpPr>
        <p:spPr>
          <a:xfrm>
            <a:off x="683600" y="3777267"/>
            <a:ext cx="2361240" cy="2000308"/>
          </a:xfrm>
        </p:spPr>
        <p:txBody>
          <a:bodyPr anchor="t">
            <a:no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3" name="Text Placeholder 2"/>
          <p:cNvSpPr>
            <a:spLocks noGrp="1" noEditPoints="1"/>
          </p:cNvSpPr>
          <p:nvPr>
            <p:ph type="body" idx="17" hasCustomPrompt="1"/>
          </p:nvPr>
        </p:nvSpPr>
        <p:spPr>
          <a:xfrm>
            <a:off x="3502040" y="3777267"/>
            <a:ext cx="2361240" cy="2000308"/>
          </a:xfrm>
        </p:spPr>
        <p:txBody>
          <a:bodyPr anchor="t">
            <a:no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4" name="Text Placeholder 2"/>
          <p:cNvSpPr>
            <a:spLocks noGrp="1" noEditPoints="1"/>
          </p:cNvSpPr>
          <p:nvPr>
            <p:ph type="body" idx="18" hasCustomPrompt="1"/>
          </p:nvPr>
        </p:nvSpPr>
        <p:spPr>
          <a:xfrm>
            <a:off x="6320480" y="3777267"/>
            <a:ext cx="2361240" cy="2000308"/>
          </a:xfrm>
        </p:spPr>
        <p:txBody>
          <a:bodyPr anchor="t">
            <a:no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5" name="Text Placeholder 2"/>
          <p:cNvSpPr>
            <a:spLocks noGrp="1" noEditPoints="1"/>
          </p:cNvSpPr>
          <p:nvPr>
            <p:ph type="body" idx="19" hasCustomPrompt="1"/>
          </p:nvPr>
        </p:nvSpPr>
        <p:spPr>
          <a:xfrm>
            <a:off x="9138920" y="3777267"/>
            <a:ext cx="2361240" cy="2000308"/>
          </a:xfrm>
        </p:spPr>
        <p:txBody>
          <a:bodyPr anchor="t">
            <a:no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19" name="Group 18"/>
          <p:cNvGrpSpPr/>
          <p:nvPr/>
        </p:nvGrpSpPr>
        <p:grpSpPr>
          <a:xfrm>
            <a:off x="800490" y="2696156"/>
            <a:ext cx="2123580" cy="792000"/>
            <a:chOff x="1915020" y="2693639"/>
            <a:chExt cx="2123580" cy="792000"/>
          </a:xfrm>
        </p:grpSpPr>
        <p:sp>
          <p:nvSpPr>
            <p:cNvPr id="16" name="Oval 15"/>
            <p:cNvSpPr/>
            <p:nvPr userDrawn="1"/>
          </p:nvSpPr>
          <p:spPr>
            <a:xfrm>
              <a:off x="1915020" y="2693639"/>
              <a:ext cx="792000" cy="792000"/>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cxnSp>
          <p:nvCxnSpPr>
            <p:cNvPr id="18" name="Straight Arrow Connector 17"/>
            <p:cNvCxnSpPr/>
            <p:nvPr userDrawn="1"/>
          </p:nvCxnSpPr>
          <p:spPr>
            <a:xfrm>
              <a:off x="2707020" y="3089639"/>
              <a:ext cx="1331580" cy="2241"/>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620870" y="2689767"/>
            <a:ext cx="2123580" cy="792000"/>
            <a:chOff x="1915020" y="2693639"/>
            <a:chExt cx="2123580" cy="792000"/>
          </a:xfrm>
        </p:grpSpPr>
        <p:sp>
          <p:nvSpPr>
            <p:cNvPr id="21" name="Oval 20"/>
            <p:cNvSpPr/>
            <p:nvPr userDrawn="1"/>
          </p:nvSpPr>
          <p:spPr>
            <a:xfrm>
              <a:off x="1915020" y="2693639"/>
              <a:ext cx="792000" cy="792000"/>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cxnSp>
          <p:nvCxnSpPr>
            <p:cNvPr id="22" name="Straight Arrow Connector 21"/>
            <p:cNvCxnSpPr/>
            <p:nvPr userDrawn="1"/>
          </p:nvCxnSpPr>
          <p:spPr>
            <a:xfrm>
              <a:off x="2707020" y="3089639"/>
              <a:ext cx="1331580" cy="2241"/>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6441250" y="2693915"/>
            <a:ext cx="2123580" cy="792000"/>
            <a:chOff x="1915020" y="2693639"/>
            <a:chExt cx="2123580" cy="792000"/>
          </a:xfrm>
        </p:grpSpPr>
        <p:sp>
          <p:nvSpPr>
            <p:cNvPr id="24" name="Oval 23"/>
            <p:cNvSpPr/>
            <p:nvPr userDrawn="1"/>
          </p:nvSpPr>
          <p:spPr>
            <a:xfrm>
              <a:off x="1915020" y="2693639"/>
              <a:ext cx="792000" cy="792000"/>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cxnSp>
          <p:nvCxnSpPr>
            <p:cNvPr id="25" name="Straight Arrow Connector 24"/>
            <p:cNvCxnSpPr/>
            <p:nvPr userDrawn="1"/>
          </p:nvCxnSpPr>
          <p:spPr>
            <a:xfrm>
              <a:off x="2707020" y="3089639"/>
              <a:ext cx="1331580" cy="2241"/>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grpSp>
      <p:sp>
        <p:nvSpPr>
          <p:cNvPr id="27" name="Oval 26"/>
          <p:cNvSpPr/>
          <p:nvPr userDrawn="1"/>
        </p:nvSpPr>
        <p:spPr>
          <a:xfrm>
            <a:off x="9257750" y="2694478"/>
            <a:ext cx="792000" cy="792000"/>
          </a:xfrm>
          <a:prstGeom prst="ellips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9" name="Text Placeholder 29"/>
          <p:cNvSpPr>
            <a:spLocks noGrp="1" noEditPoints="1"/>
          </p:cNvSpPr>
          <p:nvPr>
            <p:ph type="body" sz="quarter" idx="20" hasCustomPrompt="1"/>
          </p:nvPr>
        </p:nvSpPr>
        <p:spPr>
          <a:xfrm>
            <a:off x="761500" y="2869271"/>
            <a:ext cx="908890" cy="425450"/>
          </a:xfrm>
        </p:spPr>
        <p:txBody>
          <a:bodyPr anchor="ctr"/>
          <a:lstStyle>
            <a:lvl1pPr marL="0" indent="0" algn="ctr">
              <a:buNone/>
              <a:defRPr b="1">
                <a:solidFill>
                  <a:schemeClr val="accent1"/>
                </a:solidFill>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p:txBody>
      </p:sp>
      <p:sp>
        <p:nvSpPr>
          <p:cNvPr id="30" name="Text Placeholder 29"/>
          <p:cNvSpPr>
            <a:spLocks noGrp="1" noEditPoints="1"/>
          </p:cNvSpPr>
          <p:nvPr>
            <p:ph type="body" sz="quarter" idx="21" hasCustomPrompt="1"/>
          </p:nvPr>
        </p:nvSpPr>
        <p:spPr>
          <a:xfrm>
            <a:off x="3565230" y="2869271"/>
            <a:ext cx="908890" cy="425450"/>
          </a:xfrm>
        </p:spPr>
        <p:txBody>
          <a:bodyPr anchor="ctr"/>
          <a:lstStyle>
            <a:lvl1pPr marL="0" indent="0" algn="ctr">
              <a:buNone/>
              <a:defRPr b="1">
                <a:solidFill>
                  <a:schemeClr val="accent2"/>
                </a:solidFill>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p:txBody>
      </p:sp>
      <p:sp>
        <p:nvSpPr>
          <p:cNvPr id="31" name="Text Placeholder 29"/>
          <p:cNvSpPr>
            <a:spLocks noGrp="1" noEditPoints="1"/>
          </p:cNvSpPr>
          <p:nvPr>
            <p:ph type="body" sz="quarter" idx="22" hasCustomPrompt="1"/>
          </p:nvPr>
        </p:nvSpPr>
        <p:spPr>
          <a:xfrm>
            <a:off x="6382805" y="2862746"/>
            <a:ext cx="908890" cy="425450"/>
          </a:xfrm>
        </p:spPr>
        <p:txBody>
          <a:bodyPr anchor="ctr"/>
          <a:lstStyle>
            <a:lvl1pPr marL="0" indent="0" algn="ctr">
              <a:buNone/>
              <a:defRPr b="1">
                <a:solidFill>
                  <a:schemeClr val="accent3"/>
                </a:solidFill>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p:txBody>
      </p:sp>
      <p:sp>
        <p:nvSpPr>
          <p:cNvPr id="32" name="Text Placeholder 29"/>
          <p:cNvSpPr>
            <a:spLocks noGrp="1" noEditPoints="1"/>
          </p:cNvSpPr>
          <p:nvPr>
            <p:ph type="body" sz="quarter" idx="23" hasCustomPrompt="1"/>
          </p:nvPr>
        </p:nvSpPr>
        <p:spPr>
          <a:xfrm>
            <a:off x="9199305" y="2862746"/>
            <a:ext cx="908890" cy="425450"/>
          </a:xfrm>
        </p:spPr>
        <p:txBody>
          <a:bodyPr anchor="ctr"/>
          <a:lstStyle>
            <a:lvl1pPr marL="0" indent="0" algn="ctr">
              <a:buNone/>
              <a:defRPr b="1">
                <a:solidFill>
                  <a:schemeClr val="accent4"/>
                </a:solidFill>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p:txBody>
      </p:sp>
    </p:spTree>
  </p:cSld>
  <p:clrMapOvr>
    <a:masterClrMapping/>
  </p:clrMapOvr>
  <p:timing>
    <p:tnLst>
      <p:par>
        <p:cTn id="1" dur="indefinite" restart="never" nodeType="tmRoot"/>
      </p:par>
    </p:tnLst>
  </p:timing>
  <p:hf dt="0" sldNum="0"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7" name="Freeform 6"/>
          <p:cNvSpPr/>
          <p:nvPr userDrawn="1"/>
        </p:nvSpPr>
        <p:spPr>
          <a:xfrm>
            <a:off x="8653970" y="-820101"/>
            <a:ext cx="4152822" cy="2744719"/>
          </a:xfrm>
          <a:custGeom>
            <a:avLst/>
            <a:rect l="l" t="t" r="r" b="b"/>
            <a:pathLst>
              <a:path w="4152822" h="2744719">
                <a:moveTo>
                  <a:pt x="21107" y="304286"/>
                </a:moveTo>
                <a:cubicBezTo>
                  <a:pt x="-143016" y="519209"/>
                  <a:pt x="697138" y="1066286"/>
                  <a:pt x="912061" y="1312470"/>
                </a:cubicBezTo>
                <a:cubicBezTo>
                  <a:pt x="1126984" y="1558655"/>
                  <a:pt x="1115260" y="1668070"/>
                  <a:pt x="1310645" y="1781393"/>
                </a:cubicBezTo>
                <a:cubicBezTo>
                  <a:pt x="1506030" y="1894716"/>
                  <a:pt x="1865537" y="1968963"/>
                  <a:pt x="2084368" y="1992409"/>
                </a:cubicBezTo>
                <a:cubicBezTo>
                  <a:pt x="2303199" y="2015855"/>
                  <a:pt x="2451692" y="1902532"/>
                  <a:pt x="2623630" y="1922070"/>
                </a:cubicBezTo>
                <a:cubicBezTo>
                  <a:pt x="2795569" y="1941608"/>
                  <a:pt x="2955784" y="2008039"/>
                  <a:pt x="3115999" y="2109639"/>
                </a:cubicBezTo>
                <a:cubicBezTo>
                  <a:pt x="3276214" y="2211239"/>
                  <a:pt x="3471599" y="2426162"/>
                  <a:pt x="3584922" y="2531670"/>
                </a:cubicBezTo>
                <a:cubicBezTo>
                  <a:pt x="3698245" y="2637178"/>
                  <a:pt x="3713876" y="2762224"/>
                  <a:pt x="3795938" y="2742686"/>
                </a:cubicBezTo>
                <a:cubicBezTo>
                  <a:pt x="3878000" y="2723148"/>
                  <a:pt x="4053846" y="2738777"/>
                  <a:pt x="4077292" y="2414439"/>
                </a:cubicBezTo>
                <a:cubicBezTo>
                  <a:pt x="4100738" y="2090101"/>
                  <a:pt x="4300030" y="1195239"/>
                  <a:pt x="3936615" y="796655"/>
                </a:cubicBezTo>
                <a:cubicBezTo>
                  <a:pt x="3573200" y="398071"/>
                  <a:pt x="2545476" y="104993"/>
                  <a:pt x="1896799" y="22932"/>
                </a:cubicBezTo>
                <a:cubicBezTo>
                  <a:pt x="1248122" y="-59129"/>
                  <a:pt x="185230" y="89363"/>
                  <a:pt x="21107" y="304286"/>
                </a:cubicBezTo>
                <a:close/>
              </a:path>
            </a:pathLst>
          </a:custGeom>
          <a:solidFill>
            <a:srgbClr val="FD6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8" name="Freeform 7"/>
          <p:cNvSpPr/>
          <p:nvPr userDrawn="1"/>
        </p:nvSpPr>
        <p:spPr>
          <a:xfrm>
            <a:off x="-498475" y="-855381"/>
            <a:ext cx="3356534" cy="2615877"/>
          </a:xfrm>
          <a:custGeom>
            <a:avLst/>
            <a:rect l="l" t="t" r="r" b="b"/>
            <a:pathLst>
              <a:path w="3363411" h="2310508">
                <a:moveTo>
                  <a:pt x="3252361" y="276160"/>
                </a:moveTo>
                <a:cubicBezTo>
                  <a:pt x="3649758" y="426631"/>
                  <a:pt x="2876184" y="897335"/>
                  <a:pt x="2569455" y="1051664"/>
                </a:cubicBezTo>
                <a:cubicBezTo>
                  <a:pt x="2262726" y="1205993"/>
                  <a:pt x="1703283" y="1119182"/>
                  <a:pt x="1411987" y="1202134"/>
                </a:cubicBezTo>
                <a:cubicBezTo>
                  <a:pt x="1120691" y="1285086"/>
                  <a:pt x="989511" y="1371897"/>
                  <a:pt x="821678" y="1549375"/>
                </a:cubicBezTo>
                <a:cubicBezTo>
                  <a:pt x="653845" y="1726853"/>
                  <a:pt x="511090" y="2500428"/>
                  <a:pt x="404989" y="2267005"/>
                </a:cubicBezTo>
                <a:cubicBezTo>
                  <a:pt x="298888" y="2033582"/>
                  <a:pt x="-295279" y="482575"/>
                  <a:pt x="185070" y="148838"/>
                </a:cubicBezTo>
                <a:cubicBezTo>
                  <a:pt x="665419" y="-184899"/>
                  <a:pt x="2854964" y="125689"/>
                  <a:pt x="3252361" y="276160"/>
                </a:cubicBezTo>
                <a:close/>
              </a:path>
            </a:pathLst>
          </a:custGeom>
          <a:solidFill>
            <a:srgbClr val="533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9" name="Freeform 8"/>
          <p:cNvSpPr/>
          <p:nvPr userDrawn="1"/>
        </p:nvSpPr>
        <p:spPr>
          <a:xfrm>
            <a:off x="-551311" y="5533539"/>
            <a:ext cx="5670889" cy="2060473"/>
          </a:xfrm>
          <a:custGeom>
            <a:avLst/>
            <a:rect l="l" t="t" r="r" b="b"/>
            <a:pathLst>
              <a:path w="5670889" h="2060473">
                <a:moveTo>
                  <a:pt x="481863" y="10734"/>
                </a:moveTo>
                <a:cubicBezTo>
                  <a:pt x="528162" y="16521"/>
                  <a:pt x="423990" y="105261"/>
                  <a:pt x="481863" y="242228"/>
                </a:cubicBezTo>
                <a:cubicBezTo>
                  <a:pt x="539736" y="379195"/>
                  <a:pt x="643908" y="697499"/>
                  <a:pt x="829103" y="832537"/>
                </a:cubicBezTo>
                <a:cubicBezTo>
                  <a:pt x="1014298" y="967575"/>
                  <a:pt x="1284375" y="1060173"/>
                  <a:pt x="1593033" y="1052456"/>
                </a:cubicBezTo>
                <a:cubicBezTo>
                  <a:pt x="1901691" y="1044740"/>
                  <a:pt x="2339600" y="896197"/>
                  <a:pt x="2681053" y="786238"/>
                </a:cubicBezTo>
                <a:cubicBezTo>
                  <a:pt x="3022506" y="676279"/>
                  <a:pt x="3358172" y="435139"/>
                  <a:pt x="3641752" y="392699"/>
                </a:cubicBezTo>
                <a:cubicBezTo>
                  <a:pt x="3925332" y="350259"/>
                  <a:pt x="4183832" y="464076"/>
                  <a:pt x="4382531" y="531595"/>
                </a:cubicBezTo>
                <a:cubicBezTo>
                  <a:pt x="4581230" y="599114"/>
                  <a:pt x="4687331" y="664704"/>
                  <a:pt x="4833944" y="797813"/>
                </a:cubicBezTo>
                <a:cubicBezTo>
                  <a:pt x="4980557" y="930922"/>
                  <a:pt x="5154177" y="1172061"/>
                  <a:pt x="5262207" y="1330248"/>
                </a:cubicBezTo>
                <a:cubicBezTo>
                  <a:pt x="5370237" y="1488435"/>
                  <a:pt x="5970192" y="1625403"/>
                  <a:pt x="5482126" y="1746937"/>
                </a:cubicBezTo>
                <a:cubicBezTo>
                  <a:pt x="4994060" y="1868471"/>
                  <a:pt x="3221204" y="2076815"/>
                  <a:pt x="2333812" y="2059453"/>
                </a:cubicBezTo>
                <a:cubicBezTo>
                  <a:pt x="1446420" y="2042091"/>
                  <a:pt x="512729" y="1951423"/>
                  <a:pt x="157772" y="1642765"/>
                </a:cubicBezTo>
                <a:cubicBezTo>
                  <a:pt x="-197185" y="1334107"/>
                  <a:pt x="150055" y="473722"/>
                  <a:pt x="204070" y="207504"/>
                </a:cubicBezTo>
                <a:cubicBezTo>
                  <a:pt x="258085" y="-58714"/>
                  <a:pt x="435564" y="4947"/>
                  <a:pt x="481863" y="10734"/>
                </a:cubicBezTo>
                <a:close/>
              </a:path>
            </a:pathLst>
          </a:custGeom>
          <a:solidFill>
            <a:srgbClr val="EADCF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0" name="Freeform 9"/>
          <p:cNvSpPr/>
          <p:nvPr userDrawn="1"/>
        </p:nvSpPr>
        <p:spPr>
          <a:xfrm rot="10800000">
            <a:off x="8153400" y="4333423"/>
            <a:ext cx="4788745" cy="3732054"/>
          </a:xfrm>
          <a:custGeom>
            <a:avLst/>
            <a:rect l="l" t="t" r="r" b="b"/>
            <a:pathLst>
              <a:path w="3363411" h="2310508">
                <a:moveTo>
                  <a:pt x="3252361" y="276160"/>
                </a:moveTo>
                <a:cubicBezTo>
                  <a:pt x="3649758" y="426631"/>
                  <a:pt x="2876184" y="897335"/>
                  <a:pt x="2569455" y="1051664"/>
                </a:cubicBezTo>
                <a:cubicBezTo>
                  <a:pt x="2262726" y="1205993"/>
                  <a:pt x="1703283" y="1119182"/>
                  <a:pt x="1411987" y="1202134"/>
                </a:cubicBezTo>
                <a:cubicBezTo>
                  <a:pt x="1120691" y="1285086"/>
                  <a:pt x="989511" y="1371897"/>
                  <a:pt x="821678" y="1549375"/>
                </a:cubicBezTo>
                <a:cubicBezTo>
                  <a:pt x="653845" y="1726853"/>
                  <a:pt x="511090" y="2500428"/>
                  <a:pt x="404989" y="2267005"/>
                </a:cubicBezTo>
                <a:cubicBezTo>
                  <a:pt x="298888" y="2033582"/>
                  <a:pt x="-295279" y="482575"/>
                  <a:pt x="185070" y="148838"/>
                </a:cubicBezTo>
                <a:cubicBezTo>
                  <a:pt x="665419" y="-184899"/>
                  <a:pt x="2854964" y="125689"/>
                  <a:pt x="3252361" y="276160"/>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 name="Date Placeholder 1"/>
          <p:cNvSpPr>
            <a:spLocks noGrp="1" noEditPoints="1"/>
          </p:cNvSpPr>
          <p:nvPr>
            <p:ph type="dt" sz="half" idx="10"/>
          </p:nvPr>
        </p:nvSpPr>
        <p:spPr/>
        <p:txBody>
          <a:bodyPr/>
          <a:lstStyle/>
          <a:p>
            <a:fld id="{9769FEA0-9616-4219-BD47-FADFD53E8FA2}" type="datetimeFigureOut">
              <a:rPr lang="en-US" smtClean="0"/>
              <a:t>9/17/2026</a:t>
            </a:fld>
            <a:endParaRPr lang="en-US"/>
          </a:p>
        </p:txBody>
      </p:sp>
      <p:sp>
        <p:nvSpPr>
          <p:cNvPr id="3" name="Footer Placeholder 2"/>
          <p:cNvSpPr>
            <a:spLocks noGrp="1" noEditPoints="1"/>
          </p:cNvSpPr>
          <p:nvPr>
            <p:ph type="ftr" sz="quarter" idx="11"/>
          </p:nvPr>
        </p:nvSpPr>
        <p:spPr/>
        <p:txBody>
          <a:bodyPr/>
          <a:lstStyle/>
          <a:p>
            <a:endParaRPr lang="en-US"/>
          </a:p>
        </p:txBody>
      </p:sp>
      <p:sp>
        <p:nvSpPr>
          <p:cNvPr id="4" name="Slide Number Placeholder 3"/>
          <p:cNvSpPr>
            <a:spLocks noGrp="1" noEditPoints="1"/>
          </p:cNvSpPr>
          <p:nvPr>
            <p:ph type="sldNum" sz="quarter" idx="12"/>
          </p:nvPr>
        </p:nvSpPr>
        <p:spPr/>
        <p:txBody>
          <a:bodyPr/>
          <a:lstStyle/>
          <a:p>
            <a:fld id="{43481239-5B36-4029-8001-047E03B52D7D}" type="slidenum">
              <a:rPr lang="en-US" smtClean="0"/>
              <a:t>‹#›</a:t>
            </a:fld>
            <a:endParaRPr lang="en-US"/>
          </a:p>
        </p:txBody>
      </p:sp>
      <p:sp>
        <p:nvSpPr>
          <p:cNvPr id="11" name="Title 1"/>
          <p:cNvSpPr>
            <a:spLocks noGrp="1" noEditPoints="1"/>
          </p:cNvSpPr>
          <p:nvPr>
            <p:ph type="title" hasCustomPrompt="1"/>
          </p:nvPr>
        </p:nvSpPr>
        <p:spPr>
          <a:xfrm>
            <a:off x="838200" y="441326"/>
            <a:ext cx="10515600" cy="1032368"/>
          </a:xfrm>
        </p:spPr>
        <p:txBody>
          <a:bodyPr/>
          <a:lstStyle/>
          <a:p>
            <a:r>
              <a:rPr lang="en-US"/>
              <a:t>Click to edit Master title style</a:t>
            </a:r>
          </a:p>
        </p:txBody>
      </p:sp>
      <p:sp>
        <p:nvSpPr>
          <p:cNvPr id="13" name="Picture Placeholder 12"/>
          <p:cNvSpPr>
            <a:spLocks noGrp="1" noEditPoints="1"/>
          </p:cNvSpPr>
          <p:nvPr>
            <p:ph type="pic" sz="quarter" idx="13"/>
          </p:nvPr>
        </p:nvSpPr>
        <p:spPr>
          <a:xfrm>
            <a:off x="1265238" y="1797149"/>
            <a:ext cx="3094037" cy="1965325"/>
          </a:xfrm>
        </p:spPr>
        <p:txBody>
          <a:bodyPr/>
          <a:lstStyle/>
          <a:p>
            <a:pPr lvl="0"/>
            <a:r>
              <a:rPr lang="en-US"/>
              <a:t>Click icon to add picture</a:t>
            </a:r>
          </a:p>
        </p:txBody>
      </p:sp>
      <p:sp>
        <p:nvSpPr>
          <p:cNvPr id="14" name="Picture Placeholder 12"/>
          <p:cNvSpPr>
            <a:spLocks noGrp="1" noEditPoints="1"/>
          </p:cNvSpPr>
          <p:nvPr>
            <p:ph type="pic" sz="quarter" idx="14"/>
          </p:nvPr>
        </p:nvSpPr>
        <p:spPr>
          <a:xfrm>
            <a:off x="1265238" y="3952333"/>
            <a:ext cx="3094037" cy="2036918"/>
          </a:xfrm>
        </p:spPr>
        <p:txBody>
          <a:bodyPr/>
          <a:lstStyle/>
          <a:p>
            <a:pPr lvl="0"/>
            <a:r>
              <a:rPr lang="en-US"/>
              <a:t>Click icon to add picture</a:t>
            </a:r>
          </a:p>
        </p:txBody>
      </p:sp>
      <p:sp>
        <p:nvSpPr>
          <p:cNvPr id="15" name="Picture Placeholder 12"/>
          <p:cNvSpPr>
            <a:spLocks noGrp="1" noEditPoints="1"/>
          </p:cNvSpPr>
          <p:nvPr>
            <p:ph type="pic" sz="quarter" idx="15"/>
          </p:nvPr>
        </p:nvSpPr>
        <p:spPr>
          <a:xfrm>
            <a:off x="4548981" y="1797149"/>
            <a:ext cx="3094037" cy="4199720"/>
          </a:xfrm>
        </p:spPr>
        <p:txBody>
          <a:bodyPr/>
          <a:lstStyle/>
          <a:p>
            <a:pPr lvl="0"/>
            <a:r>
              <a:rPr lang="en-US"/>
              <a:t>Click icon to add picture</a:t>
            </a:r>
          </a:p>
        </p:txBody>
      </p:sp>
      <p:sp>
        <p:nvSpPr>
          <p:cNvPr id="16" name="Picture Placeholder 12"/>
          <p:cNvSpPr>
            <a:spLocks noGrp="1" noEditPoints="1"/>
          </p:cNvSpPr>
          <p:nvPr>
            <p:ph type="pic" sz="quarter" idx="16"/>
          </p:nvPr>
        </p:nvSpPr>
        <p:spPr>
          <a:xfrm>
            <a:off x="7832724" y="1805426"/>
            <a:ext cx="3094037" cy="1965325"/>
          </a:xfrm>
        </p:spPr>
        <p:txBody>
          <a:bodyPr/>
          <a:lstStyle/>
          <a:p>
            <a:pPr lvl="0"/>
            <a:r>
              <a:rPr lang="en-US"/>
              <a:t>Click icon to add picture</a:t>
            </a:r>
          </a:p>
        </p:txBody>
      </p:sp>
      <p:sp>
        <p:nvSpPr>
          <p:cNvPr id="17" name="Picture Placeholder 12"/>
          <p:cNvSpPr>
            <a:spLocks noGrp="1" noEditPoints="1"/>
          </p:cNvSpPr>
          <p:nvPr>
            <p:ph type="pic" sz="quarter" idx="17"/>
          </p:nvPr>
        </p:nvSpPr>
        <p:spPr>
          <a:xfrm>
            <a:off x="7832724" y="3960610"/>
            <a:ext cx="3094037" cy="2036918"/>
          </a:xfrm>
        </p:spPr>
        <p:txBody>
          <a:bodyPr/>
          <a:lstStyle/>
          <a:p>
            <a:pPr lvl="0"/>
            <a:r>
              <a:rPr lang="en-US"/>
              <a:t>Click icon to add picture</a:t>
            </a:r>
          </a:p>
        </p:txBody>
      </p:sp>
    </p:spTree>
  </p:cSld>
  <p:clrMapOvr>
    <a:masterClrMapping/>
  </p:clrMapOvr>
  <p:timing>
    <p:tnLst>
      <p:par>
        <p:cTn id="1" dur="indefinite" restart="never" nodeType="tmRoot"/>
      </p:par>
    </p:tnLst>
  </p:timing>
  <p:hf dt="0" sldNum="0"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4" name="Freeform 13"/>
          <p:cNvSpPr/>
          <p:nvPr userDrawn="1"/>
        </p:nvSpPr>
        <p:spPr>
          <a:xfrm>
            <a:off x="-169565" y="-328547"/>
            <a:ext cx="2913182" cy="787520"/>
          </a:xfrm>
          <a:custGeom>
            <a:avLst/>
            <a:rect l="l" t="t" r="r" b="b"/>
            <a:pathLst>
              <a:path w="2913182" h="787520">
                <a:moveTo>
                  <a:pt x="2681271" y="131777"/>
                </a:moveTo>
                <a:cubicBezTo>
                  <a:pt x="2671625" y="141423"/>
                  <a:pt x="2810521" y="102841"/>
                  <a:pt x="2681271" y="189651"/>
                </a:cubicBezTo>
                <a:cubicBezTo>
                  <a:pt x="2552021" y="276461"/>
                  <a:pt x="2175844" y="556182"/>
                  <a:pt x="1905768" y="652638"/>
                </a:cubicBezTo>
                <a:cubicBezTo>
                  <a:pt x="1635692" y="749094"/>
                  <a:pt x="1317388" y="824329"/>
                  <a:pt x="1060816" y="768385"/>
                </a:cubicBezTo>
                <a:cubicBezTo>
                  <a:pt x="804244" y="712441"/>
                  <a:pt x="516806" y="444293"/>
                  <a:pt x="366335" y="316972"/>
                </a:cubicBezTo>
                <a:cubicBezTo>
                  <a:pt x="215864" y="189651"/>
                  <a:pt x="-237478" y="35322"/>
                  <a:pt x="157990" y="4456"/>
                </a:cubicBezTo>
                <a:cubicBezTo>
                  <a:pt x="553458" y="-26410"/>
                  <a:pt x="2320527" y="112486"/>
                  <a:pt x="2739145" y="131777"/>
                </a:cubicBezTo>
                <a:cubicBezTo>
                  <a:pt x="3157763" y="151068"/>
                  <a:pt x="2690917" y="122131"/>
                  <a:pt x="2681271" y="131777"/>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6" name="Freeform 15"/>
          <p:cNvSpPr/>
          <p:nvPr userDrawn="1"/>
        </p:nvSpPr>
        <p:spPr>
          <a:xfrm>
            <a:off x="867444" y="6238920"/>
            <a:ext cx="2246499" cy="1262034"/>
          </a:xfrm>
          <a:custGeom>
            <a:avLst/>
            <a:rect l="l" t="t" r="r" b="b"/>
            <a:pathLst>
              <a:path w="2246499" h="1262034">
                <a:moveTo>
                  <a:pt x="2130399" y="775338"/>
                </a:moveTo>
                <a:cubicBezTo>
                  <a:pt x="2435199" y="663449"/>
                  <a:pt x="2059022" y="705890"/>
                  <a:pt x="1922055" y="590143"/>
                </a:cubicBezTo>
                <a:cubicBezTo>
                  <a:pt x="1785088" y="474396"/>
                  <a:pt x="1507296" y="169596"/>
                  <a:pt x="1308597" y="80857"/>
                </a:cubicBezTo>
                <a:cubicBezTo>
                  <a:pt x="1109898" y="-7882"/>
                  <a:pt x="884191" y="-34889"/>
                  <a:pt x="729862" y="57708"/>
                </a:cubicBezTo>
                <a:cubicBezTo>
                  <a:pt x="575533" y="150305"/>
                  <a:pt x="488723" y="435814"/>
                  <a:pt x="382622" y="636442"/>
                </a:cubicBezTo>
                <a:cubicBezTo>
                  <a:pt x="276521" y="837070"/>
                  <a:pt x="-198041" y="1244113"/>
                  <a:pt x="93255" y="1261475"/>
                </a:cubicBezTo>
                <a:cubicBezTo>
                  <a:pt x="384551" y="1278837"/>
                  <a:pt x="1825599" y="887227"/>
                  <a:pt x="2130399" y="775338"/>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2" name="Rectangle 11"/>
          <p:cNvSpPr/>
          <p:nvPr userDrawn="1"/>
        </p:nvSpPr>
        <p:spPr>
          <a:xfrm>
            <a:off x="7257327" y="0"/>
            <a:ext cx="4934673" cy="6888162"/>
          </a:xfrm>
          <a:prstGeom prst="rect">
            <a:avLst/>
          </a:prstGeom>
          <a:solidFill>
            <a:srgbClr val="EAD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9" name="Oval 18"/>
          <p:cNvSpPr/>
          <p:nvPr userDrawn="1"/>
        </p:nvSpPr>
        <p:spPr>
          <a:xfrm>
            <a:off x="8370279" y="1312986"/>
            <a:ext cx="3600000" cy="3600000"/>
          </a:xfrm>
          <a:prstGeom prst="ellipse">
            <a:avLst/>
          </a:pr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 name="Title 1"/>
          <p:cNvSpPr>
            <a:spLocks noGrp="1" noEditPoints="1"/>
          </p:cNvSpPr>
          <p:nvPr>
            <p:ph type="title"/>
          </p:nvPr>
        </p:nvSpPr>
        <p:spPr>
          <a:xfrm>
            <a:off x="1221749" y="1160462"/>
            <a:ext cx="4554018" cy="896937"/>
          </a:xfrm>
        </p:spPr>
        <p:txBody>
          <a:bodyPr anchor="b"/>
          <a:lstStyle>
            <a:lvl1pPr>
              <a:defRPr sz="3200"/>
            </a:lvl1pPr>
          </a:lstStyle>
          <a:p>
            <a:r>
              <a:rPr lang="en-US"/>
              <a:t>Click to edit Master title style</a:t>
            </a:r>
          </a:p>
        </p:txBody>
      </p:sp>
      <p:sp>
        <p:nvSpPr>
          <p:cNvPr id="4" name="Text Placeholder 3"/>
          <p:cNvSpPr>
            <a:spLocks noGrp="1" noEditPoints="1"/>
          </p:cNvSpPr>
          <p:nvPr>
            <p:ph type="body" sz="half" idx="2"/>
          </p:nvPr>
        </p:nvSpPr>
        <p:spPr>
          <a:xfrm>
            <a:off x="1221749" y="2713702"/>
            <a:ext cx="4554018" cy="31552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noEditPoints="1"/>
          </p:cNvSpPr>
          <p:nvPr>
            <p:ph type="dt" sz="half" idx="10"/>
          </p:nvPr>
        </p:nvSpPr>
        <p:spPr/>
        <p:txBody>
          <a:bodyPr/>
          <a:lstStyle/>
          <a:p>
            <a:fld id="{9769FEA0-9616-4219-BD47-FADFD53E8FA2}" type="datetimeFigureOut">
              <a:rPr lang="en-US" smtClean="0"/>
              <a:t>9/17/2026</a:t>
            </a:fld>
            <a:endParaRPr lang="en-US"/>
          </a:p>
        </p:txBody>
      </p:sp>
      <p:sp>
        <p:nvSpPr>
          <p:cNvPr id="6" name="Footer Placeholder 5"/>
          <p:cNvSpPr>
            <a:spLocks noGrp="1" noEditPoints="1"/>
          </p:cNvSpPr>
          <p:nvPr>
            <p:ph type="ftr" sz="quarter" idx="11"/>
          </p:nvPr>
        </p:nvSpPr>
        <p:spPr/>
        <p:txBody>
          <a:bodyPr/>
          <a:lstStyle/>
          <a:p>
            <a:endParaRPr lang="en-US"/>
          </a:p>
        </p:txBody>
      </p:sp>
      <p:sp>
        <p:nvSpPr>
          <p:cNvPr id="7" name="Slide Number Placeholder 6"/>
          <p:cNvSpPr>
            <a:spLocks noGrp="1" noEditPoints="1"/>
          </p:cNvSpPr>
          <p:nvPr>
            <p:ph type="sldNum" sz="quarter" idx="12"/>
          </p:nvPr>
        </p:nvSpPr>
        <p:spPr/>
        <p:txBody>
          <a:bodyPr/>
          <a:lstStyle/>
          <a:p>
            <a:fld id="{43481239-5B36-4029-8001-047E03B52D7D}" type="slidenum">
              <a:rPr lang="en-US" smtClean="0"/>
              <a:t>‹#›</a:t>
            </a:fld>
            <a:endParaRPr lang="en-US"/>
          </a:p>
        </p:txBody>
      </p:sp>
      <p:sp>
        <p:nvSpPr>
          <p:cNvPr id="11" name="Text Placeholder 3"/>
          <p:cNvSpPr>
            <a:spLocks noGrp="1" noEditPoints="1"/>
          </p:cNvSpPr>
          <p:nvPr>
            <p:ph type="body" sz="half" idx="14"/>
          </p:nvPr>
        </p:nvSpPr>
        <p:spPr>
          <a:xfrm>
            <a:off x="1220161" y="2092324"/>
            <a:ext cx="4554018" cy="484854"/>
          </a:xfrm>
        </p:spPr>
        <p:txBody>
          <a:bodyPr tIns="72000">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Freeform 12"/>
          <p:cNvSpPr/>
          <p:nvPr userDrawn="1"/>
        </p:nvSpPr>
        <p:spPr>
          <a:xfrm>
            <a:off x="-522212" y="-525454"/>
            <a:ext cx="2134365" cy="2398731"/>
          </a:xfrm>
          <a:custGeom>
            <a:avLst/>
            <a:rect l="l" t="t" r="r" b="b"/>
            <a:pathLst>
              <a:path w="2134365" h="2398731">
                <a:moveTo>
                  <a:pt x="2061645" y="259236"/>
                </a:moveTo>
                <a:cubicBezTo>
                  <a:pt x="2314359" y="388487"/>
                  <a:pt x="1834009" y="627697"/>
                  <a:pt x="1749128" y="814821"/>
                </a:cubicBezTo>
                <a:cubicBezTo>
                  <a:pt x="1664247" y="1001945"/>
                  <a:pt x="1673893" y="1266234"/>
                  <a:pt x="1552359" y="1381981"/>
                </a:cubicBezTo>
                <a:cubicBezTo>
                  <a:pt x="1430825" y="1497728"/>
                  <a:pt x="1168465" y="1455287"/>
                  <a:pt x="1019923" y="1509302"/>
                </a:cubicBezTo>
                <a:cubicBezTo>
                  <a:pt x="871381" y="1563317"/>
                  <a:pt x="742131" y="1603829"/>
                  <a:pt x="661108" y="1706072"/>
                </a:cubicBezTo>
                <a:cubicBezTo>
                  <a:pt x="580085" y="1808315"/>
                  <a:pt x="589731" y="2016659"/>
                  <a:pt x="533787" y="2122760"/>
                </a:cubicBezTo>
                <a:cubicBezTo>
                  <a:pt x="477843" y="2228861"/>
                  <a:pt x="408394" y="2520158"/>
                  <a:pt x="325442" y="2342679"/>
                </a:cubicBezTo>
                <a:cubicBezTo>
                  <a:pt x="242490" y="2165201"/>
                  <a:pt x="51508" y="1441783"/>
                  <a:pt x="36075" y="1057889"/>
                </a:cubicBezTo>
                <a:cubicBezTo>
                  <a:pt x="20642" y="673995"/>
                  <a:pt x="-106679" y="168568"/>
                  <a:pt x="232845" y="39317"/>
                </a:cubicBezTo>
                <a:cubicBezTo>
                  <a:pt x="572369" y="-89934"/>
                  <a:pt x="1808931" y="129985"/>
                  <a:pt x="2061645" y="259236"/>
                </a:cubicBezTo>
                <a:close/>
              </a:path>
            </a:pathLst>
          </a:custGeom>
          <a:solidFill>
            <a:srgbClr val="FD6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5" name="Freeform 14"/>
          <p:cNvSpPr/>
          <p:nvPr userDrawn="1"/>
        </p:nvSpPr>
        <p:spPr>
          <a:xfrm>
            <a:off x="-556622" y="4878420"/>
            <a:ext cx="2603657" cy="2436650"/>
          </a:xfrm>
          <a:custGeom>
            <a:avLst/>
            <a:rect l="l" t="t" r="r" b="b"/>
            <a:pathLst>
              <a:path w="2603657" h="2436650">
                <a:moveTo>
                  <a:pt x="429300" y="29246"/>
                </a:moveTo>
                <a:cubicBezTo>
                  <a:pt x="529614" y="-152091"/>
                  <a:pt x="519968" y="561681"/>
                  <a:pt x="614495" y="746876"/>
                </a:cubicBezTo>
                <a:cubicBezTo>
                  <a:pt x="709022" y="932071"/>
                  <a:pt x="869138" y="1045888"/>
                  <a:pt x="996460" y="1140415"/>
                </a:cubicBezTo>
                <a:cubicBezTo>
                  <a:pt x="1123782" y="1234942"/>
                  <a:pt x="1247245" y="1285099"/>
                  <a:pt x="1378425" y="1314036"/>
                </a:cubicBezTo>
                <a:cubicBezTo>
                  <a:pt x="1509605" y="1342973"/>
                  <a:pt x="1654287" y="1287028"/>
                  <a:pt x="1783538" y="1314036"/>
                </a:cubicBezTo>
                <a:cubicBezTo>
                  <a:pt x="1912789" y="1341044"/>
                  <a:pt x="2069047" y="1393129"/>
                  <a:pt x="2153928" y="1476081"/>
                </a:cubicBezTo>
                <a:cubicBezTo>
                  <a:pt x="2238809" y="1559033"/>
                  <a:pt x="2229164" y="1692142"/>
                  <a:pt x="2292825" y="1811747"/>
                </a:cubicBezTo>
                <a:cubicBezTo>
                  <a:pt x="2356486" y="1931352"/>
                  <a:pt x="2761599" y="2091469"/>
                  <a:pt x="2535893" y="2193712"/>
                </a:cubicBezTo>
                <a:cubicBezTo>
                  <a:pt x="2310187" y="2295955"/>
                  <a:pt x="1359134" y="2485008"/>
                  <a:pt x="938587" y="2425205"/>
                </a:cubicBezTo>
                <a:cubicBezTo>
                  <a:pt x="518040" y="2365402"/>
                  <a:pt x="101351" y="2232293"/>
                  <a:pt x="12612" y="1834896"/>
                </a:cubicBezTo>
                <a:cubicBezTo>
                  <a:pt x="-76127" y="1437499"/>
                  <a:pt x="328986" y="210583"/>
                  <a:pt x="429300" y="29246"/>
                </a:cubicBezTo>
                <a:close/>
              </a:path>
            </a:pathLst>
          </a:custGeom>
          <a:solidFill>
            <a:srgbClr val="00C4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8" name="Text Placeholder 2"/>
          <p:cNvSpPr>
            <a:spLocks noGrp="1" noEditPoints="1"/>
          </p:cNvSpPr>
          <p:nvPr>
            <p:ph type="body" idx="15" hasCustomPrompt="1"/>
          </p:nvPr>
        </p:nvSpPr>
        <p:spPr>
          <a:xfrm>
            <a:off x="1220160" y="448342"/>
            <a:ext cx="4554019" cy="677196"/>
          </a:xfrm>
        </p:spPr>
        <p:txBody>
          <a:bodyPr anchor="b">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0" name="Picture Placeholder 8"/>
          <p:cNvSpPr>
            <a:spLocks noGrp="1" noEditPoints="1"/>
          </p:cNvSpPr>
          <p:nvPr>
            <p:ph type="pic" sz="quarter" idx="16"/>
          </p:nvPr>
        </p:nvSpPr>
        <p:spPr>
          <a:xfrm>
            <a:off x="5967413" y="458788"/>
            <a:ext cx="5386387" cy="5410200"/>
          </a:xfrm>
        </p:spPr>
        <p:txBody>
          <a:bodyPr/>
          <a:lstStyle/>
          <a:p>
            <a:pPr lvl="0"/>
            <a:r>
              <a:rPr lang="en-US"/>
              <a:t>Click icon to add picture</a:t>
            </a:r>
          </a:p>
        </p:txBody>
      </p:sp>
    </p:spTree>
  </p:cSld>
  <p:clrMapOvr>
    <a:masterClrMapping/>
  </p:clrMapOvr>
  <p:timing>
    <p:tnLst>
      <p:par>
        <p:cTn id="1" dur="indefinite" restart="never" nodeType="tmRoot"/>
      </p:par>
    </p:tnLst>
  </p:timing>
  <p:hf dt="0" sldNum="0"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rgbClr val="EADCFE"/>
        </a:solidFill>
      </p:bgPr>
    </p:bg>
    <p:spTree>
      <p:nvGrpSpPr>
        <p:cNvPr id="1" name=""/>
        <p:cNvGrpSpPr/>
        <p:nvPr/>
      </p:nvGrpSpPr>
      <p:grpSpPr>
        <a:xfrm>
          <a:off x="0" y="0"/>
          <a:ext cx="0" cy="0"/>
          <a:chOff x="0" y="0"/>
          <a:chExt cx="0" cy="0"/>
        </a:xfrm>
      </p:grpSpPr>
      <p:sp>
        <p:nvSpPr>
          <p:cNvPr id="2" name="Title 1"/>
          <p:cNvSpPr>
            <a:spLocks noGrp="1" noEditPoints="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EditPoints="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t>Click icon to add picture</a:t>
            </a:r>
          </a:p>
        </p:txBody>
      </p:sp>
      <p:sp>
        <p:nvSpPr>
          <p:cNvPr id="4" name="Text Placeholder 3"/>
          <p:cNvSpPr>
            <a:spLocks noGrp="1" noEditPoints="1"/>
          </p:cNvSpPr>
          <p:nvPr>
            <p:ph type="body" sz="half" idx="2"/>
          </p:nvPr>
        </p:nvSpPr>
        <p:spPr>
          <a:xfrm>
            <a:off x="839788" y="2291444"/>
            <a:ext cx="3932237" cy="356960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noEditPoints="1"/>
          </p:cNvSpPr>
          <p:nvPr>
            <p:ph type="dt" sz="half" idx="10"/>
          </p:nvPr>
        </p:nvSpPr>
        <p:spPr/>
        <p:txBody>
          <a:bodyPr/>
          <a:lstStyle/>
          <a:p>
            <a:fld id="{9769FEA0-9616-4219-BD47-FADFD53E8FA2}" type="datetimeFigureOut">
              <a:rPr lang="en-US" smtClean="0"/>
              <a:t>9/17/2026</a:t>
            </a:fld>
            <a:endParaRPr lang="en-US"/>
          </a:p>
        </p:txBody>
      </p:sp>
      <p:sp>
        <p:nvSpPr>
          <p:cNvPr id="6" name="Footer Placeholder 5"/>
          <p:cNvSpPr>
            <a:spLocks noGrp="1" noEditPoints="1"/>
          </p:cNvSpPr>
          <p:nvPr>
            <p:ph type="ftr" sz="quarter" idx="11"/>
          </p:nvPr>
        </p:nvSpPr>
        <p:spPr/>
        <p:txBody>
          <a:bodyPr/>
          <a:lstStyle/>
          <a:p>
            <a:endParaRPr lang="en-US"/>
          </a:p>
        </p:txBody>
      </p:sp>
      <p:sp>
        <p:nvSpPr>
          <p:cNvPr id="7" name="Slide Number Placeholder 6"/>
          <p:cNvSpPr>
            <a:spLocks noGrp="1" noEditPoints="1"/>
          </p:cNvSpPr>
          <p:nvPr>
            <p:ph type="sldNum" sz="quarter" idx="12"/>
          </p:nvPr>
        </p:nvSpPr>
        <p:spPr/>
        <p:txBody>
          <a:bodyPr/>
          <a:lstStyle/>
          <a:p>
            <a:fld id="{43481239-5B36-4029-8001-047E03B52D7D}" type="slidenum">
              <a:rPr lang="en-US" smtClean="0"/>
              <a:t>‹#›</a:t>
            </a:fld>
            <a:endParaRPr lang="en-US"/>
          </a:p>
        </p:txBody>
      </p:sp>
      <p:cxnSp>
        <p:nvCxnSpPr>
          <p:cNvPr id="19" name="Straight Connector 18"/>
          <p:cNvCxnSpPr/>
          <p:nvPr userDrawn="1"/>
        </p:nvCxnSpPr>
        <p:spPr>
          <a:xfrm>
            <a:off x="944880" y="2153123"/>
            <a:ext cx="1800000" cy="0"/>
          </a:xfrm>
          <a:prstGeom prst="line">
            <a:avLst/>
          </a:prstGeom>
          <a:ln w="635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10" name="Freeform 9"/>
          <p:cNvSpPr/>
          <p:nvPr userDrawn="1"/>
        </p:nvSpPr>
        <p:spPr>
          <a:xfrm>
            <a:off x="-1005654" y="4301571"/>
            <a:ext cx="2109128" cy="3465233"/>
          </a:xfrm>
          <a:custGeom>
            <a:avLst/>
            <a:rect l="l" t="t" r="r" b="b"/>
            <a:pathLst>
              <a:path w="2109128" h="3465233">
                <a:moveTo>
                  <a:pt x="855183" y="96809"/>
                </a:moveTo>
                <a:cubicBezTo>
                  <a:pt x="859041" y="158541"/>
                  <a:pt x="762585" y="363026"/>
                  <a:pt x="855183" y="525072"/>
                </a:cubicBezTo>
                <a:cubicBezTo>
                  <a:pt x="947781" y="687118"/>
                  <a:pt x="1250652" y="916682"/>
                  <a:pt x="1410768" y="1069082"/>
                </a:cubicBezTo>
                <a:cubicBezTo>
                  <a:pt x="1570884" y="1221482"/>
                  <a:pt x="1715568" y="1155892"/>
                  <a:pt x="1815882" y="1439472"/>
                </a:cubicBezTo>
                <a:cubicBezTo>
                  <a:pt x="1916196" y="1723052"/>
                  <a:pt x="1993360" y="2432966"/>
                  <a:pt x="2012651" y="2770561"/>
                </a:cubicBezTo>
                <a:cubicBezTo>
                  <a:pt x="2031942" y="3108156"/>
                  <a:pt x="2263437" y="3459255"/>
                  <a:pt x="1931629" y="3465042"/>
                </a:cubicBezTo>
                <a:cubicBezTo>
                  <a:pt x="1599822" y="3470829"/>
                  <a:pt x="195426" y="3347366"/>
                  <a:pt x="21806" y="2805285"/>
                </a:cubicBezTo>
                <a:cubicBezTo>
                  <a:pt x="-151814" y="2263204"/>
                  <a:pt x="764515" y="654323"/>
                  <a:pt x="889907" y="212556"/>
                </a:cubicBezTo>
                <a:cubicBezTo>
                  <a:pt x="1015299" y="-229211"/>
                  <a:pt x="774160" y="154682"/>
                  <a:pt x="774160" y="154682"/>
                </a:cubicBezTo>
                <a:cubicBezTo>
                  <a:pt x="762585" y="152753"/>
                  <a:pt x="810813" y="200981"/>
                  <a:pt x="820459" y="200981"/>
                </a:cubicBezTo>
                <a:cubicBezTo>
                  <a:pt x="830105" y="200981"/>
                  <a:pt x="824317" y="168186"/>
                  <a:pt x="832034" y="154682"/>
                </a:cubicBezTo>
                <a:cubicBezTo>
                  <a:pt x="839751" y="141178"/>
                  <a:pt x="851325" y="35077"/>
                  <a:pt x="855183" y="96809"/>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9" name="Freeform 8"/>
          <p:cNvSpPr/>
          <p:nvPr userDrawn="1"/>
        </p:nvSpPr>
        <p:spPr>
          <a:xfrm>
            <a:off x="10124568" y="5105241"/>
            <a:ext cx="2743136" cy="2691129"/>
          </a:xfrm>
          <a:custGeom>
            <a:avLst/>
            <a:rect l="l" t="t" r="r" b="b"/>
            <a:pathLst>
              <a:path w="2743136" h="2691129">
                <a:moveTo>
                  <a:pt x="241846" y="2606214"/>
                </a:moveTo>
                <a:cubicBezTo>
                  <a:pt x="-182559" y="2432594"/>
                  <a:pt x="77871" y="1734254"/>
                  <a:pt x="91375" y="1414021"/>
                </a:cubicBezTo>
                <a:cubicBezTo>
                  <a:pt x="104879" y="1093788"/>
                  <a:pt x="224484" y="850720"/>
                  <a:pt x="322869" y="684816"/>
                </a:cubicBezTo>
                <a:cubicBezTo>
                  <a:pt x="421254" y="518912"/>
                  <a:pt x="511922" y="482259"/>
                  <a:pt x="681684" y="418598"/>
                </a:cubicBezTo>
                <a:cubicBezTo>
                  <a:pt x="851446" y="354937"/>
                  <a:pt x="1140813" y="326001"/>
                  <a:pt x="1341441" y="302852"/>
                </a:cubicBezTo>
                <a:cubicBezTo>
                  <a:pt x="1542069" y="279703"/>
                  <a:pt x="1679036" y="322142"/>
                  <a:pt x="1885451" y="279702"/>
                </a:cubicBezTo>
                <a:cubicBezTo>
                  <a:pt x="2091866" y="237261"/>
                  <a:pt x="2500838" y="-129269"/>
                  <a:pt x="2579932" y="48209"/>
                </a:cubicBezTo>
                <a:cubicBezTo>
                  <a:pt x="2659026" y="225687"/>
                  <a:pt x="2350368" y="943317"/>
                  <a:pt x="2360013" y="1344573"/>
                </a:cubicBezTo>
                <a:cubicBezTo>
                  <a:pt x="2369658" y="1745829"/>
                  <a:pt x="2983116" y="2245470"/>
                  <a:pt x="2637805" y="2455743"/>
                </a:cubicBezTo>
                <a:cubicBezTo>
                  <a:pt x="2292494" y="2666016"/>
                  <a:pt x="666251" y="2779834"/>
                  <a:pt x="241846" y="2606214"/>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1" name="Freeform 10"/>
          <p:cNvSpPr/>
          <p:nvPr userDrawn="1"/>
        </p:nvSpPr>
        <p:spPr>
          <a:xfrm>
            <a:off x="9866938" y="-946777"/>
            <a:ext cx="2916893" cy="2684465"/>
          </a:xfrm>
          <a:custGeom>
            <a:avLst/>
            <a:rect l="l" t="t" r="r" b="b"/>
            <a:pathLst>
              <a:path w="2916893" h="2684465">
                <a:moveTo>
                  <a:pt x="56160" y="734005"/>
                </a:moveTo>
                <a:cubicBezTo>
                  <a:pt x="-63445" y="853610"/>
                  <a:pt x="27223" y="525661"/>
                  <a:pt x="148757" y="734005"/>
                </a:cubicBezTo>
                <a:cubicBezTo>
                  <a:pt x="270291" y="942349"/>
                  <a:pt x="497927" y="1746790"/>
                  <a:pt x="785365" y="1984071"/>
                </a:cubicBezTo>
                <a:cubicBezTo>
                  <a:pt x="1072803" y="2221352"/>
                  <a:pt x="1558940" y="2041944"/>
                  <a:pt x="1873385" y="2157691"/>
                </a:cubicBezTo>
                <a:cubicBezTo>
                  <a:pt x="2187831" y="2273438"/>
                  <a:pt x="2498418" y="2742213"/>
                  <a:pt x="2672038" y="2678552"/>
                </a:cubicBezTo>
                <a:cubicBezTo>
                  <a:pt x="2845658" y="2614891"/>
                  <a:pt x="2930540" y="2163479"/>
                  <a:pt x="2915107" y="1775727"/>
                </a:cubicBezTo>
                <a:cubicBezTo>
                  <a:pt x="2899674" y="1387975"/>
                  <a:pt x="2920894" y="645265"/>
                  <a:pt x="2579441" y="352040"/>
                </a:cubicBezTo>
                <a:cubicBezTo>
                  <a:pt x="2237988" y="58815"/>
                  <a:pt x="1285006" y="-43428"/>
                  <a:pt x="866388" y="16375"/>
                </a:cubicBezTo>
                <a:cubicBezTo>
                  <a:pt x="447770" y="76178"/>
                  <a:pt x="175765" y="614400"/>
                  <a:pt x="56160" y="734005"/>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2" name="Freeform 11"/>
          <p:cNvSpPr/>
          <p:nvPr userDrawn="1"/>
        </p:nvSpPr>
        <p:spPr>
          <a:xfrm>
            <a:off x="-1193940" y="-439948"/>
            <a:ext cx="2506322" cy="1737025"/>
          </a:xfrm>
          <a:custGeom>
            <a:avLst/>
            <a:rect l="l" t="t" r="r" b="b"/>
            <a:pathLst>
              <a:path w="2506322" h="1737025">
                <a:moveTo>
                  <a:pt x="256391" y="1296475"/>
                </a:moveTo>
                <a:cubicBezTo>
                  <a:pt x="422295" y="1377498"/>
                  <a:pt x="771464" y="1755604"/>
                  <a:pt x="1136067" y="1736313"/>
                </a:cubicBezTo>
                <a:cubicBezTo>
                  <a:pt x="1500670" y="1717022"/>
                  <a:pt x="2287748" y="1470095"/>
                  <a:pt x="2444006" y="1180728"/>
                </a:cubicBezTo>
                <a:cubicBezTo>
                  <a:pt x="2600264" y="891361"/>
                  <a:pt x="2457509" y="-11465"/>
                  <a:pt x="2073616" y="110"/>
                </a:cubicBezTo>
                <a:cubicBezTo>
                  <a:pt x="1689723" y="11685"/>
                  <a:pt x="441586" y="1039902"/>
                  <a:pt x="140644" y="1250176"/>
                </a:cubicBezTo>
                <a:cubicBezTo>
                  <a:pt x="-160298" y="1460450"/>
                  <a:pt x="90487" y="1215452"/>
                  <a:pt x="256391" y="1296475"/>
                </a:cubicBezTo>
                <a:close/>
              </a:path>
            </a:pathLst>
          </a:custGeom>
          <a:solidFill>
            <a:srgbClr val="D0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4" name="Freeform 13"/>
          <p:cNvSpPr/>
          <p:nvPr userDrawn="1"/>
        </p:nvSpPr>
        <p:spPr>
          <a:xfrm>
            <a:off x="-720442" y="4709180"/>
            <a:ext cx="3404806" cy="2840315"/>
          </a:xfrm>
          <a:custGeom>
            <a:avLst/>
            <a:rect l="l" t="t" r="r" b="b"/>
            <a:pathLst>
              <a:path w="3404806" h="2840315">
                <a:moveTo>
                  <a:pt x="577425" y="73760"/>
                </a:moveTo>
                <a:cubicBezTo>
                  <a:pt x="581283" y="133562"/>
                  <a:pt x="546559" y="336120"/>
                  <a:pt x="577425" y="478874"/>
                </a:cubicBezTo>
                <a:cubicBezTo>
                  <a:pt x="608291" y="621629"/>
                  <a:pt x="675810" y="812611"/>
                  <a:pt x="762620" y="930287"/>
                </a:cubicBezTo>
                <a:cubicBezTo>
                  <a:pt x="849430" y="1047963"/>
                  <a:pt x="936241" y="1134773"/>
                  <a:pt x="1098286" y="1184930"/>
                </a:cubicBezTo>
                <a:cubicBezTo>
                  <a:pt x="1260331" y="1235087"/>
                  <a:pt x="1541982" y="1223512"/>
                  <a:pt x="1734893" y="1231228"/>
                </a:cubicBezTo>
                <a:cubicBezTo>
                  <a:pt x="1927804" y="1238944"/>
                  <a:pt x="2099496" y="1213866"/>
                  <a:pt x="2255754" y="1231228"/>
                </a:cubicBezTo>
                <a:cubicBezTo>
                  <a:pt x="2412012" y="1248590"/>
                  <a:pt x="2554767" y="1256306"/>
                  <a:pt x="2672443" y="1335400"/>
                </a:cubicBezTo>
                <a:cubicBezTo>
                  <a:pt x="2790119" y="1414494"/>
                  <a:pt x="2849922" y="1539886"/>
                  <a:pt x="2961810" y="1705790"/>
                </a:cubicBezTo>
                <a:cubicBezTo>
                  <a:pt x="3073699" y="1871694"/>
                  <a:pt x="3577197" y="2141770"/>
                  <a:pt x="3343774" y="2330823"/>
                </a:cubicBezTo>
                <a:cubicBezTo>
                  <a:pt x="3110351" y="2519876"/>
                  <a:pt x="2095637" y="2849754"/>
                  <a:pt x="1561273" y="2840109"/>
                </a:cubicBezTo>
                <a:cubicBezTo>
                  <a:pt x="1026909" y="2830464"/>
                  <a:pt x="380655" y="2533380"/>
                  <a:pt x="137587" y="2272950"/>
                </a:cubicBezTo>
                <a:cubicBezTo>
                  <a:pt x="-105481" y="2012520"/>
                  <a:pt x="33415" y="1636342"/>
                  <a:pt x="102863" y="1277527"/>
                </a:cubicBezTo>
                <a:cubicBezTo>
                  <a:pt x="172311" y="918712"/>
                  <a:pt x="554276" y="120059"/>
                  <a:pt x="554276" y="120059"/>
                </a:cubicBezTo>
                <a:cubicBezTo>
                  <a:pt x="635299" y="-76711"/>
                  <a:pt x="573567" y="13958"/>
                  <a:pt x="577425" y="73760"/>
                </a:cubicBezTo>
                <a:close/>
              </a:path>
            </a:pathLst>
          </a:custGeom>
          <a:solidFill>
            <a:srgbClr val="00C4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3" name="Freeform 12"/>
          <p:cNvSpPr/>
          <p:nvPr userDrawn="1"/>
        </p:nvSpPr>
        <p:spPr>
          <a:xfrm>
            <a:off x="-624907" y="-866614"/>
            <a:ext cx="3356534" cy="2615877"/>
          </a:xfrm>
          <a:custGeom>
            <a:avLst/>
            <a:rect l="l" t="t" r="r" b="b"/>
            <a:pathLst>
              <a:path w="3363411" h="2310508">
                <a:moveTo>
                  <a:pt x="3252361" y="276160"/>
                </a:moveTo>
                <a:cubicBezTo>
                  <a:pt x="3649758" y="426631"/>
                  <a:pt x="2876184" y="897335"/>
                  <a:pt x="2569455" y="1051664"/>
                </a:cubicBezTo>
                <a:cubicBezTo>
                  <a:pt x="2262726" y="1205993"/>
                  <a:pt x="1703283" y="1119182"/>
                  <a:pt x="1411987" y="1202134"/>
                </a:cubicBezTo>
                <a:cubicBezTo>
                  <a:pt x="1120691" y="1285086"/>
                  <a:pt x="989511" y="1371897"/>
                  <a:pt x="821678" y="1549375"/>
                </a:cubicBezTo>
                <a:cubicBezTo>
                  <a:pt x="653845" y="1726853"/>
                  <a:pt x="511090" y="2500428"/>
                  <a:pt x="404989" y="2267005"/>
                </a:cubicBezTo>
                <a:cubicBezTo>
                  <a:pt x="298888" y="2033582"/>
                  <a:pt x="-295279" y="482575"/>
                  <a:pt x="185070" y="148838"/>
                </a:cubicBezTo>
                <a:cubicBezTo>
                  <a:pt x="665419" y="-184899"/>
                  <a:pt x="2854964" y="125689"/>
                  <a:pt x="3252361" y="276160"/>
                </a:cubicBezTo>
                <a:close/>
              </a:path>
            </a:pathLst>
          </a:custGeom>
          <a:solidFill>
            <a:srgbClr val="533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5" name="Freeform 14"/>
          <p:cNvSpPr/>
          <p:nvPr userDrawn="1"/>
        </p:nvSpPr>
        <p:spPr>
          <a:xfrm>
            <a:off x="7200858" y="-1088052"/>
            <a:ext cx="5332161" cy="1910394"/>
          </a:xfrm>
          <a:custGeom>
            <a:avLst/>
            <a:rect l="l" t="t" r="r" b="b"/>
            <a:pathLst>
              <a:path w="5332161" h="1910394">
                <a:moveTo>
                  <a:pt x="235298" y="648215"/>
                </a:moveTo>
                <a:cubicBezTo>
                  <a:pt x="343329" y="798686"/>
                  <a:pt x="684781" y="1363916"/>
                  <a:pt x="964503" y="1574189"/>
                </a:cubicBezTo>
                <a:cubicBezTo>
                  <a:pt x="1244225" y="1784462"/>
                  <a:pt x="1547095" y="1898280"/>
                  <a:pt x="1913627" y="1909855"/>
                </a:cubicBezTo>
                <a:cubicBezTo>
                  <a:pt x="2280159" y="1921430"/>
                  <a:pt x="2829956" y="1743951"/>
                  <a:pt x="3163693" y="1643637"/>
                </a:cubicBezTo>
                <a:cubicBezTo>
                  <a:pt x="3497430" y="1543323"/>
                  <a:pt x="3647900" y="1338838"/>
                  <a:pt x="3916047" y="1307972"/>
                </a:cubicBezTo>
                <a:cubicBezTo>
                  <a:pt x="4184194" y="1277106"/>
                  <a:pt x="4554584" y="1367774"/>
                  <a:pt x="4772574" y="1458442"/>
                </a:cubicBezTo>
                <a:cubicBezTo>
                  <a:pt x="4990564" y="1549110"/>
                  <a:pt x="5152609" y="1987020"/>
                  <a:pt x="5223986" y="1851982"/>
                </a:cubicBezTo>
                <a:cubicBezTo>
                  <a:pt x="5295363" y="1716944"/>
                  <a:pt x="5438118" y="956873"/>
                  <a:pt x="5200837" y="648215"/>
                </a:cubicBezTo>
                <a:cubicBezTo>
                  <a:pt x="4963556" y="339557"/>
                  <a:pt x="4614386" y="-3826"/>
                  <a:pt x="3800300" y="32"/>
                </a:cubicBezTo>
                <a:cubicBezTo>
                  <a:pt x="2986214" y="3890"/>
                  <a:pt x="910487" y="559475"/>
                  <a:pt x="316320" y="671364"/>
                </a:cubicBezTo>
                <a:cubicBezTo>
                  <a:pt x="-277847" y="783253"/>
                  <a:pt x="127267" y="497744"/>
                  <a:pt x="235298" y="648215"/>
                </a:cubicBezTo>
                <a:close/>
              </a:path>
            </a:pathLst>
          </a:custGeom>
          <a:solidFill>
            <a:srgbClr val="FD6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6" name="Freeform 15"/>
          <p:cNvSpPr/>
          <p:nvPr userDrawn="1"/>
        </p:nvSpPr>
        <p:spPr>
          <a:xfrm>
            <a:off x="9719516" y="4795044"/>
            <a:ext cx="3437463" cy="2569586"/>
          </a:xfrm>
          <a:custGeom>
            <a:avLst/>
            <a:rect l="l" t="t" r="r" b="b"/>
            <a:pathLst>
              <a:path w="3437463" h="2569586">
                <a:moveTo>
                  <a:pt x="2828124" y="44671"/>
                </a:moveTo>
                <a:cubicBezTo>
                  <a:pt x="2666078" y="-202256"/>
                  <a:pt x="2668007" y="646554"/>
                  <a:pt x="2457734" y="831749"/>
                </a:cubicBezTo>
                <a:cubicBezTo>
                  <a:pt x="2247461" y="1016944"/>
                  <a:pt x="1566483" y="1155840"/>
                  <a:pt x="1566483" y="1155840"/>
                </a:cubicBezTo>
                <a:cubicBezTo>
                  <a:pt x="1300265" y="1252296"/>
                  <a:pt x="1093850" y="1256154"/>
                  <a:pt x="860427" y="1410483"/>
                </a:cubicBezTo>
                <a:cubicBezTo>
                  <a:pt x="627004" y="1564812"/>
                  <a:pt x="293267" y="1919769"/>
                  <a:pt x="165946" y="2081815"/>
                </a:cubicBezTo>
                <a:cubicBezTo>
                  <a:pt x="38625" y="2243861"/>
                  <a:pt x="-96413" y="2305593"/>
                  <a:pt x="96498" y="2382757"/>
                </a:cubicBezTo>
                <a:cubicBezTo>
                  <a:pt x="289409" y="2459921"/>
                  <a:pt x="937592" y="2517795"/>
                  <a:pt x="1323415" y="2544802"/>
                </a:cubicBezTo>
                <a:cubicBezTo>
                  <a:pt x="1709238" y="2571809"/>
                  <a:pt x="2060336" y="2583384"/>
                  <a:pt x="2411435" y="2544802"/>
                </a:cubicBezTo>
                <a:cubicBezTo>
                  <a:pt x="2762534" y="2506220"/>
                  <a:pt x="3354772" y="2726139"/>
                  <a:pt x="3430007" y="2313309"/>
                </a:cubicBezTo>
                <a:cubicBezTo>
                  <a:pt x="3505242" y="1900479"/>
                  <a:pt x="2990170" y="291598"/>
                  <a:pt x="2828124" y="44671"/>
                </a:cubicBezTo>
                <a:close/>
              </a:path>
            </a:pathLst>
          </a:custGeom>
          <a:solidFill>
            <a:srgbClr val="FFD7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Tree>
  </p:cSld>
  <p:clrMapOvr>
    <a:masterClrMapping/>
  </p:clrMapOvr>
  <p:timing>
    <p:tnLst>
      <p:par>
        <p:cTn id="1" dur="indefinite" restart="never" nodeType="tmRoot"/>
      </p:par>
    </p:tnLst>
  </p:timing>
  <p:hf dt="0" sldNum="0"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a:t>Click to edit Master title style</a:t>
            </a:r>
          </a:p>
        </p:txBody>
      </p:sp>
      <p:sp>
        <p:nvSpPr>
          <p:cNvPr id="3" name="Vertical Text Placeholder 2"/>
          <p:cNvSpPr>
            <a:spLocks noGrp="1" noEditPoints="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EditPoints="1"/>
          </p:cNvSpPr>
          <p:nvPr>
            <p:ph type="dt" sz="half" idx="10"/>
          </p:nvPr>
        </p:nvSpPr>
        <p:spPr/>
        <p:txBody>
          <a:bodyPr/>
          <a:lstStyle/>
          <a:p>
            <a:fld id="{9769FEA0-9616-4219-BD47-FADFD53E8FA2}" type="datetimeFigureOut">
              <a:rPr lang="en-US" smtClean="0"/>
              <a:t>9/17/2026</a:t>
            </a:fld>
            <a:endParaRPr lang="en-US"/>
          </a:p>
        </p:txBody>
      </p:sp>
      <p:sp>
        <p:nvSpPr>
          <p:cNvPr id="5" name="Footer Placeholder 4"/>
          <p:cNvSpPr>
            <a:spLocks noGrp="1" noEditPoints="1"/>
          </p:cNvSpPr>
          <p:nvPr>
            <p:ph type="ftr" sz="quarter" idx="11"/>
          </p:nvPr>
        </p:nvSpPr>
        <p:spPr/>
        <p:txBody>
          <a:bodyPr/>
          <a:lstStyle/>
          <a:p>
            <a:endParaRPr lang="en-US"/>
          </a:p>
        </p:txBody>
      </p:sp>
      <p:sp>
        <p:nvSpPr>
          <p:cNvPr id="6" name="Slide Number Placeholder 5"/>
          <p:cNvSpPr>
            <a:spLocks noGrp="1" noEditPoints="1"/>
          </p:cNvSpPr>
          <p:nvPr>
            <p:ph type="sldNum" sz="quarter" idx="12"/>
          </p:nvPr>
        </p:nvSpPr>
        <p:spPr/>
        <p:txBody>
          <a:bodyPr/>
          <a:lstStyle/>
          <a:p>
            <a:fld id="{43481239-5B36-4029-8001-047E03B52D7D}"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noEditPoints="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noEditPoints="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EditPoints="1"/>
          </p:cNvSpPr>
          <p:nvPr>
            <p:ph type="dt" sz="half" idx="10"/>
          </p:nvPr>
        </p:nvSpPr>
        <p:spPr/>
        <p:txBody>
          <a:bodyPr/>
          <a:lstStyle/>
          <a:p>
            <a:fld id="{9769FEA0-9616-4219-BD47-FADFD53E8FA2}" type="datetimeFigureOut">
              <a:rPr lang="en-US" smtClean="0"/>
              <a:t>9/17/2026</a:t>
            </a:fld>
            <a:endParaRPr lang="en-US"/>
          </a:p>
        </p:txBody>
      </p:sp>
      <p:sp>
        <p:nvSpPr>
          <p:cNvPr id="5" name="Footer Placeholder 4"/>
          <p:cNvSpPr>
            <a:spLocks noGrp="1" noEditPoints="1"/>
          </p:cNvSpPr>
          <p:nvPr>
            <p:ph type="ftr" sz="quarter" idx="11"/>
          </p:nvPr>
        </p:nvSpPr>
        <p:spPr/>
        <p:txBody>
          <a:bodyPr/>
          <a:lstStyle/>
          <a:p>
            <a:endParaRPr lang="en-US"/>
          </a:p>
        </p:txBody>
      </p:sp>
      <p:sp>
        <p:nvSpPr>
          <p:cNvPr id="6" name="Slide Number Placeholder 5"/>
          <p:cNvSpPr>
            <a:spLocks noGrp="1" noEditPoints="1"/>
          </p:cNvSpPr>
          <p:nvPr>
            <p:ph type="sldNum" sz="quarter" idx="12"/>
          </p:nvPr>
        </p:nvSpPr>
        <p:spPr/>
        <p:txBody>
          <a:bodyPr/>
          <a:lstStyle/>
          <a:p>
            <a:fld id="{43481239-5B36-4029-8001-047E03B52D7D}"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noEditPoints="1"/>
          </p:cNvSpPr>
          <p:nvPr>
            <p:ph type="title"/>
          </p:nvPr>
        </p:nvSpPr>
        <p:spPr>
          <a:xfrm>
            <a:off x="838200" y="441326"/>
            <a:ext cx="10515600" cy="103236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noEditPoints="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EditPoints="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69FEA0-9616-4219-BD47-FADFD53E8FA2}" type="datetimeFigureOut">
              <a:rPr lang="en-US" smtClean="0"/>
              <a:t>9/17/2026</a:t>
            </a:fld>
            <a:endParaRPr lang="en-US"/>
          </a:p>
        </p:txBody>
      </p:sp>
      <p:sp>
        <p:nvSpPr>
          <p:cNvPr id="5" name="Footer Placeholder 4"/>
          <p:cNvSpPr>
            <a:spLocks noGrp="1" noEditPoints="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noEditPoints="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481239-5B36-4029-8001-047E03B52D7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iming>
    <p:tnLst>
      <p:par>
        <p:cTn id="1" dur="indefinite" restart="never" nodeType="tmRoot"/>
      </p:par>
    </p:tnLst>
  </p:timing>
  <p:hf dt="0" sldNum="0" hdr="0" ftr="0"/>
  <p:txStyles>
    <p:titleStyle>
      <a:lvl1pPr algn="l" defTabSz="914400" rtl="0" eaLnBrk="1" latinLnBrk="0" hangingPunct="1">
        <a:lnSpc>
          <a:spcPct val="90000"/>
        </a:lnSpc>
        <a:spcBef>
          <a:spcPct val="0"/>
        </a:spcBef>
        <a:buNone/>
        <a:defRPr sz="4400" b="1" kern="1200">
          <a:solidFill>
            <a:srgbClr val="523399"/>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panose="020B0604020202020204"/>
        <a:buChar char="•"/>
        <a:defRPr sz="2800" kern="1200">
          <a:solidFill>
            <a:srgbClr val="523399"/>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panose="020B0604020202020204"/>
        <a:buChar char="•"/>
        <a:defRPr sz="2400" kern="1200">
          <a:solidFill>
            <a:srgbClr val="523399"/>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panose="020B0604020202020204"/>
        <a:buChar char="•"/>
        <a:defRPr sz="2000" kern="1200">
          <a:solidFill>
            <a:srgbClr val="523399"/>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panose="020B0604020202020204"/>
        <a:buChar char="•"/>
        <a:defRPr sz="1800" kern="1200">
          <a:solidFill>
            <a:srgbClr val="523399"/>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panose="020B0604020202020204"/>
        <a:buChar char="•"/>
        <a:defRPr sz="1800" kern="1200">
          <a:solidFill>
            <a:srgbClr val="523399"/>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userDrawn="1">
          <p15:clr>
            <a:srgbClr val="F26B43"/>
          </p15:clr>
        </p15:guide>
        <p15:guide id="2" orient="horz" pos="709" userDrawn="1">
          <p15:clr>
            <a:srgbClr val="F26B43"/>
          </p15:clr>
        </p15:guide>
        <p15:guide id="3" orient="horz" pos="731" userDrawn="1">
          <p15:clr>
            <a:srgbClr val="F26B43"/>
          </p15:clr>
        </p15:guide>
        <p15:guide id="4" orient="horz" pos="386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4.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image" Target="../media/image2.emf"/><Relationship Id="rId2"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image" Target="../media/image3.emf"/><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image" Target="../media/image4.emf"/><Relationship Id="rId2"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image" Target="../media/image5.emf"/><Relationship Id="rId2"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image" Target="../media/image6.emf"/><Relationship Id="rId2"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image" Target="../media/image7.emf"/><Relationship Id="rId10" Type="http://schemas.openxmlformats.org/officeDocument/2006/relationships/image" Target="../media/image16.emf"/><Relationship Id="rId11" Type="http://schemas.openxmlformats.org/officeDocument/2006/relationships/image" Target="../media/image17.emf"/><Relationship Id="rId12" Type="http://schemas.openxmlformats.org/officeDocument/2006/relationships/image" Target="../media/image18.emf"/><Relationship Id="rId13" Type="http://schemas.openxmlformats.org/officeDocument/2006/relationships/image" Target="../media/image19.emf"/><Relationship Id="rId14" Type="http://schemas.openxmlformats.org/officeDocument/2006/relationships/image" Target="../media/image20.emf"/><Relationship Id="rId15" Type="http://schemas.openxmlformats.org/officeDocument/2006/relationships/image" Target="../media/image21.emf"/><Relationship Id="rId16" Type="http://schemas.openxmlformats.org/officeDocument/2006/relationships/image" Target="../media/image22.emf"/><Relationship Id="rId17" Type="http://schemas.openxmlformats.org/officeDocument/2006/relationships/image" Target="../media/image23.emf"/><Relationship Id="rId18" Type="http://schemas.openxmlformats.org/officeDocument/2006/relationships/image" Target="../media/image24.emf"/><Relationship Id="rId19" Type="http://schemas.openxmlformats.org/officeDocument/2006/relationships/image" Target="../media/image25.emf"/><Relationship Id="rId2" Type="http://schemas.openxmlformats.org/officeDocument/2006/relationships/image" Target="../media/image8.emf"/><Relationship Id="rId20" Type="http://schemas.openxmlformats.org/officeDocument/2006/relationships/image" Target="../media/image26.emf"/><Relationship Id="rId21" Type="http://schemas.openxmlformats.org/officeDocument/2006/relationships/image" Target="../media/image27.emf"/><Relationship Id="rId22" Type="http://schemas.openxmlformats.org/officeDocument/2006/relationships/image" Target="../media/image28.emf"/><Relationship Id="rId23" Type="http://schemas.openxmlformats.org/officeDocument/2006/relationships/image" Target="../media/image29.emf"/><Relationship Id="rId24" Type="http://schemas.openxmlformats.org/officeDocument/2006/relationships/image" Target="../media/image30.emf"/><Relationship Id="rId25" Type="http://schemas.openxmlformats.org/officeDocument/2006/relationships/image" Target="../media/image31.emf"/><Relationship Id="rId26" Type="http://schemas.openxmlformats.org/officeDocument/2006/relationships/image" Target="../media/image32.emf"/><Relationship Id="rId27" Type="http://schemas.openxmlformats.org/officeDocument/2006/relationships/image" Target="../media/image33.emf"/><Relationship Id="rId28" Type="http://schemas.openxmlformats.org/officeDocument/2006/relationships/image" Target="../media/image34.emf"/><Relationship Id="rId29" Type="http://schemas.openxmlformats.org/officeDocument/2006/relationships/image" Target="../media/image35.emf"/><Relationship Id="rId3" Type="http://schemas.openxmlformats.org/officeDocument/2006/relationships/image" Target="../media/image9.emf"/><Relationship Id="rId30" Type="http://schemas.openxmlformats.org/officeDocument/2006/relationships/image" Target="../media/image36.emf"/><Relationship Id="rId31" Type="http://schemas.openxmlformats.org/officeDocument/2006/relationships/image" Target="../media/image37.emf"/><Relationship Id="rId32" Type="http://schemas.openxmlformats.org/officeDocument/2006/relationships/image" Target="../media/image38.emf"/><Relationship Id="rId33" Type="http://schemas.openxmlformats.org/officeDocument/2006/relationships/image" Target="../media/image39.emf"/><Relationship Id="rId34" Type="http://schemas.openxmlformats.org/officeDocument/2006/relationships/image" Target="../media/image40.emf"/><Relationship Id="rId35" Type="http://schemas.openxmlformats.org/officeDocument/2006/relationships/image" Target="../media/image41.emf"/><Relationship Id="rId36" Type="http://schemas.openxmlformats.org/officeDocument/2006/relationships/image" Target="../media/image42.emf"/><Relationship Id="rId37" Type="http://schemas.openxmlformats.org/officeDocument/2006/relationships/image" Target="../media/image43.emf"/><Relationship Id="rId38" Type="http://schemas.openxmlformats.org/officeDocument/2006/relationships/image" Target="../media/image44.emf"/><Relationship Id="rId39" Type="http://schemas.openxmlformats.org/officeDocument/2006/relationships/image" Target="../media/image45.emf"/><Relationship Id="rId4" Type="http://schemas.openxmlformats.org/officeDocument/2006/relationships/image" Target="../media/image10.emf"/><Relationship Id="rId40" Type="http://schemas.openxmlformats.org/officeDocument/2006/relationships/image" Target="../media/image46.emf"/><Relationship Id="rId41" Type="http://schemas.openxmlformats.org/officeDocument/2006/relationships/image" Target="../media/image47.emf"/><Relationship Id="rId42" Type="http://schemas.openxmlformats.org/officeDocument/2006/relationships/image" Target="../media/image48.emf"/><Relationship Id="rId43" Type="http://schemas.openxmlformats.org/officeDocument/2006/relationships/image" Target="../media/image49.emf"/><Relationship Id="rId44" Type="http://schemas.openxmlformats.org/officeDocument/2006/relationships/image" Target="../media/image50.emf"/><Relationship Id="rId45" Type="http://schemas.openxmlformats.org/officeDocument/2006/relationships/image" Target="../media/image51.emf"/><Relationship Id="rId46" Type="http://schemas.openxmlformats.org/officeDocument/2006/relationships/image" Target="../media/image52.emf"/><Relationship Id="rId47" Type="http://schemas.openxmlformats.org/officeDocument/2006/relationships/image" Target="../media/image53.emf"/><Relationship Id="rId48" Type="http://schemas.openxmlformats.org/officeDocument/2006/relationships/image" Target="../media/image54.emf"/><Relationship Id="rId49" Type="http://schemas.openxmlformats.org/officeDocument/2006/relationships/image" Target="../media/image55.emf"/><Relationship Id="rId5" Type="http://schemas.openxmlformats.org/officeDocument/2006/relationships/image" Target="../media/image11.emf"/><Relationship Id="rId50" Type="http://schemas.openxmlformats.org/officeDocument/2006/relationships/image" Target="../media/image56.emf"/><Relationship Id="rId51" Type="http://schemas.openxmlformats.org/officeDocument/2006/relationships/slideLayout" Target="../slideLayouts/slideLayout10.xml"/><Relationship Id="rId6" Type="http://schemas.openxmlformats.org/officeDocument/2006/relationships/image" Target="../media/image12.emf"/><Relationship Id="rId7" Type="http://schemas.openxmlformats.org/officeDocument/2006/relationships/image" Target="../media/image13.emf"/><Relationship Id="rId8" Type="http://schemas.openxmlformats.org/officeDocument/2006/relationships/image" Target="../media/image14.emf"/><Relationship Id="rId9" Type="http://schemas.openxmlformats.org/officeDocument/2006/relationships/image" Target="../media/image15.emf"/></Relationships>
</file>

<file path=ppt/slides/_rels/slide16.xml.rels><?xml version="1.0" encoding="UTF-8" standalone="yes"?>
<Relationships xmlns="http://schemas.openxmlformats.org/package/2006/relationships"><Relationship Id="rId1" Type="http://schemas.openxmlformats.org/officeDocument/2006/relationships/image" Target="../media/image57.emf"/><Relationship Id="rId10" Type="http://schemas.openxmlformats.org/officeDocument/2006/relationships/image" Target="../media/image66.emf"/><Relationship Id="rId11" Type="http://schemas.openxmlformats.org/officeDocument/2006/relationships/image" Target="../media/image67.emf"/><Relationship Id="rId12" Type="http://schemas.openxmlformats.org/officeDocument/2006/relationships/image" Target="../media/image68.emf"/><Relationship Id="rId13" Type="http://schemas.openxmlformats.org/officeDocument/2006/relationships/image" Target="../media/image69.emf"/><Relationship Id="rId14" Type="http://schemas.openxmlformats.org/officeDocument/2006/relationships/image" Target="../media/image70.emf"/><Relationship Id="rId15" Type="http://schemas.openxmlformats.org/officeDocument/2006/relationships/image" Target="../media/image71.emf"/><Relationship Id="rId16" Type="http://schemas.openxmlformats.org/officeDocument/2006/relationships/image" Target="../media/image72.emf"/><Relationship Id="rId17" Type="http://schemas.openxmlformats.org/officeDocument/2006/relationships/image" Target="../media/image73.emf"/><Relationship Id="rId18" Type="http://schemas.openxmlformats.org/officeDocument/2006/relationships/image" Target="../media/image74.emf"/><Relationship Id="rId19" Type="http://schemas.openxmlformats.org/officeDocument/2006/relationships/image" Target="../media/image75.emf"/><Relationship Id="rId2" Type="http://schemas.openxmlformats.org/officeDocument/2006/relationships/image" Target="../media/image58.emf"/><Relationship Id="rId20" Type="http://schemas.openxmlformats.org/officeDocument/2006/relationships/image" Target="../media/image76.emf"/><Relationship Id="rId21" Type="http://schemas.openxmlformats.org/officeDocument/2006/relationships/slideLayout" Target="../slideLayouts/slideLayout10.xml"/><Relationship Id="rId3" Type="http://schemas.openxmlformats.org/officeDocument/2006/relationships/image" Target="../media/image59.emf"/><Relationship Id="rId4" Type="http://schemas.openxmlformats.org/officeDocument/2006/relationships/image" Target="../media/image60.emf"/><Relationship Id="rId5" Type="http://schemas.openxmlformats.org/officeDocument/2006/relationships/image" Target="../media/image61.emf"/><Relationship Id="rId6" Type="http://schemas.openxmlformats.org/officeDocument/2006/relationships/image" Target="../media/image62.emf"/><Relationship Id="rId7" Type="http://schemas.openxmlformats.org/officeDocument/2006/relationships/image" Target="../media/image63.emf"/><Relationship Id="rId8" Type="http://schemas.openxmlformats.org/officeDocument/2006/relationships/image" Target="../media/image64.emf"/><Relationship Id="rId9" Type="http://schemas.openxmlformats.org/officeDocument/2006/relationships/image" Target="../media/image6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noEditPoints="1"/>
          </p:cNvSpPr>
          <p:nvPr>
            <p:ph type="title"/>
          </p:nvPr>
        </p:nvSpPr>
        <p:spPr/>
        <p:txBody>
          <a:bodyPr>
            <a:normAutofit fontScale="90000"/>
          </a:bodyPr>
          <a:lstStyle/>
          <a:p>
            <a:r>
              <a:rPr lang="en-US" dirty="0" smtClean="0"/>
              <a:t>AMAZING</a:t>
            </a:r>
            <a:br>
              <a:rPr lang="en-US" dirty="0" smtClean="0"/>
            </a:br>
            <a:r>
              <a:rPr lang="en-US" dirty="0" smtClean="0"/>
              <a:t>HEADER HERE</a:t>
            </a:r>
            <a:endParaRPr lang="bg-BG" dirty="0"/>
          </a:p>
        </p:txBody>
      </p:sp>
      <p:sp>
        <p:nvSpPr>
          <p:cNvPr id="6" name="Text Placeholder 5"/>
          <p:cNvSpPr>
            <a:spLocks noGrp="1" noEditPoints="1"/>
          </p:cNvSpPr>
          <p:nvPr>
            <p:ph type="body" sz="half" idx="2"/>
          </p:nvPr>
        </p:nvSpPr>
        <p:spPr/>
        <p:txBody>
          <a:bodyPr/>
          <a:lstStyle/>
          <a:p>
            <a:r>
              <a:rPr lang="en-US" dirty="0"/>
              <a:t>A Space Odyssey opens with a group of hominids four million years ago as they discover weaponry in the form of a bone, and through this new tool, seem to discover competition and violence. In these early sequences, a monolith appears, an ominous, large structure, which confounds the hominids, appearing almost to signal the next step of evolution.</a:t>
            </a:r>
            <a:endParaRPr lang="en-US" dirty="0" smtClean="0"/>
          </a:p>
        </p:txBody>
      </p:sp>
      <p:sp>
        <p:nvSpPr>
          <p:cNvPr id="7" name="Text Placeholder 6"/>
          <p:cNvSpPr>
            <a:spLocks noGrp="1" noEditPoints="1"/>
          </p:cNvSpPr>
          <p:nvPr>
            <p:ph type="body" sz="half" idx="14"/>
          </p:nvPr>
        </p:nvSpPr>
        <p:spPr/>
        <p:txBody>
          <a:bodyPr/>
          <a:lstStyle/>
          <a:p>
            <a:r>
              <a:rPr lang="en-US" dirty="0" smtClean="0"/>
              <a:t>Pie charts are stupid</a:t>
            </a:r>
            <a:endParaRPr lang="bg-BG" dirty="0"/>
          </a:p>
        </p:txBody>
      </p:sp>
      <p:sp>
        <p:nvSpPr>
          <p:cNvPr id="8" name="Text Placeholder 7"/>
          <p:cNvSpPr>
            <a:spLocks noGrp="1" noEditPoints="1"/>
          </p:cNvSpPr>
          <p:nvPr>
            <p:ph type="body" idx="15"/>
          </p:nvPr>
        </p:nvSpPr>
        <p:spPr/>
        <p:txBody>
          <a:bodyPr/>
          <a:lstStyle/>
          <a:p>
            <a:r>
              <a:rPr lang="en-US" smtClean="0"/>
              <a:t>SUBHEADER TO THIS SLIDE</a:t>
            </a:r>
            <a:endParaRPr lang="bg-BG" dirty="0"/>
          </a:p>
        </p:txBody>
      </p:sp>
      <p:pic>
        <p:nvPicPr>
          <p:cNvPr id="3" name="Picture Placeholder 2"/>
          <p:cNvPicPr>
            <a:picLocks noGrp="1" noChangeAspect="1"/>
          </p:cNvPicPr>
          <p:nvPr>
            <p:ph type="pic" sz="quarter" idx="16"/>
          </p:nvPr>
        </p:nvPicPr>
        <p:blipFill>
          <a:blip r:embed="rId1"/>
          <a:srcRect t="12334" b="12334"/>
          <a:stretch/>
        </p:blipFill>
        <p:spPr>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ctrTitle"/>
          </p:nvPr>
        </p:nvSpPr>
        <p:spPr/>
        <p:txBody>
          <a:bodyPr/>
          <a:lstStyle/>
          <a:p>
            <a:r>
              <a:rPr lang="en-US" dirty="0" smtClean="0"/>
              <a:t>Help! This is a Title Slide</a:t>
            </a:r>
            <a:endParaRPr lang="bg-BG" dirty="0"/>
          </a:p>
        </p:txBody>
      </p:sp>
      <p:sp>
        <p:nvSpPr>
          <p:cNvPr id="3" name="Subtitle 2"/>
          <p:cNvSpPr>
            <a:spLocks noGrp="1" noEditPoints="1"/>
          </p:cNvSpPr>
          <p:nvPr>
            <p:ph type="subTitle" idx="1"/>
          </p:nvPr>
        </p:nvSpPr>
        <p:spPr/>
        <p:txBody>
          <a:bodyPr>
            <a:normAutofit/>
          </a:bodyPr>
          <a:lstStyle/>
          <a:p>
            <a:r>
              <a:rPr lang="en-US" dirty="0"/>
              <a:t>There is no atmosphere in space, which means that sound has no medium or way to travel to be heard. </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bg-BG" dirty="0" smtClean="0"/>
              <a:t>Здравейте! Ето и на кирилица...</a:t>
            </a:r>
            <a:endParaRPr lang="bg-BG"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idx="1"/>
          </p:nvPr>
        </p:nvPicPr>
        <p:blipFill>
          <a:blip r:embed="rId1"/>
          <a:srcRect/>
          <a:stretch>
            <a:fillRect/>
          </a:stretch>
        </p:blipFill>
        <p:spPr>
          <a:xfrm>
            <a:off x="6231110" y="961482"/>
            <a:ext cx="4718244" cy="7285594"/>
          </a:xfrm>
          <a:prstGeom prst="rect">
            <a:avLst/>
          </a:prstGeom>
        </p:spPr>
      </p:pic>
      <p:sp>
        <p:nvSpPr>
          <p:cNvPr id="2" name="Title 1"/>
          <p:cNvSpPr>
            <a:spLocks noGrp="1" noEditPoints="1"/>
          </p:cNvSpPr>
          <p:nvPr>
            <p:ph type="title"/>
          </p:nvPr>
        </p:nvSpPr>
        <p:spPr/>
        <p:txBody>
          <a:bodyPr/>
          <a:lstStyle/>
          <a:p>
            <a:r>
              <a:rPr lang="en-US" dirty="0" smtClean="0"/>
              <a:t>Help! This is a Title</a:t>
            </a:r>
            <a:endParaRPr lang="bg-BG" dirty="0"/>
          </a:p>
        </p:txBody>
      </p:sp>
      <p:sp>
        <p:nvSpPr>
          <p:cNvPr id="4" name="Text Placeholder 3"/>
          <p:cNvSpPr>
            <a:spLocks noGrp="1" noEditPoints="1"/>
          </p:cNvSpPr>
          <p:nvPr>
            <p:ph type="body" sz="half" idx="2"/>
          </p:nvPr>
        </p:nvSpPr>
        <p:spPr/>
        <p:txBody>
          <a:bodyPr>
            <a:normAutofit lnSpcReduction="10000"/>
          </a:bodyPr>
          <a:lstStyle/>
          <a:p>
            <a:r>
              <a:rPr lang="en-US" dirty="0"/>
              <a:t>There is so much about space, our solar system, and the galaxy that we still don't know!  </a:t>
            </a:r>
            <a:endParaRPr lang="en-US" dirty="0" smtClean="0"/>
          </a:p>
          <a:p>
            <a:r>
              <a:rPr lang="en-US" dirty="0" smtClean="0"/>
              <a:t>Space </a:t>
            </a:r>
            <a:r>
              <a:rPr lang="en-US" dirty="0"/>
              <a:t>is vast. With billions of galaxies and stars, and planets in our own solar system yet to be fully explored or understood, scientists' knowledge of space is always evolving.  </a:t>
            </a:r>
            <a:endParaRPr lang="en-US" dirty="0" smtClean="0"/>
          </a:p>
          <a:p>
            <a:r>
              <a:rPr lang="en-US" dirty="0" smtClean="0"/>
              <a:t>There </a:t>
            </a:r>
            <a:r>
              <a:rPr lang="en-US" dirty="0"/>
              <a:t>are, however, some really cool things we know about space right now!  We've compiled a list of what we think are ten stellar facts that we hope you'll think are out of this world! </a:t>
            </a: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noEditPoints="1"/>
          </p:cNvSpPr>
          <p:nvPr>
            <p:ph type="ctrTitle"/>
          </p:nvPr>
        </p:nvSpPr>
        <p:spPr>
          <a:xfrm>
            <a:off x="5234354" y="1427163"/>
            <a:ext cx="5292970" cy="2324222"/>
          </a:xfrm>
        </p:spPr>
        <p:txBody>
          <a:bodyPr/>
          <a:lstStyle/>
          <a:p>
            <a:r>
              <a:rPr lang="en-US" dirty="0" smtClean="0"/>
              <a:t>Break Slide</a:t>
            </a:r>
            <a:endParaRPr lang="bg-BG" dirty="0"/>
          </a:p>
        </p:txBody>
      </p:sp>
      <p:sp>
        <p:nvSpPr>
          <p:cNvPr id="5" name="Subtitle 4"/>
          <p:cNvSpPr>
            <a:spLocks noGrp="1" noEditPoints="1"/>
          </p:cNvSpPr>
          <p:nvPr>
            <p:ph type="subTitle" idx="1"/>
          </p:nvPr>
        </p:nvSpPr>
        <p:spPr>
          <a:xfrm>
            <a:off x="5234354" y="3814763"/>
            <a:ext cx="5292970" cy="1642099"/>
          </a:xfrm>
        </p:spPr>
        <p:txBody>
          <a:bodyPr/>
          <a:lstStyle/>
          <a:p>
            <a:r>
              <a:rPr lang="en-US" dirty="0" smtClean="0"/>
              <a:t>Let’s take a 5-min break!</a:t>
            </a:r>
            <a:endParaRPr lang="bg-BG" dirty="0"/>
          </a:p>
        </p:txBody>
      </p:sp>
      <p:pic>
        <p:nvPicPr>
          <p:cNvPr id="7" name="Picture Placeholder 6"/>
          <p:cNvPicPr>
            <a:picLocks noGrp="1" noChangeAspect="1"/>
          </p:cNvPicPr>
          <p:nvPr>
            <p:ph type="pic" sz="quarter" idx="13"/>
          </p:nvPr>
        </p:nvPicPr>
        <p:blipFill>
          <a:blip r:embed="rId1"/>
          <a:srcRect/>
          <a:stretch>
            <a:fillRect/>
          </a:stretch>
        </p:blipFill>
        <p:spPr>
          <a:xfrm>
            <a:off x="1770366" y="1427163"/>
            <a:ext cx="2891566" cy="3389098"/>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dia Placeholder 1"/>
          <p:cNvSpPr>
            <a:spLocks noGrp="1" noEditPoints="1"/>
          </p:cNvSpPr>
          <p:nvPr>
            <p:ph type="media" sz="quarter" idx="16"/>
          </p:nvPr>
        </p:nvSpPr>
        <p:spPr/>
        <p:txBody>
          <a:bodyPr/>
          <a:lstStyle/>
          <a:p/>
        </p:txBody>
      </p:sp>
      <p:sp>
        <p:nvSpPr>
          <p:cNvPr id="3" name="Content Placeholder 2"/>
          <p:cNvSpPr>
            <a:spLocks noGrp="1" noEditPoints="1"/>
          </p:cNvSpPr>
          <p:nvPr>
            <p:ph sz="half" idx="2"/>
          </p:nvPr>
        </p:nvSpPr>
        <p:spPr>
          <a:xfrm>
            <a:off x="1189598" y="2998764"/>
            <a:ext cx="4753336" cy="3552955"/>
          </a:xfrm>
        </p:spPr>
        <p:txBody>
          <a:bodyPr>
            <a:noAutofit/>
          </a:bodyPr>
          <a:lstStyle/>
          <a:p>
            <a:pPr marL="0" indent="0">
              <a:lnSpc>
                <a:spcPct val="120000"/>
              </a:lnSpc>
              <a:buNone/>
            </a:pPr>
            <a:r>
              <a:rPr lang="en-US" sz="1800" dirty="0" smtClean="0"/>
              <a:t>Monitor-</a:t>
            </a:r>
            <a:r>
              <a:rPr lang="en-US" sz="1800" dirty="0"/>
              <a:t>a device used for observing, checking, or keeping a continuous </a:t>
            </a:r>
            <a:endParaRPr lang="en-US" sz="1800" dirty="0" smtClean="0"/>
          </a:p>
          <a:p>
            <a:pPr marL="0" indent="0">
              <a:lnSpc>
                <a:spcPct val="120000"/>
              </a:lnSpc>
              <a:buNone/>
            </a:pPr>
            <a:endParaRPr lang="en-US" sz="1800" dirty="0" smtClean="0"/>
          </a:p>
          <a:p>
            <a:pPr marL="0" indent="0">
              <a:lnSpc>
                <a:spcPct val="100000"/>
              </a:lnSpc>
              <a:buNone/>
            </a:pPr>
            <a:r>
              <a:rPr lang="en-US" sz="1800" dirty="0" smtClean="0"/>
              <a:t>Keyboard-a </a:t>
            </a:r>
            <a:r>
              <a:rPr lang="en-US" sz="1800" dirty="0"/>
              <a:t>panel of keys </a:t>
            </a:r>
            <a:r>
              <a:rPr lang="en-US" sz="1800" dirty="0" smtClean="0"/>
              <a:t>that operate </a:t>
            </a:r>
            <a:r>
              <a:rPr lang="en-US" sz="1800" dirty="0"/>
              <a:t>a computer or </a:t>
            </a:r>
            <a:r>
              <a:rPr lang="en-US" sz="1800" dirty="0" smtClean="0"/>
              <a:t>typewriter.</a:t>
            </a:r>
          </a:p>
          <a:p>
            <a:pPr marL="0" indent="0">
              <a:lnSpc>
                <a:spcPct val="100000"/>
              </a:lnSpc>
              <a:buNone/>
            </a:pPr>
            <a:endParaRPr lang="en-US" sz="1800" dirty="0"/>
          </a:p>
          <a:p>
            <a:pPr marL="0" indent="0">
              <a:lnSpc>
                <a:spcPct val="100000"/>
              </a:lnSpc>
              <a:buNone/>
            </a:pPr>
            <a:r>
              <a:rPr lang="en-US" sz="1800" dirty="0" smtClean="0"/>
              <a:t>Mouse-a </a:t>
            </a:r>
            <a:r>
              <a:rPr lang="en-US" sz="1800" dirty="0"/>
              <a:t>small handheld device which is moved across a mat or flat surface to move the cursor on a computer screen.</a:t>
            </a:r>
            <a:endParaRPr lang="en-US" sz="1800" dirty="0" smtClean="0"/>
          </a:p>
        </p:txBody>
      </p:sp>
      <p:sp>
        <p:nvSpPr>
          <p:cNvPr id="4" name="Text Placeholder 3"/>
          <p:cNvSpPr>
            <a:spLocks noGrp="1" noEditPoints="1"/>
          </p:cNvSpPr>
          <p:nvPr>
            <p:ph type="body" sz="half" idx="14"/>
          </p:nvPr>
        </p:nvSpPr>
        <p:spPr>
          <a:xfrm>
            <a:off x="838201" y="2092324"/>
            <a:ext cx="5157786" cy="616152"/>
          </a:xfrm>
        </p:spPr>
        <p:txBody>
          <a:bodyPr>
            <a:normAutofit lnSpcReduction="10000"/>
          </a:bodyPr>
          <a:lstStyle/>
          <a:p>
            <a:pPr>
              <a:lnSpc>
                <a:spcPct val="100000"/>
              </a:lnSpc>
            </a:pPr>
            <a:r>
              <a:rPr lang="en-US" dirty="0" smtClean="0"/>
              <a:t>Simply click the icon to the right. Here is some hardware listed bellow:</a:t>
            </a:r>
            <a:endParaRPr lang="bg-BG" dirty="0"/>
          </a:p>
        </p:txBody>
      </p:sp>
      <p:sp>
        <p:nvSpPr>
          <p:cNvPr id="5" name="Text Placeholder 4"/>
          <p:cNvSpPr>
            <a:spLocks noGrp="1" noEditPoints="1"/>
          </p:cNvSpPr>
          <p:nvPr>
            <p:ph type="body" idx="15"/>
          </p:nvPr>
        </p:nvSpPr>
        <p:spPr/>
        <p:txBody>
          <a:bodyPr/>
          <a:lstStyle/>
          <a:p>
            <a:r>
              <a:rPr lang="en-US" dirty="0" smtClean="0"/>
              <a:t>SMALL HEADER - HERE</a:t>
            </a:r>
            <a:endParaRPr lang="bg-BG" dirty="0"/>
          </a:p>
        </p:txBody>
      </p:sp>
      <p:sp>
        <p:nvSpPr>
          <p:cNvPr id="6" name="Title 5"/>
          <p:cNvSpPr>
            <a:spLocks noGrp="1" noEditPoints="1"/>
          </p:cNvSpPr>
          <p:nvPr>
            <p:ph type="title"/>
          </p:nvPr>
        </p:nvSpPr>
        <p:spPr/>
        <p:txBody>
          <a:bodyPr>
            <a:normAutofit fontScale="90000"/>
          </a:bodyPr>
          <a:lstStyle/>
          <a:p>
            <a:r>
              <a:rPr lang="en-US" dirty="0" smtClean="0"/>
              <a:t>How to add media to this screen?</a:t>
            </a:r>
            <a:endParaRPr lang="bg-BG" dirty="0"/>
          </a:p>
        </p:txBody>
      </p:sp>
      <p:sp>
        <p:nvSpPr>
          <p:cNvPr id="8" name="Rectangle 7"/>
          <p:cNvSpPr/>
          <p:nvPr/>
        </p:nvSpPr>
        <p:spPr>
          <a:xfrm>
            <a:off x="1085334" y="3012494"/>
            <a:ext cx="4857600" cy="720000"/>
          </a:xfrm>
          <a:prstGeom prst="rect">
            <a:avLst/>
          </a:prstGeom>
          <a:noFill/>
          <a:ln w="38100">
            <a:solidFill>
              <a:srgbClr val="00C4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9" name="Oval 8"/>
          <p:cNvSpPr/>
          <p:nvPr/>
        </p:nvSpPr>
        <p:spPr>
          <a:xfrm>
            <a:off x="541598" y="2781000"/>
            <a:ext cx="648000" cy="648000"/>
          </a:xfrm>
          <a:prstGeom prst="ellipse">
            <a:avLst/>
          </a:prstGeom>
          <a:solidFill>
            <a:srgbClr val="00C4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0" name="Rectangle 9"/>
          <p:cNvSpPr/>
          <p:nvPr/>
        </p:nvSpPr>
        <p:spPr>
          <a:xfrm>
            <a:off x="1085334" y="4134514"/>
            <a:ext cx="4857600" cy="720000"/>
          </a:xfrm>
          <a:prstGeom prst="rect">
            <a:avLst/>
          </a:prstGeom>
          <a:noFill/>
          <a:ln w="38100">
            <a:solidFill>
              <a:srgbClr val="FFD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1" name="Oval 10"/>
          <p:cNvSpPr/>
          <p:nvPr/>
        </p:nvSpPr>
        <p:spPr>
          <a:xfrm>
            <a:off x="541598" y="3903020"/>
            <a:ext cx="648000" cy="648000"/>
          </a:xfrm>
          <a:prstGeom prst="ellipse">
            <a:avLst/>
          </a:prstGeom>
          <a:solidFill>
            <a:srgbClr val="FFD7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2" name="Rectangle 11"/>
          <p:cNvSpPr/>
          <p:nvPr/>
        </p:nvSpPr>
        <p:spPr>
          <a:xfrm>
            <a:off x="1085334" y="5215101"/>
            <a:ext cx="4857600" cy="1109420"/>
          </a:xfrm>
          <a:prstGeom prst="rect">
            <a:avLst/>
          </a:prstGeom>
          <a:noFill/>
          <a:ln w="38100">
            <a:solidFill>
              <a:srgbClr val="FD6A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3" name="Oval 12"/>
          <p:cNvSpPr/>
          <p:nvPr/>
        </p:nvSpPr>
        <p:spPr>
          <a:xfrm>
            <a:off x="541598" y="4983607"/>
            <a:ext cx="648000" cy="648000"/>
          </a:xfrm>
          <a:prstGeom prst="ellipse">
            <a:avLst/>
          </a:prstGeom>
          <a:solidFill>
            <a:srgbClr val="FD6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endParaRPr lang="bg-BG"/>
          </a:p>
        </p:txBody>
      </p:sp>
      <p:sp>
        <p:nvSpPr>
          <p:cNvPr id="3" name="Picture Placeholder 2"/>
          <p:cNvSpPr>
            <a:spLocks noGrp="1" noEditPoints="1"/>
          </p:cNvSpPr>
          <p:nvPr>
            <p:ph type="pic" idx="1"/>
          </p:nvPr>
        </p:nvSpPr>
        <p:spPr/>
      </p:sp>
      <p:sp>
        <p:nvSpPr>
          <p:cNvPr id="4" name="Text Placeholder 3"/>
          <p:cNvSpPr>
            <a:spLocks noGrp="1" noEditPoints="1"/>
          </p:cNvSpPr>
          <p:nvPr>
            <p:ph type="body" sz="half" idx="2"/>
          </p:nvPr>
        </p:nvSpPr>
        <p:spPr/>
        <p:txBody>
          <a:bodyPr/>
          <a:lstStyle/>
          <a:p>
            <a:endParaRPr lang="bg-BG"/>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half" idx="2"/>
          </p:nvPr>
        </p:nvPicPr>
        <p:blipFill>
          <a:blip r:embed="rId1"/>
          <a:srcRect/>
          <a:stretch>
            <a:fillRect/>
          </a:stretch>
        </p:blipFill>
        <p:spPr>
          <a:xfrm>
            <a:off x="-211354" y="2057399"/>
            <a:ext cx="6307354" cy="4138342"/>
          </a:xfrm>
          <a:prstGeom prst="rect">
            <a:avLst/>
          </a:prstGeom>
        </p:spPr>
      </p:pic>
      <p:sp>
        <p:nvSpPr>
          <p:cNvPr id="4" name="Text Placeholder 3"/>
          <p:cNvSpPr>
            <a:spLocks noGrp="1" noEditPoints="1"/>
          </p:cNvSpPr>
          <p:nvPr>
            <p:ph type="body" idx="15"/>
          </p:nvPr>
        </p:nvSpPr>
        <p:spPr/>
        <p:txBody>
          <a:bodyPr/>
          <a:lstStyle/>
          <a:p>
            <a:r>
              <a:rPr lang="en-US" dirty="0" smtClean="0"/>
              <a:t>SPORT IS ESSENTIAL</a:t>
            </a:r>
            <a:endParaRPr lang="bg-BG" dirty="0"/>
          </a:p>
        </p:txBody>
      </p:sp>
      <p:sp>
        <p:nvSpPr>
          <p:cNvPr id="5" name="Title 4"/>
          <p:cNvSpPr>
            <a:spLocks noGrp="1" noEditPoints="1"/>
          </p:cNvSpPr>
          <p:nvPr>
            <p:ph type="title"/>
          </p:nvPr>
        </p:nvSpPr>
        <p:spPr/>
        <p:txBody>
          <a:bodyPr/>
          <a:lstStyle/>
          <a:p>
            <a:r>
              <a:rPr lang="en-US" dirty="0" smtClean="0"/>
              <a:t>Artwork in Graphic Style</a:t>
            </a:r>
            <a:endParaRPr lang="bg-BG" dirty="0"/>
          </a:p>
        </p:txBody>
      </p:sp>
      <p:sp>
        <p:nvSpPr>
          <p:cNvPr id="6" name="Content Placeholder 5"/>
          <p:cNvSpPr>
            <a:spLocks noGrp="1" noEditPoints="1"/>
          </p:cNvSpPr>
          <p:nvPr>
            <p:ph sz="quarter" idx="16"/>
          </p:nvPr>
        </p:nvSpPr>
        <p:spPr>
          <a:xfrm>
            <a:off x="6096000" y="4340506"/>
            <a:ext cx="5257800" cy="1788832"/>
          </a:xfrm>
        </p:spPr>
        <p:txBody>
          <a:bodyPr>
            <a:noAutofit/>
          </a:bodyPr>
          <a:lstStyle/>
          <a:p>
            <a:pPr marL="0" indent="0">
              <a:lnSpc>
                <a:spcPct val="120000"/>
              </a:lnSpc>
              <a:buNone/>
            </a:pPr>
            <a:r>
              <a:rPr lang="en-US" sz="1600" dirty="0"/>
              <a:t>Venus is the hottest planet in the solar system and has an average surface temperature of around 450° C. Did you know that Venus isn't the closest planet to the sun?  That is Mercury.  You would think that Mercury would then be the hottest, but Mercury has </a:t>
            </a:r>
            <a:r>
              <a:rPr lang="en-US" sz="1600" dirty="0" smtClean="0"/>
              <a:t>no atmosphere.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dirty="0" smtClean="0"/>
              <a:t>Our Gallery</a:t>
            </a:r>
            <a:endParaRPr lang="bg-BG" dirty="0"/>
          </a:p>
        </p:txBody>
      </p:sp>
      <p:sp>
        <p:nvSpPr>
          <p:cNvPr id="3" name="Picture Placeholder 2"/>
          <p:cNvSpPr>
            <a:spLocks noGrp="1" noEditPoints="1"/>
          </p:cNvSpPr>
          <p:nvPr>
            <p:ph type="pic" sz="quarter" idx="13"/>
          </p:nvPr>
        </p:nvSpPr>
        <p:spPr/>
      </p:sp>
      <p:sp>
        <p:nvSpPr>
          <p:cNvPr id="4" name="Picture Placeholder 3"/>
          <p:cNvSpPr>
            <a:spLocks noGrp="1" noEditPoints="1"/>
          </p:cNvSpPr>
          <p:nvPr>
            <p:ph type="pic" sz="quarter" idx="14"/>
          </p:nvPr>
        </p:nvSpPr>
        <p:spPr/>
      </p:sp>
      <p:sp>
        <p:nvSpPr>
          <p:cNvPr id="5" name="Picture Placeholder 4"/>
          <p:cNvSpPr>
            <a:spLocks noGrp="1" noEditPoints="1"/>
          </p:cNvSpPr>
          <p:nvPr>
            <p:ph type="pic" sz="quarter" idx="15"/>
          </p:nvPr>
        </p:nvSpPr>
        <p:spPr/>
      </p:sp>
      <p:sp>
        <p:nvSpPr>
          <p:cNvPr id="6" name="Picture Placeholder 5"/>
          <p:cNvSpPr>
            <a:spLocks noGrp="1" noEditPoints="1"/>
          </p:cNvSpPr>
          <p:nvPr>
            <p:ph type="pic" sz="quarter" idx="16"/>
          </p:nvPr>
        </p:nvSpPr>
        <p:spPr/>
      </p:sp>
      <p:sp>
        <p:nvSpPr>
          <p:cNvPr id="7" name="Picture Placeholder 6"/>
          <p:cNvSpPr>
            <a:spLocks noGrp="1" noEditPoints="1"/>
          </p:cNvSpPr>
          <p:nvPr>
            <p:ph type="pic" sz="quarter" idx="17"/>
          </p:nvPr>
        </p:nvSpPr>
        <p:spPr/>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dirty="0" smtClean="0"/>
              <a:t>Your Bigger Title Here</a:t>
            </a:r>
            <a:endParaRPr lang="bg-BG" dirty="0"/>
          </a:p>
        </p:txBody>
      </p:sp>
      <p:sp>
        <p:nvSpPr>
          <p:cNvPr id="3" name="Text Placeholder 2"/>
          <p:cNvSpPr>
            <a:spLocks noGrp="1" noEditPoints="1"/>
          </p:cNvSpPr>
          <p:nvPr>
            <p:ph type="body" sz="half" idx="14"/>
          </p:nvPr>
        </p:nvSpPr>
        <p:spPr/>
        <p:txBody>
          <a:bodyPr/>
          <a:lstStyle/>
          <a:p>
            <a:r>
              <a:rPr lang="en-US" dirty="0" smtClean="0"/>
              <a:t>What do you think so far?</a:t>
            </a:r>
            <a:endParaRPr lang="bg-BG" dirty="0"/>
          </a:p>
        </p:txBody>
      </p:sp>
      <p:sp>
        <p:nvSpPr>
          <p:cNvPr id="4" name="Text Placeholder 3"/>
          <p:cNvSpPr>
            <a:spLocks noGrp="1" noEditPoints="1"/>
          </p:cNvSpPr>
          <p:nvPr>
            <p:ph type="body" idx="15"/>
          </p:nvPr>
        </p:nvSpPr>
        <p:spPr/>
        <p:txBody>
          <a:bodyPr/>
          <a:lstStyle/>
          <a:p>
            <a:r>
              <a:rPr lang="en-US" dirty="0" smtClean="0"/>
              <a:t>YOUR SMALL TITLE HERE</a:t>
            </a:r>
            <a:endParaRPr lang="bg-BG" dirty="0"/>
          </a:p>
        </p:txBody>
      </p:sp>
      <p:sp>
        <p:nvSpPr>
          <p:cNvPr id="5" name="Text Placeholder 4"/>
          <p:cNvSpPr>
            <a:spLocks noGrp="1" noEditPoints="1"/>
          </p:cNvSpPr>
          <p:nvPr>
            <p:ph type="body" idx="16"/>
          </p:nvPr>
        </p:nvSpPr>
        <p:spPr/>
        <p:txBody>
          <a:bodyPr>
            <a:normAutofit fontScale="85000" lnSpcReduction="10000"/>
          </a:bodyPr>
          <a:lstStyle/>
          <a:p>
            <a:pPr>
              <a:lnSpc>
                <a:spcPct val="120000"/>
              </a:lnSpc>
            </a:pPr>
            <a:r>
              <a:rPr lang="en-US" dirty="0" smtClean="0"/>
              <a:t>Some dummy text here. The quick brown fox jumps over the lazy dog. The quick brown fox jumps over the lazy dog. The quick brown</a:t>
            </a:r>
          </a:p>
        </p:txBody>
      </p:sp>
      <p:sp>
        <p:nvSpPr>
          <p:cNvPr id="6" name="Text Placeholder 5"/>
          <p:cNvSpPr>
            <a:spLocks noGrp="1" noEditPoints="1"/>
          </p:cNvSpPr>
          <p:nvPr>
            <p:ph type="body" idx="17"/>
          </p:nvPr>
        </p:nvSpPr>
        <p:spPr/>
        <p:txBody>
          <a:bodyPr>
            <a:normAutofit fontScale="85000" lnSpcReduction="10000"/>
          </a:bodyPr>
          <a:lstStyle/>
          <a:p>
            <a:pPr>
              <a:lnSpc>
                <a:spcPct val="120000"/>
              </a:lnSpc>
            </a:pPr>
            <a:r>
              <a:rPr lang="en-US" dirty="0"/>
              <a:t>Some dummy text here. The quick brown fox jumps over the lazy dog. The quick brown fox jumps over the lazy dog. The quick brown</a:t>
            </a:r>
          </a:p>
        </p:txBody>
      </p:sp>
      <p:sp>
        <p:nvSpPr>
          <p:cNvPr id="7" name="Text Placeholder 6"/>
          <p:cNvSpPr>
            <a:spLocks noGrp="1" noEditPoints="1"/>
          </p:cNvSpPr>
          <p:nvPr>
            <p:ph type="body" idx="18"/>
          </p:nvPr>
        </p:nvSpPr>
        <p:spPr/>
        <p:txBody>
          <a:bodyPr>
            <a:normAutofit fontScale="85000" lnSpcReduction="10000"/>
          </a:bodyPr>
          <a:lstStyle/>
          <a:p>
            <a:pPr>
              <a:lnSpc>
                <a:spcPct val="120000"/>
              </a:lnSpc>
            </a:pPr>
            <a:r>
              <a:rPr lang="en-US" dirty="0"/>
              <a:t>Some dummy text here. The quick brown fox jumps over the lazy dog. The quick brown fox jumps over the lazy dog. The quick brown</a:t>
            </a:r>
          </a:p>
        </p:txBody>
      </p:sp>
      <p:sp>
        <p:nvSpPr>
          <p:cNvPr id="8" name="Text Placeholder 7"/>
          <p:cNvSpPr>
            <a:spLocks noGrp="1" noEditPoints="1"/>
          </p:cNvSpPr>
          <p:nvPr>
            <p:ph type="body" idx="19"/>
          </p:nvPr>
        </p:nvSpPr>
        <p:spPr/>
        <p:txBody>
          <a:bodyPr>
            <a:normAutofit fontScale="85000" lnSpcReduction="10000"/>
          </a:bodyPr>
          <a:lstStyle/>
          <a:p>
            <a:pPr>
              <a:lnSpc>
                <a:spcPct val="120000"/>
              </a:lnSpc>
            </a:pPr>
            <a:r>
              <a:rPr lang="en-US" dirty="0"/>
              <a:t>Some dummy text here. The quick brown fox jumps over the lazy dog. The quick brown fox jumps over the lazy dog. The quick brown</a:t>
            </a:r>
          </a:p>
        </p:txBody>
      </p:sp>
      <p:sp>
        <p:nvSpPr>
          <p:cNvPr id="9" name="Text Placeholder 8"/>
          <p:cNvSpPr>
            <a:spLocks noGrp="1" noEditPoints="1"/>
          </p:cNvSpPr>
          <p:nvPr>
            <p:ph type="body" sz="quarter" idx="20"/>
          </p:nvPr>
        </p:nvSpPr>
        <p:spPr>
          <a:xfrm>
            <a:off x="737495" y="2889924"/>
            <a:ext cx="908890" cy="425450"/>
          </a:xfrm>
        </p:spPr>
        <p:txBody>
          <a:bodyPr>
            <a:noAutofit/>
          </a:bodyPr>
          <a:lstStyle/>
          <a:p>
            <a:pPr algn="ctr"/>
            <a:r>
              <a:rPr lang="en-US" sz="3000" dirty="0" smtClean="0"/>
              <a:t>1</a:t>
            </a:r>
            <a:endParaRPr lang="bg-BG" sz="3000" dirty="0"/>
          </a:p>
        </p:txBody>
      </p:sp>
      <p:sp>
        <p:nvSpPr>
          <p:cNvPr id="10" name="Text Placeholder 9"/>
          <p:cNvSpPr>
            <a:spLocks noGrp="1" noEditPoints="1"/>
          </p:cNvSpPr>
          <p:nvPr>
            <p:ph type="body" sz="quarter" idx="21"/>
          </p:nvPr>
        </p:nvSpPr>
        <p:spPr>
          <a:xfrm>
            <a:off x="3553995" y="2889924"/>
            <a:ext cx="908890" cy="425450"/>
          </a:xfrm>
        </p:spPr>
        <p:txBody>
          <a:bodyPr>
            <a:noAutofit/>
          </a:bodyPr>
          <a:lstStyle/>
          <a:p>
            <a:pPr algn="ctr"/>
            <a:r>
              <a:rPr lang="en-US" sz="3000" dirty="0" smtClean="0"/>
              <a:t>2</a:t>
            </a:r>
            <a:endParaRPr lang="bg-BG" sz="3000" dirty="0"/>
          </a:p>
        </p:txBody>
      </p:sp>
      <p:sp>
        <p:nvSpPr>
          <p:cNvPr id="11" name="Text Placeholder 10"/>
          <p:cNvSpPr>
            <a:spLocks noGrp="1" noEditPoints="1"/>
          </p:cNvSpPr>
          <p:nvPr>
            <p:ph type="body" sz="quarter" idx="22"/>
          </p:nvPr>
        </p:nvSpPr>
        <p:spPr>
          <a:xfrm>
            <a:off x="6370495" y="2889924"/>
            <a:ext cx="908890" cy="425450"/>
          </a:xfrm>
        </p:spPr>
        <p:txBody>
          <a:bodyPr>
            <a:noAutofit/>
          </a:bodyPr>
          <a:lstStyle/>
          <a:p>
            <a:pPr algn="ctr"/>
            <a:r>
              <a:rPr lang="en-US" sz="3000" dirty="0" smtClean="0"/>
              <a:t>3</a:t>
            </a:r>
            <a:endParaRPr lang="bg-BG" sz="3000" dirty="0"/>
          </a:p>
        </p:txBody>
      </p:sp>
      <p:sp>
        <p:nvSpPr>
          <p:cNvPr id="12" name="Text Placeholder 11"/>
          <p:cNvSpPr>
            <a:spLocks noGrp="1" noEditPoints="1"/>
          </p:cNvSpPr>
          <p:nvPr>
            <p:ph type="body" sz="quarter" idx="23"/>
          </p:nvPr>
        </p:nvSpPr>
        <p:spPr>
          <a:xfrm>
            <a:off x="9186995" y="2884248"/>
            <a:ext cx="908890" cy="425450"/>
          </a:xfrm>
        </p:spPr>
        <p:txBody>
          <a:bodyPr>
            <a:noAutofit/>
          </a:bodyPr>
          <a:lstStyle/>
          <a:p>
            <a:pPr algn="ctr"/>
            <a:r>
              <a:rPr lang="en-US" sz="3000" dirty="0" smtClean="0"/>
              <a:t>4</a:t>
            </a:r>
            <a:endParaRPr lang="bg-BG" sz="3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noEditPoints="1"/>
          </p:cNvSpPr>
          <p:nvPr>
            <p:ph sz="half" idx="1"/>
          </p:nvPr>
        </p:nvSpPr>
        <p:spPr/>
        <p:txBody>
          <a:bodyPr lIns="144000" tIns="72000" rIns="144000" bIns="72000">
            <a:normAutofit fontScale="47500" lnSpcReduction="20000"/>
          </a:bodyPr>
          <a:lstStyle/>
          <a:p>
            <a:pPr>
              <a:lnSpc>
                <a:spcPct val="170000"/>
              </a:lnSpc>
            </a:pPr>
            <a:r>
              <a:rPr lang="en-US" dirty="0"/>
              <a:t>The Sun is large enough that approximately 1.3 million Earths could fit inside (if squashed in) or if the Earths retained their spherical shape then 960,000 would fit. But can you </a:t>
            </a:r>
            <a:r>
              <a:rPr lang="en-US" dirty="0" err="1"/>
              <a:t>visualise</a:t>
            </a:r>
            <a:r>
              <a:rPr lang="en-US" dirty="0"/>
              <a:t> that number of Earths? </a:t>
            </a:r>
            <a:endParaRPr lang="en-US" dirty="0" smtClean="0"/>
          </a:p>
        </p:txBody>
      </p:sp>
      <p:sp>
        <p:nvSpPr>
          <p:cNvPr id="3" name="Content Placeholder 2"/>
          <p:cNvSpPr>
            <a:spLocks noGrp="1" noEditPoints="1"/>
          </p:cNvSpPr>
          <p:nvPr>
            <p:ph sz="half" idx="2"/>
          </p:nvPr>
        </p:nvSpPr>
        <p:spPr/>
        <p:txBody>
          <a:bodyPr lIns="144000" tIns="72000" rIns="144000" bIns="72000">
            <a:normAutofit fontScale="40000" lnSpcReduction="20000"/>
          </a:bodyPr>
          <a:lstStyle/>
          <a:p>
            <a:pPr>
              <a:lnSpc>
                <a:spcPct val="170000"/>
              </a:lnSpc>
            </a:pPr>
            <a:r>
              <a:rPr lang="en-US" dirty="0"/>
              <a:t>The universe extends far beyond our own galaxy, The Milky Way, which is why scientists can only estimate how many stars are in space.  However, scientists estimate the universe contains approximately 1,000,000,000,000,000,000,000,000 stars, or a septillion. </a:t>
            </a:r>
            <a:endParaRPr lang="en-US" dirty="0" smtClean="0"/>
          </a:p>
        </p:txBody>
      </p:sp>
      <p:sp>
        <p:nvSpPr>
          <p:cNvPr id="5" name="Title 4"/>
          <p:cNvSpPr>
            <a:spLocks noGrp="1" noEditPoints="1"/>
          </p:cNvSpPr>
          <p:nvPr>
            <p:ph type="title"/>
          </p:nvPr>
        </p:nvSpPr>
        <p:spPr/>
        <p:txBody>
          <a:bodyPr>
            <a:normAutofit fontScale="90000"/>
          </a:bodyPr>
          <a:lstStyle/>
          <a:p>
            <a:r>
              <a:rPr lang="en-US" dirty="0" smtClean="0"/>
              <a:t>Make it look good</a:t>
            </a:r>
            <a:br>
              <a:rPr lang="en-US" dirty="0" smtClean="0"/>
            </a:br>
            <a:r>
              <a:rPr lang="en-US" dirty="0" smtClean="0"/>
              <a:t>Two rows here look better than one!</a:t>
            </a:r>
            <a:endParaRPr lang="bg-BG" dirty="0"/>
          </a:p>
        </p:txBody>
      </p:sp>
      <p:sp>
        <p:nvSpPr>
          <p:cNvPr id="6" name="Text Placeholder 5"/>
          <p:cNvSpPr>
            <a:spLocks noGrp="1" noEditPoints="1"/>
          </p:cNvSpPr>
          <p:nvPr>
            <p:ph type="body" sz="half" idx="14"/>
          </p:nvPr>
        </p:nvSpPr>
        <p:spPr/>
        <p:txBody>
          <a:bodyPr/>
          <a:lstStyle/>
          <a:p>
            <a:r>
              <a:rPr lang="en-US" dirty="0" smtClean="0"/>
              <a:t>Small text here</a:t>
            </a:r>
            <a:endParaRPr lang="bg-BG" dirty="0"/>
          </a:p>
        </p:txBody>
      </p:sp>
      <p:sp>
        <p:nvSpPr>
          <p:cNvPr id="7" name="Text Placeholder 6"/>
          <p:cNvSpPr>
            <a:spLocks noGrp="1" noEditPoints="1"/>
          </p:cNvSpPr>
          <p:nvPr>
            <p:ph type="body" idx="15"/>
          </p:nvPr>
        </p:nvSpPr>
        <p:spPr/>
        <p:txBody>
          <a:bodyPr/>
          <a:lstStyle/>
          <a:p>
            <a:r>
              <a:rPr lang="en-US" dirty="0" smtClean="0"/>
              <a:t>USING ARTWORKS AND ILLUSTRATIONS</a:t>
            </a:r>
            <a:endParaRPr lang="bg-BG" dirty="0"/>
          </a:p>
        </p:txBody>
      </p:sp>
      <p:pic>
        <p:nvPicPr>
          <p:cNvPr id="11" name="Picture Placeholder 10"/>
          <p:cNvPicPr>
            <a:picLocks noGrp="1" noChangeAspect="1"/>
          </p:cNvPicPr>
          <p:nvPr>
            <p:ph type="pic" sz="quarter"/>
          </p:nvPr>
        </p:nvPicPr>
        <p:blipFill>
          <a:blip r:embed="rId1"/>
          <a:srcRect/>
          <a:stretch>
            <a:fillRect/>
          </a:stretch>
        </p:blipFill>
        <p:spPr>
          <a:xfrm>
            <a:off x="7768119" y="1202946"/>
            <a:ext cx="3026832" cy="4973284"/>
          </a:xfrm>
          <a:prstGeom prst="rect">
            <a:avLst/>
          </a:prstGeom>
        </p:spPr>
      </p:pic>
      <p:sp>
        <p:nvSpPr>
          <p:cNvPr id="4" name="Content Placeholder 3"/>
          <p:cNvSpPr>
            <a:spLocks noGrp="1" noEditPoints="1"/>
          </p:cNvSpPr>
          <p:nvPr>
            <p:ph sz="half" idx="13"/>
          </p:nvPr>
        </p:nvSpPr>
        <p:spPr/>
        <p:txBody>
          <a:bodyPr lIns="144000" tIns="72000" rIns="144000" bIns="72000">
            <a:normAutofit fontScale="40000" lnSpcReduction="20000"/>
          </a:bodyPr>
          <a:lstStyle/>
          <a:p>
            <a:pPr>
              <a:lnSpc>
                <a:spcPct val="170000"/>
              </a:lnSpc>
            </a:pPr>
            <a:r>
              <a:rPr lang="en-US" dirty="0"/>
              <a:t>Just as colors are made more dramatic in sunsets on Earth, sunsets on Mars, according to NASA,  would appear bluish to human observers watching from the red planet. Fine dust makes the blue near the Sun's part of the sky much </a:t>
            </a:r>
            <a:r>
              <a:rPr lang="en-US" dirty="0" smtClean="0"/>
              <a:t>more.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dirty="0" smtClean="0"/>
              <a:t>A Story With Pictures</a:t>
            </a:r>
            <a:endParaRPr lang="bg-BG" dirty="0"/>
          </a:p>
        </p:txBody>
      </p:sp>
      <p:sp>
        <p:nvSpPr>
          <p:cNvPr id="3" name="Text Placeholder 2"/>
          <p:cNvSpPr>
            <a:spLocks noGrp="1" noEditPoints="1"/>
          </p:cNvSpPr>
          <p:nvPr>
            <p:ph type="body" idx="15"/>
          </p:nvPr>
        </p:nvSpPr>
        <p:spPr/>
        <p:txBody>
          <a:bodyPr/>
          <a:lstStyle/>
          <a:p>
            <a:r>
              <a:rPr lang="en-US" dirty="0" smtClean="0"/>
              <a:t>SOME TITLE HERE</a:t>
            </a:r>
            <a:endParaRPr lang="bg-BG" dirty="0"/>
          </a:p>
        </p:txBody>
      </p:sp>
      <p:sp>
        <p:nvSpPr>
          <p:cNvPr id="4" name="Content Placeholder 3"/>
          <p:cNvSpPr>
            <a:spLocks noGrp="1" noEditPoints="1"/>
          </p:cNvSpPr>
          <p:nvPr>
            <p:ph sz="quarter" idx="16"/>
          </p:nvPr>
        </p:nvSpPr>
        <p:spPr/>
        <p:txBody>
          <a:bodyPr>
            <a:normAutofit/>
          </a:bodyPr>
          <a:lstStyle/>
          <a:p>
            <a:r>
              <a:rPr lang="en-US" dirty="0" smtClean="0"/>
              <a:t>Space is completely silent</a:t>
            </a:r>
          </a:p>
          <a:p>
            <a:r>
              <a:rPr lang="en-US" dirty="0" smtClean="0"/>
              <a:t>The hottest planet in our solar system is 450° c.</a:t>
            </a:r>
          </a:p>
          <a:p>
            <a:endParaRPr lang="en-US" dirty="0" smtClean="0"/>
          </a:p>
        </p:txBody>
      </p:sp>
      <p:sp>
        <p:nvSpPr>
          <p:cNvPr id="5" name="Content Placeholder 4"/>
          <p:cNvSpPr>
            <a:spLocks noGrp="1" noEditPoints="1"/>
          </p:cNvSpPr>
          <p:nvPr>
            <p:ph sz="quarter" idx="17"/>
          </p:nvPr>
        </p:nvSpPr>
        <p:spPr/>
        <p:txBody>
          <a:bodyPr>
            <a:normAutofit fontScale="92500"/>
          </a:bodyPr>
          <a:lstStyle/>
          <a:p>
            <a:r>
              <a:rPr lang="en-US" dirty="0" smtClean="0"/>
              <a:t>The sun’s mass takes up 99.86% of the solar system.</a:t>
            </a:r>
          </a:p>
          <a:p>
            <a:r>
              <a:rPr lang="en-US" dirty="0" smtClean="0"/>
              <a:t>One million earths can fit inside the sun</a:t>
            </a:r>
            <a:endParaRPr lang="bg-BG" dirty="0"/>
          </a:p>
        </p:txBody>
      </p:sp>
      <p:sp>
        <p:nvSpPr>
          <p:cNvPr id="6" name="Content Placeholder 5"/>
          <p:cNvSpPr>
            <a:spLocks noGrp="1" noEditPoints="1"/>
          </p:cNvSpPr>
          <p:nvPr>
            <p:ph sz="quarter" idx="18"/>
          </p:nvPr>
        </p:nvSpPr>
        <p:spPr/>
        <p:txBody>
          <a:bodyPr>
            <a:normAutofit/>
          </a:bodyPr>
          <a:lstStyle/>
          <a:p>
            <a:r>
              <a:rPr lang="en-US" dirty="0" smtClean="0"/>
              <a:t>There are more trees on earth than stars in the milky way</a:t>
            </a:r>
            <a:endParaRPr lang="bg-BG" dirty="0"/>
          </a:p>
        </p:txBody>
      </p:sp>
      <p:sp>
        <p:nvSpPr>
          <p:cNvPr id="7" name="Content Placeholder 6"/>
          <p:cNvSpPr>
            <a:spLocks noGrp="1" noEditPoints="1"/>
          </p:cNvSpPr>
          <p:nvPr>
            <p:ph sz="quarter" idx="19"/>
          </p:nvPr>
        </p:nvSpPr>
        <p:spPr/>
        <p:txBody>
          <a:bodyPr>
            <a:normAutofit fontScale="85000" lnSpcReduction="20000"/>
          </a:bodyPr>
          <a:lstStyle/>
          <a:p>
            <a:r>
              <a:rPr lang="en-US" dirty="0" smtClean="0"/>
              <a:t>There are more stars in the universe than grains of sands on earth.</a:t>
            </a:r>
          </a:p>
          <a:p>
            <a:r>
              <a:rPr lang="en-US" dirty="0" smtClean="0"/>
              <a:t>One day on </a:t>
            </a:r>
            <a:r>
              <a:rPr lang="en-US" dirty="0" err="1" smtClean="0"/>
              <a:t>venus</a:t>
            </a:r>
            <a:r>
              <a:rPr lang="en-US" dirty="0" smtClean="0"/>
              <a:t> is longer than one year.</a:t>
            </a:r>
          </a:p>
          <a:p>
            <a:r>
              <a:rPr lang="en-US" dirty="0" smtClean="0"/>
              <a:t>There is a planet made of diamonds</a:t>
            </a:r>
            <a:endParaRPr lang="bg-BG" dirty="0"/>
          </a:p>
        </p:txBody>
      </p:sp>
      <p:sp>
        <p:nvSpPr>
          <p:cNvPr id="8" name="Picture Placeholder 7"/>
          <p:cNvSpPr>
            <a:spLocks noGrp="1" noEditPoints="1"/>
          </p:cNvSpPr>
          <p:nvPr>
            <p:ph type="pic" sz="quarter" idx="20"/>
          </p:nvPr>
        </p:nvSpPr>
        <p:spPr/>
      </p:sp>
      <p:sp>
        <p:nvSpPr>
          <p:cNvPr id="9" name="Picture Placeholder 8"/>
          <p:cNvSpPr>
            <a:spLocks noGrp="1" noEditPoints="1"/>
          </p:cNvSpPr>
          <p:nvPr>
            <p:ph type="pic" sz="quarter" idx="21"/>
          </p:nvPr>
        </p:nvSpPr>
        <p:spPr/>
      </p:sp>
      <p:sp>
        <p:nvSpPr>
          <p:cNvPr id="10" name="Picture Placeholder 9"/>
          <p:cNvSpPr>
            <a:spLocks noGrp="1" noEditPoints="1"/>
          </p:cNvSpPr>
          <p:nvPr>
            <p:ph type="pic" sz="quarter" idx="22"/>
          </p:nvPr>
        </p:nvSpPr>
        <p:spPr/>
      </p:sp>
      <p:sp>
        <p:nvSpPr>
          <p:cNvPr id="11" name="Picture Placeholder 10"/>
          <p:cNvSpPr>
            <a:spLocks noGrp="1" noEditPoints="1"/>
          </p:cNvSpPr>
          <p:nvPr>
            <p:ph type="pic" sz="quarter" idx="23"/>
          </p:nvPr>
        </p:nvSpPr>
        <p:spPr/>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noEditPoints="1"/>
          </p:cNvSpPr>
          <p:nvPr>
            <p:ph idx="1"/>
          </p:nvPr>
        </p:nvSpPr>
        <p:spPr/>
        <p:txBody>
          <a:bodyPr>
            <a:normAutofit lnSpcReduction="10000"/>
          </a:bodyPr>
          <a:lstStyle/>
          <a:p>
            <a:r>
              <a:rPr lang="en-US" dirty="0" smtClean="0"/>
              <a:t>One</a:t>
            </a:r>
          </a:p>
          <a:p>
            <a:r>
              <a:rPr lang="en-US" dirty="0" smtClean="0"/>
              <a:t>Two</a:t>
            </a:r>
          </a:p>
          <a:p>
            <a:r>
              <a:rPr lang="en-US" dirty="0" smtClean="0"/>
              <a:t>Three</a:t>
            </a:r>
          </a:p>
          <a:p>
            <a:r>
              <a:rPr lang="en-US" dirty="0" smtClean="0"/>
              <a:t>Four</a:t>
            </a:r>
            <a:endParaRPr lang="bg-BG" dirty="0"/>
          </a:p>
        </p:txBody>
      </p:sp>
      <p:sp>
        <p:nvSpPr>
          <p:cNvPr id="3" name="Title 2"/>
          <p:cNvSpPr>
            <a:spLocks noGrp="1" noEditPoints="1"/>
          </p:cNvSpPr>
          <p:nvPr>
            <p:ph type="title"/>
          </p:nvPr>
        </p:nvSpPr>
        <p:spPr/>
        <p:txBody>
          <a:bodyPr/>
          <a:lstStyle/>
          <a:p>
            <a:r>
              <a:rPr lang="en-US" dirty="0" smtClean="0"/>
              <a:t>The Thesis</a:t>
            </a:r>
            <a:endParaRPr lang="bg-BG" dirty="0"/>
          </a:p>
        </p:txBody>
      </p:sp>
      <p:sp>
        <p:nvSpPr>
          <p:cNvPr id="4" name="Text Placeholder 3"/>
          <p:cNvSpPr>
            <a:spLocks noGrp="1" noEditPoints="1"/>
          </p:cNvSpPr>
          <p:nvPr>
            <p:ph type="body" idx="15"/>
          </p:nvPr>
        </p:nvSpPr>
        <p:spPr/>
        <p:txBody>
          <a:bodyPr/>
          <a:lstStyle/>
          <a:p>
            <a:r>
              <a:rPr lang="en-US" dirty="0" smtClean="0"/>
              <a:t>LESSON 1</a:t>
            </a:r>
            <a:endParaRPr lang="bg-BG" dirty="0"/>
          </a:p>
        </p:txBody>
      </p:sp>
      <p:pic>
        <p:nvPicPr>
          <p:cNvPr id="7" name="Picture Placeholder 6"/>
          <p:cNvPicPr>
            <a:picLocks noGrp="1" noChangeAspect="1"/>
          </p:cNvPicPr>
          <p:nvPr>
            <p:ph type="pic" sz="quarter" idx="17"/>
          </p:nvPr>
        </p:nvPicPr>
        <p:blipFill>
          <a:blip r:embed="rId1"/>
          <a:srcRect/>
          <a:stretch>
            <a:fillRect/>
          </a:stretch>
        </p:blipFill>
        <p:spPr>
          <a:xfrm>
            <a:off x="7535120" y="395605"/>
            <a:ext cx="4766551" cy="5360868"/>
          </a:xfrm>
          <a:prstGeom prst="rect">
            <a:avLst/>
          </a:prstGeom>
        </p:spPr>
      </p:pic>
      <p:sp>
        <p:nvSpPr>
          <p:cNvPr id="5" name="Text Placeholder 4"/>
          <p:cNvSpPr>
            <a:spLocks noGrp="1" noEditPoints="1"/>
          </p:cNvSpPr>
          <p:nvPr>
            <p:ph type="body" sz="quarter" idx="16"/>
          </p:nvPr>
        </p:nvSpPr>
        <p:spPr>
          <a:xfrm>
            <a:off x="1073059" y="4476501"/>
            <a:ext cx="6462061" cy="1112838"/>
          </a:xfrm>
        </p:spPr>
        <p:txBody>
          <a:bodyPr lIns="108000" tIns="108000" rIns="108000" bIns="108000" anchor="ctr">
            <a:noAutofit/>
          </a:bodyPr>
          <a:lstStyle/>
          <a:p>
            <a:pPr marL="0" indent="0">
              <a:lnSpc>
                <a:spcPct val="120000"/>
              </a:lnSpc>
              <a:buNone/>
            </a:pPr>
            <a:r>
              <a:rPr lang="en-US" sz="1600" b="1" dirty="0">
                <a:solidFill>
                  <a:schemeClr val="bg1"/>
                </a:solidFill>
              </a:rPr>
              <a:t>There’s a planet made of diamonds twice the size of earth The "super earth," aka 55 </a:t>
            </a:r>
            <a:r>
              <a:rPr lang="en-US" sz="1600" b="1" dirty="0" err="1">
                <a:solidFill>
                  <a:schemeClr val="bg1"/>
                </a:solidFill>
              </a:rPr>
              <a:t>Cancri</a:t>
            </a:r>
            <a:r>
              <a:rPr lang="en-US" sz="1600" b="1" dirty="0">
                <a:solidFill>
                  <a:schemeClr val="bg1"/>
                </a:solidFill>
              </a:rPr>
              <a:t> e, is most likely covered in graphite and diamond.  </a:t>
            </a:r>
            <a:endParaRPr lang="en-US" sz="1600" b="1" dirty="0" smtClean="0">
              <a:solidFill>
                <a:schemeClr val="bg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smtClean="0"/>
              <a:t>People Who Take Part</a:t>
            </a:r>
            <a:endParaRPr lang="bg-BG" dirty="0"/>
          </a:p>
        </p:txBody>
      </p:sp>
      <p:sp>
        <p:nvSpPr>
          <p:cNvPr id="3" name="Text Placeholder 2"/>
          <p:cNvSpPr>
            <a:spLocks noGrp="1" noEditPoints="1"/>
          </p:cNvSpPr>
          <p:nvPr>
            <p:ph type="body" sz="half" idx="14"/>
          </p:nvPr>
        </p:nvSpPr>
        <p:spPr/>
        <p:txBody>
          <a:bodyPr>
            <a:normAutofit lnSpcReduction="10000"/>
          </a:bodyPr>
          <a:lstStyle/>
          <a:p>
            <a:r>
              <a:rPr lang="en-US" smtClean="0"/>
              <a:t>Thank you all.</a:t>
            </a:r>
            <a:endParaRPr lang="bg-BG" dirty="0"/>
          </a:p>
        </p:txBody>
      </p:sp>
      <p:sp>
        <p:nvSpPr>
          <p:cNvPr id="4" name="Text Placeholder 3"/>
          <p:cNvSpPr>
            <a:spLocks noGrp="1" noEditPoints="1"/>
          </p:cNvSpPr>
          <p:nvPr>
            <p:ph type="body" idx="15"/>
          </p:nvPr>
        </p:nvSpPr>
        <p:spPr/>
        <p:txBody>
          <a:bodyPr/>
          <a:lstStyle/>
          <a:p>
            <a:r>
              <a:rPr lang="en-US" smtClean="0"/>
              <a:t>IMAGES WITH NAMES</a:t>
            </a:r>
            <a:endParaRPr lang="bg-BG" dirty="0"/>
          </a:p>
        </p:txBody>
      </p:sp>
      <p:sp>
        <p:nvSpPr>
          <p:cNvPr id="5" name="Text Placeholder 4"/>
          <p:cNvSpPr>
            <a:spLocks noGrp="1" noEditPoints="1"/>
          </p:cNvSpPr>
          <p:nvPr>
            <p:ph type="body" sz="quarter" idx="16"/>
          </p:nvPr>
        </p:nvSpPr>
        <p:spPr/>
        <p:txBody>
          <a:bodyPr/>
          <a:lstStyle/>
          <a:p>
            <a:r>
              <a:rPr lang="en-US" smtClean="0"/>
              <a:t>Kate Willing</a:t>
            </a:r>
            <a:endParaRPr lang="bg-BG" dirty="0"/>
          </a:p>
        </p:txBody>
      </p:sp>
      <p:sp>
        <p:nvSpPr>
          <p:cNvPr id="33" name="Picture Placeholder 32"/>
          <p:cNvSpPr>
            <a:spLocks noGrp="1" noEditPoints="1"/>
          </p:cNvSpPr>
          <p:nvPr>
            <p:ph type="pic" idx="1"/>
          </p:nvPr>
        </p:nvSpPr>
        <p:spPr/>
      </p:sp>
      <p:sp>
        <p:nvSpPr>
          <p:cNvPr id="7" name="Content Placeholder 6"/>
          <p:cNvSpPr>
            <a:spLocks noGrp="1" noEditPoints="1"/>
          </p:cNvSpPr>
          <p:nvPr>
            <p:ph sz="quarter" idx="17"/>
          </p:nvPr>
        </p:nvSpPr>
        <p:spPr/>
        <p:txBody>
          <a:bodyPr/>
          <a:lstStyle/>
          <a:p>
            <a:r>
              <a:rPr lang="en-US" smtClean="0"/>
              <a:t>The Sun is all the colors mixed together, this appears white to our eyes.</a:t>
            </a:r>
            <a:endParaRPr lang="bg-BG" dirty="0"/>
          </a:p>
        </p:txBody>
      </p:sp>
      <p:sp>
        <p:nvSpPr>
          <p:cNvPr id="8" name="Text Placeholder 7"/>
          <p:cNvSpPr>
            <a:spLocks noGrp="1" noEditPoints="1"/>
          </p:cNvSpPr>
          <p:nvPr>
            <p:ph type="body" sz="quarter" idx="18"/>
          </p:nvPr>
        </p:nvSpPr>
        <p:spPr/>
        <p:txBody>
          <a:bodyPr/>
          <a:lstStyle/>
          <a:p>
            <a:r>
              <a:rPr lang="en-US" smtClean="0"/>
              <a:t>Mila Kamila</a:t>
            </a:r>
            <a:endParaRPr lang="bg-BG" dirty="0"/>
          </a:p>
        </p:txBody>
      </p:sp>
      <p:sp>
        <p:nvSpPr>
          <p:cNvPr id="34" name="Picture Placeholder 33"/>
          <p:cNvSpPr>
            <a:spLocks noGrp="1" noEditPoints="1"/>
          </p:cNvSpPr>
          <p:nvPr>
            <p:ph type="pic" idx="19"/>
          </p:nvPr>
        </p:nvSpPr>
        <p:spPr/>
      </p:sp>
      <p:sp>
        <p:nvSpPr>
          <p:cNvPr id="10" name="Content Placeholder 9"/>
          <p:cNvSpPr>
            <a:spLocks noGrp="1" noEditPoints="1"/>
          </p:cNvSpPr>
          <p:nvPr>
            <p:ph sz="quarter" idx="20"/>
          </p:nvPr>
        </p:nvSpPr>
        <p:spPr/>
        <p:txBody>
          <a:bodyPr/>
          <a:lstStyle/>
          <a:p>
            <a:r>
              <a:rPr lang="en-US" smtClean="0"/>
              <a:t>The Sun is all the colors mixed together, this appears white to our eyes.</a:t>
            </a:r>
            <a:endParaRPr lang="bg-BG" dirty="0"/>
          </a:p>
        </p:txBody>
      </p:sp>
      <p:sp>
        <p:nvSpPr>
          <p:cNvPr id="11" name="Text Placeholder 10"/>
          <p:cNvSpPr>
            <a:spLocks noGrp="1" noEditPoints="1"/>
          </p:cNvSpPr>
          <p:nvPr>
            <p:ph type="body" sz="quarter" idx="21"/>
          </p:nvPr>
        </p:nvSpPr>
        <p:spPr/>
        <p:txBody>
          <a:bodyPr/>
          <a:lstStyle/>
          <a:p>
            <a:r>
              <a:rPr lang="en-US" smtClean="0"/>
              <a:t>Snow White</a:t>
            </a:r>
            <a:endParaRPr lang="bg-BG" dirty="0"/>
          </a:p>
        </p:txBody>
      </p:sp>
      <p:sp>
        <p:nvSpPr>
          <p:cNvPr id="35" name="Picture Placeholder 34"/>
          <p:cNvSpPr>
            <a:spLocks noGrp="1" noEditPoints="1"/>
          </p:cNvSpPr>
          <p:nvPr>
            <p:ph type="pic" idx="22"/>
          </p:nvPr>
        </p:nvSpPr>
        <p:spPr/>
      </p:sp>
      <p:sp>
        <p:nvSpPr>
          <p:cNvPr id="13" name="Text Placeholder 12"/>
          <p:cNvSpPr>
            <a:spLocks noGrp="1" noEditPoints="1"/>
          </p:cNvSpPr>
          <p:nvPr>
            <p:ph type="body" sz="quarter" idx="24"/>
          </p:nvPr>
        </p:nvSpPr>
        <p:spPr/>
        <p:txBody>
          <a:bodyPr/>
          <a:lstStyle/>
          <a:p>
            <a:r>
              <a:rPr lang="en-US" smtClean="0"/>
              <a:t>Persona non Grata</a:t>
            </a:r>
            <a:endParaRPr lang="bg-BG" dirty="0"/>
          </a:p>
        </p:txBody>
      </p:sp>
      <p:sp>
        <p:nvSpPr>
          <p:cNvPr id="36" name="Picture Placeholder 35"/>
          <p:cNvSpPr>
            <a:spLocks noGrp="1" noEditPoints="1"/>
          </p:cNvSpPr>
          <p:nvPr>
            <p:ph type="pic" idx="25"/>
          </p:nvPr>
        </p:nvSpPr>
        <p:spPr/>
      </p:sp>
      <p:sp>
        <p:nvSpPr>
          <p:cNvPr id="15" name="Content Placeholder 14"/>
          <p:cNvSpPr>
            <a:spLocks noGrp="1" noEditPoints="1"/>
          </p:cNvSpPr>
          <p:nvPr>
            <p:ph sz="quarter" idx="26"/>
          </p:nvPr>
        </p:nvSpPr>
        <p:spPr/>
        <p:txBody>
          <a:bodyPr/>
          <a:lstStyle/>
          <a:p>
            <a:r>
              <a:rPr lang="en-US" smtClean="0"/>
              <a:t>The Sun is all the colors mixed together, this appears white to our eyes.</a:t>
            </a:r>
            <a:endParaRPr lang="bg-BG" dirty="0"/>
          </a:p>
        </p:txBody>
      </p:sp>
      <p:sp>
        <p:nvSpPr>
          <p:cNvPr id="16" name="Content Placeholder 15"/>
          <p:cNvSpPr>
            <a:spLocks noGrp="1" noEditPoints="1"/>
          </p:cNvSpPr>
          <p:nvPr>
            <p:ph sz="quarter" idx="23"/>
          </p:nvPr>
        </p:nvSpPr>
        <p:spPr/>
        <p:txBody>
          <a:bodyPr/>
          <a:lstStyle/>
          <a:p>
            <a:r>
              <a:rPr lang="en-US" smtClean="0"/>
              <a:t>The Sun is all the colors mixed together, this appears white to our eyes.</a:t>
            </a:r>
            <a:endParaRPr lang="bg-BG"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pPr algn="ctr"/>
            <a:r>
              <a:rPr lang="en-US" b="0" dirty="0" smtClean="0"/>
              <a:t>Icons</a:t>
            </a:r>
            <a:endParaRPr lang="bg-BG" b="0" dirty="0"/>
          </a:p>
        </p:txBody>
      </p:sp>
      <p:pic>
        <p:nvPicPr>
          <p:cNvPr id="3" name="Picture 2"/>
          <p:cNvPicPr>
            <a:picLocks noChangeAspect="1"/>
          </p:cNvPicPr>
          <p:nvPr/>
        </p:nvPicPr>
        <p:blipFill>
          <a:blip r:embed="rId1"/>
          <a:srcRect/>
          <a:stretch>
            <a:fillRect/>
          </a:stretch>
        </p:blipFill>
        <p:spPr>
          <a:xfrm>
            <a:off x="7249249" y="4840041"/>
            <a:ext cx="720465" cy="729056"/>
          </a:xfrm>
          <a:prstGeom prst="rect">
            <a:avLst/>
          </a:prstGeom>
        </p:spPr>
      </p:pic>
      <p:pic>
        <p:nvPicPr>
          <p:cNvPr id="4" name="Picture 3"/>
          <p:cNvPicPr>
            <a:picLocks noChangeAspect="1"/>
          </p:cNvPicPr>
          <p:nvPr/>
        </p:nvPicPr>
        <p:blipFill>
          <a:blip r:embed="rId2"/>
          <a:srcRect/>
          <a:stretch>
            <a:fillRect/>
          </a:stretch>
        </p:blipFill>
        <p:spPr>
          <a:xfrm>
            <a:off x="7559630" y="1502856"/>
            <a:ext cx="727177" cy="729056"/>
          </a:xfrm>
          <a:prstGeom prst="rect">
            <a:avLst/>
          </a:prstGeom>
        </p:spPr>
      </p:pic>
      <p:pic>
        <p:nvPicPr>
          <p:cNvPr id="5" name="Picture 4"/>
          <p:cNvPicPr>
            <a:picLocks noChangeAspect="1"/>
          </p:cNvPicPr>
          <p:nvPr/>
        </p:nvPicPr>
        <p:blipFill>
          <a:blip r:embed="rId3"/>
          <a:srcRect/>
          <a:stretch>
            <a:fillRect/>
          </a:stretch>
        </p:blipFill>
        <p:spPr>
          <a:xfrm>
            <a:off x="5268567" y="4990339"/>
            <a:ext cx="738364" cy="578758"/>
          </a:xfrm>
          <a:prstGeom prst="rect">
            <a:avLst/>
          </a:prstGeom>
        </p:spPr>
      </p:pic>
      <p:pic>
        <p:nvPicPr>
          <p:cNvPr id="6" name="Picture 5"/>
          <p:cNvPicPr>
            <a:picLocks noChangeAspect="1"/>
          </p:cNvPicPr>
          <p:nvPr/>
        </p:nvPicPr>
        <p:blipFill>
          <a:blip r:embed="rId4"/>
          <a:srcRect/>
          <a:stretch>
            <a:fillRect/>
          </a:stretch>
        </p:blipFill>
        <p:spPr>
          <a:xfrm>
            <a:off x="303094" y="2656938"/>
            <a:ext cx="733889" cy="704380"/>
          </a:xfrm>
          <a:prstGeom prst="rect">
            <a:avLst/>
          </a:prstGeom>
        </p:spPr>
      </p:pic>
      <p:pic>
        <p:nvPicPr>
          <p:cNvPr id="7" name="Picture 6"/>
          <p:cNvPicPr>
            <a:picLocks noChangeAspect="1"/>
          </p:cNvPicPr>
          <p:nvPr/>
        </p:nvPicPr>
        <p:blipFill>
          <a:blip r:embed="rId5"/>
          <a:srcRect/>
          <a:stretch>
            <a:fillRect/>
          </a:stretch>
        </p:blipFill>
        <p:spPr>
          <a:xfrm>
            <a:off x="6039463" y="2612073"/>
            <a:ext cx="689140" cy="749245"/>
          </a:xfrm>
          <a:prstGeom prst="rect">
            <a:avLst/>
          </a:prstGeom>
        </p:spPr>
      </p:pic>
      <p:pic>
        <p:nvPicPr>
          <p:cNvPr id="8" name="Picture 7"/>
          <p:cNvPicPr>
            <a:picLocks noChangeAspect="1"/>
          </p:cNvPicPr>
          <p:nvPr/>
        </p:nvPicPr>
        <p:blipFill>
          <a:blip r:embed="rId6"/>
          <a:srcRect/>
          <a:stretch>
            <a:fillRect/>
          </a:stretch>
        </p:blipFill>
        <p:spPr>
          <a:xfrm>
            <a:off x="1340077" y="2632262"/>
            <a:ext cx="617541" cy="729056"/>
          </a:xfrm>
          <a:prstGeom prst="rect">
            <a:avLst/>
          </a:prstGeom>
        </p:spPr>
      </p:pic>
      <p:pic>
        <p:nvPicPr>
          <p:cNvPr id="9" name="Picture 8"/>
          <p:cNvPicPr>
            <a:picLocks noChangeAspect="1"/>
          </p:cNvPicPr>
          <p:nvPr/>
        </p:nvPicPr>
        <p:blipFill>
          <a:blip r:embed="rId7"/>
          <a:srcRect/>
          <a:stretch>
            <a:fillRect/>
          </a:stretch>
        </p:blipFill>
        <p:spPr>
          <a:xfrm>
            <a:off x="3021232" y="1482667"/>
            <a:ext cx="747314" cy="749245"/>
          </a:xfrm>
          <a:prstGeom prst="rect">
            <a:avLst/>
          </a:prstGeom>
        </p:spPr>
      </p:pic>
      <p:pic>
        <p:nvPicPr>
          <p:cNvPr id="10" name="Picture 9"/>
          <p:cNvPicPr>
            <a:picLocks noChangeAspect="1"/>
          </p:cNvPicPr>
          <p:nvPr/>
        </p:nvPicPr>
        <p:blipFill>
          <a:blip r:embed="rId8"/>
          <a:srcRect/>
          <a:stretch>
            <a:fillRect/>
          </a:stretch>
        </p:blipFill>
        <p:spPr>
          <a:xfrm>
            <a:off x="6635393" y="1482667"/>
            <a:ext cx="727177" cy="749245"/>
          </a:xfrm>
          <a:prstGeom prst="rect">
            <a:avLst/>
          </a:prstGeom>
        </p:spPr>
      </p:pic>
      <p:pic>
        <p:nvPicPr>
          <p:cNvPr id="11" name="Picture 10"/>
          <p:cNvPicPr>
            <a:picLocks noChangeAspect="1"/>
          </p:cNvPicPr>
          <p:nvPr/>
        </p:nvPicPr>
        <p:blipFill>
          <a:blip r:embed="rId9"/>
          <a:srcRect/>
          <a:stretch>
            <a:fillRect/>
          </a:stretch>
        </p:blipFill>
        <p:spPr>
          <a:xfrm>
            <a:off x="1150703" y="3737554"/>
            <a:ext cx="742839" cy="704380"/>
          </a:xfrm>
          <a:prstGeom prst="rect">
            <a:avLst/>
          </a:prstGeom>
        </p:spPr>
      </p:pic>
      <p:pic>
        <p:nvPicPr>
          <p:cNvPr id="12" name="Picture 11"/>
          <p:cNvPicPr>
            <a:picLocks noChangeAspect="1"/>
          </p:cNvPicPr>
          <p:nvPr/>
        </p:nvPicPr>
        <p:blipFill>
          <a:blip r:embed="rId10"/>
          <a:srcRect/>
          <a:stretch>
            <a:fillRect/>
          </a:stretch>
        </p:blipFill>
        <p:spPr>
          <a:xfrm>
            <a:off x="2260712" y="2632262"/>
            <a:ext cx="745077" cy="729056"/>
          </a:xfrm>
          <a:prstGeom prst="rect">
            <a:avLst/>
          </a:prstGeom>
        </p:spPr>
      </p:pic>
      <p:pic>
        <p:nvPicPr>
          <p:cNvPr id="13" name="Picture 12"/>
          <p:cNvPicPr>
            <a:picLocks noChangeAspect="1"/>
          </p:cNvPicPr>
          <p:nvPr/>
        </p:nvPicPr>
        <p:blipFill>
          <a:blip r:embed="rId11"/>
          <a:srcRect/>
          <a:stretch>
            <a:fillRect/>
          </a:stretch>
        </p:blipFill>
        <p:spPr>
          <a:xfrm>
            <a:off x="1136959" y="1487153"/>
            <a:ext cx="742839" cy="744759"/>
          </a:xfrm>
          <a:prstGeom prst="rect">
            <a:avLst/>
          </a:prstGeom>
        </p:spPr>
      </p:pic>
      <p:pic>
        <p:nvPicPr>
          <p:cNvPr id="14" name="Picture 13"/>
          <p:cNvPicPr>
            <a:picLocks noChangeAspect="1"/>
          </p:cNvPicPr>
          <p:nvPr/>
        </p:nvPicPr>
        <p:blipFill>
          <a:blip r:embed="rId12"/>
          <a:srcRect/>
          <a:stretch>
            <a:fillRect/>
          </a:stretch>
        </p:blipFill>
        <p:spPr>
          <a:xfrm>
            <a:off x="208407" y="3744283"/>
            <a:ext cx="733889" cy="697651"/>
          </a:xfrm>
          <a:prstGeom prst="rect">
            <a:avLst/>
          </a:prstGeom>
        </p:spPr>
      </p:pic>
      <p:pic>
        <p:nvPicPr>
          <p:cNvPr id="15" name="Picture 14"/>
          <p:cNvPicPr>
            <a:picLocks noChangeAspect="1"/>
          </p:cNvPicPr>
          <p:nvPr/>
        </p:nvPicPr>
        <p:blipFill>
          <a:blip r:embed="rId13"/>
          <a:srcRect/>
          <a:stretch>
            <a:fillRect/>
          </a:stretch>
        </p:blipFill>
        <p:spPr>
          <a:xfrm>
            <a:off x="5047229" y="2638992"/>
            <a:ext cx="689140" cy="722326"/>
          </a:xfrm>
          <a:prstGeom prst="rect">
            <a:avLst/>
          </a:prstGeom>
        </p:spPr>
      </p:pic>
      <p:pic>
        <p:nvPicPr>
          <p:cNvPr id="16" name="Picture 15"/>
          <p:cNvPicPr>
            <a:picLocks noChangeAspect="1"/>
          </p:cNvPicPr>
          <p:nvPr/>
        </p:nvPicPr>
        <p:blipFill>
          <a:blip r:embed="rId14"/>
          <a:srcRect/>
          <a:stretch>
            <a:fillRect/>
          </a:stretch>
        </p:blipFill>
        <p:spPr>
          <a:xfrm>
            <a:off x="9220981" y="4846771"/>
            <a:ext cx="700327" cy="722326"/>
          </a:xfrm>
          <a:prstGeom prst="rect">
            <a:avLst/>
          </a:prstGeom>
        </p:spPr>
      </p:pic>
      <p:pic>
        <p:nvPicPr>
          <p:cNvPr id="17" name="Picture 16"/>
          <p:cNvPicPr>
            <a:picLocks noChangeAspect="1"/>
          </p:cNvPicPr>
          <p:nvPr/>
        </p:nvPicPr>
        <p:blipFill>
          <a:blip r:embed="rId15"/>
          <a:srcRect/>
          <a:stretch>
            <a:fillRect/>
          </a:stretch>
        </p:blipFill>
        <p:spPr>
          <a:xfrm>
            <a:off x="3965606" y="1493883"/>
            <a:ext cx="626491" cy="738029"/>
          </a:xfrm>
          <a:prstGeom prst="rect">
            <a:avLst/>
          </a:prstGeom>
        </p:spPr>
      </p:pic>
      <p:pic>
        <p:nvPicPr>
          <p:cNvPr id="18" name="Picture 17"/>
          <p:cNvPicPr>
            <a:picLocks noChangeAspect="1"/>
          </p:cNvPicPr>
          <p:nvPr/>
        </p:nvPicPr>
        <p:blipFill>
          <a:blip r:embed="rId16"/>
          <a:srcRect/>
          <a:stretch>
            <a:fillRect/>
          </a:stretch>
        </p:blipFill>
        <p:spPr>
          <a:xfrm>
            <a:off x="10102371" y="2724235"/>
            <a:ext cx="749552" cy="637083"/>
          </a:xfrm>
          <a:prstGeom prst="rect">
            <a:avLst/>
          </a:prstGeom>
        </p:spPr>
      </p:pic>
      <p:pic>
        <p:nvPicPr>
          <p:cNvPr id="19" name="Picture 18"/>
          <p:cNvPicPr>
            <a:picLocks noChangeAspect="1"/>
          </p:cNvPicPr>
          <p:nvPr/>
        </p:nvPicPr>
        <p:blipFill>
          <a:blip r:embed="rId17"/>
          <a:srcRect/>
          <a:stretch>
            <a:fillRect/>
          </a:stretch>
        </p:blipFill>
        <p:spPr>
          <a:xfrm>
            <a:off x="5713394" y="1520802"/>
            <a:ext cx="724939" cy="711110"/>
          </a:xfrm>
          <a:prstGeom prst="rect">
            <a:avLst/>
          </a:prstGeom>
        </p:spPr>
      </p:pic>
      <p:pic>
        <p:nvPicPr>
          <p:cNvPr id="20" name="Picture 19"/>
          <p:cNvPicPr>
            <a:picLocks noChangeAspect="1"/>
          </p:cNvPicPr>
          <p:nvPr/>
        </p:nvPicPr>
        <p:blipFill>
          <a:blip r:embed="rId18"/>
          <a:srcRect/>
          <a:stretch>
            <a:fillRect/>
          </a:stretch>
        </p:blipFill>
        <p:spPr>
          <a:xfrm>
            <a:off x="2076858" y="1484910"/>
            <a:ext cx="747314" cy="747002"/>
          </a:xfrm>
          <a:prstGeom prst="rect">
            <a:avLst/>
          </a:prstGeom>
        </p:spPr>
      </p:pic>
      <p:pic>
        <p:nvPicPr>
          <p:cNvPr id="21" name="Picture 20"/>
          <p:cNvPicPr>
            <a:picLocks noChangeAspect="1"/>
          </p:cNvPicPr>
          <p:nvPr/>
        </p:nvPicPr>
        <p:blipFill>
          <a:blip r:embed="rId19"/>
          <a:srcRect/>
          <a:stretch>
            <a:fillRect/>
          </a:stretch>
        </p:blipFill>
        <p:spPr>
          <a:xfrm>
            <a:off x="6270095" y="4819852"/>
            <a:ext cx="715990" cy="749245"/>
          </a:xfrm>
          <a:prstGeom prst="rect">
            <a:avLst/>
          </a:prstGeom>
        </p:spPr>
      </p:pic>
      <p:pic>
        <p:nvPicPr>
          <p:cNvPr id="22" name="Picture 21"/>
          <p:cNvPicPr>
            <a:picLocks noChangeAspect="1"/>
          </p:cNvPicPr>
          <p:nvPr/>
        </p:nvPicPr>
        <p:blipFill>
          <a:blip r:embed="rId20"/>
          <a:srcRect/>
          <a:stretch>
            <a:fillRect/>
          </a:stretch>
        </p:blipFill>
        <p:spPr>
          <a:xfrm>
            <a:off x="9398671" y="3712878"/>
            <a:ext cx="702565" cy="729056"/>
          </a:xfrm>
          <a:prstGeom prst="rect">
            <a:avLst/>
          </a:prstGeom>
        </p:spPr>
      </p:pic>
      <p:pic>
        <p:nvPicPr>
          <p:cNvPr id="23" name="Picture 22"/>
          <p:cNvPicPr>
            <a:picLocks noChangeAspect="1"/>
          </p:cNvPicPr>
          <p:nvPr/>
        </p:nvPicPr>
        <p:blipFill>
          <a:blip r:embed="rId21"/>
          <a:srcRect/>
          <a:stretch>
            <a:fillRect/>
          </a:stretch>
        </p:blipFill>
        <p:spPr>
          <a:xfrm>
            <a:off x="2101949" y="3697175"/>
            <a:ext cx="745076" cy="744759"/>
          </a:xfrm>
          <a:prstGeom prst="rect">
            <a:avLst/>
          </a:prstGeom>
        </p:spPr>
      </p:pic>
      <p:pic>
        <p:nvPicPr>
          <p:cNvPr id="24" name="Picture 23"/>
          <p:cNvPicPr>
            <a:picLocks noChangeAspect="1"/>
          </p:cNvPicPr>
          <p:nvPr/>
        </p:nvPicPr>
        <p:blipFill>
          <a:blip r:embed="rId22"/>
          <a:srcRect/>
          <a:stretch>
            <a:fillRect/>
          </a:stretch>
        </p:blipFill>
        <p:spPr>
          <a:xfrm>
            <a:off x="5734648" y="3717365"/>
            <a:ext cx="722702" cy="724569"/>
          </a:xfrm>
          <a:prstGeom prst="rect">
            <a:avLst/>
          </a:prstGeom>
        </p:spPr>
      </p:pic>
      <p:pic>
        <p:nvPicPr>
          <p:cNvPr id="25" name="Picture 24"/>
          <p:cNvPicPr>
            <a:picLocks noChangeAspect="1"/>
          </p:cNvPicPr>
          <p:nvPr/>
        </p:nvPicPr>
        <p:blipFill>
          <a:blip r:embed="rId23"/>
          <a:srcRect/>
          <a:stretch>
            <a:fillRect/>
          </a:stretch>
        </p:blipFill>
        <p:spPr>
          <a:xfrm>
            <a:off x="11194950" y="4842284"/>
            <a:ext cx="733889" cy="726813"/>
          </a:xfrm>
          <a:prstGeom prst="rect">
            <a:avLst/>
          </a:prstGeom>
        </p:spPr>
      </p:pic>
      <p:pic>
        <p:nvPicPr>
          <p:cNvPr id="26" name="Picture 25"/>
          <p:cNvPicPr>
            <a:picLocks noChangeAspect="1"/>
          </p:cNvPicPr>
          <p:nvPr/>
        </p:nvPicPr>
        <p:blipFill>
          <a:blip r:embed="rId24"/>
          <a:srcRect/>
          <a:stretch>
            <a:fillRect/>
          </a:stretch>
        </p:blipFill>
        <p:spPr>
          <a:xfrm>
            <a:off x="10303254" y="1532018"/>
            <a:ext cx="756264" cy="699894"/>
          </a:xfrm>
          <a:prstGeom prst="rect">
            <a:avLst/>
          </a:prstGeom>
        </p:spPr>
      </p:pic>
      <p:pic>
        <p:nvPicPr>
          <p:cNvPr id="27" name="Picture 26"/>
          <p:cNvPicPr>
            <a:picLocks noChangeAspect="1"/>
          </p:cNvPicPr>
          <p:nvPr/>
        </p:nvPicPr>
        <p:blipFill>
          <a:blip r:embed="rId25"/>
          <a:srcRect/>
          <a:stretch>
            <a:fillRect/>
          </a:stretch>
        </p:blipFill>
        <p:spPr>
          <a:xfrm>
            <a:off x="11263127" y="3726338"/>
            <a:ext cx="720464" cy="715596"/>
          </a:xfrm>
          <a:prstGeom prst="rect">
            <a:avLst/>
          </a:prstGeom>
        </p:spPr>
      </p:pic>
      <p:pic>
        <p:nvPicPr>
          <p:cNvPr id="28" name="Picture 27"/>
          <p:cNvPicPr>
            <a:picLocks noChangeAspect="1"/>
          </p:cNvPicPr>
          <p:nvPr/>
        </p:nvPicPr>
        <p:blipFill>
          <a:blip r:embed="rId26"/>
          <a:srcRect/>
          <a:stretch>
            <a:fillRect/>
          </a:stretch>
        </p:blipFill>
        <p:spPr>
          <a:xfrm>
            <a:off x="6665757" y="3683716"/>
            <a:ext cx="720464" cy="758218"/>
          </a:xfrm>
          <a:prstGeom prst="rect">
            <a:avLst/>
          </a:prstGeom>
        </p:spPr>
      </p:pic>
      <p:pic>
        <p:nvPicPr>
          <p:cNvPr id="29" name="Picture 28"/>
          <p:cNvPicPr>
            <a:picLocks noChangeAspect="1"/>
          </p:cNvPicPr>
          <p:nvPr/>
        </p:nvPicPr>
        <p:blipFill>
          <a:blip r:embed="rId27"/>
          <a:srcRect/>
          <a:stretch>
            <a:fillRect/>
          </a:stretch>
        </p:blipFill>
        <p:spPr>
          <a:xfrm>
            <a:off x="11256578" y="1514072"/>
            <a:ext cx="738364" cy="717840"/>
          </a:xfrm>
          <a:prstGeom prst="rect">
            <a:avLst/>
          </a:prstGeom>
        </p:spPr>
      </p:pic>
      <p:pic>
        <p:nvPicPr>
          <p:cNvPr id="30" name="Picture 29"/>
          <p:cNvPicPr>
            <a:picLocks noChangeAspect="1"/>
          </p:cNvPicPr>
          <p:nvPr/>
        </p:nvPicPr>
        <p:blipFill>
          <a:blip r:embed="rId28"/>
          <a:srcRect/>
          <a:stretch>
            <a:fillRect/>
          </a:stretch>
        </p:blipFill>
        <p:spPr>
          <a:xfrm>
            <a:off x="4789157" y="1473694"/>
            <a:ext cx="727177" cy="758218"/>
          </a:xfrm>
          <a:prstGeom prst="rect">
            <a:avLst/>
          </a:prstGeom>
        </p:spPr>
      </p:pic>
      <p:pic>
        <p:nvPicPr>
          <p:cNvPr id="31" name="Picture 30"/>
          <p:cNvPicPr>
            <a:picLocks noChangeAspect="1"/>
          </p:cNvPicPr>
          <p:nvPr/>
        </p:nvPicPr>
        <p:blipFill>
          <a:blip r:embed="rId29"/>
          <a:srcRect/>
          <a:stretch>
            <a:fillRect/>
          </a:stretch>
        </p:blipFill>
        <p:spPr>
          <a:xfrm>
            <a:off x="10309643" y="3753256"/>
            <a:ext cx="745077" cy="688678"/>
          </a:xfrm>
          <a:prstGeom prst="rect">
            <a:avLst/>
          </a:prstGeom>
        </p:spPr>
      </p:pic>
      <p:pic>
        <p:nvPicPr>
          <p:cNvPr id="32" name="Picture 31"/>
          <p:cNvPicPr>
            <a:picLocks noChangeAspect="1"/>
          </p:cNvPicPr>
          <p:nvPr/>
        </p:nvPicPr>
        <p:blipFill>
          <a:blip r:embed="rId30"/>
          <a:srcRect/>
          <a:stretch>
            <a:fillRect/>
          </a:stretch>
        </p:blipFill>
        <p:spPr>
          <a:xfrm>
            <a:off x="11155017" y="2688344"/>
            <a:ext cx="733889" cy="672974"/>
          </a:xfrm>
          <a:prstGeom prst="rect">
            <a:avLst/>
          </a:prstGeom>
        </p:spPr>
      </p:pic>
      <p:pic>
        <p:nvPicPr>
          <p:cNvPr id="33" name="Picture 32"/>
          <p:cNvPicPr>
            <a:picLocks noChangeAspect="1"/>
          </p:cNvPicPr>
          <p:nvPr/>
        </p:nvPicPr>
        <p:blipFill>
          <a:blip r:embed="rId31"/>
          <a:srcRect/>
          <a:stretch>
            <a:fillRect/>
          </a:stretch>
        </p:blipFill>
        <p:spPr>
          <a:xfrm>
            <a:off x="7031697" y="2630019"/>
            <a:ext cx="729414" cy="731299"/>
          </a:xfrm>
          <a:prstGeom prst="rect">
            <a:avLst/>
          </a:prstGeom>
        </p:spPr>
      </p:pic>
      <p:pic>
        <p:nvPicPr>
          <p:cNvPr id="34" name="Picture 33"/>
          <p:cNvPicPr>
            <a:picLocks noChangeAspect="1"/>
          </p:cNvPicPr>
          <p:nvPr/>
        </p:nvPicPr>
        <p:blipFill>
          <a:blip r:embed="rId32"/>
          <a:srcRect/>
          <a:stretch>
            <a:fillRect/>
          </a:stretch>
        </p:blipFill>
        <p:spPr>
          <a:xfrm>
            <a:off x="3055432" y="3710635"/>
            <a:ext cx="622016" cy="731299"/>
          </a:xfrm>
          <a:prstGeom prst="rect">
            <a:avLst/>
          </a:prstGeom>
        </p:spPr>
      </p:pic>
      <p:pic>
        <p:nvPicPr>
          <p:cNvPr id="35" name="Picture 34"/>
          <p:cNvPicPr>
            <a:picLocks noChangeAspect="1"/>
          </p:cNvPicPr>
          <p:nvPr/>
        </p:nvPicPr>
        <p:blipFill>
          <a:blip r:embed="rId33"/>
          <a:srcRect/>
          <a:stretch>
            <a:fillRect/>
          </a:stretch>
        </p:blipFill>
        <p:spPr>
          <a:xfrm>
            <a:off x="4841576" y="3701662"/>
            <a:ext cx="684665" cy="740272"/>
          </a:xfrm>
          <a:prstGeom prst="rect">
            <a:avLst/>
          </a:prstGeom>
        </p:spPr>
      </p:pic>
      <p:pic>
        <p:nvPicPr>
          <p:cNvPr id="36" name="Picture 35"/>
          <p:cNvPicPr>
            <a:picLocks noChangeAspect="1"/>
          </p:cNvPicPr>
          <p:nvPr/>
        </p:nvPicPr>
        <p:blipFill>
          <a:blip r:embed="rId34"/>
          <a:srcRect/>
          <a:stretch>
            <a:fillRect/>
          </a:stretch>
        </p:blipFill>
        <p:spPr>
          <a:xfrm>
            <a:off x="2268457" y="4826582"/>
            <a:ext cx="740601" cy="742515"/>
          </a:xfrm>
          <a:prstGeom prst="rect">
            <a:avLst/>
          </a:prstGeom>
        </p:spPr>
      </p:pic>
      <p:pic>
        <p:nvPicPr>
          <p:cNvPr id="37" name="Picture 36"/>
          <p:cNvPicPr>
            <a:picLocks noChangeAspect="1"/>
          </p:cNvPicPr>
          <p:nvPr/>
        </p:nvPicPr>
        <p:blipFill>
          <a:blip r:embed="rId35"/>
          <a:srcRect/>
          <a:stretch>
            <a:fillRect/>
          </a:stretch>
        </p:blipFill>
        <p:spPr>
          <a:xfrm>
            <a:off x="10184472" y="4855744"/>
            <a:ext cx="747314" cy="713353"/>
          </a:xfrm>
          <a:prstGeom prst="rect">
            <a:avLst/>
          </a:prstGeom>
        </p:spPr>
      </p:pic>
      <p:pic>
        <p:nvPicPr>
          <p:cNvPr id="38" name="Picture 37"/>
          <p:cNvPicPr>
            <a:picLocks noChangeAspect="1"/>
          </p:cNvPicPr>
          <p:nvPr/>
        </p:nvPicPr>
        <p:blipFill>
          <a:blip r:embed="rId36"/>
          <a:srcRect/>
          <a:stretch>
            <a:fillRect/>
          </a:stretch>
        </p:blipFill>
        <p:spPr>
          <a:xfrm>
            <a:off x="9090000" y="2627776"/>
            <a:ext cx="709277" cy="733542"/>
          </a:xfrm>
          <a:prstGeom prst="rect">
            <a:avLst/>
          </a:prstGeom>
        </p:spPr>
      </p:pic>
      <p:pic>
        <p:nvPicPr>
          <p:cNvPr id="39" name="Picture 38"/>
          <p:cNvPicPr>
            <a:picLocks noChangeAspect="1"/>
          </p:cNvPicPr>
          <p:nvPr/>
        </p:nvPicPr>
        <p:blipFill>
          <a:blip r:embed="rId37"/>
          <a:srcRect/>
          <a:stretch>
            <a:fillRect/>
          </a:stretch>
        </p:blipFill>
        <p:spPr>
          <a:xfrm>
            <a:off x="4220568" y="2630019"/>
            <a:ext cx="523567" cy="731299"/>
          </a:xfrm>
          <a:prstGeom prst="rect">
            <a:avLst/>
          </a:prstGeom>
        </p:spPr>
      </p:pic>
      <p:pic>
        <p:nvPicPr>
          <p:cNvPr id="40" name="Picture 39"/>
          <p:cNvPicPr>
            <a:picLocks noChangeAspect="1"/>
          </p:cNvPicPr>
          <p:nvPr/>
        </p:nvPicPr>
        <p:blipFill>
          <a:blip r:embed="rId38"/>
          <a:srcRect/>
          <a:stretch>
            <a:fillRect/>
          </a:stretch>
        </p:blipFill>
        <p:spPr>
          <a:xfrm>
            <a:off x="8232878" y="4855744"/>
            <a:ext cx="724939" cy="713353"/>
          </a:xfrm>
          <a:prstGeom prst="rect">
            <a:avLst/>
          </a:prstGeom>
        </p:spPr>
      </p:pic>
      <p:pic>
        <p:nvPicPr>
          <p:cNvPr id="41" name="Picture 40"/>
          <p:cNvPicPr>
            <a:picLocks noChangeAspect="1"/>
          </p:cNvPicPr>
          <p:nvPr/>
        </p:nvPicPr>
        <p:blipFill>
          <a:blip r:embed="rId39"/>
          <a:srcRect/>
          <a:stretch>
            <a:fillRect/>
          </a:stretch>
        </p:blipFill>
        <p:spPr>
          <a:xfrm>
            <a:off x="3308883" y="2625532"/>
            <a:ext cx="608591" cy="735786"/>
          </a:xfrm>
          <a:prstGeom prst="rect">
            <a:avLst/>
          </a:prstGeom>
        </p:spPr>
      </p:pic>
      <p:pic>
        <p:nvPicPr>
          <p:cNvPr id="42" name="Picture 41"/>
          <p:cNvPicPr>
            <a:picLocks noChangeAspect="1"/>
          </p:cNvPicPr>
          <p:nvPr/>
        </p:nvPicPr>
        <p:blipFill>
          <a:blip r:embed="rId40"/>
          <a:srcRect/>
          <a:stretch>
            <a:fillRect/>
          </a:stretch>
        </p:blipFill>
        <p:spPr>
          <a:xfrm>
            <a:off x="1260217" y="5156339"/>
            <a:ext cx="745076" cy="412758"/>
          </a:xfrm>
          <a:prstGeom prst="rect">
            <a:avLst/>
          </a:prstGeom>
        </p:spPr>
      </p:pic>
      <p:pic>
        <p:nvPicPr>
          <p:cNvPr id="43" name="Picture 42"/>
          <p:cNvPicPr>
            <a:picLocks noChangeAspect="1"/>
          </p:cNvPicPr>
          <p:nvPr/>
        </p:nvPicPr>
        <p:blipFill>
          <a:blip r:embed="rId41"/>
          <a:srcRect/>
          <a:stretch>
            <a:fillRect/>
          </a:stretch>
        </p:blipFill>
        <p:spPr>
          <a:xfrm>
            <a:off x="7594628" y="3703905"/>
            <a:ext cx="666765" cy="738029"/>
          </a:xfrm>
          <a:prstGeom prst="rect">
            <a:avLst/>
          </a:prstGeom>
        </p:spPr>
      </p:pic>
      <p:pic>
        <p:nvPicPr>
          <p:cNvPr id="44" name="Picture 43"/>
          <p:cNvPicPr>
            <a:picLocks noChangeAspect="1"/>
          </p:cNvPicPr>
          <p:nvPr/>
        </p:nvPicPr>
        <p:blipFill>
          <a:blip r:embed="rId42"/>
          <a:srcRect/>
          <a:stretch>
            <a:fillRect/>
          </a:stretch>
        </p:blipFill>
        <p:spPr>
          <a:xfrm>
            <a:off x="3272222" y="4911825"/>
            <a:ext cx="745077" cy="657272"/>
          </a:xfrm>
          <a:prstGeom prst="rect">
            <a:avLst/>
          </a:prstGeom>
        </p:spPr>
      </p:pic>
      <p:pic>
        <p:nvPicPr>
          <p:cNvPr id="45" name="Picture 44"/>
          <p:cNvPicPr>
            <a:picLocks noChangeAspect="1"/>
          </p:cNvPicPr>
          <p:nvPr/>
        </p:nvPicPr>
        <p:blipFill>
          <a:blip r:embed="rId43"/>
          <a:srcRect/>
          <a:stretch>
            <a:fillRect/>
          </a:stretch>
        </p:blipFill>
        <p:spPr>
          <a:xfrm>
            <a:off x="8064205" y="2739938"/>
            <a:ext cx="722701" cy="621380"/>
          </a:xfrm>
          <a:prstGeom prst="rect">
            <a:avLst/>
          </a:prstGeom>
        </p:spPr>
      </p:pic>
      <p:pic>
        <p:nvPicPr>
          <p:cNvPr id="46" name="Picture 45"/>
          <p:cNvPicPr>
            <a:picLocks noChangeAspect="1"/>
          </p:cNvPicPr>
          <p:nvPr/>
        </p:nvPicPr>
        <p:blipFill>
          <a:blip r:embed="rId44"/>
          <a:srcRect/>
          <a:stretch>
            <a:fillRect/>
          </a:stretch>
        </p:blipFill>
        <p:spPr>
          <a:xfrm>
            <a:off x="197060" y="1520802"/>
            <a:ext cx="742839" cy="711110"/>
          </a:xfrm>
          <a:prstGeom prst="rect">
            <a:avLst/>
          </a:prstGeom>
        </p:spPr>
      </p:pic>
      <p:pic>
        <p:nvPicPr>
          <p:cNvPr id="47" name="Picture 46"/>
          <p:cNvPicPr>
            <a:picLocks noChangeAspect="1"/>
          </p:cNvPicPr>
          <p:nvPr/>
        </p:nvPicPr>
        <p:blipFill>
          <a:blip r:embed="rId45"/>
          <a:srcRect/>
          <a:stretch>
            <a:fillRect/>
          </a:stretch>
        </p:blipFill>
        <p:spPr>
          <a:xfrm>
            <a:off x="9408104" y="1487153"/>
            <a:ext cx="698090" cy="744759"/>
          </a:xfrm>
          <a:prstGeom prst="rect">
            <a:avLst/>
          </a:prstGeom>
        </p:spPr>
      </p:pic>
      <p:pic>
        <p:nvPicPr>
          <p:cNvPr id="48" name="Picture 47"/>
          <p:cNvPicPr>
            <a:picLocks noChangeAspect="1"/>
          </p:cNvPicPr>
          <p:nvPr/>
        </p:nvPicPr>
        <p:blipFill>
          <a:blip r:embed="rId46"/>
          <a:srcRect/>
          <a:stretch>
            <a:fillRect/>
          </a:stretch>
        </p:blipFill>
        <p:spPr>
          <a:xfrm>
            <a:off x="8483867" y="1615018"/>
            <a:ext cx="727177" cy="616894"/>
          </a:xfrm>
          <a:prstGeom prst="rect">
            <a:avLst/>
          </a:prstGeom>
        </p:spPr>
      </p:pic>
      <p:pic>
        <p:nvPicPr>
          <p:cNvPr id="49" name="Picture 48"/>
          <p:cNvPicPr>
            <a:picLocks noChangeAspect="1"/>
          </p:cNvPicPr>
          <p:nvPr/>
        </p:nvPicPr>
        <p:blipFill>
          <a:blip r:embed="rId47"/>
          <a:srcRect/>
          <a:stretch>
            <a:fillRect/>
          </a:stretch>
        </p:blipFill>
        <p:spPr>
          <a:xfrm>
            <a:off x="4280463" y="4828825"/>
            <a:ext cx="724940" cy="740272"/>
          </a:xfrm>
          <a:prstGeom prst="rect">
            <a:avLst/>
          </a:prstGeom>
        </p:spPr>
      </p:pic>
      <p:pic>
        <p:nvPicPr>
          <p:cNvPr id="50" name="Picture 49"/>
          <p:cNvPicPr>
            <a:picLocks noChangeAspect="1"/>
          </p:cNvPicPr>
          <p:nvPr/>
        </p:nvPicPr>
        <p:blipFill>
          <a:blip r:embed="rId48"/>
          <a:srcRect/>
          <a:stretch>
            <a:fillRect/>
          </a:stretch>
        </p:blipFill>
        <p:spPr>
          <a:xfrm>
            <a:off x="263164" y="4914068"/>
            <a:ext cx="733889" cy="655029"/>
          </a:xfrm>
          <a:prstGeom prst="rect">
            <a:avLst/>
          </a:prstGeom>
        </p:spPr>
      </p:pic>
      <p:pic>
        <p:nvPicPr>
          <p:cNvPr id="51" name="Picture 50"/>
          <p:cNvPicPr>
            <a:picLocks noChangeAspect="1"/>
          </p:cNvPicPr>
          <p:nvPr/>
        </p:nvPicPr>
        <p:blipFill>
          <a:blip r:embed="rId49"/>
          <a:srcRect/>
          <a:stretch>
            <a:fillRect/>
          </a:stretch>
        </p:blipFill>
        <p:spPr>
          <a:xfrm>
            <a:off x="8469800" y="3860933"/>
            <a:ext cx="720464" cy="581001"/>
          </a:xfrm>
          <a:prstGeom prst="rect">
            <a:avLst/>
          </a:prstGeom>
        </p:spPr>
      </p:pic>
      <p:pic>
        <p:nvPicPr>
          <p:cNvPr id="52" name="Picture 51"/>
          <p:cNvPicPr>
            <a:picLocks noChangeAspect="1"/>
          </p:cNvPicPr>
          <p:nvPr/>
        </p:nvPicPr>
        <p:blipFill>
          <a:blip r:embed="rId50"/>
          <a:srcRect/>
          <a:stretch>
            <a:fillRect/>
          </a:stretch>
        </p:blipFill>
        <p:spPr>
          <a:xfrm>
            <a:off x="3885855" y="3730824"/>
            <a:ext cx="747314" cy="71111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pPr algn="ctr"/>
            <a:r>
              <a:rPr lang="en-US" b="0" dirty="0" smtClean="0"/>
              <a:t>Icons</a:t>
            </a:r>
            <a:endParaRPr lang="bg-BG" b="0" dirty="0"/>
          </a:p>
        </p:txBody>
      </p:sp>
      <p:pic>
        <p:nvPicPr>
          <p:cNvPr id="53" name="Picture 52"/>
          <p:cNvPicPr>
            <a:picLocks noChangeAspect="1"/>
          </p:cNvPicPr>
          <p:nvPr/>
        </p:nvPicPr>
        <p:blipFill>
          <a:blip r:embed="rId1"/>
          <a:srcRect/>
          <a:stretch>
            <a:fillRect/>
          </a:stretch>
        </p:blipFill>
        <p:spPr>
          <a:xfrm>
            <a:off x="485059" y="2116267"/>
            <a:ext cx="741750" cy="795400"/>
          </a:xfrm>
          <a:prstGeom prst="rect">
            <a:avLst/>
          </a:prstGeom>
        </p:spPr>
      </p:pic>
      <p:pic>
        <p:nvPicPr>
          <p:cNvPr id="54" name="Picture 53"/>
          <p:cNvPicPr>
            <a:picLocks noChangeAspect="1"/>
          </p:cNvPicPr>
          <p:nvPr/>
        </p:nvPicPr>
        <p:blipFill>
          <a:blip r:embed="rId2"/>
          <a:srcRect/>
          <a:stretch>
            <a:fillRect/>
          </a:stretch>
        </p:blipFill>
        <p:spPr>
          <a:xfrm>
            <a:off x="2796777" y="2135667"/>
            <a:ext cx="761100" cy="756600"/>
          </a:xfrm>
          <a:prstGeom prst="rect">
            <a:avLst/>
          </a:prstGeom>
        </p:spPr>
      </p:pic>
      <p:pic>
        <p:nvPicPr>
          <p:cNvPr id="55" name="Picture 54"/>
          <p:cNvPicPr>
            <a:picLocks noChangeAspect="1"/>
          </p:cNvPicPr>
          <p:nvPr/>
        </p:nvPicPr>
        <p:blipFill>
          <a:blip r:embed="rId3"/>
          <a:srcRect/>
          <a:stretch>
            <a:fillRect/>
          </a:stretch>
        </p:blipFill>
        <p:spPr>
          <a:xfrm>
            <a:off x="5043995" y="2193867"/>
            <a:ext cx="748200" cy="640200"/>
          </a:xfrm>
          <a:prstGeom prst="rect">
            <a:avLst/>
          </a:prstGeom>
        </p:spPr>
      </p:pic>
      <p:pic>
        <p:nvPicPr>
          <p:cNvPr id="56" name="Picture 55"/>
          <p:cNvPicPr>
            <a:picLocks noChangeAspect="1"/>
          </p:cNvPicPr>
          <p:nvPr/>
        </p:nvPicPr>
        <p:blipFill>
          <a:blip r:embed="rId4"/>
          <a:srcRect/>
          <a:stretch>
            <a:fillRect/>
          </a:stretch>
        </p:blipFill>
        <p:spPr>
          <a:xfrm>
            <a:off x="6277254" y="2096867"/>
            <a:ext cx="683700" cy="834200"/>
          </a:xfrm>
          <a:prstGeom prst="rect">
            <a:avLst/>
          </a:prstGeom>
        </p:spPr>
      </p:pic>
      <p:pic>
        <p:nvPicPr>
          <p:cNvPr id="57" name="Picture 56"/>
          <p:cNvPicPr>
            <a:picLocks noChangeAspect="1"/>
          </p:cNvPicPr>
          <p:nvPr/>
        </p:nvPicPr>
        <p:blipFill>
          <a:blip r:embed="rId5"/>
          <a:srcRect/>
          <a:stretch>
            <a:fillRect/>
          </a:stretch>
        </p:blipFill>
        <p:spPr>
          <a:xfrm>
            <a:off x="7446013" y="2116267"/>
            <a:ext cx="786900" cy="795400"/>
          </a:xfrm>
          <a:prstGeom prst="rect">
            <a:avLst/>
          </a:prstGeom>
        </p:spPr>
      </p:pic>
      <p:pic>
        <p:nvPicPr>
          <p:cNvPr id="58" name="Picture 57"/>
          <p:cNvPicPr>
            <a:picLocks noChangeAspect="1"/>
          </p:cNvPicPr>
          <p:nvPr/>
        </p:nvPicPr>
        <p:blipFill>
          <a:blip r:embed="rId6"/>
          <a:srcRect/>
          <a:stretch>
            <a:fillRect/>
          </a:stretch>
        </p:blipFill>
        <p:spPr>
          <a:xfrm>
            <a:off x="9828681" y="2132434"/>
            <a:ext cx="690150" cy="763067"/>
          </a:xfrm>
          <a:prstGeom prst="rect">
            <a:avLst/>
          </a:prstGeom>
        </p:spPr>
      </p:pic>
      <p:pic>
        <p:nvPicPr>
          <p:cNvPr id="59" name="Picture 58"/>
          <p:cNvPicPr>
            <a:picLocks noChangeAspect="1"/>
          </p:cNvPicPr>
          <p:nvPr/>
        </p:nvPicPr>
        <p:blipFill>
          <a:blip r:embed="rId7"/>
          <a:srcRect/>
          <a:stretch>
            <a:fillRect/>
          </a:stretch>
        </p:blipFill>
        <p:spPr>
          <a:xfrm>
            <a:off x="11003890" y="2125967"/>
            <a:ext cx="703050" cy="776000"/>
          </a:xfrm>
          <a:prstGeom prst="rect">
            <a:avLst/>
          </a:prstGeom>
        </p:spPr>
      </p:pic>
      <p:pic>
        <p:nvPicPr>
          <p:cNvPr id="60" name="Picture 59"/>
          <p:cNvPicPr>
            <a:picLocks noChangeAspect="1"/>
          </p:cNvPicPr>
          <p:nvPr/>
        </p:nvPicPr>
        <p:blipFill>
          <a:blip r:embed="rId8"/>
          <a:srcRect/>
          <a:stretch>
            <a:fillRect/>
          </a:stretch>
        </p:blipFill>
        <p:spPr>
          <a:xfrm>
            <a:off x="485645" y="3250306"/>
            <a:ext cx="761100" cy="763067"/>
          </a:xfrm>
          <a:prstGeom prst="rect">
            <a:avLst/>
          </a:prstGeom>
        </p:spPr>
      </p:pic>
      <p:pic>
        <p:nvPicPr>
          <p:cNvPr id="61" name="Picture 60"/>
          <p:cNvPicPr>
            <a:picLocks noChangeAspect="1"/>
          </p:cNvPicPr>
          <p:nvPr/>
        </p:nvPicPr>
        <p:blipFill>
          <a:blip r:embed="rId9"/>
          <a:srcRect/>
          <a:stretch>
            <a:fillRect/>
          </a:stretch>
        </p:blipFill>
        <p:spPr>
          <a:xfrm>
            <a:off x="2682435" y="3253539"/>
            <a:ext cx="767550" cy="756600"/>
          </a:xfrm>
          <a:prstGeom prst="rect">
            <a:avLst/>
          </a:prstGeom>
        </p:spPr>
      </p:pic>
      <p:pic>
        <p:nvPicPr>
          <p:cNvPr id="62" name="Picture 61"/>
          <p:cNvPicPr>
            <a:picLocks noChangeAspect="1"/>
          </p:cNvPicPr>
          <p:nvPr/>
        </p:nvPicPr>
        <p:blipFill>
          <a:blip r:embed="rId10"/>
          <a:srcRect/>
          <a:stretch>
            <a:fillRect/>
          </a:stretch>
        </p:blipFill>
        <p:spPr>
          <a:xfrm>
            <a:off x="5169475" y="3227673"/>
            <a:ext cx="761100" cy="808333"/>
          </a:xfrm>
          <a:prstGeom prst="rect">
            <a:avLst/>
          </a:prstGeom>
        </p:spPr>
      </p:pic>
      <p:pic>
        <p:nvPicPr>
          <p:cNvPr id="63" name="Picture 62"/>
          <p:cNvPicPr>
            <a:picLocks noChangeAspect="1"/>
          </p:cNvPicPr>
          <p:nvPr/>
        </p:nvPicPr>
        <p:blipFill>
          <a:blip r:embed="rId11"/>
          <a:srcRect/>
          <a:stretch>
            <a:fillRect/>
          </a:stretch>
        </p:blipFill>
        <p:spPr>
          <a:xfrm>
            <a:off x="8619460" y="3214739"/>
            <a:ext cx="741750" cy="834200"/>
          </a:xfrm>
          <a:prstGeom prst="rect">
            <a:avLst/>
          </a:prstGeom>
        </p:spPr>
      </p:pic>
      <p:pic>
        <p:nvPicPr>
          <p:cNvPr id="64" name="Picture 63"/>
          <p:cNvPicPr>
            <a:picLocks noChangeAspect="1"/>
          </p:cNvPicPr>
          <p:nvPr/>
        </p:nvPicPr>
        <p:blipFill>
          <a:blip r:embed="rId12"/>
          <a:srcRect/>
          <a:stretch>
            <a:fillRect/>
          </a:stretch>
        </p:blipFill>
        <p:spPr>
          <a:xfrm>
            <a:off x="9846855" y="3227673"/>
            <a:ext cx="612750" cy="808333"/>
          </a:xfrm>
          <a:prstGeom prst="rect">
            <a:avLst/>
          </a:prstGeom>
        </p:spPr>
      </p:pic>
      <p:pic>
        <p:nvPicPr>
          <p:cNvPr id="65" name="Picture 64"/>
          <p:cNvPicPr>
            <a:picLocks noChangeAspect="1"/>
          </p:cNvPicPr>
          <p:nvPr/>
        </p:nvPicPr>
        <p:blipFill>
          <a:blip r:embed="rId13"/>
          <a:srcRect/>
          <a:stretch>
            <a:fillRect/>
          </a:stretch>
        </p:blipFill>
        <p:spPr>
          <a:xfrm>
            <a:off x="6416220" y="3269706"/>
            <a:ext cx="703050" cy="724267"/>
          </a:xfrm>
          <a:prstGeom prst="rect">
            <a:avLst/>
          </a:prstGeom>
        </p:spPr>
      </p:pic>
      <p:pic>
        <p:nvPicPr>
          <p:cNvPr id="66" name="Picture 65"/>
          <p:cNvPicPr>
            <a:picLocks noChangeAspect="1"/>
          </p:cNvPicPr>
          <p:nvPr/>
        </p:nvPicPr>
        <p:blipFill>
          <a:blip r:embed="rId14"/>
          <a:srcRect/>
          <a:stretch>
            <a:fillRect/>
          </a:stretch>
        </p:blipFill>
        <p:spPr>
          <a:xfrm>
            <a:off x="10945250" y="3314973"/>
            <a:ext cx="761100" cy="633733"/>
          </a:xfrm>
          <a:prstGeom prst="rect">
            <a:avLst/>
          </a:prstGeom>
        </p:spPr>
      </p:pic>
      <p:pic>
        <p:nvPicPr>
          <p:cNvPr id="67" name="Picture 66"/>
          <p:cNvPicPr>
            <a:picLocks noChangeAspect="1"/>
          </p:cNvPicPr>
          <p:nvPr/>
        </p:nvPicPr>
        <p:blipFill>
          <a:blip r:embed="rId15"/>
          <a:srcRect/>
          <a:stretch>
            <a:fillRect/>
          </a:stretch>
        </p:blipFill>
        <p:spPr>
          <a:xfrm>
            <a:off x="7604915" y="3263239"/>
            <a:ext cx="528900" cy="737200"/>
          </a:xfrm>
          <a:prstGeom prst="rect">
            <a:avLst/>
          </a:prstGeom>
        </p:spPr>
      </p:pic>
      <p:pic>
        <p:nvPicPr>
          <p:cNvPr id="68" name="Picture 67"/>
          <p:cNvPicPr>
            <a:picLocks noChangeAspect="1"/>
          </p:cNvPicPr>
          <p:nvPr/>
        </p:nvPicPr>
        <p:blipFill>
          <a:blip r:embed="rId16"/>
          <a:srcRect/>
          <a:stretch>
            <a:fillRect/>
          </a:stretch>
        </p:blipFill>
        <p:spPr>
          <a:xfrm>
            <a:off x="3935630" y="3386106"/>
            <a:ext cx="748200" cy="491467"/>
          </a:xfrm>
          <a:prstGeom prst="rect">
            <a:avLst/>
          </a:prstGeom>
        </p:spPr>
      </p:pic>
      <p:pic>
        <p:nvPicPr>
          <p:cNvPr id="69" name="Picture 68"/>
          <p:cNvPicPr>
            <a:picLocks noChangeAspect="1"/>
          </p:cNvPicPr>
          <p:nvPr/>
        </p:nvPicPr>
        <p:blipFill>
          <a:blip r:embed="rId17"/>
          <a:srcRect/>
          <a:stretch>
            <a:fillRect/>
          </a:stretch>
        </p:blipFill>
        <p:spPr>
          <a:xfrm>
            <a:off x="1732390" y="3243839"/>
            <a:ext cx="464400" cy="776000"/>
          </a:xfrm>
          <a:prstGeom prst="rect">
            <a:avLst/>
          </a:prstGeom>
        </p:spPr>
      </p:pic>
      <p:pic>
        <p:nvPicPr>
          <p:cNvPr id="70" name="Picture 69"/>
          <p:cNvPicPr>
            <a:picLocks noChangeAspect="1"/>
          </p:cNvPicPr>
          <p:nvPr/>
        </p:nvPicPr>
        <p:blipFill>
          <a:blip r:embed="rId18"/>
          <a:srcRect/>
          <a:stretch>
            <a:fillRect/>
          </a:stretch>
        </p:blipFill>
        <p:spPr>
          <a:xfrm>
            <a:off x="8717972" y="2096867"/>
            <a:ext cx="625650" cy="834200"/>
          </a:xfrm>
          <a:prstGeom prst="rect">
            <a:avLst/>
          </a:prstGeom>
        </p:spPr>
      </p:pic>
      <p:pic>
        <p:nvPicPr>
          <p:cNvPr id="71" name="Picture 70"/>
          <p:cNvPicPr>
            <a:picLocks noChangeAspect="1"/>
          </p:cNvPicPr>
          <p:nvPr/>
        </p:nvPicPr>
        <p:blipFill>
          <a:blip r:embed="rId19"/>
          <a:srcRect/>
          <a:stretch>
            <a:fillRect/>
          </a:stretch>
        </p:blipFill>
        <p:spPr>
          <a:xfrm>
            <a:off x="4042936" y="2135667"/>
            <a:ext cx="516000" cy="756600"/>
          </a:xfrm>
          <a:prstGeom prst="rect">
            <a:avLst/>
          </a:prstGeom>
        </p:spPr>
      </p:pic>
      <p:pic>
        <p:nvPicPr>
          <p:cNvPr id="72" name="Picture 71"/>
          <p:cNvPicPr>
            <a:picLocks noChangeAspect="1"/>
          </p:cNvPicPr>
          <p:nvPr/>
        </p:nvPicPr>
        <p:blipFill>
          <a:blip r:embed="rId20"/>
          <a:srcRect/>
          <a:stretch>
            <a:fillRect/>
          </a:stretch>
        </p:blipFill>
        <p:spPr>
          <a:xfrm>
            <a:off x="1711868" y="2151834"/>
            <a:ext cx="599850" cy="724267"/>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2">
      <a:majorFont>
        <a:latin typeface="Lato"/>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Arab" typeface="Times New Roman"/>
        <a:font script="Beng" typeface="Vrinda"/>
        <a:font script="Cher" typeface="Plantagenet Cherokee"/>
        <a:font script="Deva" typeface="Mangal"/>
        <a:font script="Ethi" typeface="Nyala"/>
        <a:font script="Geor" typeface="Sylfaen"/>
        <a:font script="Gujr" typeface="Shruti"/>
        <a:font script="Guru" typeface="Raavi"/>
        <a:font script="Hang" typeface="맑은 고딕"/>
        <a:font script="Hebr" typeface="Times New Roman"/>
        <a:font script="Knda" typeface="Tunga"/>
        <a:font script="Khmr" typeface="MoolBoran"/>
        <a:font script="Laoo" typeface="DokChampa"/>
        <a:font script="Mlym" typeface="Kartika"/>
        <a:font script="Mong" typeface="Mongolian Baiti"/>
        <a:font script="Orya" typeface="Kalinga"/>
        <a:font script="Sinh" typeface="Iskoola Pota"/>
        <a:font script="Syrc" typeface="Estrangelo Edessa"/>
        <a:font script="Taml" typeface="Latha"/>
        <a:font script="Telu" typeface="Gautami"/>
        <a:font script="Thaa" typeface="MV Boli"/>
        <a:font script="Thai" typeface="Angsana New"/>
        <a:font script="Tibt" typeface="Microsoft Himalaya"/>
        <a:font script="Cans" typeface="Euphemia"/>
        <a:font script="Yiii" typeface="Microsoft Yi Baiti"/>
        <a:font script="Hans" typeface="等线 Light"/>
        <a:font script="Hant" typeface="新細明體"/>
        <a:font script="Jpan" typeface="游ゴシック Light"/>
      </a:majorFont>
      <a:minorFont>
        <a:latin typeface="Calibri" panose="020F0502020204030204"/>
        <a:ea typeface=""/>
        <a:cs typeface=""/>
        <a:font script="Arab" typeface="Arial"/>
        <a:font script="Beng" typeface="Vrinda"/>
        <a:font script="Cher" typeface="Plantagenet Cherokee"/>
        <a:font script="Deva" typeface="Mangal"/>
        <a:font script="Ethi" typeface="Nyala"/>
        <a:font script="Geor" typeface="Sylfaen"/>
        <a:font script="Gujr" typeface="Shruti"/>
        <a:font script="Guru" typeface="Raavi"/>
        <a:font script="Hang" typeface="맑은 고딕"/>
        <a:font script="Hebr" typeface="Arial"/>
        <a:font script="Knda" typeface="Tunga"/>
        <a:font script="Khmr" typeface="DaunPenh"/>
        <a:font script="Laoo" typeface="DokChampa"/>
        <a:font script="Mlym" typeface="Kartika"/>
        <a:font script="Mong" typeface="Mongolian Baiti"/>
        <a:font script="Orya" typeface="Kalinga"/>
        <a:font script="Sinh" typeface="Iskoola Pota"/>
        <a:font script="Syrc" typeface="Estrangelo Edessa"/>
        <a:font script="Taml" typeface="Latha"/>
        <a:font script="Telu" typeface="Gautami"/>
        <a:font script="Thaa" typeface="MV Boli"/>
        <a:font script="Thai" typeface="Cordia New"/>
        <a:font script="Tibt" typeface="Microsoft Himalaya"/>
        <a:font script="Cans" typeface="Euphemia"/>
        <a:font script="Yiii" typeface="Microsoft Yi Baiti"/>
        <a:font script="Hans" typeface="等线"/>
        <a:font script="Hant" typeface="新細明體"/>
        <a:font script="Jpan" typeface="游ゴシック"/>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8E21C17DB43846992C07F18F5E924D" ma:contentTypeVersion="13" ma:contentTypeDescription="Create a new document." ma:contentTypeScope="" ma:versionID="0c0828d25b62870db20210d76f67d5d2">
  <xsd:schema xmlns:xsd="http://www.w3.org/2001/XMLSchema" xmlns:xs="http://www.w3.org/2001/XMLSchema" xmlns:p="http://schemas.microsoft.com/office/2006/metadata/properties" xmlns:ns2="db968b43-d2b1-4462-bd48-3f76b647c15b" xmlns:ns3="95f558cf-7e1c-45c3-8605-a9bfe6b4eb5a" targetNamespace="http://schemas.microsoft.com/office/2006/metadata/properties" ma:root="true" ma:fieldsID="64e5cced10046327191fccb853fd5c43" ns2:_="" ns3:_="">
    <xsd:import namespace="db968b43-d2b1-4462-bd48-3f76b647c15b"/>
    <xsd:import namespace="95f558cf-7e1c-45c3-8605-a9bfe6b4eb5a"/>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968b43-d2b1-4462-bd48-3f76b647c15b"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7" nillable="true" ma:displayName="Taxonomy Catch All Column" ma:hidden="true" ma:list="{5d1e1076-c2b0-49f1-823a-e092f8e503ce}" ma:internalName="TaxCatchAll" ma:showField="CatchAllData" ma:web="db968b43-d2b1-4462-bd48-3f76b647c15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5f558cf-7e1c-45c3-8605-a9bfe6b4eb5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eb70f62e-06a4-4a9b-85ed-a60cca7d9fab"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95f558cf-7e1c-45c3-8605-a9bfe6b4eb5a">
      <Terms xmlns="http://schemas.microsoft.com/office/infopath/2007/PartnerControls"/>
    </lcf76f155ced4ddcb4097134ff3c332f>
    <TaxCatchAll xmlns="db968b43-d2b1-4462-bd48-3f76b647c15b" xsi:nil="true"/>
    <_dlc_DocId xmlns="db968b43-d2b1-4462-bd48-3f76b647c15b">XS4XF4A3DKMX-2098062730-9254</_dlc_DocId>
    <_dlc_DocIdUrl xmlns="db968b43-d2b1-4462-bd48-3f76b647c15b">
      <Url>https://mobisystems1.sharepoint.com/sites/FileStorage/_layouts/15/DocIdRedir.aspx?ID=XS4XF4A3DKMX-2098062730-9254</Url>
      <Description>XS4XF4A3DKMX-2098062730-9254</Description>
    </_dlc_DocIdUrl>
  </documentManagement>
</p:properties>
</file>

<file path=customXml/itemProps1.xml><?xml version="1.0" encoding="utf-8"?>
<ds:datastoreItem xmlns:ds="http://schemas.openxmlformats.org/officeDocument/2006/customXml" ds:itemID="{71DF57ED-AD96-42A0-AC09-1BB7DF510A87}"/>
</file>

<file path=customXml/itemProps2.xml><?xml version="1.0" encoding="utf-8"?>
<ds:datastoreItem xmlns:ds="http://schemas.openxmlformats.org/officeDocument/2006/customXml" ds:itemID="{DB077D5F-46AE-48A3-B9DF-14C9336B7989}"/>
</file>

<file path=customXml/itemProps3.xml><?xml version="1.0" encoding="utf-8"?>
<ds:datastoreItem xmlns:ds="http://schemas.openxmlformats.org/officeDocument/2006/customXml" ds:itemID="{58721F33-72F6-4D25-B64F-24DB0ED4405E}"/>
</file>

<file path=customXml/itemProps4.xml><?xml version="1.0" encoding="utf-8"?>
<ds:datastoreItem xmlns:ds="http://schemas.openxmlformats.org/officeDocument/2006/customXml" ds:itemID="{FDAFE0CE-3463-410B-99C5-9102608A4A97}"/>
</file>

<file path=docProps/app.xml><?xml version="1.0" encoding="utf-8"?>
<Properties xmlns="http://schemas.openxmlformats.org/officeDocument/2006/extended-properties" xmlns:vt="http://schemas.openxmlformats.org/officeDocument/2006/docPropsVTypes">
  <Template/>
  <TotalTime>9</TotalTime>
  <Words>837</Words>
  <Application>Microsoft Office PowerPoint</Application>
  <PresentationFormat>Widescreen</PresentationFormat>
  <Paragraphs>72</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Lato</vt:lpstr>
      <vt:lpstr>Montserrat</vt:lpstr>
      <vt:lpstr>Office Theme</vt:lpstr>
      <vt:lpstr>AMAZING HEADER HERE</vt:lpstr>
      <vt:lpstr>Help! This is a Title Slide</vt:lpstr>
      <vt:lpstr>Здравейте! Ето и на кирилица...</vt:lpstr>
      <vt:lpstr>Help! This is a Title</vt:lpstr>
      <vt:lpstr>Break Slide</vt:lpstr>
      <vt:lpstr>How to add media to this screen?</vt:lpstr>
      <vt:lpstr>PowerPoint Presentation</vt:lpstr>
      <vt:lpstr>Artwork in Graphic Style</vt:lpstr>
      <vt:lpstr>Our Gallery</vt:lpstr>
      <vt:lpstr>Your Bigger Title Here</vt:lpstr>
      <vt:lpstr>Make it look good Two rows here look better than one!</vt:lpstr>
      <vt:lpstr>A Story With Pictures</vt:lpstr>
      <vt:lpstr>The Thesis</vt:lpstr>
      <vt:lpstr>People Who Take Part</vt:lpstr>
      <vt:lpstr>Icons</vt:lpstr>
      <vt:lpstr>Icons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AMAZING HEADER HERE</dc:title>
  <dc:creator>Yana Raycheva</dc:creator>
  <cp:lastModifiedBy>Yana Raycheva</cp:lastModifiedBy>
  <cp:revision>1</cp:revision>
  <dcterms:created xsi:type="dcterms:W3CDTF">2022-09-29T20:40:49Z</dcterms:created>
  <dcterms:modified xsi:type="dcterms:W3CDTF">2026-09-17T08:28:30Z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0x010100888E21C17DB43846992C07F18F5E924D</vt:lpwstr>
  </property>
  <property fmtid="{D5CDD505-2E9C-101B-9397-08002B2CF9AE}" pid="3" name="_dlc_DocIdItemGuid">
    <vt:lpwstr>cb5b0ef9-1831-49ce-a3ec-e7f512e436d9</vt:lpwstr>
  </property>
</Properties>
</file>