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1"/>
  </p:handoutMasterIdLst>
  <p:sldIdLst>
    <p:sldId id="256" r:id="rId4"/>
    <p:sldId id="2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58" autoAdjust="0"/>
    <p:restoredTop sz="94660"/>
  </p:normalViewPr>
  <p:slideViewPr>
    <p:cSldViewPr>
      <p:cViewPr varScale="1">
        <p:scale>
          <a:sx n="114" d="100"/>
          <a:sy n="114" d="100"/>
        </p:scale>
        <p:origin x="184" y="4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 noEditPoints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CEC3D-96F7-401F-9673-3EE7F75C9C5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ED8CD-4E4C-49AC-BDC6-2963BA49E5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2BCF4-D26D-4DAF-9F57-FE1E61FE793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91549-43BF-425A-AF25-7526201920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02676DDB-1FF4-4C7F-9B4C-53F48FD11C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"/>
          <a:srcRect/>
          <a:stretch>
            <a:fillRect/>
          </a:stretch>
        </p:blipFill>
        <p:spPr>
          <a:xfrm>
            <a:off x="5332213" y="-1"/>
            <a:ext cx="6859787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608171" y="685802"/>
            <a:ext cx="4119320" cy="4724399"/>
          </a:xfrm>
        </p:spPr>
        <p:txBody>
          <a:bodyPr>
            <a:normAutofit/>
          </a:bodyPr>
          <a:lstStyle>
            <a:lvl1pPr>
              <a:defRPr sz="480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608171" y="5410200"/>
            <a:ext cx="4119319" cy="762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1">
                <a:solidFill>
                  <a:schemeClr val="tx1"/>
                </a:solidFill>
              </a:defRPr>
            </a:lvl1pPr>
            <a:lvl2pPr marL="457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2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4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Date Placeholder 7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9" name="Footer Placeholder 8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08172" y="2590800"/>
            <a:ext cx="8231743" cy="2819400"/>
          </a:xfrm>
        </p:spPr>
        <p:txBody>
          <a:bodyPr anchor="b">
            <a:normAutofit/>
          </a:bodyPr>
          <a:lstStyle>
            <a:lvl1pPr algn="l">
              <a:defRPr sz="4801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06584" y="5410200"/>
            <a:ext cx="8233331" cy="762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1">
                <a:solidFill>
                  <a:schemeClr val="tx1"/>
                </a:solidFill>
              </a:defRPr>
            </a:lvl1pPr>
            <a:lvl2pPr marL="457337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6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20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3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6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40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3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6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1294150" y="685800"/>
            <a:ext cx="5030510" cy="4191000"/>
          </a:xfrm>
        </p:spPr>
        <p:txBody>
          <a:bodyPr/>
          <a:lstStyle>
            <a:lvl1pPr>
              <a:defRPr sz="2801"/>
            </a:lvl1pPr>
            <a:lvl2pPr>
              <a:defRPr sz="2401"/>
            </a:lvl2pPr>
            <a:lvl3pPr>
              <a:defRPr sz="2001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553321" y="685800"/>
            <a:ext cx="5030509" cy="4191000"/>
          </a:xfrm>
        </p:spPr>
        <p:txBody>
          <a:bodyPr/>
          <a:lstStyle>
            <a:lvl1pPr>
              <a:defRPr sz="2801"/>
            </a:lvl1pPr>
            <a:lvl2pPr>
              <a:defRPr sz="2401"/>
            </a:lvl2pPr>
            <a:lvl3pPr>
              <a:defRPr sz="2001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294001" y="685800"/>
            <a:ext cx="5030510" cy="9906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201" b="0"/>
            </a:lvl1pPr>
            <a:lvl2pPr marL="457337" indent="0">
              <a:buNone/>
              <a:defRPr sz="2001" b="1"/>
            </a:lvl2pPr>
            <a:lvl3pPr marL="914674" indent="0">
              <a:buNone/>
              <a:defRPr sz="1801" b="1"/>
            </a:lvl3pPr>
            <a:lvl4pPr marL="1372011" indent="0">
              <a:buNone/>
              <a:defRPr sz="1600" b="1"/>
            </a:lvl4pPr>
            <a:lvl5pPr marL="1829349" indent="0">
              <a:buNone/>
              <a:defRPr sz="1600" b="1"/>
            </a:lvl5pPr>
            <a:lvl6pPr marL="2286686" indent="0">
              <a:buNone/>
              <a:defRPr sz="1600" b="1"/>
            </a:lvl6pPr>
            <a:lvl7pPr marL="2744023" indent="0">
              <a:buNone/>
              <a:defRPr sz="1600" b="1"/>
            </a:lvl7pPr>
            <a:lvl8pPr marL="3201360" indent="0">
              <a:buNone/>
              <a:defRPr sz="1600" b="1"/>
            </a:lvl8pPr>
            <a:lvl9pPr marL="365869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1294001" y="1676400"/>
            <a:ext cx="5030510" cy="3200400"/>
          </a:xfrm>
        </p:spPr>
        <p:txBody>
          <a:bodyPr/>
          <a:lstStyle>
            <a:lvl1pPr>
              <a:defRPr sz="2401"/>
            </a:lvl1pPr>
            <a:lvl2pPr>
              <a:defRPr sz="2001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553320" y="685800"/>
            <a:ext cx="5030510" cy="9906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201" b="0"/>
            </a:lvl1pPr>
            <a:lvl2pPr marL="457337" indent="0">
              <a:buNone/>
              <a:defRPr sz="2001" b="1"/>
            </a:lvl2pPr>
            <a:lvl3pPr marL="914674" indent="0">
              <a:buNone/>
              <a:defRPr sz="1801" b="1"/>
            </a:lvl3pPr>
            <a:lvl4pPr marL="1372011" indent="0">
              <a:buNone/>
              <a:defRPr sz="1600" b="1"/>
            </a:lvl4pPr>
            <a:lvl5pPr marL="1829349" indent="0">
              <a:buNone/>
              <a:defRPr sz="1600" b="1"/>
            </a:lvl5pPr>
            <a:lvl6pPr marL="2286686" indent="0">
              <a:buNone/>
              <a:defRPr sz="1600" b="1"/>
            </a:lvl6pPr>
            <a:lvl7pPr marL="2744023" indent="0">
              <a:buNone/>
              <a:defRPr sz="1600" b="1"/>
            </a:lvl7pPr>
            <a:lvl8pPr marL="3201360" indent="0">
              <a:buNone/>
              <a:defRPr sz="1600" b="1"/>
            </a:lvl8pPr>
            <a:lvl9pPr marL="365869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551731" y="1676400"/>
            <a:ext cx="5030510" cy="3200400"/>
          </a:xfrm>
        </p:spPr>
        <p:txBody>
          <a:bodyPr/>
          <a:lstStyle>
            <a:lvl1pPr>
              <a:defRPr sz="2401"/>
            </a:lvl1pPr>
            <a:lvl2pPr>
              <a:defRPr sz="2001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08172" y="685800"/>
            <a:ext cx="3963432" cy="4724400"/>
          </a:xfrm>
        </p:spPr>
        <p:txBody>
          <a:bodyPr anchor="b">
            <a:noAutofit/>
          </a:bodyPr>
          <a:lstStyle>
            <a:lvl1pPr algn="l">
              <a:defRPr sz="3601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4876483" y="685800"/>
            <a:ext cx="6705917" cy="5486400"/>
          </a:xfrm>
        </p:spPr>
        <p:txBody>
          <a:bodyPr>
            <a:normAutofit/>
          </a:bodyPr>
          <a:lstStyle>
            <a:lvl1pPr>
              <a:defRPr sz="2801"/>
            </a:lvl1pPr>
            <a:lvl2pPr>
              <a:defRPr sz="2401"/>
            </a:lvl2pPr>
            <a:lvl3pPr>
              <a:defRPr sz="2001"/>
            </a:lvl3pPr>
            <a:lvl4pPr>
              <a:defRPr sz="1801"/>
            </a:lvl4pPr>
            <a:lvl5pPr>
              <a:defRPr sz="1801"/>
            </a:lvl5pPr>
            <a:lvl6pPr>
              <a:defRPr sz="1801" baseline="0"/>
            </a:lvl6pPr>
            <a:lvl7pPr>
              <a:defRPr sz="1801" baseline="0"/>
            </a:lvl7pPr>
            <a:lvl8pPr>
              <a:defRPr sz="1801" baseline="0"/>
            </a:lvl8pPr>
            <a:lvl9pPr>
              <a:defRPr sz="1801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608171" y="5410200"/>
            <a:ext cx="3963432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1"/>
            </a:lvl1pPr>
            <a:lvl2pPr marL="457337" indent="0">
              <a:buNone/>
              <a:defRPr sz="1200"/>
            </a:lvl2pPr>
            <a:lvl3pPr marL="914674" indent="0">
              <a:buNone/>
              <a:defRPr sz="1000"/>
            </a:lvl3pPr>
            <a:lvl4pPr marL="1372011" indent="0">
              <a:buNone/>
              <a:defRPr sz="900"/>
            </a:lvl4pPr>
            <a:lvl5pPr marL="1829349" indent="0">
              <a:buNone/>
              <a:defRPr sz="900"/>
            </a:lvl5pPr>
            <a:lvl6pPr marL="2286686" indent="0">
              <a:buNone/>
              <a:defRPr sz="900"/>
            </a:lvl6pPr>
            <a:lvl7pPr marL="2744023" indent="0">
              <a:buNone/>
              <a:defRPr sz="900"/>
            </a:lvl7pPr>
            <a:lvl8pPr marL="3201360" indent="0">
              <a:buNone/>
              <a:defRPr sz="900"/>
            </a:lvl8pPr>
            <a:lvl9pPr marL="365869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08172" y="685800"/>
            <a:ext cx="3963432" cy="4724400"/>
          </a:xfrm>
        </p:spPr>
        <p:txBody>
          <a:bodyPr anchor="b">
            <a:normAutofit/>
          </a:bodyPr>
          <a:lstStyle>
            <a:lvl1pPr algn="l">
              <a:defRPr sz="3601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4876483" y="685800"/>
            <a:ext cx="6707347" cy="5486400"/>
          </a:xfrm>
          <a:ln w="63500">
            <a:solidFill>
              <a:schemeClr val="bg1"/>
            </a:solidFill>
            <a:miter lim="800000"/>
          </a:ln>
        </p:spPr>
        <p:txBody>
          <a:bodyPr/>
          <a:lstStyle>
            <a:lvl1pPr marL="0" indent="0" algn="ctr">
              <a:buNone/>
              <a:defRPr sz="3201"/>
            </a:lvl1pPr>
            <a:lvl2pPr marL="457337" indent="0">
              <a:buNone/>
              <a:defRPr sz="2801"/>
            </a:lvl2pPr>
            <a:lvl3pPr marL="914674" indent="0">
              <a:buNone/>
              <a:defRPr sz="2401"/>
            </a:lvl3pPr>
            <a:lvl4pPr marL="1372011" indent="0">
              <a:buNone/>
              <a:defRPr sz="2001"/>
            </a:lvl4pPr>
            <a:lvl5pPr marL="1829349" indent="0">
              <a:buNone/>
              <a:defRPr sz="2001"/>
            </a:lvl5pPr>
            <a:lvl6pPr marL="2286686" indent="0">
              <a:buNone/>
              <a:defRPr sz="2001"/>
            </a:lvl6pPr>
            <a:lvl7pPr marL="2744023" indent="0">
              <a:buNone/>
              <a:defRPr sz="2001"/>
            </a:lvl7pPr>
            <a:lvl8pPr marL="3201360" indent="0">
              <a:buNone/>
              <a:defRPr sz="2001"/>
            </a:lvl8pPr>
            <a:lvl9pPr marL="3658697" indent="0">
              <a:buNone/>
              <a:defRPr sz="2001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608171" y="5410200"/>
            <a:ext cx="3963432" cy="76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1">
                <a:solidFill>
                  <a:schemeClr val="tx1"/>
                </a:solidFill>
              </a:defRPr>
            </a:lvl1pPr>
            <a:lvl2pPr marL="457337" indent="0">
              <a:buNone/>
              <a:defRPr sz="1200"/>
            </a:lvl2pPr>
            <a:lvl3pPr marL="914674" indent="0">
              <a:buNone/>
              <a:defRPr sz="1000"/>
            </a:lvl3pPr>
            <a:lvl4pPr marL="1372011" indent="0">
              <a:buNone/>
              <a:defRPr sz="900"/>
            </a:lvl4pPr>
            <a:lvl5pPr marL="1829349" indent="0">
              <a:buNone/>
              <a:defRPr sz="900"/>
            </a:lvl5pPr>
            <a:lvl6pPr marL="2286686" indent="0">
              <a:buNone/>
              <a:defRPr sz="900"/>
            </a:lvl6pPr>
            <a:lvl7pPr marL="2744023" indent="0">
              <a:buNone/>
              <a:defRPr sz="900"/>
            </a:lvl7pPr>
            <a:lvl8pPr marL="3201360" indent="0">
              <a:buNone/>
              <a:defRPr sz="900"/>
            </a:lvl8pPr>
            <a:lvl9pPr marL="365869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10288092" y="685800"/>
            <a:ext cx="1295738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608171" y="685800"/>
            <a:ext cx="9476721" cy="5486400"/>
          </a:xfrm>
        </p:spPr>
        <p:txBody>
          <a:bodyPr vert="eaVert"/>
          <a:lstStyle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58000">
              <a:schemeClr val="bg2">
                <a:lumMod val="60000"/>
                <a:lumOff val="40000"/>
              </a:schemeClr>
            </a:gs>
            <a:gs pos="100000">
              <a:schemeClr val="bg2">
                <a:lumMod val="60000"/>
                <a:lumOff val="40000"/>
              </a:schemeClr>
            </a:gs>
          </a:gsLst>
          <a:lin ang="14400000" scaled="0"/>
          <a:tileRect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609600" y="5105400"/>
            <a:ext cx="1097423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294150" y="685801"/>
            <a:ext cx="1028968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C8C8C"/>
                </a:solidFill>
              </a:defRPr>
            </a:lvl1pPr>
          </a:lstStyle>
          <a:p>
            <a:fld id="{81C93FC7-9D1A-468B-98DB-D1E8D74418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C8C8C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C8C8C"/>
                </a:solidFill>
              </a:defRPr>
            </a:lvl1pPr>
          </a:lstStyle>
          <a:p>
            <a:fld id="{A3F31473-23EB-4724-8B59-FE6D21D89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dt="0" sldNum="0" hdr="0" ftr="0"/>
  <p:txStyles>
    <p:titleStyle>
      <a:lvl1pPr algn="l" defTabSz="914674" rtl="0" eaLnBrk="1" latinLnBrk="0" hangingPunct="1">
        <a:lnSpc>
          <a:spcPct val="80000"/>
        </a:lnSpc>
        <a:spcBef>
          <a:spcPct val="0"/>
        </a:spcBef>
        <a:buNone/>
        <a:defRPr sz="3601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69" indent="-228669" algn="l" defTabSz="914674" rtl="0" eaLnBrk="1" latinLnBrk="0" hangingPunct="1">
        <a:lnSpc>
          <a:spcPct val="90000"/>
        </a:lnSpc>
        <a:spcBef>
          <a:spcPts val="1801"/>
        </a:spcBef>
        <a:buClr>
          <a:schemeClr val="tx1"/>
        </a:buClr>
        <a:buSzPct val="80000"/>
        <a:buFont typeface="Arial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16135" indent="-285836" algn="l" defTabSz="914674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996995" indent="-228669" algn="l" defTabSz="914674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381158" indent="-283549" algn="l" defTabSz="914674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765321" indent="-228669" algn="l" defTabSz="914674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149485" indent="-283549" algn="l" defTabSz="914674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1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3648" indent="-228669" algn="l" defTabSz="914674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7811" indent="-283549" algn="l" defTabSz="914674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1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1974" indent="-228669" algn="l" defTabSz="914674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337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674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2011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9349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686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4023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1360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8697" algn="l" defTabSz="91467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Title Layout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Subtitle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and Content Layout with List</a:t>
            </a:r>
            <a:endParaRPr lang="en-US" dirty="0"/>
          </a:p>
        </p:txBody>
      </p:sp>
      <p:sp>
        <p:nvSpPr>
          <p:cNvPr id="14" name="Content Placeholder 13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your bullet point here</a:t>
            </a:r>
          </a:p>
          <a:p>
            <a:r>
              <a:rPr lang="en-US" dirty="0" smtClean="0"/>
              <a:t>Add your bullet point here</a:t>
            </a:r>
          </a:p>
          <a:p>
            <a:r>
              <a:rPr lang="en-US" dirty="0" smtClean="0"/>
              <a:t>Add your bullet point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HY중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幼圆"/>
        <a:font script="Hant" typeface="微軟正黑體"/>
        <a:font script="Jpan" typeface="ＭＳ ゴシック"/>
      </a:majorFont>
      <a:minorFont>
        <a:latin typeface="Corbel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HY중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幼圆"/>
        <a:font script="Hant" typeface="微軟正黑體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les Presentation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HY중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幼圆"/>
        <a:font script="Hant" typeface="微軟正黑體"/>
        <a:font script="Jpan" typeface="ＭＳ ゴシック"/>
      </a:majorFont>
      <a:minorFont>
        <a:latin typeface="Corbel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HY중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幼圆"/>
        <a:font script="Hant" typeface="微軟正黑體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HY중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幼圆"/>
        <a:font script="Hant" typeface="微軟正黑體"/>
        <a:font script="Jpan" typeface="ＭＳ ゴシック"/>
      </a:majorFont>
      <a:minorFont>
        <a:latin typeface="Corbel"/>
        <a:ea typeface=""/>
        <a:cs typeface=""/>
        <a:font script="Arab" typeface="Tahoma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HY중고딕"/>
        <a:font script="Hebr" typeface="Gisha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DilleniaUPC"/>
        <a:font script="Tibt" typeface="Microsoft Himalaya"/>
        <a:font script="Cans" typeface="Euphemia"/>
        <a:font script="Yiii" typeface="Microsoft Yi Baiti"/>
        <a:font script="Hans" typeface="幼圆"/>
        <a:font script="Hant" typeface="微軟正黑體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XS4XF4A3DKMX-2098062730-9199</_dlc_DocId>
    <_dlc_DocIdUrl xmlns="db968b43-d2b1-4462-bd48-3f76b647c15b">
      <Url>https://mobisystems1.sharepoint.com/sites/FileStorage/_layouts/15/DocIdRedir.aspx?ID=XS4XF4A3DKMX-2098062730-9199</Url>
      <Description>XS4XF4A3DKMX-2098062730-9199</Description>
    </_dlc_DocIdUrl>
  </documentManagement>
</p:properties>
</file>

<file path=customXml/itemProps1.xml><?xml version="1.0" encoding="utf-8"?>
<ds:datastoreItem xmlns:ds="http://schemas.openxmlformats.org/officeDocument/2006/customXml" ds:itemID="{2E37E73C-EB5B-4D34-9BD6-16504A3ECDF6}"/>
</file>

<file path=customXml/itemProps2.xml><?xml version="1.0" encoding="utf-8"?>
<ds:datastoreItem xmlns:ds="http://schemas.openxmlformats.org/officeDocument/2006/customXml" ds:itemID="{D0B8A478-BC69-4C6B-9B60-02E4C3742F03}"/>
</file>

<file path=customXml/itemProps3.xml><?xml version="1.0" encoding="utf-8"?>
<ds:datastoreItem xmlns:ds="http://schemas.openxmlformats.org/officeDocument/2006/customXml" ds:itemID="{93FA5D9E-B21E-4F89-B403-FC8B245B6FD9}"/>
</file>

<file path=customXml/itemProps4.xml><?xml version="1.0" encoding="utf-8"?>
<ds:datastoreItem xmlns:ds="http://schemas.openxmlformats.org/officeDocument/2006/customXml" ds:itemID="{2F805952-D96E-42AE-AC08-1C51B72E18D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Corbel</vt:lpstr>
      <vt:lpstr>Sales Presentation</vt:lpstr>
      <vt:lpstr>Title Layout</vt:lpstr>
      <vt:lpstr>Title and Content Layout with List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Yana Raycheva</dc:creator>
  <cp:lastModifiedBy>Yana Raycheva</cp:lastModifiedBy>
  <cp:revision>1</cp:revision>
  <cp:version/>
  <dcterms:created xsi:type="dcterms:W3CDTF">2025-04-29T13:50:18Z</dcterms:created>
  <dcterms:modified xsi:type="dcterms:W3CDTF">2026-09-17T08:28:09Z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6f82ca01-4111-4dea-9447-8837ef117918</vt:lpwstr>
  </property>
</Properties>
</file>