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template.main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3.xml" ContentType="application/vnd.openxmlformats-officedocument.theme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1"/>
  </p:handoutMasterIdLst>
  <p:sldIdLst>
    <p:sldId id="256" r:id="rId4"/>
    <p:sldId id="27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58" autoAdjust="0"/>
    <p:restoredTop sz="94660"/>
  </p:normalViewPr>
  <p:slideViewPr>
    <p:cSldViewPr>
      <p:cViewPr varScale="1">
        <p:scale>
          <a:sx n="114" d="100"/>
          <a:sy n="114" d="100"/>
        </p:scale>
        <p:origin x="184" y="45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4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12" Type="http://schemas.openxmlformats.org/officeDocument/2006/relationships/customXml" Target="../customXml/item3.xml"/><Relationship Id="rId2" Type="http://schemas.openxmlformats.org/officeDocument/2006/relationships/slideMaster" Target="slideMasters/slideMaster1.xml"/><Relationship Id="rId1" Type="http://schemas.openxmlformats.org/officeDocument/2006/relationships/handoutMaster" Target="handoutMasters/handout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2.xml"/><Relationship Id="rId5" Type="http://schemas.openxmlformats.org/officeDocument/2006/relationships/slide" Target="slides/slide2.xml"/><Relationship Id="rId10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theme" Target="theme/them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 noEditPoints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CEC3D-96F7-401F-9673-3EE7F75C9C5B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/>
          <p:cNvSpPr>
            <a:spLocks noGrp="1" noEditPoints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 noEditPoints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8ED8CD-4E4C-49AC-BDC6-2963BA49E54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32BCF4-D26D-4DAF-9F57-FE1E61FE793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B91549-43BF-425A-AF25-75262019208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02676DDB-1FF4-4C7F-9B4C-53F48FD11C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1"/>
          <a:srcRect/>
          <a:stretch>
            <a:fillRect/>
          </a:stretch>
        </p:blipFill>
        <p:spPr>
          <a:xfrm>
            <a:off x="5332213" y="-1"/>
            <a:ext cx="6859787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>
          <a:xfrm>
            <a:off x="608171" y="685802"/>
            <a:ext cx="4119320" cy="4724399"/>
          </a:xfrm>
        </p:spPr>
        <p:txBody>
          <a:bodyPr>
            <a:normAutofit/>
          </a:bodyPr>
          <a:lstStyle>
            <a:lvl1pPr>
              <a:defRPr sz="480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 noEditPoints="1"/>
          </p:cNvSpPr>
          <p:nvPr>
            <p:ph type="subTitle" idx="1"/>
          </p:nvPr>
        </p:nvSpPr>
        <p:spPr>
          <a:xfrm>
            <a:off x="608171" y="5410200"/>
            <a:ext cx="4119319" cy="762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401">
                <a:solidFill>
                  <a:schemeClr val="tx1"/>
                </a:solidFill>
              </a:defRPr>
            </a:lvl1pPr>
            <a:lvl2pPr marL="457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2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9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6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4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1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8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8" name="Date Placeholder 7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1C93FC7-9D1A-468B-98DB-D1E8D74418D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9" name="Footer Placeholder 8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1C93FC7-9D1A-468B-98DB-D1E8D74418D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608172" y="2590800"/>
            <a:ext cx="8231743" cy="2819400"/>
          </a:xfrm>
        </p:spPr>
        <p:txBody>
          <a:bodyPr anchor="b">
            <a:normAutofit/>
          </a:bodyPr>
          <a:lstStyle>
            <a:lvl1pPr algn="l">
              <a:defRPr sz="4801" b="0" cap="none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606584" y="5410200"/>
            <a:ext cx="8233331" cy="762000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1">
                <a:solidFill>
                  <a:schemeClr val="tx1"/>
                </a:solidFill>
              </a:defRPr>
            </a:lvl1pPr>
            <a:lvl2pPr marL="457337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6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201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93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6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40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13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86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1C93FC7-9D1A-468B-98DB-D1E8D74418D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8" name="Footer Placeholder 7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1294150" y="685800"/>
            <a:ext cx="5030510" cy="4191000"/>
          </a:xfrm>
        </p:spPr>
        <p:txBody>
          <a:bodyPr/>
          <a:lstStyle>
            <a:lvl1pPr>
              <a:defRPr sz="2801"/>
            </a:lvl1pPr>
            <a:lvl2pPr>
              <a:defRPr sz="2401"/>
            </a:lvl2pPr>
            <a:lvl3pPr>
              <a:defRPr sz="2001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6553321" y="685800"/>
            <a:ext cx="5030509" cy="4191000"/>
          </a:xfrm>
        </p:spPr>
        <p:txBody>
          <a:bodyPr/>
          <a:lstStyle>
            <a:lvl1pPr>
              <a:defRPr sz="2801"/>
            </a:lvl1pPr>
            <a:lvl2pPr>
              <a:defRPr sz="2401"/>
            </a:lvl2pPr>
            <a:lvl3pPr>
              <a:defRPr sz="2001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1C93FC7-9D1A-468B-98DB-D1E8D74418D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294001" y="685800"/>
            <a:ext cx="5030510" cy="9906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3201" b="0"/>
            </a:lvl1pPr>
            <a:lvl2pPr marL="457337" indent="0">
              <a:buNone/>
              <a:defRPr sz="2001" b="1"/>
            </a:lvl2pPr>
            <a:lvl3pPr marL="914674" indent="0">
              <a:buNone/>
              <a:defRPr sz="1801" b="1"/>
            </a:lvl3pPr>
            <a:lvl4pPr marL="1372011" indent="0">
              <a:buNone/>
              <a:defRPr sz="1600" b="1"/>
            </a:lvl4pPr>
            <a:lvl5pPr marL="1829349" indent="0">
              <a:buNone/>
              <a:defRPr sz="1600" b="1"/>
            </a:lvl5pPr>
            <a:lvl6pPr marL="2286686" indent="0">
              <a:buNone/>
              <a:defRPr sz="1600" b="1"/>
            </a:lvl6pPr>
            <a:lvl7pPr marL="2744023" indent="0">
              <a:buNone/>
              <a:defRPr sz="1600" b="1"/>
            </a:lvl7pPr>
            <a:lvl8pPr marL="3201360" indent="0">
              <a:buNone/>
              <a:defRPr sz="1600" b="1"/>
            </a:lvl8pPr>
            <a:lvl9pPr marL="365869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1294001" y="1676400"/>
            <a:ext cx="5030510" cy="3200400"/>
          </a:xfrm>
        </p:spPr>
        <p:txBody>
          <a:bodyPr/>
          <a:lstStyle>
            <a:lvl1pPr>
              <a:defRPr sz="2401"/>
            </a:lvl1pPr>
            <a:lvl2pPr>
              <a:defRPr sz="2001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6553320" y="685800"/>
            <a:ext cx="5030510" cy="9906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3201" b="0"/>
            </a:lvl1pPr>
            <a:lvl2pPr marL="457337" indent="0">
              <a:buNone/>
              <a:defRPr sz="2001" b="1"/>
            </a:lvl2pPr>
            <a:lvl3pPr marL="914674" indent="0">
              <a:buNone/>
              <a:defRPr sz="1801" b="1"/>
            </a:lvl3pPr>
            <a:lvl4pPr marL="1372011" indent="0">
              <a:buNone/>
              <a:defRPr sz="1600" b="1"/>
            </a:lvl4pPr>
            <a:lvl5pPr marL="1829349" indent="0">
              <a:buNone/>
              <a:defRPr sz="1600" b="1"/>
            </a:lvl5pPr>
            <a:lvl6pPr marL="2286686" indent="0">
              <a:buNone/>
              <a:defRPr sz="1600" b="1"/>
            </a:lvl6pPr>
            <a:lvl7pPr marL="2744023" indent="0">
              <a:buNone/>
              <a:defRPr sz="1600" b="1"/>
            </a:lvl7pPr>
            <a:lvl8pPr marL="3201360" indent="0">
              <a:buNone/>
              <a:defRPr sz="1600" b="1"/>
            </a:lvl8pPr>
            <a:lvl9pPr marL="365869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 noEditPoints="1"/>
          </p:cNvSpPr>
          <p:nvPr>
            <p:ph sz="quarter" idx="4"/>
          </p:nvPr>
        </p:nvSpPr>
        <p:spPr>
          <a:xfrm>
            <a:off x="6551731" y="1676400"/>
            <a:ext cx="5030510" cy="3200400"/>
          </a:xfrm>
        </p:spPr>
        <p:txBody>
          <a:bodyPr/>
          <a:lstStyle>
            <a:lvl1pPr>
              <a:defRPr sz="2401"/>
            </a:lvl1pPr>
            <a:lvl2pPr>
              <a:defRPr sz="2001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1C93FC7-9D1A-468B-98DB-D1E8D74418D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8" name="Footer Placeholder 7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1C93FC7-9D1A-468B-98DB-D1E8D74418D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1C93FC7-9D1A-468B-98DB-D1E8D74418D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3" name="Footer Placeholder 2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608172" y="685800"/>
            <a:ext cx="3963432" cy="4724400"/>
          </a:xfrm>
        </p:spPr>
        <p:txBody>
          <a:bodyPr anchor="b">
            <a:noAutofit/>
          </a:bodyPr>
          <a:lstStyle>
            <a:lvl1pPr algn="l">
              <a:defRPr sz="3601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4876483" y="685800"/>
            <a:ext cx="6705917" cy="5486400"/>
          </a:xfrm>
        </p:spPr>
        <p:txBody>
          <a:bodyPr>
            <a:normAutofit/>
          </a:bodyPr>
          <a:lstStyle>
            <a:lvl1pPr>
              <a:defRPr sz="2801"/>
            </a:lvl1pPr>
            <a:lvl2pPr>
              <a:defRPr sz="2401"/>
            </a:lvl2pPr>
            <a:lvl3pPr>
              <a:defRPr sz="2001"/>
            </a:lvl3pPr>
            <a:lvl4pPr>
              <a:defRPr sz="1801"/>
            </a:lvl4pPr>
            <a:lvl5pPr>
              <a:defRPr sz="1801"/>
            </a:lvl5pPr>
            <a:lvl6pPr>
              <a:defRPr sz="1801" baseline="0"/>
            </a:lvl6pPr>
            <a:lvl7pPr>
              <a:defRPr sz="1801" baseline="0"/>
            </a:lvl7pPr>
            <a:lvl8pPr>
              <a:defRPr sz="1801" baseline="0"/>
            </a:lvl8pPr>
            <a:lvl9pPr>
              <a:defRPr sz="1801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608171" y="5410200"/>
            <a:ext cx="3963432" cy="7620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1"/>
            </a:lvl1pPr>
            <a:lvl2pPr marL="457337" indent="0">
              <a:buNone/>
              <a:defRPr sz="1200"/>
            </a:lvl2pPr>
            <a:lvl3pPr marL="914674" indent="0">
              <a:buNone/>
              <a:defRPr sz="1000"/>
            </a:lvl3pPr>
            <a:lvl4pPr marL="1372011" indent="0">
              <a:buNone/>
              <a:defRPr sz="900"/>
            </a:lvl4pPr>
            <a:lvl5pPr marL="1829349" indent="0">
              <a:buNone/>
              <a:defRPr sz="900"/>
            </a:lvl5pPr>
            <a:lvl6pPr marL="2286686" indent="0">
              <a:buNone/>
              <a:defRPr sz="900"/>
            </a:lvl6pPr>
            <a:lvl7pPr marL="2744023" indent="0">
              <a:buNone/>
              <a:defRPr sz="900"/>
            </a:lvl7pPr>
            <a:lvl8pPr marL="3201360" indent="0">
              <a:buNone/>
              <a:defRPr sz="900"/>
            </a:lvl8pPr>
            <a:lvl9pPr marL="365869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1C93FC7-9D1A-468B-98DB-D1E8D74418D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608172" y="685800"/>
            <a:ext cx="3963432" cy="4724400"/>
          </a:xfrm>
        </p:spPr>
        <p:txBody>
          <a:bodyPr anchor="b">
            <a:normAutofit/>
          </a:bodyPr>
          <a:lstStyle>
            <a:lvl1pPr algn="l">
              <a:defRPr sz="3601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EditPoints="1"/>
          </p:cNvSpPr>
          <p:nvPr>
            <p:ph type="pic" idx="1"/>
          </p:nvPr>
        </p:nvSpPr>
        <p:spPr>
          <a:xfrm>
            <a:off x="4876483" y="685800"/>
            <a:ext cx="6707347" cy="5486400"/>
          </a:xfrm>
          <a:ln w="63500">
            <a:solidFill>
              <a:schemeClr val="bg1"/>
            </a:solidFill>
            <a:miter lim="800000"/>
          </a:ln>
        </p:spPr>
        <p:txBody>
          <a:bodyPr/>
          <a:lstStyle>
            <a:lvl1pPr marL="0" indent="0" algn="ctr">
              <a:buNone/>
              <a:defRPr sz="3201"/>
            </a:lvl1pPr>
            <a:lvl2pPr marL="457337" indent="0">
              <a:buNone/>
              <a:defRPr sz="2801"/>
            </a:lvl2pPr>
            <a:lvl3pPr marL="914674" indent="0">
              <a:buNone/>
              <a:defRPr sz="2401"/>
            </a:lvl3pPr>
            <a:lvl4pPr marL="1372011" indent="0">
              <a:buNone/>
              <a:defRPr sz="2001"/>
            </a:lvl4pPr>
            <a:lvl5pPr marL="1829349" indent="0">
              <a:buNone/>
              <a:defRPr sz="2001"/>
            </a:lvl5pPr>
            <a:lvl6pPr marL="2286686" indent="0">
              <a:buNone/>
              <a:defRPr sz="2001"/>
            </a:lvl6pPr>
            <a:lvl7pPr marL="2744023" indent="0">
              <a:buNone/>
              <a:defRPr sz="2001"/>
            </a:lvl7pPr>
            <a:lvl8pPr marL="3201360" indent="0">
              <a:buNone/>
              <a:defRPr sz="2001"/>
            </a:lvl8pPr>
            <a:lvl9pPr marL="3658697" indent="0">
              <a:buNone/>
              <a:defRPr sz="2001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608171" y="5410200"/>
            <a:ext cx="3963432" cy="7620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1">
                <a:solidFill>
                  <a:schemeClr val="tx1"/>
                </a:solidFill>
              </a:defRPr>
            </a:lvl1pPr>
            <a:lvl2pPr marL="457337" indent="0">
              <a:buNone/>
              <a:defRPr sz="1200"/>
            </a:lvl2pPr>
            <a:lvl3pPr marL="914674" indent="0">
              <a:buNone/>
              <a:defRPr sz="1000"/>
            </a:lvl3pPr>
            <a:lvl4pPr marL="1372011" indent="0">
              <a:buNone/>
              <a:defRPr sz="900"/>
            </a:lvl4pPr>
            <a:lvl5pPr marL="1829349" indent="0">
              <a:buNone/>
              <a:defRPr sz="900"/>
            </a:lvl5pPr>
            <a:lvl6pPr marL="2286686" indent="0">
              <a:buNone/>
              <a:defRPr sz="900"/>
            </a:lvl6pPr>
            <a:lvl7pPr marL="2744023" indent="0">
              <a:buNone/>
              <a:defRPr sz="900"/>
            </a:lvl7pPr>
            <a:lvl8pPr marL="3201360" indent="0">
              <a:buNone/>
              <a:defRPr sz="900"/>
            </a:lvl8pPr>
            <a:lvl9pPr marL="365869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1C93FC7-9D1A-468B-98DB-D1E8D74418D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/>
        <p:txBody>
          <a:bodyPr vert="eaVert"/>
          <a:lstStyle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1C93FC7-9D1A-468B-98DB-D1E8D74418D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dt="0"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EditPoints="1"/>
          </p:cNvSpPr>
          <p:nvPr>
            <p:ph type="title" orient="vert"/>
          </p:nvPr>
        </p:nvSpPr>
        <p:spPr>
          <a:xfrm>
            <a:off x="10288092" y="685800"/>
            <a:ext cx="1295738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608171" y="685800"/>
            <a:ext cx="9476721" cy="5486400"/>
          </a:xfrm>
        </p:spPr>
        <p:txBody>
          <a:bodyPr vert="eaVert"/>
          <a:lstStyle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1C93FC7-9D1A-468B-98DB-D1E8D74418D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75000"/>
              </a:schemeClr>
            </a:gs>
            <a:gs pos="58000">
              <a:schemeClr val="bg2">
                <a:lumMod val="60000"/>
                <a:lumOff val="40000"/>
              </a:schemeClr>
            </a:gs>
            <a:gs pos="100000">
              <a:schemeClr val="bg2">
                <a:lumMod val="60000"/>
                <a:lumOff val="40000"/>
              </a:schemeClr>
            </a:gs>
          </a:gsLst>
          <a:lin ang="14400000" scaled="0"/>
          <a:tileRect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EditPoints="1"/>
          </p:cNvSpPr>
          <p:nvPr>
            <p:ph type="title"/>
          </p:nvPr>
        </p:nvSpPr>
        <p:spPr>
          <a:xfrm>
            <a:off x="609600" y="5105400"/>
            <a:ext cx="10974230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294150" y="685801"/>
            <a:ext cx="10289680" cy="4190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8C8C8C"/>
                </a:solidFill>
              </a:defRPr>
            </a:lvl1pPr>
          </a:lstStyle>
          <a:p>
            <a:fld id="{81C93FC7-9D1A-468B-98DB-D1E8D74418D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3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8C8C8C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4"/>
          </p:nvPr>
        </p:nvSpPr>
        <p:spPr>
          <a:xfrm>
            <a:off x="8737601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C8C8C"/>
                </a:solidFill>
              </a:defRPr>
            </a:lvl1pPr>
          </a:lstStyle>
          <a:p>
            <a:fld id="{A3F31473-23EB-4724-8B59-FE6D21D89FA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dt="0" sldNum="0" hdr="0" ftr="0"/>
  <p:txStyles>
    <p:titleStyle>
      <a:lvl1pPr algn="l" defTabSz="914674" rtl="0" eaLnBrk="1" latinLnBrk="0" hangingPunct="1">
        <a:lnSpc>
          <a:spcPct val="80000"/>
        </a:lnSpc>
        <a:spcBef>
          <a:spcPct val="0"/>
        </a:spcBef>
        <a:buNone/>
        <a:defRPr sz="3601" kern="1200">
          <a:solidFill>
            <a:schemeClr val="accent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69" indent="-228669" algn="l" defTabSz="914674" rtl="0" eaLnBrk="1" latinLnBrk="0" hangingPunct="1">
        <a:lnSpc>
          <a:spcPct val="90000"/>
        </a:lnSpc>
        <a:spcBef>
          <a:spcPts val="1801"/>
        </a:spcBef>
        <a:buClr>
          <a:schemeClr val="tx1"/>
        </a:buClr>
        <a:buSzPct val="80000"/>
        <a:buFont typeface="Arial" pitchFamily="34" charset="0"/>
        <a:buChar char="•"/>
        <a:defRPr sz="2801" kern="1200">
          <a:solidFill>
            <a:schemeClr val="tx1"/>
          </a:solidFill>
          <a:latin typeface="+mn-lt"/>
          <a:ea typeface="+mn-ea"/>
          <a:cs typeface="+mn-cs"/>
        </a:defRPr>
      </a:lvl1pPr>
      <a:lvl2pPr marL="616135" indent="-285836" algn="l" defTabSz="914674" rtl="0" eaLnBrk="1" latinLnBrk="0" hangingPunct="1">
        <a:lnSpc>
          <a:spcPct val="90000"/>
        </a:lnSpc>
        <a:spcBef>
          <a:spcPts val="600"/>
        </a:spcBef>
        <a:buSzPct val="80000"/>
        <a:buFont typeface="Corbel" pitchFamily="34" charset="0"/>
        <a:buChar char="–"/>
        <a:defRPr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996995" indent="-228669" algn="l" defTabSz="914674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3pPr>
      <a:lvl4pPr marL="1381158" indent="-283549" algn="l" defTabSz="914674" rtl="0" eaLnBrk="1" latinLnBrk="0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765321" indent="-228669" algn="l" defTabSz="914674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149485" indent="-283549" algn="l" defTabSz="914674" rtl="0" eaLnBrk="1" latinLnBrk="0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533648" indent="-228669" algn="l" defTabSz="914674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917811" indent="-283549" algn="l" defTabSz="914674" rtl="0" eaLnBrk="1" latinLnBrk="0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301974" indent="-228669" algn="l" defTabSz="914674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defTabSz="9146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337" algn="l" defTabSz="9146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674" algn="l" defTabSz="9146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2011" algn="l" defTabSz="9146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9349" algn="l" defTabSz="9146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686" algn="l" defTabSz="9146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4023" algn="l" defTabSz="9146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1360" algn="l" defTabSz="9146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8697" algn="l" defTabSz="914674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Title Layout</a:t>
            </a:r>
            <a:endParaRPr lang="en-US" dirty="0"/>
          </a:p>
        </p:txBody>
      </p:sp>
      <p:sp>
        <p:nvSpPr>
          <p:cNvPr id="3" name="Subtitle 2"/>
          <p:cNvSpPr>
            <a:spLocks noGrp="1" noEditPoint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Subtitle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 and Content Layout with List</a:t>
            </a:r>
            <a:endParaRPr lang="en-US" dirty="0"/>
          </a:p>
        </p:txBody>
      </p:sp>
      <p:sp>
        <p:nvSpPr>
          <p:cNvPr id="14" name="Content Placeholder 13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 your bullet point here</a:t>
            </a:r>
          </a:p>
          <a:p>
            <a:r>
              <a:rPr lang="en-US" dirty="0" smtClean="0"/>
              <a:t>Add your bullet point here</a:t>
            </a:r>
          </a:p>
          <a:p>
            <a:r>
              <a:rPr lang="en-US" dirty="0" smtClean="0"/>
              <a:t>Add your bullet point here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arketing_16x9">
      <a:dk1>
        <a:srgbClr val="404040"/>
      </a:dk1>
      <a:lt1>
        <a:sysClr val="window" lastClr="FFFFFF"/>
      </a:lt1>
      <a:dk2>
        <a:srgbClr val="000000"/>
      </a:dk2>
      <a:lt2>
        <a:srgbClr val="A1C1DE"/>
      </a:lt2>
      <a:accent1>
        <a:srgbClr val="39527B"/>
      </a:accent1>
      <a:accent2>
        <a:srgbClr val="528DC2"/>
      </a:accent2>
      <a:accent3>
        <a:srgbClr val="7EA939"/>
      </a:accent3>
      <a:accent4>
        <a:srgbClr val="30AEAB"/>
      </a:accent4>
      <a:accent5>
        <a:srgbClr val="31A962"/>
      </a:accent5>
      <a:accent6>
        <a:srgbClr val="78648E"/>
      </a:accent6>
      <a:hlink>
        <a:srgbClr val="7EA939"/>
      </a:hlink>
      <a:folHlink>
        <a:srgbClr val="7F7F7F"/>
      </a:folHlink>
    </a:clrScheme>
    <a:fontScheme name="Corbel">
      <a:majorFont>
        <a:latin typeface="Corbel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HY중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幼圆"/>
        <a:font script="Hant" typeface="微軟正黑體"/>
        <a:font script="Jpan" typeface="ＭＳ ゴシック"/>
      </a:majorFont>
      <a:minorFont>
        <a:latin typeface="Corbel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HY중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幼圆"/>
        <a:font script="Hant" typeface="微軟正黑體"/>
        <a:font script="Jpan" typeface="ＭＳ 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4400000" scaled="0"/>
          <a:tileRect/>
        </a:gra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7400000" scaled="0"/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ales Presentation">
  <a:themeElements>
    <a:clrScheme name="Marketing_16x9">
      <a:dk1>
        <a:srgbClr val="404040"/>
      </a:dk1>
      <a:lt1>
        <a:sysClr val="window" lastClr="FFFFFF"/>
      </a:lt1>
      <a:dk2>
        <a:srgbClr val="000000"/>
      </a:dk2>
      <a:lt2>
        <a:srgbClr val="A1C1DE"/>
      </a:lt2>
      <a:accent1>
        <a:srgbClr val="39527B"/>
      </a:accent1>
      <a:accent2>
        <a:srgbClr val="528DC2"/>
      </a:accent2>
      <a:accent3>
        <a:srgbClr val="7EA939"/>
      </a:accent3>
      <a:accent4>
        <a:srgbClr val="30AEAB"/>
      </a:accent4>
      <a:accent5>
        <a:srgbClr val="31A962"/>
      </a:accent5>
      <a:accent6>
        <a:srgbClr val="78648E"/>
      </a:accent6>
      <a:hlink>
        <a:srgbClr val="7EA939"/>
      </a:hlink>
      <a:folHlink>
        <a:srgbClr val="7F7F7F"/>
      </a:folHlink>
    </a:clrScheme>
    <a:fontScheme name="Corbel">
      <a:majorFont>
        <a:latin typeface="Corbel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HY중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幼圆"/>
        <a:font script="Hant" typeface="微軟正黑體"/>
        <a:font script="Jpan" typeface="ＭＳ ゴシック"/>
      </a:majorFont>
      <a:minorFont>
        <a:latin typeface="Corbel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HY중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幼圆"/>
        <a:font script="Hant" typeface="微軟正黑體"/>
        <a:font script="Jpan" typeface="ＭＳ 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4400000" scaled="0"/>
          <a:tileRect/>
        </a:gra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7400000" scaled="0"/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Marketing_16x9">
      <a:dk1>
        <a:srgbClr val="404040"/>
      </a:dk1>
      <a:lt1>
        <a:sysClr val="window" lastClr="FFFFFF"/>
      </a:lt1>
      <a:dk2>
        <a:srgbClr val="000000"/>
      </a:dk2>
      <a:lt2>
        <a:srgbClr val="A1C1DE"/>
      </a:lt2>
      <a:accent1>
        <a:srgbClr val="39527B"/>
      </a:accent1>
      <a:accent2>
        <a:srgbClr val="528DC2"/>
      </a:accent2>
      <a:accent3>
        <a:srgbClr val="7EA939"/>
      </a:accent3>
      <a:accent4>
        <a:srgbClr val="30AEAB"/>
      </a:accent4>
      <a:accent5>
        <a:srgbClr val="31A962"/>
      </a:accent5>
      <a:accent6>
        <a:srgbClr val="78648E"/>
      </a:accent6>
      <a:hlink>
        <a:srgbClr val="7EA939"/>
      </a:hlink>
      <a:folHlink>
        <a:srgbClr val="7F7F7F"/>
      </a:folHlink>
    </a:clrScheme>
    <a:fontScheme name="Corbel">
      <a:majorFont>
        <a:latin typeface="Corbel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HY중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幼圆"/>
        <a:font script="Hant" typeface="微軟正黑體"/>
        <a:font script="Jpan" typeface="ＭＳ ゴシック"/>
      </a:majorFont>
      <a:minorFont>
        <a:latin typeface="Corbel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HY중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幼圆"/>
        <a:font script="Hant" typeface="微軟正黑體"/>
        <a:font script="Jpan" typeface="ＭＳ 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4400000" scaled="0"/>
          <a:tileRect/>
        </a:gra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7400000" scaled="0"/>
          <a:tileRect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8E21C17DB43846992C07F18F5E924D" ma:contentTypeVersion="13" ma:contentTypeDescription="Create a new document." ma:contentTypeScope="" ma:versionID="0c0828d25b62870db20210d76f67d5d2">
  <xsd:schema xmlns:xsd="http://www.w3.org/2001/XMLSchema" xmlns:xs="http://www.w3.org/2001/XMLSchema" xmlns:p="http://schemas.microsoft.com/office/2006/metadata/properties" xmlns:ns2="db968b43-d2b1-4462-bd48-3f76b647c15b" xmlns:ns3="95f558cf-7e1c-45c3-8605-a9bfe6b4eb5a" targetNamespace="http://schemas.microsoft.com/office/2006/metadata/properties" ma:root="true" ma:fieldsID="64e5cced10046327191fccb853fd5c43" ns2:_="" ns3:_="">
    <xsd:import namespace="db968b43-d2b1-4462-bd48-3f76b647c15b"/>
    <xsd:import namespace="95f558cf-7e1c-45c3-8605-a9bfe6b4eb5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968b43-d2b1-4462-bd48-3f76b647c15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5d1e1076-c2b0-49f1-823a-e092f8e503ce}" ma:internalName="TaxCatchAll" ma:showField="CatchAllData" ma:web="db968b43-d2b1-4462-bd48-3f76b647c1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558cf-7e1c-45c3-8605-a9bfe6b4eb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b70f62e-06a4-4a9b-85ed-a60cca7d9f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5f558cf-7e1c-45c3-8605-a9bfe6b4eb5a">
      <Terms xmlns="http://schemas.microsoft.com/office/infopath/2007/PartnerControls"/>
    </lcf76f155ced4ddcb4097134ff3c332f>
    <TaxCatchAll xmlns="db968b43-d2b1-4462-bd48-3f76b647c15b" xsi:nil="true"/>
    <_dlc_DocId xmlns="db968b43-d2b1-4462-bd48-3f76b647c15b">XS4XF4A3DKMX-2098062730-9199</_dlc_DocId>
    <_dlc_DocIdUrl xmlns="db968b43-d2b1-4462-bd48-3f76b647c15b">
      <Url>https://mobisystems1.sharepoint.com/sites/FileStorage/_layouts/15/DocIdRedir.aspx?ID=XS4XF4A3DKMX-2098062730-9199</Url>
      <Description>XS4XF4A3DKMX-2098062730-9199</Description>
    </_dlc_DocIdUrl>
  </documentManagement>
</p:properties>
</file>

<file path=customXml/itemProps1.xml><?xml version="1.0" encoding="utf-8"?>
<ds:datastoreItem xmlns:ds="http://schemas.openxmlformats.org/officeDocument/2006/customXml" ds:itemID="{2E37E73C-EB5B-4D34-9BD6-16504A3ECDF6}"/>
</file>

<file path=customXml/itemProps2.xml><?xml version="1.0" encoding="utf-8"?>
<ds:datastoreItem xmlns:ds="http://schemas.openxmlformats.org/officeDocument/2006/customXml" ds:itemID="{D0B8A478-BC69-4C6B-9B60-02E4C3742F03}"/>
</file>

<file path=customXml/itemProps3.xml><?xml version="1.0" encoding="utf-8"?>
<ds:datastoreItem xmlns:ds="http://schemas.openxmlformats.org/officeDocument/2006/customXml" ds:itemID="{93FA5D9E-B21E-4F89-B403-FC8B245B6FD9}"/>
</file>

<file path=customXml/itemProps4.xml><?xml version="1.0" encoding="utf-8"?>
<ds:datastoreItem xmlns:ds="http://schemas.openxmlformats.org/officeDocument/2006/customXml" ds:itemID="{2F805952-D96E-42AE-AC08-1C51B72E18D4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</Words>
  <Application>Microsoft Macintosh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Corbel</vt:lpstr>
      <vt:lpstr>Sales Presentation</vt:lpstr>
      <vt:lpstr>Title Layout</vt:lpstr>
      <vt:lpstr>Title and Content Layout with List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Preslava</dc:creator>
  <cp:lastModifiedBy>Preslava</cp:lastModifiedBy>
  <cp:revision>1</cp:revision>
  <dcterms:created xsi:type="dcterms:W3CDTF">2025-04-29T13:50:18Z</dcterms:created>
  <dcterms:modified xsi:type="dcterms:W3CDTF">2025-04-29T13:50:48Z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0x010100888E21C17DB43846992C07F18F5E924D</vt:lpwstr>
  </property>
  <property fmtid="{D5CDD505-2E9C-101B-9397-08002B2CF9AE}" pid="3" name="_dlc_DocIdItemGuid">
    <vt:lpwstr>6f82ca01-4111-4dea-9447-8837ef117918</vt:lpwstr>
  </property>
</Properties>
</file>