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3"/>
  </p:notesMasterIdLst>
  <p:handoutMasterIdLst>
    <p:handoutMasterId r:id="rId1"/>
  </p:handoutMasterIdLst>
  <p:sldIdLst>
    <p:sldId id="256" r:id="rId4"/>
    <p:sldId id="25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C59"/>
    <a:srgbClr val="417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45" d="100"/>
          <a:sy n="45" d="100"/>
        </p:scale>
        <p:origin x="710" y="38"/>
      </p:cViewPr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9" d="100"/>
          <a:sy n="89" d="100"/>
        </p:scale>
        <p:origin x="4114" y="82"/>
      </p:cViewPr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tableStyles" Target="tableStyles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55240-91AF-4248-BB6C-64FDE017B1F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76C85-58D2-4542-8F2A-226C15F1FA2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7C5BA-E483-4C4B-A432-EFB80B1098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/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0638A9F3-CB8E-440E-9770-F21E83101E1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"/>
          <a:srcRect/>
          <a:stretch>
            <a:fillRect/>
          </a:stretch>
        </p:blipFill>
        <p:spPr>
          <a:xfrm>
            <a:off x="-2583" y="0"/>
            <a:ext cx="12194583" cy="6861500"/>
          </a:xfrm>
          <a:prstGeom prst="rect">
            <a:avLst/>
          </a:prstGeom>
        </p:spPr>
      </p:pic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914399" y="3916680"/>
            <a:ext cx="10363200" cy="70612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2885440" y="3578860"/>
            <a:ext cx="9144000" cy="642620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D7C5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1" y="173672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lang="en-US" sz="2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199" y="2965337"/>
            <a:ext cx="5181600" cy="2318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019800" y="2965338"/>
            <a:ext cx="5181600" cy="23044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8200" y="1096169"/>
            <a:ext cx="105156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925513" y="1931195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927101" y="2755108"/>
            <a:ext cx="5157787" cy="38514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170613" y="1931195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6172201" y="2755108"/>
            <a:ext cx="5183188" cy="38514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95986" y="1320482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212080" y="1320483"/>
            <a:ext cx="6172200" cy="466248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902971" y="3168333"/>
            <a:ext cx="3932237" cy="281463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6612" y="671209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 noEditPoints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496766"/>
            <a:ext cx="3932237" cy="337222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363DCB64-5090-461D-9AD2-20C99028C47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DCCDA325-AD56-4C01-B14F-EAD30531C0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8863238" y="1476233"/>
            <a:ext cx="2628900" cy="4621787"/>
          </a:xfrm>
        </p:spPr>
        <p:txBody>
          <a:bodyPr vert="eaVer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752749" y="1476233"/>
            <a:ext cx="7734300" cy="46217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"/>
          <a:srcRect/>
          <a:stretch>
            <a:fillRect/>
          </a:stretch>
        </p:blipFill>
        <p:spPr>
          <a:xfrm>
            <a:off x="1818" y="0"/>
            <a:ext cx="12188363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838199" y="146038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8199" y="2915387"/>
            <a:ext cx="10515600" cy="3515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417A9B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2733832" y="4577418"/>
            <a:ext cx="7772400" cy="706120"/>
          </a:xfrm>
        </p:spPr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3923515" y="4224408"/>
            <a:ext cx="6858000" cy="369212"/>
          </a:xfrm>
        </p:spPr>
        <p:txBody>
          <a:bodyPr>
            <a:normAutofit fontScale="92500" lnSpcReduction="10000"/>
          </a:bodyPr>
          <a:lstStyle/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38840" y="5394505"/>
            <a:ext cx="6245868" cy="41011"/>
          </a:xfrm>
          <a:prstGeom prst="rect">
            <a:avLst/>
          </a:prstGeom>
          <a:solidFill>
            <a:srgbClr val="ED7C59"/>
          </a:solidFill>
          <a:ln w="1270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Arab" typeface="Times New Roman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 Light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 Light"/>
        <a:font script="Olck" typeface="Nirmala UI"/>
        <a:font script="Lisu" typeface="Segoe UI"/>
        <a:font script="Sora" typeface="Nirmala UI"/>
      </a:majorFont>
      <a:minorFont>
        <a:latin typeface="Calibri" panose="020F0502020204030204"/>
        <a:ea typeface=""/>
        <a:cs typeface=""/>
        <a:font script="Arab" typeface="Arial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"/>
        <a:font script="Olck" typeface="Nirmala UI"/>
        <a:font script="Lisu" typeface="Segoe UI"/>
        <a:font script="Sora" typeface="Nirmala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jectPresentation">
  <a:themeElements>
    <a:clrScheme name="ProjectPresentation">
      <a:dk1>
        <a:sysClr val="windowText" lastClr="000000"/>
      </a:dk1>
      <a:lt1>
        <a:sysClr val="window" lastClr="FFFFFF"/>
      </a:lt1>
      <a:dk2>
        <a:srgbClr val="417A9B"/>
      </a:dk2>
      <a:lt2>
        <a:srgbClr val="F4EBE3"/>
      </a:lt2>
      <a:accent1>
        <a:srgbClr val="ED7C59"/>
      </a:accent1>
      <a:accent2>
        <a:srgbClr val="00C4B9"/>
      </a:accent2>
      <a:accent3>
        <a:srgbClr val="F5AE00"/>
      </a:accent3>
      <a:accent4>
        <a:srgbClr val="74B287"/>
      </a:accent4>
      <a:accent5>
        <a:srgbClr val="EF5361"/>
      </a:accent5>
      <a:accent6>
        <a:srgbClr val="88C9CC"/>
      </a:accent6>
      <a:hlink>
        <a:srgbClr val="0563C1"/>
      </a:hlink>
      <a:folHlink>
        <a:srgbClr val="954F72"/>
      </a:folHlink>
    </a:clrScheme>
    <a:fontScheme name="Gill Sans MT - Gill Sans MT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XS4XF4A3DKMX-2098062730-9215</_dlc_DocId>
    <_dlc_DocIdUrl xmlns="db968b43-d2b1-4462-bd48-3f76b647c15b">
      <Url>https://mobisystems1.sharepoint.com/sites/FileStorage/_layouts/15/DocIdRedir.aspx?ID=XS4XF4A3DKMX-2098062730-9215</Url>
      <Description>XS4XF4A3DKMX-2098062730-9215</Description>
    </_dlc_DocIdUrl>
  </documentManagement>
</p:properties>
</file>

<file path=customXml/itemProps1.xml><?xml version="1.0" encoding="utf-8"?>
<ds:datastoreItem xmlns:ds="http://schemas.openxmlformats.org/officeDocument/2006/customXml" ds:itemID="{86F48D2E-1139-4AFA-B841-9068D03B0074}"/>
</file>

<file path=customXml/itemProps2.xml><?xml version="1.0" encoding="utf-8"?>
<ds:datastoreItem xmlns:ds="http://schemas.openxmlformats.org/officeDocument/2006/customXml" ds:itemID="{B8F86D3E-F1A8-4066-8FC9-91B4F396A19F}"/>
</file>

<file path=customXml/itemProps3.xml><?xml version="1.0" encoding="utf-8"?>
<ds:datastoreItem xmlns:ds="http://schemas.openxmlformats.org/officeDocument/2006/customXml" ds:itemID="{E3CD44A1-4F80-4F91-9833-669C05C063DB}"/>
</file>

<file path=customXml/itemProps4.xml><?xml version="1.0" encoding="utf-8"?>
<ds:datastoreItem xmlns:ds="http://schemas.openxmlformats.org/officeDocument/2006/customXml" ds:itemID="{716ED111-BAE4-45A7-864F-3443F5D19BC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</Words>
  <Application>Microsoft Office PowerPoint</Application>
  <PresentationFormat>Widescreen</PresentationFormat>
  <Paragraphs>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Gill Sans MT</vt:lpstr>
      <vt:lpstr>ProjectPresentation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Yana Raycheva</dc:creator>
  <cp:lastModifiedBy>Yana Raycheva</cp:lastModifiedBy>
  <cp:revision>1</cp:revision>
  <dcterms:created xsi:type="dcterms:W3CDTF">2020-03-05T14:05:40Z</dcterms:created>
  <dcterms:modified xsi:type="dcterms:W3CDTF">2026-09-17T08:27:40Z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64242b99-c3f6-4ca2-af95-1ec4718a1c68</vt:lpwstr>
  </property>
</Properties>
</file>