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5.xml" ContentType="application/vnd.openxmlformats-officedocument.theme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docProps/custom.xml" ContentType="application/vnd.openxmlformats-officedocument.custom-propertie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5"/>
  </p:notesMasterIdLst>
  <p:sldIdLst>
    <p:sldId id="256" r:id="rId6"/>
    <p:sldId id="257" r:id="rId7"/>
    <p:sldId id="258" r:id="rId8"/>
  </p:sldIdLst>
  <p:sldSz cx="12192000" cy="6858000" type="custom"/>
  <p:notesSz cx="6858000" cy="9144000"/>
  <p:defaultTextStyle>
    <a:lvl1pPr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1pPr>
    <a:lvl2pPr marL="4572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2pPr>
    <a:lvl3pPr marL="9144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3pPr>
    <a:lvl4pPr marL="13716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4pPr>
    <a:lvl5pPr marL="18288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5pPr>
    <a:lvl6pPr marL="22860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6pPr>
    <a:lvl7pPr marL="27432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7pPr>
    <a:lvl8pPr marL="32004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8pPr>
    <a:lvl9pPr marL="3657600" algn="l" fontAlgn="base">
      <a:spcBef>
        <a:spcPct val="0"/>
      </a:spcBef>
      <a:spcAft>
        <a:spcPct val="0"/>
      </a:spcAft>
      <a:defRPr kumimoji="0" sz="1800" b="0" i="0" u="none" baseline="0">
        <a:solidFill>
          <a:schemeClr val="tx1"/>
        </a:solidFill>
        <a:latin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20" y="12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pPr algn="l"/>
            <a:endParaRPr sz="1200"/>
          </a:p>
          <a:p>
            <a:pPr algn="l"/>
            <a:endParaRPr lang="en-US" sz="1200"/>
          </a:p>
        </p:txBody>
      </p:sp>
      <p:sp>
        <p:nvSpPr>
          <p:cNvPr id="512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fld id="{61870104-D68C-46B0-9F09-1F2DBCBC368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12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anchor="ctr"/>
          <a:lstStyle/>
          <a:p/>
          <a:p>
            <a:endParaRPr lang="en-US"/>
          </a:p>
        </p:txBody>
      </p:sp>
      <p:sp>
        <p:nvSpPr>
          <p:cNvPr id="512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endParaRPr lang="en-US"/>
          </a:p>
        </p:txBody>
      </p:sp>
      <p:sp>
        <p:nvSpPr>
          <p:cNvPr id="512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fld id="{250D42CE-6B0D-4E93-8EC2-CB8D107324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CD7B6C4-A375-4D3A-9EC1-FB41425EB1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0" y="0"/>
            <a:ext cx="0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0" y="0"/>
            <a:ext cx="0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0" y="0"/>
            <a:ext cx="0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4040"/>
            </a:gs>
            <a:gs pos="45999">
              <a:srgbClr val="404040"/>
            </a:gs>
            <a:gs pos="100000">
              <a:srgbClr val="404040"/>
            </a:gs>
          </a:gsLst>
          <a:lin ang="27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EditPoints="1"/>
          </p:cNvSpPr>
          <p:nvPr>
            <p:ph type="title"/>
          </p:nvPr>
        </p:nvSpPr>
        <p:spPr>
          <a:xfrm>
            <a:off x="2336800" y="2286000"/>
            <a:ext cx="9245600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EditPoints="1"/>
          </p:cNvSpPr>
          <p:nvPr>
            <p:ph type="body" idx="1"/>
          </p:nvPr>
        </p:nvSpPr>
        <p:spPr>
          <a:xfrm>
            <a:off x="2336800" y="3048000"/>
            <a:ext cx="9245600" cy="30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1pPr>
      <a:lvl2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2pPr>
      <a:lvl3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3pPr>
      <a:lvl4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4pPr>
      <a:lvl5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5pPr>
      <a:lvl6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6pPr>
      <a:lvl7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7pPr>
      <a:lvl8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8pPr>
      <a:lvl9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Arial" pitchFamily="34" charset="0"/>
        </a:defRPr>
      </a:lvl1pPr>
      <a:lvl2pPr marL="742950" indent="-285750" algn="l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Arial" pitchFamily="34" charset="0"/>
        </a:defRPr>
      </a:lvl2pPr>
      <a:lvl3pPr marL="1143000" indent="-228600" algn="l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Arial" pitchFamily="34" charset="0"/>
        </a:defRPr>
      </a:lvl3pPr>
      <a:lvl4pPr marL="1600200" indent="-228600" algn="l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Arial" pitchFamily="34" charset="0"/>
        </a:defRPr>
      </a:lvl4pPr>
      <a:lvl5pPr marL="20574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5pPr>
      <a:lvl6pPr marL="25146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6pPr>
      <a:lvl7pPr marL="29718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7pPr>
      <a:lvl8pPr marL="34290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8pPr>
      <a:lvl9pPr marL="38862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9pPr>
    </p:bodyStyle>
    <p:otherStyle>
      <a:lvl1pPr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1pPr>
      <a:lvl2pPr marL="457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2pPr>
      <a:lvl3pPr marL="914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3pPr>
      <a:lvl4pPr marL="1371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4pPr>
      <a:lvl5pPr marL="18288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5pPr>
      <a:lvl6pPr marL="22860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6pPr>
      <a:lvl7pPr marL="2743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7pPr>
      <a:lvl8pPr marL="3200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8pPr>
      <a:lvl9pPr marL="3657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4040"/>
            </a:gs>
            <a:gs pos="45999">
              <a:srgbClr val="404040"/>
            </a:gs>
            <a:gs pos="100000">
              <a:srgbClr val="404040"/>
            </a:gs>
          </a:gsLst>
          <a:lin ang="27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sldNum="0" hdr="0" ftr="0"/>
  <p:txStyles>
    <p:titleStyle>
      <a:lvl1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1pPr>
      <a:lvl2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2pPr>
      <a:lvl3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3pPr>
      <a:lvl4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4pPr>
      <a:lvl5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5pPr>
      <a:lvl6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6pPr>
      <a:lvl7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7pPr>
      <a:lvl8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8pPr>
      <a:lvl9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Arial" pitchFamily="34" charset="0"/>
        </a:defRPr>
      </a:lvl1pPr>
      <a:lvl2pPr marL="742950" indent="-285750" algn="l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Arial" pitchFamily="34" charset="0"/>
        </a:defRPr>
      </a:lvl2pPr>
      <a:lvl3pPr marL="1143000" indent="-228600" algn="l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Arial" pitchFamily="34" charset="0"/>
        </a:defRPr>
      </a:lvl3pPr>
      <a:lvl4pPr marL="1600200" indent="-228600" algn="l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Arial" pitchFamily="34" charset="0"/>
        </a:defRPr>
      </a:lvl4pPr>
      <a:lvl5pPr marL="20574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5pPr>
      <a:lvl6pPr marL="25146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6pPr>
      <a:lvl7pPr marL="29718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7pPr>
      <a:lvl8pPr marL="34290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8pPr>
      <a:lvl9pPr marL="38862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9pPr>
    </p:bodyStyle>
    <p:otherStyle>
      <a:lvl1pPr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1pPr>
      <a:lvl2pPr marL="457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2pPr>
      <a:lvl3pPr marL="914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3pPr>
      <a:lvl4pPr marL="1371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4pPr>
      <a:lvl5pPr marL="18288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5pPr>
      <a:lvl6pPr marL="22860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6pPr>
      <a:lvl7pPr marL="2743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7pPr>
      <a:lvl8pPr marL="3200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8pPr>
      <a:lvl9pPr marL="3657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4040"/>
            </a:gs>
            <a:gs pos="45999">
              <a:srgbClr val="404040"/>
            </a:gs>
            <a:gs pos="100000">
              <a:srgbClr val="404040"/>
            </a:gs>
          </a:gsLst>
          <a:lin ang="27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10"/>
          <p:cNvSpPr>
            <a:spLocks noGrp="1" noEditPoints="1"/>
          </p:cNvSpPr>
          <p:nvPr>
            <p:ph type="body" sz="quarter" idx="1"/>
          </p:nvPr>
        </p:nvSpPr>
        <p:spPr>
          <a:xfrm>
            <a:off x="6502400" y="5253038"/>
            <a:ext cx="5181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dt="0" sldNum="0" hdr="0" ftr="0"/>
  <p:txStyles>
    <p:titleStyle>
      <a:lvl1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1pPr>
      <a:lvl2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2pPr>
      <a:lvl3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3pPr>
      <a:lvl4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4pPr>
      <a:lvl5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5pPr>
      <a:lvl6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6pPr>
      <a:lvl7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7pPr>
      <a:lvl8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8pPr>
      <a:lvl9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Arial" pitchFamily="34" charset="0"/>
        </a:defRPr>
      </a:lvl1pPr>
      <a:lvl2pPr marL="742950" indent="-285750" algn="l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Arial" pitchFamily="34" charset="0"/>
        </a:defRPr>
      </a:lvl2pPr>
      <a:lvl3pPr marL="1143000" indent="-228600" algn="l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Arial" pitchFamily="34" charset="0"/>
        </a:defRPr>
      </a:lvl3pPr>
      <a:lvl4pPr marL="1600200" indent="-228600" algn="l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Arial" pitchFamily="34" charset="0"/>
        </a:defRPr>
      </a:lvl4pPr>
      <a:lvl5pPr marL="20574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5pPr>
      <a:lvl6pPr marL="25146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6pPr>
      <a:lvl7pPr marL="29718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7pPr>
      <a:lvl8pPr marL="34290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8pPr>
      <a:lvl9pPr marL="38862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9pPr>
    </p:bodyStyle>
    <p:otherStyle>
      <a:lvl1pPr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1pPr>
      <a:lvl2pPr marL="457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2pPr>
      <a:lvl3pPr marL="914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3pPr>
      <a:lvl4pPr marL="1371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4pPr>
      <a:lvl5pPr marL="18288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5pPr>
      <a:lvl6pPr marL="22860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6pPr>
      <a:lvl7pPr marL="2743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7pPr>
      <a:lvl8pPr marL="3200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8pPr>
      <a:lvl9pPr marL="3657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4040"/>
            </a:gs>
            <a:gs pos="45999">
              <a:srgbClr val="404040"/>
            </a:gs>
            <a:gs pos="100000">
              <a:srgbClr val="404040"/>
            </a:gs>
          </a:gsLst>
          <a:lin ang="27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 noEditPoints="1"/>
          </p:cNvSpPr>
          <p:nvPr>
            <p:ph type="title"/>
          </p:nvPr>
        </p:nvSpPr>
        <p:spPr>
          <a:xfrm>
            <a:off x="609600" y="4953000"/>
            <a:ext cx="10972800" cy="609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09600" y="5608638"/>
            <a:ext cx="10972800" cy="4111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dt="0" sldNum="0" hdr="0" ftr="0"/>
  <p:txStyles>
    <p:titleStyle>
      <a:lvl1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1pPr>
      <a:lvl2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2pPr>
      <a:lvl3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3pPr>
      <a:lvl4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4pPr>
      <a:lvl5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5pPr>
      <a:lvl6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6pPr>
      <a:lvl7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7pPr>
      <a:lvl8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8pPr>
      <a:lvl9pPr algn="l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Arial" pitchFamily="34" charset="0"/>
        </a:defRPr>
      </a:lvl1pPr>
      <a:lvl2pPr marL="742950" indent="-285750" algn="l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Arial" pitchFamily="34" charset="0"/>
        </a:defRPr>
      </a:lvl2pPr>
      <a:lvl3pPr marL="1143000" indent="-228600" algn="l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Arial" pitchFamily="34" charset="0"/>
        </a:defRPr>
      </a:lvl3pPr>
      <a:lvl4pPr marL="1600200" indent="-228600" algn="l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Arial" pitchFamily="34" charset="0"/>
        </a:defRPr>
      </a:lvl4pPr>
      <a:lvl5pPr marL="20574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5pPr>
      <a:lvl6pPr marL="25146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6pPr>
      <a:lvl7pPr marL="29718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7pPr>
      <a:lvl8pPr marL="34290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8pPr>
      <a:lvl9pPr marL="3886200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Arial" pitchFamily="34" charset="0"/>
        </a:defRPr>
      </a:lvl9pPr>
    </p:bodyStyle>
    <p:otherStyle>
      <a:lvl1pPr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1pPr>
      <a:lvl2pPr marL="457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2pPr>
      <a:lvl3pPr marL="914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3pPr>
      <a:lvl4pPr marL="1371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4pPr>
      <a:lvl5pPr marL="18288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5pPr>
      <a:lvl6pPr marL="22860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6pPr>
      <a:lvl7pPr marL="27432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7pPr>
      <a:lvl8pPr marL="32004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8pPr>
      <a:lvl9pPr marL="3657600" algn="l" fontAlgn="base">
        <a:spcBef>
          <a:spcPct val="0"/>
        </a:spcBef>
        <a:spcAft>
          <a:spcPct val="0"/>
        </a:spcAft>
        <a:defRPr kumimoji="0" sz="1800" b="0" i="0" u="none" baseline="0">
          <a:solidFill>
            <a:schemeClr val="tx1"/>
          </a:solidFill>
          <a:latin typeface="Arial" pitchFamily="34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EditPoints="1"/>
          </p:cNvSpPr>
          <p:nvPr>
            <p:ph type="ctrTitle"/>
          </p:nvPr>
        </p:nvSpPr>
        <p:spPr>
          <a:xfrm>
            <a:off x="3543300" y="4953000"/>
            <a:ext cx="5105400" cy="609600"/>
          </a:xfrm>
          <a:prstGeom prst="rect">
            <a:avLst/>
          </a:prstGeom>
          <a:noFill/>
        </p:spPr>
        <p:txBody>
          <a:bodyPr/>
          <a:lstStyle>
            <a:lvl1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algn="l" eaLnBrk="1" fontAlgn="base" hangingPunct="1">
              <a:spcBef>
                <a:spcPct val="0"/>
              </a:spcBef>
              <a:spcAft>
                <a:spcPct val="0"/>
              </a:spcAft>
              <a:buNone/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b="0" baseline="0"/>
              <a:t>ALBUM TITLE</a:t>
            </a:r>
          </a:p>
        </p:txBody>
      </p:sp>
      <p:pic>
        <p:nvPicPr>
          <p:cNvPr id="6147" name="Picture Placeholder 4"/>
          <p:cNvPicPr>
            <a:picLocks noGrp="1" noChangeAspect="1" noEditPoint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543300" y="990600"/>
            <a:ext cx="5105400" cy="373380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Placeholder 3"/>
          <p:cNvPicPr>
            <a:picLocks noGrp="1" noChangeAspect="1" noEditPoint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08000" y="457200"/>
            <a:ext cx="5519738" cy="5938838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sp>
        <p:nvSpPr>
          <p:cNvPr id="7171" name="Text Placeholder 2"/>
          <p:cNvSpPr>
            <a:spLocks noGrp="1" noEditPoints="1"/>
          </p:cNvSpPr>
          <p:nvPr>
            <p:ph type="body" sz="quarter" idx="4294967295"/>
          </p:nvPr>
        </p:nvSpPr>
        <p:spPr>
          <a:xfrm>
            <a:off x="6502400" y="5253038"/>
            <a:ext cx="5181600" cy="1143000"/>
          </a:xfrm>
          <a:prstGeom prst="rect">
            <a:avLst/>
          </a:prstGeom>
          <a:noFill/>
        </p:spPr>
        <p:txBody>
          <a:bodyPr anchor="b"/>
          <a:lstStyle>
            <a:lvl1pPr marL="0" indent="0"/>
          </a:lstStyle>
          <a:p>
            <a:pPr>
              <a:buFontTx/>
              <a:buNone/>
            </a:pPr>
            <a:r>
              <a:rPr lang="en-US" sz="1600" b="0" i="0">
                <a:solidFill>
                  <a:srgbClr val="FFFFFF"/>
                </a:solidFill>
              </a:rPr>
              <a:t>Lorem ipsum dolor sit amet, consectetur adipiscing elit, sed do eiusmod tempor incididunt ut labore et dolore magna aliqua.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 noEditPoints="1"/>
          </p:cNvSpPr>
          <p:nvPr>
            <p:ph type="title" idx="4294967295"/>
          </p:nvPr>
        </p:nvSpPr>
        <p:spPr>
          <a:xfrm>
            <a:off x="609600" y="4953000"/>
            <a:ext cx="10972800" cy="6096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2400"/>
              <a:t>Slide title</a:t>
            </a:r>
          </a:p>
        </p:txBody>
      </p:sp>
      <p:sp>
        <p:nvSpPr>
          <p:cNvPr id="8195" name="Text Placeholder 2"/>
          <p:cNvSpPr>
            <a:spLocks noGrp="1" noEditPoints="1"/>
          </p:cNvSpPr>
          <p:nvPr>
            <p:ph type="body" idx="4294967295"/>
          </p:nvPr>
        </p:nvSpPr>
        <p:spPr>
          <a:xfrm>
            <a:off x="609600" y="5608638"/>
            <a:ext cx="10972800" cy="411162"/>
          </a:xfrm>
          <a:prstGeom prst="rect">
            <a:avLst/>
          </a:prstGeom>
          <a:noFill/>
        </p:spPr>
        <p:txBody>
          <a:bodyPr anchor="b"/>
          <a:lstStyle>
            <a:lvl1pPr marL="0" indent="0"/>
          </a:lstStyle>
          <a:p>
            <a:pPr>
              <a:buNone/>
            </a:pPr>
            <a:r>
              <a:rPr lang="en-US" sz="1800" b="0">
                <a:solidFill>
                  <a:srgbClr val="A5A5A5"/>
                </a:solidFill>
              </a:rPr>
              <a:t>Slide description</a:t>
            </a:r>
          </a:p>
        </p:txBody>
      </p:sp>
      <p:pic>
        <p:nvPicPr>
          <p:cNvPr id="8196" name="Picture Placeholder 7"/>
          <p:cNvPicPr>
            <a:picLocks noGrp="1" noChangeAspect="1" noEditPoints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11200" y="2033588"/>
            <a:ext cx="3167063" cy="237490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pic>
        <p:nvPicPr>
          <p:cNvPr id="8197" name="Picture Placeholder 8"/>
          <p:cNvPicPr>
            <a:picLocks noGrp="1" noEditPoint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98988" y="2043113"/>
            <a:ext cx="3163887" cy="2376487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pic>
        <p:nvPicPr>
          <p:cNvPr id="8198" name="Picture Placeholder 9"/>
          <p:cNvPicPr>
            <a:picLocks noGrp="1" noEditPoints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5400000">
            <a:off x="8878888" y="1660525"/>
            <a:ext cx="2376487" cy="3163888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 Theme">
      <a:dk1>
        <a:srgbClr val="002060"/>
      </a:dk1>
      <a:lt1>
        <a:srgbClr val="5DA6C7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Office Theme">
      <a:dk1>
        <a:srgbClr val="002060"/>
      </a:dk1>
      <a:lt1>
        <a:srgbClr val="5DA6C7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">
  <a:themeElements>
    <a:clrScheme name="Office Theme">
      <a:dk1>
        <a:srgbClr val="002060"/>
      </a:dk1>
      <a:lt1>
        <a:srgbClr val="5DA6C7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">
  <a:themeElements>
    <a:clrScheme name="Office Theme">
      <a:dk1>
        <a:srgbClr val="002060"/>
      </a:dk1>
      <a:lt1>
        <a:srgbClr val="5DA6C7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Notes Theme">
  <a:themeElements>
    <a:clrScheme name="Office Notes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XS4XF4A3DKMX-2098062730-9300</_dlc_DocId>
    <_dlc_DocIdUrl xmlns="db968b43-d2b1-4462-bd48-3f76b647c15b">
      <Url>https://mobisystems1.sharepoint.com/sites/FileStorage/_layouts/15/DocIdRedir.aspx?ID=XS4XF4A3DKMX-2098062730-9300</Url>
      <Description>XS4XF4A3DKMX-2098062730-9300</Description>
    </_dlc_DocIdUrl>
  </documentManagement>
</p:properties>
</file>

<file path=customXml/itemProps1.xml><?xml version="1.0" encoding="utf-8"?>
<ds:datastoreItem xmlns:ds="http://schemas.openxmlformats.org/officeDocument/2006/customXml" ds:itemID="{5B3CD9B6-4631-4416-8EFA-883916681488}"/>
</file>

<file path=customXml/itemProps2.xml><?xml version="1.0" encoding="utf-8"?>
<ds:datastoreItem xmlns:ds="http://schemas.openxmlformats.org/officeDocument/2006/customXml" ds:itemID="{AFFAA37C-7A9D-4029-9255-F4F71F92C6F4}"/>
</file>

<file path=customXml/itemProps3.xml><?xml version="1.0" encoding="utf-8"?>
<ds:datastoreItem xmlns:ds="http://schemas.openxmlformats.org/officeDocument/2006/customXml" ds:itemID="{854CD3A3-C97B-48D2-86AA-53BAF03C12C6}"/>
</file>

<file path=customXml/itemProps4.xml><?xml version="1.0" encoding="utf-8"?>
<ds:datastoreItem xmlns:ds="http://schemas.openxmlformats.org/officeDocument/2006/customXml" ds:itemID="{7F52B747-A146-40F9-99B2-6B5B29943A8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Slides>3</Slides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Yana Raycheva</dc:creator>
  <cp:lastModifiedBy>Yana Raycheva</cp:lastModifiedBy>
  <cp:revision>1</cp:revision>
  <dcterms:created xsi:type="dcterms:W3CDTF">2025-04-29T13:10:58Z</dcterms:created>
  <dcterms:modified xsi:type="dcterms:W3CDTF">2026-09-17T08:26:37Z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8783616d-72ca-4c47-9556-2f3c5b91277f</vt:lpwstr>
  </property>
</Properties>
</file>