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presentation.xml" ContentType="application/vnd.openxmlformats-officedocument.presentationml.template.main+xml"/>
  <Override PartName="/ppt/theme/theme2.xml" ContentType="application/vnd.openxmlformats-officedocument.theme+xml"/>
  <Override PartName="/ppt/theme/theme5.xml" ContentType="application/vnd.openxmlformats-officedocument.theme+xml"/>
  <Override PartName="/ppt/theme/theme1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49" r:id="rId2"/>
    <p:sldMasterId id="2147483650" r:id="rId3"/>
    <p:sldMasterId id="2147483652" r:id="rId4"/>
  </p:sldMasterIdLst>
  <p:notesMasterIdLst>
    <p:notesMasterId r:id="rId5"/>
  </p:notesMasterIdLst>
  <p:sldIdLst>
    <p:sldId id="256" r:id="rId6"/>
    <p:sldId id="257" r:id="rId7"/>
    <p:sldId id="258" r:id="rId8"/>
  </p:sldIdLst>
  <p:sldSz cx="12192000" cy="6858000" type="custom"/>
  <p:notesSz cx="6858000" cy="9144000"/>
  <p:defaultTextStyle>
    <a:lvl1pPr algn="l" fontAlgn="base">
      <a:spcBef>
        <a:spcPct val="0"/>
      </a:spcBef>
      <a:spcAft>
        <a:spcPct val="0"/>
      </a:spcAft>
      <a:defRPr kumimoji="0" sz="1800" b="0" i="0" u="none" baseline="0">
        <a:solidFill>
          <a:schemeClr val="tx1"/>
        </a:solidFill>
        <a:latin typeface="Arial" pitchFamily="34" charset="0"/>
      </a:defRPr>
    </a:lvl1pPr>
    <a:lvl2pPr marL="457200" algn="l" fontAlgn="base">
      <a:spcBef>
        <a:spcPct val="0"/>
      </a:spcBef>
      <a:spcAft>
        <a:spcPct val="0"/>
      </a:spcAft>
      <a:defRPr kumimoji="0" sz="1800" b="0" i="0" u="none" baseline="0">
        <a:solidFill>
          <a:schemeClr val="tx1"/>
        </a:solidFill>
        <a:latin typeface="Arial" pitchFamily="34" charset="0"/>
      </a:defRPr>
    </a:lvl2pPr>
    <a:lvl3pPr marL="914400" algn="l" fontAlgn="base">
      <a:spcBef>
        <a:spcPct val="0"/>
      </a:spcBef>
      <a:spcAft>
        <a:spcPct val="0"/>
      </a:spcAft>
      <a:defRPr kumimoji="0" sz="1800" b="0" i="0" u="none" baseline="0">
        <a:solidFill>
          <a:schemeClr val="tx1"/>
        </a:solidFill>
        <a:latin typeface="Arial" pitchFamily="34" charset="0"/>
      </a:defRPr>
    </a:lvl3pPr>
    <a:lvl4pPr marL="1371600" algn="l" fontAlgn="base">
      <a:spcBef>
        <a:spcPct val="0"/>
      </a:spcBef>
      <a:spcAft>
        <a:spcPct val="0"/>
      </a:spcAft>
      <a:defRPr kumimoji="0" sz="1800" b="0" i="0" u="none" baseline="0">
        <a:solidFill>
          <a:schemeClr val="tx1"/>
        </a:solidFill>
        <a:latin typeface="Arial" pitchFamily="34" charset="0"/>
      </a:defRPr>
    </a:lvl4pPr>
    <a:lvl5pPr marL="1828800" algn="l" fontAlgn="base">
      <a:spcBef>
        <a:spcPct val="0"/>
      </a:spcBef>
      <a:spcAft>
        <a:spcPct val="0"/>
      </a:spcAft>
      <a:defRPr kumimoji="0" sz="1800" b="0" i="0" u="none" baseline="0">
        <a:solidFill>
          <a:schemeClr val="tx1"/>
        </a:solidFill>
        <a:latin typeface="Arial" pitchFamily="34" charset="0"/>
      </a:defRPr>
    </a:lvl5pPr>
    <a:lvl6pPr marL="2286000" algn="l" fontAlgn="base">
      <a:spcBef>
        <a:spcPct val="0"/>
      </a:spcBef>
      <a:spcAft>
        <a:spcPct val="0"/>
      </a:spcAft>
      <a:defRPr kumimoji="0" sz="1800" b="0" i="0" u="none" baseline="0">
        <a:solidFill>
          <a:schemeClr val="tx1"/>
        </a:solidFill>
        <a:latin typeface="Arial" pitchFamily="34" charset="0"/>
      </a:defRPr>
    </a:lvl6pPr>
    <a:lvl7pPr marL="2743200" algn="l" fontAlgn="base">
      <a:spcBef>
        <a:spcPct val="0"/>
      </a:spcBef>
      <a:spcAft>
        <a:spcPct val="0"/>
      </a:spcAft>
      <a:defRPr kumimoji="0" sz="1800" b="0" i="0" u="none" baseline="0">
        <a:solidFill>
          <a:schemeClr val="tx1"/>
        </a:solidFill>
        <a:latin typeface="Arial" pitchFamily="34" charset="0"/>
      </a:defRPr>
    </a:lvl7pPr>
    <a:lvl8pPr marL="3200400" algn="l" fontAlgn="base">
      <a:spcBef>
        <a:spcPct val="0"/>
      </a:spcBef>
      <a:spcAft>
        <a:spcPct val="0"/>
      </a:spcAft>
      <a:defRPr kumimoji="0" sz="1800" b="0" i="0" u="none" baseline="0">
        <a:solidFill>
          <a:schemeClr val="tx1"/>
        </a:solidFill>
        <a:latin typeface="Arial" pitchFamily="34" charset="0"/>
      </a:defRPr>
    </a:lvl8pPr>
    <a:lvl9pPr marL="3657600" algn="l" fontAlgn="base">
      <a:spcBef>
        <a:spcPct val="0"/>
      </a:spcBef>
      <a:spcAft>
        <a:spcPct val="0"/>
      </a:spcAft>
      <a:defRPr kumimoji="0" sz="1800" b="0" i="0" u="none" baseline="0">
        <a:solidFill>
          <a:schemeClr val="tx1"/>
        </a:solidFill>
        <a:latin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20" y="120"/>
      </p:cViewPr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customXml" Target="../customXml/item1.xml"/><Relationship Id="rId3" Type="http://schemas.openxmlformats.org/officeDocument/2006/relationships/slideMaster" Target="slideMasters/slideMaster3.xml"/><Relationship Id="rId12" Type="http://schemas.openxmlformats.org/officeDocument/2006/relationships/theme" Target="theme/theme1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11" Type="http://schemas.openxmlformats.org/officeDocument/2006/relationships/viewProps" Target="viewProps.xml"/><Relationship Id="rId6" Type="http://schemas.openxmlformats.org/officeDocument/2006/relationships/slide" Target="slides/slide1.xml"/><Relationship Id="rId5" Type="http://schemas.openxmlformats.org/officeDocument/2006/relationships/notesMaster" Target="notesMasters/notesMaster1.xml"/><Relationship Id="rId15" Type="http://schemas.openxmlformats.org/officeDocument/2006/relationships/customXml" Target="../customXml/item3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tableStyles" Target="tableStyles.xml"/><Relationship Id="rId14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Header Placeholder 1"/>
          <p:cNvSpPr>
            <a:spLocks noGrp="1" noEditPoints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/>
          <a:lstStyle/>
          <a:p>
            <a:pPr algn="l"/>
            <a:endParaRPr sz="1200"/>
          </a:p>
          <a:p>
            <a:pPr algn="l"/>
            <a:endParaRPr lang="en-US" sz="1200"/>
          </a:p>
        </p:txBody>
      </p:sp>
      <p:sp>
        <p:nvSpPr>
          <p:cNvPr id="5123" name="Date Placeholder 2"/>
          <p:cNvSpPr>
            <a:spLocks noGrp="1" noEditPoints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/>
          <a:lstStyle/>
          <a:p>
            <a:pPr algn="r"/>
            <a:fld id="{61870104-D68C-46B0-9F09-1F2DBCBC3687}" type="datetimeFigureOut">
              <a:rPr lang="en-US" sz="1200"/>
              <a:t>4/29/2025</a:t>
            </a:fld>
            <a:endParaRPr lang="en-US" sz="1200"/>
          </a:p>
        </p:txBody>
      </p:sp>
      <p:sp>
        <p:nvSpPr>
          <p:cNvPr id="5124" name="Slide Image Placeholder 3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srgbClr val="000000"/>
            </a:solidFill>
          </a:ln>
        </p:spPr>
        <p:txBody>
          <a:bodyPr vert="horz" lIns="91440" tIns="45720" rIns="91440" bIns="45720" anchor="ctr"/>
          <a:lstStyle/>
          <a:p/>
          <a:p>
            <a:endParaRPr lang="en-US"/>
          </a:p>
        </p:txBody>
      </p:sp>
      <p:sp>
        <p:nvSpPr>
          <p:cNvPr id="5125" name="Notes Placeholder 4"/>
          <p:cNvSpPr>
            <a:spLocks noGrp="1" noEditPoints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126" name="Footer Placeholder 5"/>
          <p:cNvSpPr>
            <a:spLocks noGrp="1" noEditPoints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b"/>
          <a:lstStyle/>
          <a:p>
            <a:pPr algn="l"/>
            <a:endParaRPr lang="en-US" sz="1200"/>
          </a:p>
        </p:txBody>
      </p:sp>
      <p:sp>
        <p:nvSpPr>
          <p:cNvPr id="5127" name="Slide Number Placeholder 6"/>
          <p:cNvSpPr>
            <a:spLocks noGrp="1" noEditPoints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b"/>
          <a:lstStyle/>
          <a:p>
            <a:pPr algn="r"/>
            <a:fld id="{250D42CE-6B0D-4E93-8EC2-CB8D10732479}" type="slidenum">
              <a:rPr lang="en-US" sz="1200"/>
              <a:t>‹#›</a:t>
            </a:fld>
            <a:endParaRPr 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 sldNum="0" hdr="0" ftr="0"/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Text Placeholder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8CD7B6C4-A375-4D3A-9EC1-FB41425EB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dt="0"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dt="0"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dt="0"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/>
              <a:t>Click to edit Master subtitle style</a:t>
            </a:r>
          </a:p>
        </p:txBody>
      </p:sp>
    </p:spTree>
  </p:cSld>
  <p:clrMapOvr>
    <a:masterClrMapping/>
  </p:clrMapOvr>
  <p:hf dt="0"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hf dt="0"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 noEditPoints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hf dt="0" sldNum="0"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 noEditPoints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 noEditPoints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 noEditPoints="1"/>
          </p:cNvSpPr>
          <p:nvPr>
            <p:ph sz="half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hf dt="0" sldNum="0"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  <p:hf dt="0" sldNum="0"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dt="0" sldNum="0"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EditPoints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 noEditPoints="1"/>
          </p:cNvSpPr>
          <p:nvPr>
            <p:ph type="body" orient="vert" idx="1"/>
          </p:nvPr>
        </p:nvSpPr>
        <p:spPr>
          <a:xfrm>
            <a:off x="0" y="0"/>
            <a:ext cx="0" cy="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hf dt="0" sldNum="0" hdr="0" ft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 noEditPoints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hf dt="0" sldNum="0" hdr="0" ft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rmAutofit/>
          </a:bodyPr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/>
              <a:t>Click to edit Master subtitle style</a:t>
            </a:r>
          </a:p>
        </p:txBody>
      </p:sp>
    </p:spTree>
  </p:cSld>
  <p:clrMapOvr>
    <a:masterClrMapping/>
  </p:clrMapOvr>
  <p:hf dt="0" sldNum="0" hdr="0" ft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hf dt="0" sldNum="0" hdr="0" ftr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hf dt="0" sldNum="0" hdr="0" ft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hf dt="0" sldNum="0" hdr="0" ftr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  <p:hf dt="0" sldNum="0" hdr="0" ftr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vert="eaVert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hf dt="0" sldNum="0" hdr="0" ftr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  <a:noFill/>
          <a:ln>
            <a:noFill/>
          </a:ln>
        </p:spPr>
        <p:txBody>
          <a:bodyPr vert="eaVert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  <a:noFill/>
          <a:ln>
            <a:noFill/>
          </a:ln>
        </p:spPr>
        <p:txBody>
          <a:bodyPr vert="eaVert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hf dt="0" sldNum="0" hdr="0" ftr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rmAutofit/>
          </a:bodyPr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/>
              <a:t>Click to edit Master subtitle style</a:t>
            </a:r>
          </a:p>
        </p:txBody>
      </p:sp>
    </p:spTree>
  </p:cSld>
  <p:clrMapOvr>
    <a:masterClrMapping/>
  </p:clrMapOvr>
  <p:hf dt="0" sldNum="0" hdr="0" ftr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pPr lvl="0">
              <a:buFontTx/>
              <a:buNone/>
            </a:pPr>
            <a:r>
              <a:rPr lang="en-US" sz="1600" b="0" i="0">
                <a:solidFill>
                  <a:srgbClr val="FFFFFF"/>
                </a:solidFill>
              </a:rPr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>
              <a:buFontTx/>
              <a:buNone/>
            </a:pPr>
            <a:r>
              <a:rPr lang="en-US" sz="1600" b="0" i="0">
                <a:solidFill>
                  <a:srgbClr val="FFFFFF"/>
                </a:solidFill>
              </a:rPr>
              <a:t>Click to edit Master text styles</a:t>
            </a:r>
          </a:p>
        </p:txBody>
      </p:sp>
      <p:sp>
        <p:nvSpPr>
          <p:cNvPr id="4" name="Content Placeholder 3"/>
          <p:cNvSpPr>
            <a:spLocks noGrp="1" noEditPoints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>
              <a:buFontTx/>
              <a:buNone/>
            </a:pPr>
            <a:r>
              <a:rPr lang="en-US" sz="1600" b="0" i="0">
                <a:solidFill>
                  <a:srgbClr val="FFFFFF"/>
                </a:solidFill>
              </a:rPr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 noEditPoints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>
              <a:buFontTx/>
              <a:buNone/>
            </a:pPr>
            <a:r>
              <a:rPr lang="en-US" sz="1600" b="0" i="0">
                <a:solidFill>
                  <a:srgbClr val="FFFFFF"/>
                </a:solidFill>
              </a:rPr>
              <a:t>Click to edit Master text styles</a:t>
            </a:r>
          </a:p>
        </p:txBody>
      </p:sp>
      <p:sp>
        <p:nvSpPr>
          <p:cNvPr id="5" name="Text Placeholder 4"/>
          <p:cNvSpPr>
            <a:spLocks noGrp="1" noEditPoints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 noEditPoints="1"/>
          </p:cNvSpPr>
          <p:nvPr>
            <p:ph sz="half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>
              <a:buFontTx/>
              <a:buNone/>
            </a:pPr>
            <a:r>
              <a:rPr lang="en-US" sz="1600" b="0" i="0">
                <a:solidFill>
                  <a:srgbClr val="FFFFFF"/>
                </a:solidFill>
              </a:rPr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  <p:hf dt="0" sldNum="0" hdr="0" ftr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EditPoints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 noEditPoints="1"/>
          </p:cNvSpPr>
          <p:nvPr>
            <p:ph type="body" orient="vert" idx="1"/>
          </p:nvPr>
        </p:nvSpPr>
        <p:spPr>
          <a:xfrm>
            <a:off x="0" y="0"/>
            <a:ext cx="0" cy="0"/>
          </a:xfrm>
        </p:spPr>
        <p:txBody>
          <a:bodyPr vert="eaVert"/>
          <a:lstStyle/>
          <a:p>
            <a:pPr lvl="0">
              <a:buFontTx/>
              <a:buNone/>
            </a:pPr>
            <a:r>
              <a:rPr lang="en-US" sz="1600" b="0" i="0">
                <a:solidFill>
                  <a:srgbClr val="FFFFFF"/>
                </a:solidFill>
              </a:rPr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  <a:noFill/>
          <a:ln>
            <a:noFill/>
          </a:ln>
        </p:spPr>
        <p:txBody>
          <a:bodyPr vert="eaVert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 noEditPoints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buFontTx/>
              <a:buNone/>
            </a:pPr>
            <a:r>
              <a:rPr lang="en-US" sz="1600" b="0" i="0">
                <a:solidFill>
                  <a:srgbClr val="FFFFFF"/>
                </a:solidFill>
              </a:rPr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z="240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/>
              <a:t>Click to edit Master subtitle style</a:t>
            </a:r>
          </a:p>
        </p:txBody>
      </p:sp>
    </p:spTree>
  </p:cSld>
  <p:clrMapOvr>
    <a:masterClrMapping/>
  </p:clrMapOvr>
  <p:hf dt="0" sldNum="0" hdr="0" ftr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r>
              <a:rPr lang="en-US" sz="2400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pPr lvl="0">
              <a:buNone/>
            </a:pPr>
            <a:r>
              <a:rPr lang="en-US" sz="1800" b="0">
                <a:solidFill>
                  <a:srgbClr val="A5A5A5"/>
                </a:solidFill>
              </a:rPr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z="240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r>
              <a:rPr lang="en-US" sz="2400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>
              <a:buNone/>
            </a:pPr>
            <a:r>
              <a:rPr lang="en-US" sz="1800" b="0">
                <a:solidFill>
                  <a:srgbClr val="A5A5A5"/>
                </a:solidFill>
              </a:rPr>
              <a:t>Click to edit Master text styles</a:t>
            </a:r>
          </a:p>
        </p:txBody>
      </p:sp>
      <p:sp>
        <p:nvSpPr>
          <p:cNvPr id="4" name="Content Placeholder 3"/>
          <p:cNvSpPr>
            <a:spLocks noGrp="1" noEditPoints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>
              <a:buNone/>
            </a:pPr>
            <a:r>
              <a:rPr lang="en-US" sz="1800" b="0">
                <a:solidFill>
                  <a:srgbClr val="A5A5A5"/>
                </a:solidFill>
              </a:rPr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r>
              <a:rPr lang="en-US" sz="2400"/>
              <a:t>Click to edit Master title style</a:t>
            </a:r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 noEditPoints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>
              <a:buNone/>
            </a:pPr>
            <a:r>
              <a:rPr lang="en-US" sz="1800" b="0">
                <a:solidFill>
                  <a:srgbClr val="A5A5A5"/>
                </a:solidFill>
              </a:rPr>
              <a:t>Click to edit Master text styles</a:t>
            </a:r>
          </a:p>
        </p:txBody>
      </p:sp>
      <p:sp>
        <p:nvSpPr>
          <p:cNvPr id="5" name="Text Placeholder 4"/>
          <p:cNvSpPr>
            <a:spLocks noGrp="1" noEditPoints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 noEditPoints="1"/>
          </p:cNvSpPr>
          <p:nvPr>
            <p:ph sz="half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>
              <a:buNone/>
            </a:pPr>
            <a:r>
              <a:rPr lang="en-US" sz="1800" b="0">
                <a:solidFill>
                  <a:srgbClr val="A5A5A5"/>
                </a:solidFill>
              </a:rPr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r>
              <a:rPr lang="en-US" sz="2400"/>
              <a:t>Click to edit Master title style</a:t>
            </a:r>
          </a:p>
        </p:txBody>
      </p:sp>
    </p:spTree>
  </p:cSld>
  <p:clrMapOvr>
    <a:masterClrMapping/>
  </p:clrMapOvr>
  <p:hf dt="0" sldNum="0" hdr="0" ftr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z="2400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z="2400"/>
              <a:t>Click to edit Master title style</a:t>
            </a:r>
          </a:p>
        </p:txBody>
      </p:sp>
      <p:sp>
        <p:nvSpPr>
          <p:cNvPr id="3" name="Picture Placeholder 2"/>
          <p:cNvSpPr>
            <a:spLocks noGrp="1" noEditPoints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r>
              <a:rPr lang="en-US" sz="240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 noEditPoints="1"/>
          </p:cNvSpPr>
          <p:nvPr>
            <p:ph type="body" orient="vert" idx="1"/>
          </p:nvPr>
        </p:nvSpPr>
        <p:spPr>
          <a:xfrm>
            <a:off x="0" y="0"/>
            <a:ext cx="0" cy="0"/>
          </a:xfrm>
        </p:spPr>
        <p:txBody>
          <a:bodyPr vert="eaVert"/>
          <a:lstStyle/>
          <a:p>
            <a:pPr lvl="0">
              <a:buNone/>
            </a:pPr>
            <a:r>
              <a:rPr lang="en-US" sz="1800" b="0">
                <a:solidFill>
                  <a:srgbClr val="A5A5A5"/>
                </a:solidFill>
              </a:rPr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z="240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 noEditPoints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buNone/>
            </a:pPr>
            <a:r>
              <a:rPr lang="en-US" sz="1800" b="0">
                <a:solidFill>
                  <a:srgbClr val="A5A5A5"/>
                </a:solidFill>
              </a:rPr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10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4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5.xml"/><Relationship Id="rId3" Type="http://schemas.openxmlformats.org/officeDocument/2006/relationships/slideLayout" Target="../slideLayouts/slideLayout6.xml"/><Relationship Id="rId4" Type="http://schemas.openxmlformats.org/officeDocument/2006/relationships/slideLayout" Target="../slideLayouts/slideLayout7.xml"/><Relationship Id="rId5" Type="http://schemas.openxmlformats.org/officeDocument/2006/relationships/slideLayout" Target="../slideLayouts/slideLayout8.xml"/><Relationship Id="rId6" Type="http://schemas.openxmlformats.org/officeDocument/2006/relationships/slideLayout" Target="../slideLayouts/slideLayout9.xml"/><Relationship Id="rId7" Type="http://schemas.openxmlformats.org/officeDocument/2006/relationships/slideLayout" Target="../slideLayouts/slideLayout10.xml"/><Relationship Id="rId8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2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10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0.xml"/><Relationship Id="rId8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10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4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8.xml"/><Relationship Id="rId6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0.xml"/><Relationship Id="rId8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404040"/>
            </a:gs>
            <a:gs pos="45999">
              <a:srgbClr val="404040"/>
            </a:gs>
            <a:gs pos="100000">
              <a:srgbClr val="404040"/>
            </a:gs>
          </a:gsLst>
          <a:lin ang="2700000" scaled="1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EditPoints="1"/>
          </p:cNvSpPr>
          <p:nvPr>
            <p:ph type="title"/>
          </p:nvPr>
        </p:nvSpPr>
        <p:spPr>
          <a:xfrm>
            <a:off x="2336800" y="2286000"/>
            <a:ext cx="9245600" cy="685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EditPoints="1"/>
          </p:cNvSpPr>
          <p:nvPr>
            <p:ph type="body" idx="1"/>
          </p:nvPr>
        </p:nvSpPr>
        <p:spPr>
          <a:xfrm>
            <a:off x="2336800" y="3048000"/>
            <a:ext cx="9245600" cy="304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</p:sldLayoutIdLst>
  <p:hf dt="0" sldNum="0" hdr="0" ftr="0"/>
  <p:txStyles>
    <p:titleStyle>
      <a:lvl1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1pPr>
      <a:lvl2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2pPr>
      <a:lvl3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3pPr>
      <a:lvl4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4pPr>
      <a:lvl5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5pPr>
      <a:lvl6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6pPr>
      <a:lvl7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7pPr>
      <a:lvl8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8pPr>
      <a:lvl9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2"/>
          </a:solidFill>
          <a:latin typeface="Arial" pitchFamily="34" charset="0"/>
        </a:defRPr>
      </a:lvl1pPr>
      <a:lvl2pPr marL="742950" indent="-285750" algn="l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2"/>
          </a:solidFill>
          <a:latin typeface="Arial" pitchFamily="34" charset="0"/>
        </a:defRPr>
      </a:lvl2pPr>
      <a:lvl3pPr marL="1143000" indent="-228600" algn="l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2"/>
          </a:solidFill>
          <a:latin typeface="Arial" pitchFamily="34" charset="0"/>
        </a:defRPr>
      </a:lvl3pPr>
      <a:lvl4pPr marL="1600200" indent="-228600" algn="l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2"/>
          </a:solidFill>
          <a:latin typeface="Arial" pitchFamily="34" charset="0"/>
        </a:defRPr>
      </a:lvl4pPr>
      <a:lvl5pPr marL="2057400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Arial" pitchFamily="34" charset="0"/>
        </a:defRPr>
      </a:lvl5pPr>
      <a:lvl6pPr marL="2514600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Arial" pitchFamily="34" charset="0"/>
        </a:defRPr>
      </a:lvl6pPr>
      <a:lvl7pPr marL="2971800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Arial" pitchFamily="34" charset="0"/>
        </a:defRPr>
      </a:lvl7pPr>
      <a:lvl8pPr marL="3429000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Arial" pitchFamily="34" charset="0"/>
        </a:defRPr>
      </a:lvl8pPr>
      <a:lvl9pPr marL="3886200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Arial" pitchFamily="34" charset="0"/>
        </a:defRPr>
      </a:lvl9pPr>
    </p:bodyStyle>
    <p:otherStyle>
      <a:lvl1pPr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1pPr>
      <a:lvl2pPr marL="4572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2pPr>
      <a:lvl3pPr marL="9144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3pPr>
      <a:lvl4pPr marL="13716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4pPr>
      <a:lvl5pPr marL="18288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5pPr>
      <a:lvl6pPr marL="22860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6pPr>
      <a:lvl7pPr marL="27432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7pPr>
      <a:lvl8pPr marL="32004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8pPr>
      <a:lvl9pPr marL="36576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404040"/>
            </a:gs>
            <a:gs pos="45999">
              <a:srgbClr val="404040"/>
            </a:gs>
            <a:gs pos="100000">
              <a:srgbClr val="404040"/>
            </a:gs>
          </a:gsLst>
          <a:lin ang="2700000" scaled="1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hf dt="0" sldNum="0" hdr="0" ftr="0"/>
  <p:txStyles>
    <p:titleStyle>
      <a:lvl1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1pPr>
      <a:lvl2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2pPr>
      <a:lvl3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3pPr>
      <a:lvl4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4pPr>
      <a:lvl5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5pPr>
      <a:lvl6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6pPr>
      <a:lvl7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7pPr>
      <a:lvl8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8pPr>
      <a:lvl9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2"/>
          </a:solidFill>
          <a:latin typeface="Arial" pitchFamily="34" charset="0"/>
        </a:defRPr>
      </a:lvl1pPr>
      <a:lvl2pPr marL="742950" indent="-285750" algn="l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2"/>
          </a:solidFill>
          <a:latin typeface="Arial" pitchFamily="34" charset="0"/>
        </a:defRPr>
      </a:lvl2pPr>
      <a:lvl3pPr marL="1143000" indent="-228600" algn="l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2"/>
          </a:solidFill>
          <a:latin typeface="Arial" pitchFamily="34" charset="0"/>
        </a:defRPr>
      </a:lvl3pPr>
      <a:lvl4pPr marL="1600200" indent="-228600" algn="l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2"/>
          </a:solidFill>
          <a:latin typeface="Arial" pitchFamily="34" charset="0"/>
        </a:defRPr>
      </a:lvl4pPr>
      <a:lvl5pPr marL="2057400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Arial" pitchFamily="34" charset="0"/>
        </a:defRPr>
      </a:lvl5pPr>
      <a:lvl6pPr marL="2514600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Arial" pitchFamily="34" charset="0"/>
        </a:defRPr>
      </a:lvl6pPr>
      <a:lvl7pPr marL="2971800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Arial" pitchFamily="34" charset="0"/>
        </a:defRPr>
      </a:lvl7pPr>
      <a:lvl8pPr marL="3429000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Arial" pitchFamily="34" charset="0"/>
        </a:defRPr>
      </a:lvl8pPr>
      <a:lvl9pPr marL="3886200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Arial" pitchFamily="34" charset="0"/>
        </a:defRPr>
      </a:lvl9pPr>
    </p:bodyStyle>
    <p:otherStyle>
      <a:lvl1pPr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1pPr>
      <a:lvl2pPr marL="4572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2pPr>
      <a:lvl3pPr marL="9144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3pPr>
      <a:lvl4pPr marL="13716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4pPr>
      <a:lvl5pPr marL="18288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5pPr>
      <a:lvl6pPr marL="22860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6pPr>
      <a:lvl7pPr marL="27432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7pPr>
      <a:lvl8pPr marL="32004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8pPr>
      <a:lvl9pPr marL="36576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404040"/>
            </a:gs>
            <a:gs pos="45999">
              <a:srgbClr val="404040"/>
            </a:gs>
            <a:gs pos="100000">
              <a:srgbClr val="404040"/>
            </a:gs>
          </a:gsLst>
          <a:lin ang="2700000" scaled="1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Placeholder 10"/>
          <p:cNvSpPr>
            <a:spLocks noGrp="1" noEditPoints="1"/>
          </p:cNvSpPr>
          <p:nvPr>
            <p:ph type="body" sz="quarter" idx="1"/>
          </p:nvPr>
        </p:nvSpPr>
        <p:spPr>
          <a:xfrm>
            <a:off x="6502400" y="5253038"/>
            <a:ext cx="5181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/>
          <a:lstStyle/>
          <a:p>
            <a:pPr lvl="0">
              <a:buFontTx/>
              <a:buNone/>
            </a:pPr>
            <a:r>
              <a:rPr lang="en-US" sz="1600" b="0" i="0">
                <a:solidFill>
                  <a:srgbClr val="FFFFFF"/>
                </a:solidFill>
              </a:rPr>
              <a:t>Click to edit Master text styles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hf dt="0" sldNum="0" hdr="0" ftr="0"/>
  <p:txStyles>
    <p:titleStyle>
      <a:lvl1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1pPr>
      <a:lvl2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2pPr>
      <a:lvl3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3pPr>
      <a:lvl4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4pPr>
      <a:lvl5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5pPr>
      <a:lvl6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6pPr>
      <a:lvl7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7pPr>
      <a:lvl8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8pPr>
      <a:lvl9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2"/>
          </a:solidFill>
          <a:latin typeface="Arial" pitchFamily="34" charset="0"/>
        </a:defRPr>
      </a:lvl1pPr>
      <a:lvl2pPr marL="742950" indent="-285750" algn="l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2"/>
          </a:solidFill>
          <a:latin typeface="Arial" pitchFamily="34" charset="0"/>
        </a:defRPr>
      </a:lvl2pPr>
      <a:lvl3pPr marL="1143000" indent="-228600" algn="l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2"/>
          </a:solidFill>
          <a:latin typeface="Arial" pitchFamily="34" charset="0"/>
        </a:defRPr>
      </a:lvl3pPr>
      <a:lvl4pPr marL="1600200" indent="-228600" algn="l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2"/>
          </a:solidFill>
          <a:latin typeface="Arial" pitchFamily="34" charset="0"/>
        </a:defRPr>
      </a:lvl4pPr>
      <a:lvl5pPr marL="2057400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Arial" pitchFamily="34" charset="0"/>
        </a:defRPr>
      </a:lvl5pPr>
      <a:lvl6pPr marL="2514600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Arial" pitchFamily="34" charset="0"/>
        </a:defRPr>
      </a:lvl6pPr>
      <a:lvl7pPr marL="2971800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Arial" pitchFamily="34" charset="0"/>
        </a:defRPr>
      </a:lvl7pPr>
      <a:lvl8pPr marL="3429000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Arial" pitchFamily="34" charset="0"/>
        </a:defRPr>
      </a:lvl8pPr>
      <a:lvl9pPr marL="3886200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Arial" pitchFamily="34" charset="0"/>
        </a:defRPr>
      </a:lvl9pPr>
    </p:bodyStyle>
    <p:otherStyle>
      <a:lvl1pPr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1pPr>
      <a:lvl2pPr marL="4572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2pPr>
      <a:lvl3pPr marL="9144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3pPr>
      <a:lvl4pPr marL="13716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4pPr>
      <a:lvl5pPr marL="18288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5pPr>
      <a:lvl6pPr marL="22860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6pPr>
      <a:lvl7pPr marL="27432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7pPr>
      <a:lvl8pPr marL="32004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8pPr>
      <a:lvl9pPr marL="36576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404040"/>
            </a:gs>
            <a:gs pos="45999">
              <a:srgbClr val="404040"/>
            </a:gs>
            <a:gs pos="100000">
              <a:srgbClr val="404040"/>
            </a:gs>
          </a:gsLst>
          <a:lin ang="2700000" scaled="1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 noEditPoints="1"/>
          </p:cNvSpPr>
          <p:nvPr>
            <p:ph type="title"/>
          </p:nvPr>
        </p:nvSpPr>
        <p:spPr>
          <a:xfrm>
            <a:off x="609600" y="4953000"/>
            <a:ext cx="10972800" cy="6096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/>
          <a:lstStyle/>
          <a:p>
            <a:r>
              <a:rPr lang="en-US" sz="2400"/>
              <a:t>Click to edit Master title style</a:t>
            </a:r>
          </a:p>
        </p:txBody>
      </p:sp>
      <p:sp>
        <p:nvSpPr>
          <p:cNvPr id="4099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609600" y="5608638"/>
            <a:ext cx="10972800" cy="41116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/>
          <a:lstStyle/>
          <a:p>
            <a:pPr lvl="0">
              <a:buNone/>
            </a:pPr>
            <a:r>
              <a:rPr lang="en-US" sz="1800" b="0">
                <a:solidFill>
                  <a:srgbClr val="A5A5A5"/>
                </a:solidFill>
              </a:rPr>
              <a:t>Click to edit Master text styles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hf dt="0" sldNum="0" hdr="0" ftr="0"/>
  <p:txStyles>
    <p:titleStyle>
      <a:lvl1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1pPr>
      <a:lvl2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2pPr>
      <a:lvl3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3pPr>
      <a:lvl4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4pPr>
      <a:lvl5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5pPr>
      <a:lvl6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6pPr>
      <a:lvl7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7pPr>
      <a:lvl8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8pPr>
      <a:lvl9pPr algn="l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2"/>
          </a:solidFill>
          <a:latin typeface="Arial" pitchFamily="34" charset="0"/>
        </a:defRPr>
      </a:lvl1pPr>
      <a:lvl2pPr marL="742950" indent="-285750" algn="l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2"/>
          </a:solidFill>
          <a:latin typeface="Arial" pitchFamily="34" charset="0"/>
        </a:defRPr>
      </a:lvl2pPr>
      <a:lvl3pPr marL="1143000" indent="-228600" algn="l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2"/>
          </a:solidFill>
          <a:latin typeface="Arial" pitchFamily="34" charset="0"/>
        </a:defRPr>
      </a:lvl3pPr>
      <a:lvl4pPr marL="1600200" indent="-228600" algn="l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2"/>
          </a:solidFill>
          <a:latin typeface="Arial" pitchFamily="34" charset="0"/>
        </a:defRPr>
      </a:lvl4pPr>
      <a:lvl5pPr marL="2057400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Arial" pitchFamily="34" charset="0"/>
        </a:defRPr>
      </a:lvl5pPr>
      <a:lvl6pPr marL="2514600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Arial" pitchFamily="34" charset="0"/>
        </a:defRPr>
      </a:lvl6pPr>
      <a:lvl7pPr marL="2971800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Arial" pitchFamily="34" charset="0"/>
        </a:defRPr>
      </a:lvl7pPr>
      <a:lvl8pPr marL="3429000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Arial" pitchFamily="34" charset="0"/>
        </a:defRPr>
      </a:lvl8pPr>
      <a:lvl9pPr marL="3886200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Arial" pitchFamily="34" charset="0"/>
        </a:defRPr>
      </a:lvl9pPr>
    </p:bodyStyle>
    <p:otherStyle>
      <a:lvl1pPr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1pPr>
      <a:lvl2pPr marL="4572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2pPr>
      <a:lvl3pPr marL="9144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3pPr>
      <a:lvl4pPr marL="13716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4pPr>
      <a:lvl5pPr marL="18288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5pPr>
      <a:lvl6pPr marL="22860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6pPr>
      <a:lvl7pPr marL="27432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7pPr>
      <a:lvl8pPr marL="32004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8pPr>
      <a:lvl9pPr marL="3657600" algn="l" fontAlgn="base">
        <a:spcBef>
          <a:spcPct val="0"/>
        </a:spcBef>
        <a:spcAft>
          <a:spcPct val="0"/>
        </a:spcAft>
        <a:defRPr kumimoji="0" sz="1800" b="0" i="0" u="none" baseline="0">
          <a:solidFill>
            <a:schemeClr val="tx1"/>
          </a:solidFill>
          <a:latin typeface="Arial" pitchFamily="34" charset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jpeg"/><Relationship Id="rId3" Type="http://schemas.openxmlformats.org/officeDocument/2006/relationships/image" Target="../media/image6.jpeg"/><Relationship Id="rId4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 noEditPoints="1"/>
          </p:cNvSpPr>
          <p:nvPr>
            <p:ph type="ctrTitle"/>
          </p:nvPr>
        </p:nvSpPr>
        <p:spPr>
          <a:xfrm>
            <a:off x="3543300" y="4953000"/>
            <a:ext cx="5105400" cy="609600"/>
          </a:xfrm>
          <a:prstGeom prst="rect">
            <a:avLst/>
          </a:prstGeom>
          <a:noFill/>
        </p:spPr>
        <p:txBody>
          <a:bodyPr/>
          <a:lstStyle>
            <a:lvl1pPr algn="l" eaLnBrk="1" fontAlgn="base" hangingPunct="1"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tx2"/>
                </a:solidFill>
                <a:latin typeface="Arial" pitchFamily="34" charset="0"/>
              </a:defRPr>
            </a:lvl1pPr>
            <a:lvl2pPr algn="l" eaLnBrk="1" fontAlgn="base" hangingPunct="1"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tx2"/>
                </a:solidFill>
                <a:latin typeface="Arial" pitchFamily="34" charset="0"/>
              </a:defRPr>
            </a:lvl2pPr>
            <a:lvl3pPr algn="l" eaLnBrk="1" fontAlgn="base" hangingPunct="1"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tx2"/>
                </a:solidFill>
                <a:latin typeface="Arial" pitchFamily="34" charset="0"/>
              </a:defRPr>
            </a:lvl3pPr>
            <a:lvl4pPr algn="l" eaLnBrk="1" fontAlgn="base" hangingPunct="1"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tx2"/>
                </a:solidFill>
                <a:latin typeface="Arial" pitchFamily="34" charset="0"/>
              </a:defRPr>
            </a:lvl4pPr>
            <a:lvl5pPr algn="l" eaLnBrk="1" fontAlgn="base" hangingPunct="1"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tx2"/>
                </a:solidFill>
                <a:latin typeface="Arial" pitchFamily="34" charset="0"/>
              </a:defRPr>
            </a:lvl5pPr>
            <a:lvl6pPr algn="l" eaLnBrk="1" fontAlgn="base" hangingPunct="1"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tx2"/>
                </a:solidFill>
                <a:latin typeface="Arial" pitchFamily="34" charset="0"/>
              </a:defRPr>
            </a:lvl6pPr>
            <a:lvl7pPr algn="l" eaLnBrk="1" fontAlgn="base" hangingPunct="1"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tx2"/>
                </a:solidFill>
                <a:latin typeface="Arial" pitchFamily="34" charset="0"/>
              </a:defRPr>
            </a:lvl7pPr>
            <a:lvl8pPr algn="l" eaLnBrk="1" fontAlgn="base" hangingPunct="1"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tx2"/>
                </a:solidFill>
                <a:latin typeface="Arial" pitchFamily="34" charset="0"/>
              </a:defRPr>
            </a:lvl8pPr>
            <a:lvl9pPr algn="l" eaLnBrk="1" fontAlgn="base" hangingPunct="1"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b="0" baseline="0"/>
              <a:t>ALBUM TITLE</a:t>
            </a:r>
          </a:p>
        </p:txBody>
      </p:sp>
      <p:pic>
        <p:nvPicPr>
          <p:cNvPr id="6147" name="Picture Placeholder 4"/>
          <p:cNvPicPr>
            <a:picLocks noGrp="1" noChangeAspect="1" noEditPoints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3543300" y="990600"/>
            <a:ext cx="5105400" cy="3733800"/>
          </a:xfrm>
          <a:prstGeom prst="rect">
            <a:avLst/>
          </a:prstGeom>
          <a:ln w="25400">
            <a:solidFill>
              <a:schemeClr val="tx2"/>
            </a:solidFill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Placeholder 3"/>
          <p:cNvPicPr>
            <a:picLocks noGrp="1" noChangeAspect="1" noEditPoints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508000" y="457200"/>
            <a:ext cx="5519738" cy="5938838"/>
          </a:xfrm>
          <a:prstGeom prst="rect">
            <a:avLst/>
          </a:prstGeom>
          <a:ln w="25400">
            <a:solidFill>
              <a:schemeClr val="tx2"/>
            </a:solidFill>
          </a:ln>
        </p:spPr>
      </p:pic>
      <p:sp>
        <p:nvSpPr>
          <p:cNvPr id="7171" name="Text Placeholder 2"/>
          <p:cNvSpPr>
            <a:spLocks noGrp="1" noEditPoints="1"/>
          </p:cNvSpPr>
          <p:nvPr>
            <p:ph type="body" sz="quarter" idx="4294967295"/>
          </p:nvPr>
        </p:nvSpPr>
        <p:spPr>
          <a:xfrm>
            <a:off x="6502400" y="5253038"/>
            <a:ext cx="5181600" cy="1143000"/>
          </a:xfrm>
          <a:prstGeom prst="rect">
            <a:avLst/>
          </a:prstGeom>
          <a:noFill/>
        </p:spPr>
        <p:txBody>
          <a:bodyPr anchor="b"/>
          <a:lstStyle>
            <a:lvl1pPr marL="0" indent="0"/>
          </a:lstStyle>
          <a:p>
            <a:pPr>
              <a:buFontTx/>
              <a:buNone/>
            </a:pPr>
            <a:r>
              <a:rPr lang="en-US" sz="1600" b="0" i="0">
                <a:solidFill>
                  <a:srgbClr val="FFFFFF"/>
                </a:solidFill>
              </a:rPr>
              <a:t>Lorem ipsum dolor sit amet, consectetur adipiscing elit, sed do eiusmod tempor incididunt ut labore et dolore magna aliqua.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 noEditPoints="1"/>
          </p:cNvSpPr>
          <p:nvPr>
            <p:ph type="title" idx="4294967295"/>
          </p:nvPr>
        </p:nvSpPr>
        <p:spPr>
          <a:xfrm>
            <a:off x="609600" y="4953000"/>
            <a:ext cx="10972800" cy="6096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 sz="2400"/>
              <a:t>Slide title</a:t>
            </a:r>
          </a:p>
        </p:txBody>
      </p:sp>
      <p:sp>
        <p:nvSpPr>
          <p:cNvPr id="8195" name="Text Placeholder 2"/>
          <p:cNvSpPr>
            <a:spLocks noGrp="1" noEditPoints="1"/>
          </p:cNvSpPr>
          <p:nvPr>
            <p:ph type="body" idx="4294967295"/>
          </p:nvPr>
        </p:nvSpPr>
        <p:spPr>
          <a:xfrm>
            <a:off x="609600" y="5608638"/>
            <a:ext cx="10972800" cy="411162"/>
          </a:xfrm>
          <a:prstGeom prst="rect">
            <a:avLst/>
          </a:prstGeom>
          <a:noFill/>
        </p:spPr>
        <p:txBody>
          <a:bodyPr anchor="b"/>
          <a:lstStyle>
            <a:lvl1pPr marL="0" indent="0"/>
          </a:lstStyle>
          <a:p>
            <a:pPr>
              <a:buNone/>
            </a:pPr>
            <a:r>
              <a:rPr lang="en-US" sz="1800" b="0">
                <a:solidFill>
                  <a:srgbClr val="A5A5A5"/>
                </a:solidFill>
              </a:rPr>
              <a:t>Slide description</a:t>
            </a:r>
          </a:p>
        </p:txBody>
      </p:sp>
      <p:pic>
        <p:nvPicPr>
          <p:cNvPr id="8196" name="Picture Placeholder 7"/>
          <p:cNvPicPr>
            <a:picLocks noGrp="1" noChangeAspect="1" noEditPoints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711200" y="2033588"/>
            <a:ext cx="3167063" cy="2374900"/>
          </a:xfrm>
          <a:prstGeom prst="rect">
            <a:avLst/>
          </a:prstGeom>
          <a:ln w="25400">
            <a:solidFill>
              <a:schemeClr val="tx2"/>
            </a:solidFill>
          </a:ln>
        </p:spPr>
      </p:pic>
      <p:pic>
        <p:nvPicPr>
          <p:cNvPr id="8197" name="Picture Placeholder 8"/>
          <p:cNvPicPr>
            <a:picLocks noGrp="1" noEditPoint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598988" y="2043113"/>
            <a:ext cx="3163887" cy="2376487"/>
          </a:xfrm>
          <a:prstGeom prst="rect">
            <a:avLst/>
          </a:prstGeom>
          <a:ln w="25400">
            <a:solidFill>
              <a:schemeClr val="tx2"/>
            </a:solidFill>
          </a:ln>
        </p:spPr>
      </p:pic>
      <p:pic>
        <p:nvPicPr>
          <p:cNvPr id="8198" name="Picture Placeholder 9"/>
          <p:cNvPicPr>
            <a:picLocks noGrp="1" noEditPoints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5400000">
            <a:off x="8878888" y="1660525"/>
            <a:ext cx="2376487" cy="3163888"/>
          </a:xfrm>
          <a:prstGeom prst="rect">
            <a:avLst/>
          </a:prstGeom>
          <a:ln w="25400">
            <a:solidFill>
              <a:schemeClr val="tx2"/>
            </a:solidFill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">
  <a:themeElements>
    <a:clrScheme name="Office Theme">
      <a:dk1>
        <a:srgbClr val="002060"/>
      </a:dk1>
      <a:lt1>
        <a:srgbClr val="5DA6C7"/>
      </a:lt1>
      <a:dk2>
        <a:srgbClr val="FFFFFF"/>
      </a:dk2>
      <a:lt2>
        <a:srgbClr val="808080"/>
      </a:lt2>
      <a:accent1>
        <a:srgbClr val="BBE0E3"/>
      </a:accent1>
      <a:accent2>
        <a:srgbClr val="333399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9999"/>
      </a:hlink>
      <a:folHlink>
        <a:srgbClr val="99CC00"/>
      </a:folHlink>
    </a:clrScheme>
    <a:fontScheme name="Office Them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1"/>
        </a:gradFill>
      </a:fillStyleLst>
      <a:lnStyleLst>
        <a:ln w="9525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>
          <a:solidFill>
            <a:schemeClr val="phClr"/>
          </a:solidFill>
          <a:prstDash val="solid"/>
        </a:ln>
        <a:ln w="38100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">
  <a:themeElements>
    <a:clrScheme name="Office Theme">
      <a:dk1>
        <a:srgbClr val="002060"/>
      </a:dk1>
      <a:lt1>
        <a:srgbClr val="5DA6C7"/>
      </a:lt1>
      <a:dk2>
        <a:srgbClr val="FFFFFF"/>
      </a:dk2>
      <a:lt2>
        <a:srgbClr val="808080"/>
      </a:lt2>
      <a:accent1>
        <a:srgbClr val="BBE0E3"/>
      </a:accent1>
      <a:accent2>
        <a:srgbClr val="333399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9999"/>
      </a:hlink>
      <a:folHlink>
        <a:srgbClr val="99CC00"/>
      </a:folHlink>
    </a:clrScheme>
    <a:fontScheme name="Office Them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1"/>
        </a:gradFill>
      </a:fillStyleLst>
      <a:lnStyleLst>
        <a:ln w="9525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>
          <a:solidFill>
            <a:schemeClr val="phClr"/>
          </a:solidFill>
          <a:prstDash val="solid"/>
        </a:ln>
        <a:ln w="38100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efault">
  <a:themeElements>
    <a:clrScheme name="Office Theme">
      <a:dk1>
        <a:srgbClr val="002060"/>
      </a:dk1>
      <a:lt1>
        <a:srgbClr val="5DA6C7"/>
      </a:lt1>
      <a:dk2>
        <a:srgbClr val="FFFFFF"/>
      </a:dk2>
      <a:lt2>
        <a:srgbClr val="808080"/>
      </a:lt2>
      <a:accent1>
        <a:srgbClr val="BBE0E3"/>
      </a:accent1>
      <a:accent2>
        <a:srgbClr val="333399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9999"/>
      </a:hlink>
      <a:folHlink>
        <a:srgbClr val="99CC00"/>
      </a:folHlink>
    </a:clrScheme>
    <a:fontScheme name="Office Them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1"/>
        </a:gradFill>
      </a:fillStyleLst>
      <a:lnStyleLst>
        <a:ln w="9525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>
          <a:solidFill>
            <a:schemeClr val="phClr"/>
          </a:solidFill>
          <a:prstDash val="solid"/>
        </a:ln>
        <a:ln w="38100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Default">
  <a:themeElements>
    <a:clrScheme name="Office Theme">
      <a:dk1>
        <a:srgbClr val="002060"/>
      </a:dk1>
      <a:lt1>
        <a:srgbClr val="5DA6C7"/>
      </a:lt1>
      <a:dk2>
        <a:srgbClr val="FFFFFF"/>
      </a:dk2>
      <a:lt2>
        <a:srgbClr val="808080"/>
      </a:lt2>
      <a:accent1>
        <a:srgbClr val="BBE0E3"/>
      </a:accent1>
      <a:accent2>
        <a:srgbClr val="333399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9999"/>
      </a:hlink>
      <a:folHlink>
        <a:srgbClr val="99CC00"/>
      </a:folHlink>
    </a:clrScheme>
    <a:fontScheme name="Office Them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1"/>
        </a:gradFill>
      </a:fillStyleLst>
      <a:lnStyleLst>
        <a:ln w="9525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>
          <a:solidFill>
            <a:schemeClr val="phClr"/>
          </a:solidFill>
          <a:prstDash val="solid"/>
        </a:ln>
        <a:ln w="38100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Notes Theme">
  <a:themeElements>
    <a:clrScheme name="Office Notes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Notes Them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 Notes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1"/>
        </a:gradFill>
      </a:fillStyleLst>
      <a:lnStyleLst>
        <a:ln w="9525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>
          <a:solidFill>
            <a:schemeClr val="phClr"/>
          </a:solidFill>
          <a:prstDash val="solid"/>
        </a:ln>
        <a:ln w="38100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8E21C17DB43846992C07F18F5E924D" ma:contentTypeVersion="13" ma:contentTypeDescription="Create a new document." ma:contentTypeScope="" ma:versionID="0c0828d25b62870db20210d76f67d5d2">
  <xsd:schema xmlns:xsd="http://www.w3.org/2001/XMLSchema" xmlns:xs="http://www.w3.org/2001/XMLSchema" xmlns:p="http://schemas.microsoft.com/office/2006/metadata/properties" xmlns:ns2="db968b43-d2b1-4462-bd48-3f76b647c15b" xmlns:ns3="95f558cf-7e1c-45c3-8605-a9bfe6b4eb5a" targetNamespace="http://schemas.microsoft.com/office/2006/metadata/properties" ma:root="true" ma:fieldsID="64e5cced10046327191fccb853fd5c43" ns2:_="" ns3:_="">
    <xsd:import namespace="db968b43-d2b1-4462-bd48-3f76b647c15b"/>
    <xsd:import namespace="95f558cf-7e1c-45c3-8605-a9bfe6b4eb5a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b968b43-d2b1-4462-bd48-3f76b647c15b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17" nillable="true" ma:displayName="Taxonomy Catch All Column" ma:hidden="true" ma:list="{5d1e1076-c2b0-49f1-823a-e092f8e503ce}" ma:internalName="TaxCatchAll" ma:showField="CatchAllData" ma:web="db968b43-d2b1-4462-bd48-3f76b647c15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f558cf-7e1c-45c3-8605-a9bfe6b4eb5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eb70f62e-06a4-4a9b-85ed-a60cca7d9fa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5f558cf-7e1c-45c3-8605-a9bfe6b4eb5a">
      <Terms xmlns="http://schemas.microsoft.com/office/infopath/2007/PartnerControls"/>
    </lcf76f155ced4ddcb4097134ff3c332f>
    <TaxCatchAll xmlns="db968b43-d2b1-4462-bd48-3f76b647c15b" xsi:nil="true"/>
    <_dlc_DocId xmlns="db968b43-d2b1-4462-bd48-3f76b647c15b">XS4XF4A3DKMX-2098062730-9300</_dlc_DocId>
    <_dlc_DocIdUrl xmlns="db968b43-d2b1-4462-bd48-3f76b647c15b">
      <Url>https://mobisystems1.sharepoint.com/sites/FileStorage/_layouts/15/DocIdRedir.aspx?ID=XS4XF4A3DKMX-2098062730-9300</Url>
      <Description>XS4XF4A3DKMX-2098062730-9300</Description>
    </_dlc_DocIdUrl>
  </documentManagement>
</p:properties>
</file>

<file path=customXml/itemProps1.xml><?xml version="1.0" encoding="utf-8"?>
<ds:datastoreItem xmlns:ds="http://schemas.openxmlformats.org/officeDocument/2006/customXml" ds:itemID="{5B3CD9B6-4631-4416-8EFA-883916681488}"/>
</file>

<file path=customXml/itemProps2.xml><?xml version="1.0" encoding="utf-8"?>
<ds:datastoreItem xmlns:ds="http://schemas.openxmlformats.org/officeDocument/2006/customXml" ds:itemID="{AFFAA37C-7A9D-4029-9255-F4F71F92C6F4}"/>
</file>

<file path=customXml/itemProps3.xml><?xml version="1.0" encoding="utf-8"?>
<ds:datastoreItem xmlns:ds="http://schemas.openxmlformats.org/officeDocument/2006/customXml" ds:itemID="{854CD3A3-C97B-48D2-86AA-53BAF03C12C6}"/>
</file>

<file path=customXml/itemProps4.xml><?xml version="1.0" encoding="utf-8"?>
<ds:datastoreItem xmlns:ds="http://schemas.openxmlformats.org/officeDocument/2006/customXml" ds:itemID="{7F52B747-A146-40F9-99B2-6B5B29943A8B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Application>Microsoft Office PowerPoint</Application>
  <Slides>3</Slides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Preslava</dc:creator>
  <cp:lastModifiedBy>Preslava</cp:lastModifiedBy>
  <cp:revision>1</cp:revision>
  <dcterms:created xsi:type="dcterms:W3CDTF">2025-04-29T13:10:58Z</dcterms:created>
  <dcterms:modified xsi:type="dcterms:W3CDTF">2025-04-29T13:17:07Z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0x010100888E21C17DB43846992C07F18F5E924D</vt:lpwstr>
  </property>
  <property fmtid="{D5CDD505-2E9C-101B-9397-08002B2CF9AE}" pid="3" name="_dlc_DocIdItemGuid">
    <vt:lpwstr>8783616d-72ca-4c47-9556-2f3c5b91277f</vt:lpwstr>
  </property>
</Properties>
</file>