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Override PartName="/ppt/presentation.xml" ContentType="application/vnd.openxmlformats-officedocument.presentationml.presentation.main+xml"/>
  <Override PartName="/ppt/slides/slide2.xml" ContentType="application/vnd.openxmlformats-officedocument.presentationml.slide+xml"/>
  <Override PartName="/customXml/itemProps3.xml" ContentType="application/vnd.openxmlformats-officedocument.customXmlProperties+xml"/>
  <Override PartName="/ppt/slides/slide3.xml" ContentType="application/vnd.openxmlformats-officedocument.presentationml.slide+xml"/>
  <Override PartName="/customXml/itemProps2.xml" ContentType="application/vnd.openxmlformats-officedocument.customXmlProperties+xml"/>
  <Override PartName="/docProps/core.xml" ContentType="application/vnd.openxmlformats-package.core-properties+xml"/>
  <Override PartName="/ppt/slides/slide5.xml" ContentType="application/vnd.openxmlformats-officedocument.presentationml.slide+xml"/>
  <Override PartName="/customXml/itemProps4.xml" ContentType="application/vnd.openxmlformats-officedocument.customXmlPropertie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customXml/itemProps1.xml" ContentType="application/vnd.openxmlformats-officedocument.customXmlProperties+xml"/>
  <Override PartName="/docProps/custom.xml" ContentType="application/vnd.openxmlformats-officedocument.custom-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1.xml" ContentType="application/vnd.openxmlformats-officedocument.presentationml.notesSlide+xml"/>
  <Override PartName="/ppt/slides/slide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Lst>
  <p:sldSz cx="12192000" cy="6858000"/>
  <p:notesSz cx="6858000" cy="9144000"/>
  <p:defaultTextStyle>
    <a:defPPr>
      <a:defRPr lang="en-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ен стил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Среден стил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Стил с тема 2 - Акцент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B9631B5-78F2-41C9-869B-9F39066F8104}" styleName="Среден стил 3 - Акцент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7292A2E-F333-43FB-9621-5CBBE7FDCDCB}" styleName="Светъл стил 2 - Акцент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75DCB02-9BB8-47FD-8907-85C794F793BA}" styleName="Стил с тема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45" autoAdjust="0"/>
    <p:restoredTop sz="96387" autoAdjust="0"/>
  </p:normalViewPr>
  <p:slideViewPr>
    <p:cSldViewPr snapToGrid="0" snapToObjects="1">
      <p:cViewPr varScale="1">
        <p:scale>
          <a:sx n="162" d="100"/>
          <a:sy n="162" d="100"/>
        </p:scale>
        <p:origin x="944" y="200"/>
      </p:cViewPr>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10" Type="http://schemas.openxmlformats.org/officeDocument/2006/relationships/tableStyles" Target="tableStyles.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noEditPoints="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G"/>
          </a:p>
        </p:txBody>
      </p:sp>
      <p:sp>
        <p:nvSpPr>
          <p:cNvPr id="3" name="Date Placeholder 2"/>
          <p:cNvSpPr>
            <a:spLocks noGrp="1" noEditPoints="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6A0309-00E4-0F4A-BFFF-46B8D5ADA7D8}" type="datetimeFigureOut">
              <a:rPr lang="en-US" smtClean="0"/>
              <a:t>9/17/2026</a:t>
            </a:fld>
            <a:endParaRPr lang="en-US"/>
          </a:p>
        </p:txBody>
      </p:sp>
      <p:sp>
        <p:nvSpPr>
          <p:cNvPr id="4" name="Slide Image Placeholder 3"/>
          <p:cNvSpPr>
            <a:spLocks noGrp="1" noRot="1" noChangeAspect="1" noEditPoints="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G"/>
          </a:p>
        </p:txBody>
      </p:sp>
      <p:sp>
        <p:nvSpPr>
          <p:cNvPr id="5" name="Notes Placeholder 4"/>
          <p:cNvSpPr>
            <a:spLocks noGrp="1" noEditPoints="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noEditPoints="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noEditPoints="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ABBE79-A127-AE47-AEB6-4ED49AFD8121}" type="slidenum">
              <a:rPr lang="en-US" smtClean="0"/>
              <a:t>‹#›</a:t>
            </a:fld>
            <a:endParaRPr lang="en-US"/>
          </a:p>
        </p:txBody>
      </p:sp>
    </p:spTree>
  </p:cSld>
  <p:clrMap bg1="lt1" tx1="dk1" bg2="lt2" tx2="dk2" accent1="accent1" accent2="accent2" accent3="accent3" accent4="accent4" accent5="accent5" accent6="accent6" hlink="hlink" folHlink="folHlink"/>
  <p:hf dt="0"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noEditPoints="1"/>
          </p:cNvSpPr>
          <p:nvPr>
            <p:ph type="sldImg"/>
          </p:nvPr>
        </p:nvSpPr>
        <p:spPr/>
        <p:txBody>
          <a:bodyPr/>
          <a:lstStyle/>
          <a:p/>
        </p:txBody>
      </p:sp>
      <p:sp>
        <p:nvSpPr>
          <p:cNvPr id="3" name="Контейнер за бележки 2"/>
          <p:cNvSpPr>
            <a:spLocks noGrp="1" noEditPoints="1"/>
          </p:cNvSpPr>
          <p:nvPr>
            <p:ph type="body" idx="1"/>
          </p:nvPr>
        </p:nvSpPr>
        <p:spPr/>
        <p:txBody>
          <a:bodyPr/>
          <a:lstStyle/>
          <a:p>
            <a:endParaRPr lang="bg-BG" dirty="0"/>
          </a:p>
        </p:txBody>
      </p:sp>
      <p:sp>
        <p:nvSpPr>
          <p:cNvPr id="4" name="Контейнер за номер на слайда 3"/>
          <p:cNvSpPr>
            <a:spLocks noGrp="1" noEditPoints="1"/>
          </p:cNvSpPr>
          <p:nvPr>
            <p:ph type="sldNum" sz="quarter" idx="5"/>
          </p:nvPr>
        </p:nvSpPr>
        <p:spPr/>
        <p:txBody>
          <a:bodyPr/>
          <a:lstStyle/>
          <a:p>
            <a:fld id="{3FABBE79-A127-AE47-AEB6-4ED49AFD8121}" type="slidenum">
              <a:rPr lang="en-BG" smtClean="0"/>
              <a:t>‹#›</a:t>
            </a:fld>
            <a:endParaRPr lang="en-BG"/>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a:blip r:embed="rId1">
            <a:lum bright="0" contrast="0"/>
          </a:blip>
          <a:srcRect l="0" t="0" r="0" b="0"/>
          <a:stretch>
            <a:fillRect/>
          </a:stretch>
        </a:blipFill>
      </p:bgPr>
    </p:bg>
    <p:spTree>
      <p:nvGrpSpPr>
        <p:cNvPr id="1" name=""/>
        <p:cNvGrpSpPr/>
        <p:nvPr/>
      </p:nvGrpSpPr>
      <p:grpSpPr>
        <a:xfrm>
          <a:off x="0" y="0"/>
          <a:ext cx="0" cy="0"/>
          <a:chOff x="0" y="0"/>
          <a:chExt cx="0" cy="0"/>
        </a:xfrm>
      </p:grpSpPr>
      <p:sp>
        <p:nvSpPr>
          <p:cNvPr id="4" name="Правоъгълник 3"/>
          <p:cNvSpPr/>
          <p:nvPr userDrawn="1"/>
        </p:nvSpPr>
        <p:spPr>
          <a:xfrm>
            <a:off x="0" y="0"/>
            <a:ext cx="12192000" cy="6858000"/>
          </a:xfrm>
          <a:prstGeom prst="rect">
            <a:avLst/>
          </a:prstGeom>
          <a:solidFill>
            <a:schemeClr val="tx1">
              <a:lumMod val="95000"/>
              <a:lumOff val="5000"/>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 name="Title 1"/>
          <p:cNvSpPr>
            <a:spLocks noGrp="1" noEditPoints="1"/>
          </p:cNvSpPr>
          <p:nvPr>
            <p:ph type="ctrTitle" hasCustomPrompt="1"/>
          </p:nvPr>
        </p:nvSpPr>
        <p:spPr>
          <a:xfrm>
            <a:off x="1524000" y="1520849"/>
            <a:ext cx="9144000" cy="1629287"/>
          </a:xfrm>
        </p:spPr>
        <p:txBody>
          <a:bodyPr anchor="b">
            <a:normAutofit/>
          </a:bodyPr>
          <a:lstStyle>
            <a:lvl1pPr algn="ctr">
              <a:defRPr sz="6600">
                <a:solidFill>
                  <a:schemeClr val="bg1"/>
                </a:solidFill>
              </a:defRPr>
            </a:lvl1pPr>
          </a:lstStyle>
          <a:p>
            <a:r>
              <a:rPr lang="en-US"/>
              <a:t>Click to edit Master title style</a:t>
            </a:r>
          </a:p>
        </p:txBody>
      </p:sp>
      <p:sp>
        <p:nvSpPr>
          <p:cNvPr id="3" name="Subtitle 2"/>
          <p:cNvSpPr>
            <a:spLocks noGrp="1" noEditPoints="1"/>
          </p:cNvSpPr>
          <p:nvPr>
            <p:ph type="subTitle" idx="1" hasCustomPrompt="1"/>
          </p:nvPr>
        </p:nvSpPr>
        <p:spPr>
          <a:xfrm>
            <a:off x="1524000" y="3824093"/>
            <a:ext cx="9144000" cy="449527"/>
          </a:xfrm>
          <a:noFill/>
        </p:spPr>
        <p:txBody>
          <a:bodyPr>
            <a:normAutofit/>
          </a:bodyPr>
          <a:lstStyle>
            <a:lvl1pPr marL="0" indent="0" algn="ctr">
              <a:buNone/>
              <a:defRPr sz="2800">
                <a:solidFill>
                  <a:schemeClr val="accent4">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edit Master subtitle style</a:t>
            </a:r>
          </a:p>
        </p:txBody>
      </p:sp>
      <p:sp>
        <p:nvSpPr>
          <p:cNvPr id="16" name="Text Placeholder 15"/>
          <p:cNvSpPr>
            <a:spLocks noGrp="1" noEditPoints="1"/>
          </p:cNvSpPr>
          <p:nvPr>
            <p:ph type="body" sz="quarter" idx="10" hasCustomPrompt="1"/>
          </p:nvPr>
        </p:nvSpPr>
        <p:spPr>
          <a:xfrm>
            <a:off x="1524000" y="5344709"/>
            <a:ext cx="9144000" cy="326881"/>
          </a:xfrm>
        </p:spPr>
        <p:txBody>
          <a:bodyPr>
            <a:noAutofit/>
          </a:bodyPr>
          <a:lstStyle>
            <a:lvl1pPr algn="ctr">
              <a:buNone/>
              <a:defRPr sz="2400">
                <a:solidFill>
                  <a:schemeClr val="bg1"/>
                </a:solidFill>
                <a:latin typeface="+mj-lt"/>
              </a:defRPr>
            </a:lvl1pPr>
          </a:lstStyle>
          <a:p>
            <a:pPr lvl="0"/>
            <a:r>
              <a:rPr lang="en-US"/>
              <a:t>Click to edit Master text styles</a:t>
            </a:r>
          </a:p>
        </p:txBody>
      </p:sp>
      <p:sp>
        <p:nvSpPr>
          <p:cNvPr id="18" name="Text Placeholder 15"/>
          <p:cNvSpPr>
            <a:spLocks noGrp="1" noEditPoints="1"/>
          </p:cNvSpPr>
          <p:nvPr>
            <p:ph type="body" sz="quarter" idx="11" hasCustomPrompt="1"/>
          </p:nvPr>
        </p:nvSpPr>
        <p:spPr>
          <a:xfrm>
            <a:off x="1523999" y="5693338"/>
            <a:ext cx="9144000" cy="326881"/>
          </a:xfrm>
        </p:spPr>
        <p:txBody>
          <a:bodyPr>
            <a:noAutofit/>
          </a:bodyPr>
          <a:lstStyle>
            <a:lvl1pPr algn="ctr">
              <a:buNone/>
              <a:defRPr sz="2400">
                <a:solidFill>
                  <a:schemeClr val="accent4">
                    <a:lumMod val="75000"/>
                  </a:schemeClr>
                </a:solidFill>
                <a:latin typeface="+mj-lt"/>
              </a:defRPr>
            </a:lvl1pPr>
          </a:lstStyle>
          <a:p>
            <a:pPr lvl="0"/>
            <a:r>
              <a:rPr lang="en-US"/>
              <a:t>Click to edit Master text styles</a:t>
            </a:r>
          </a:p>
        </p:txBody>
      </p:sp>
      <p:grpSp>
        <p:nvGrpSpPr>
          <p:cNvPr id="15" name="Групиране 14"/>
          <p:cNvGrpSpPr/>
          <p:nvPr/>
        </p:nvGrpSpPr>
        <p:grpSpPr>
          <a:xfrm>
            <a:off x="257175" y="278606"/>
            <a:ext cx="11677650" cy="6300788"/>
            <a:chOff x="257175" y="69851"/>
            <a:chExt cx="11677650" cy="6300788"/>
          </a:xfrm>
          <a:solidFill>
            <a:schemeClr val="accent4">
              <a:lumMod val="50000"/>
            </a:schemeClr>
          </a:solidFill>
        </p:grpSpPr>
        <p:sp>
          <p:nvSpPr>
            <p:cNvPr id="17" name="Freeform 18"/>
            <p:cNvSpPr/>
            <p:nvPr userDrawn="1"/>
          </p:nvSpPr>
          <p:spPr bwMode="auto">
            <a:xfrm>
              <a:off x="257175" y="127001"/>
              <a:ext cx="5716588" cy="258763"/>
            </a:xfrm>
            <a:custGeom>
              <a:avLst/>
              <a:rect l="l" t="t" r="r" b="b"/>
              <a:pathLst>
                <a:path w="3567" h="161">
                  <a:moveTo>
                    <a:pt x="82" y="161"/>
                  </a:moveTo>
                  <a:cubicBezTo>
                    <a:pt x="43" y="161"/>
                    <a:pt x="19" y="127"/>
                    <a:pt x="17" y="123"/>
                  </a:cubicBezTo>
                  <a:cubicBezTo>
                    <a:pt x="14" y="119"/>
                    <a:pt x="12" y="115"/>
                    <a:pt x="10" y="111"/>
                  </a:cubicBezTo>
                  <a:cubicBezTo>
                    <a:pt x="0" y="87"/>
                    <a:pt x="2" y="60"/>
                    <a:pt x="17" y="37"/>
                  </a:cubicBezTo>
                  <a:cubicBezTo>
                    <a:pt x="32" y="14"/>
                    <a:pt x="58" y="0"/>
                    <a:pt x="86" y="0"/>
                  </a:cubicBezTo>
                  <a:cubicBezTo>
                    <a:pt x="3563" y="0"/>
                    <a:pt x="3563" y="0"/>
                    <a:pt x="3563" y="0"/>
                  </a:cubicBezTo>
                  <a:cubicBezTo>
                    <a:pt x="3565" y="0"/>
                    <a:pt x="3567" y="2"/>
                    <a:pt x="3567" y="4"/>
                  </a:cubicBezTo>
                  <a:cubicBezTo>
                    <a:pt x="3567" y="7"/>
                    <a:pt x="3565" y="8"/>
                    <a:pt x="3563" y="8"/>
                  </a:cubicBezTo>
                  <a:cubicBezTo>
                    <a:pt x="86" y="8"/>
                    <a:pt x="86" y="8"/>
                    <a:pt x="86" y="8"/>
                  </a:cubicBezTo>
                  <a:cubicBezTo>
                    <a:pt x="61" y="8"/>
                    <a:pt x="38" y="21"/>
                    <a:pt x="24" y="42"/>
                  </a:cubicBezTo>
                  <a:cubicBezTo>
                    <a:pt x="11" y="62"/>
                    <a:pt x="9" y="86"/>
                    <a:pt x="18" y="108"/>
                  </a:cubicBezTo>
                  <a:cubicBezTo>
                    <a:pt x="20" y="111"/>
                    <a:pt x="22" y="115"/>
                    <a:pt x="24" y="118"/>
                  </a:cubicBezTo>
                  <a:cubicBezTo>
                    <a:pt x="26" y="122"/>
                    <a:pt x="47" y="153"/>
                    <a:pt x="83" y="152"/>
                  </a:cubicBezTo>
                  <a:cubicBezTo>
                    <a:pt x="106" y="152"/>
                    <a:pt x="133" y="140"/>
                    <a:pt x="140" y="117"/>
                  </a:cubicBezTo>
                  <a:cubicBezTo>
                    <a:pt x="144" y="102"/>
                    <a:pt x="142" y="77"/>
                    <a:pt x="125" y="68"/>
                  </a:cubicBezTo>
                  <a:cubicBezTo>
                    <a:pt x="115" y="64"/>
                    <a:pt x="105" y="67"/>
                    <a:pt x="99" y="69"/>
                  </a:cubicBezTo>
                  <a:cubicBezTo>
                    <a:pt x="97" y="69"/>
                    <a:pt x="95" y="68"/>
                    <a:pt x="94" y="66"/>
                  </a:cubicBezTo>
                  <a:cubicBezTo>
                    <a:pt x="93" y="64"/>
                    <a:pt x="94" y="62"/>
                    <a:pt x="96" y="61"/>
                  </a:cubicBezTo>
                  <a:cubicBezTo>
                    <a:pt x="103" y="58"/>
                    <a:pt x="116" y="55"/>
                    <a:pt x="129" y="61"/>
                  </a:cubicBezTo>
                  <a:cubicBezTo>
                    <a:pt x="148" y="71"/>
                    <a:pt x="154" y="99"/>
                    <a:pt x="148" y="119"/>
                  </a:cubicBezTo>
                  <a:cubicBezTo>
                    <a:pt x="140" y="146"/>
                    <a:pt x="109" y="161"/>
                    <a:pt x="83" y="161"/>
                  </a:cubicBezTo>
                  <a:cubicBezTo>
                    <a:pt x="83" y="161"/>
                    <a:pt x="83" y="161"/>
                    <a:pt x="82" y="161"/>
                  </a:cubicBezTo>
                  <a:close/>
                </a:path>
              </a:pathLst>
            </a:custGeom>
            <a:grpFill/>
            <a:ln>
              <a:noFill/>
            </a:ln>
          </p:spPr>
          <p:txBody>
            <a:bodyPr vert="horz" wrap="square" lIns="91440" tIns="45720" rIns="91440" bIns="45720" anchor="t">
              <a:prstTxWarp prst="textNoShape">
                <a:avLst/>
              </a:prstTxWarp>
            </a:bodyPr>
            <a:lstStyle/>
            <a:p>
              <a:endParaRPr lang="bg-BG"/>
            </a:p>
          </p:txBody>
        </p:sp>
        <p:sp>
          <p:nvSpPr>
            <p:cNvPr id="19" name="Freeform 19"/>
            <p:cNvSpPr/>
            <p:nvPr userDrawn="1"/>
          </p:nvSpPr>
          <p:spPr bwMode="auto">
            <a:xfrm>
              <a:off x="6216650" y="127001"/>
              <a:ext cx="5718175" cy="258763"/>
            </a:xfrm>
            <a:custGeom>
              <a:avLst/>
              <a:rect l="l" t="t" r="r" b="b"/>
              <a:pathLst>
                <a:path w="3568" h="161">
                  <a:moveTo>
                    <a:pt x="3486" y="161"/>
                  </a:moveTo>
                  <a:cubicBezTo>
                    <a:pt x="3485" y="161"/>
                    <a:pt x="3485" y="161"/>
                    <a:pt x="3485" y="161"/>
                  </a:cubicBezTo>
                  <a:cubicBezTo>
                    <a:pt x="3459" y="161"/>
                    <a:pt x="3428" y="146"/>
                    <a:pt x="3420" y="119"/>
                  </a:cubicBezTo>
                  <a:cubicBezTo>
                    <a:pt x="3414" y="99"/>
                    <a:pt x="3420" y="71"/>
                    <a:pt x="3439" y="61"/>
                  </a:cubicBezTo>
                  <a:cubicBezTo>
                    <a:pt x="3452" y="55"/>
                    <a:pt x="3465" y="58"/>
                    <a:pt x="3472" y="61"/>
                  </a:cubicBezTo>
                  <a:cubicBezTo>
                    <a:pt x="3474" y="62"/>
                    <a:pt x="3475" y="64"/>
                    <a:pt x="3474" y="66"/>
                  </a:cubicBezTo>
                  <a:cubicBezTo>
                    <a:pt x="3473" y="68"/>
                    <a:pt x="3471" y="69"/>
                    <a:pt x="3469" y="69"/>
                  </a:cubicBezTo>
                  <a:cubicBezTo>
                    <a:pt x="3463" y="67"/>
                    <a:pt x="3453" y="64"/>
                    <a:pt x="3443" y="68"/>
                  </a:cubicBezTo>
                  <a:cubicBezTo>
                    <a:pt x="3426" y="77"/>
                    <a:pt x="3424" y="102"/>
                    <a:pt x="3428" y="117"/>
                  </a:cubicBezTo>
                  <a:cubicBezTo>
                    <a:pt x="3435" y="140"/>
                    <a:pt x="3462" y="152"/>
                    <a:pt x="3485" y="152"/>
                  </a:cubicBezTo>
                  <a:cubicBezTo>
                    <a:pt x="3485" y="152"/>
                    <a:pt x="3485" y="152"/>
                    <a:pt x="3486" y="152"/>
                  </a:cubicBezTo>
                  <a:cubicBezTo>
                    <a:pt x="3521" y="152"/>
                    <a:pt x="3542" y="122"/>
                    <a:pt x="3544" y="118"/>
                  </a:cubicBezTo>
                  <a:cubicBezTo>
                    <a:pt x="3546" y="115"/>
                    <a:pt x="3548" y="111"/>
                    <a:pt x="3550" y="108"/>
                  </a:cubicBezTo>
                  <a:cubicBezTo>
                    <a:pt x="3559" y="86"/>
                    <a:pt x="3557" y="62"/>
                    <a:pt x="3544" y="42"/>
                  </a:cubicBezTo>
                  <a:cubicBezTo>
                    <a:pt x="3530" y="21"/>
                    <a:pt x="3507" y="8"/>
                    <a:pt x="3482" y="8"/>
                  </a:cubicBezTo>
                  <a:cubicBezTo>
                    <a:pt x="4" y="8"/>
                    <a:pt x="4" y="8"/>
                    <a:pt x="4" y="8"/>
                  </a:cubicBezTo>
                  <a:cubicBezTo>
                    <a:pt x="2" y="8"/>
                    <a:pt x="0" y="7"/>
                    <a:pt x="0" y="4"/>
                  </a:cubicBezTo>
                  <a:cubicBezTo>
                    <a:pt x="0" y="2"/>
                    <a:pt x="2" y="0"/>
                    <a:pt x="4" y="0"/>
                  </a:cubicBezTo>
                  <a:cubicBezTo>
                    <a:pt x="3482" y="0"/>
                    <a:pt x="3482" y="0"/>
                    <a:pt x="3482" y="0"/>
                  </a:cubicBezTo>
                  <a:cubicBezTo>
                    <a:pt x="3510" y="0"/>
                    <a:pt x="3536" y="14"/>
                    <a:pt x="3551" y="37"/>
                  </a:cubicBezTo>
                  <a:cubicBezTo>
                    <a:pt x="3566" y="60"/>
                    <a:pt x="3568" y="87"/>
                    <a:pt x="3558" y="111"/>
                  </a:cubicBezTo>
                  <a:cubicBezTo>
                    <a:pt x="3556" y="115"/>
                    <a:pt x="3554" y="119"/>
                    <a:pt x="3551" y="123"/>
                  </a:cubicBezTo>
                  <a:cubicBezTo>
                    <a:pt x="3549" y="127"/>
                    <a:pt x="3525" y="161"/>
                    <a:pt x="3486" y="161"/>
                  </a:cubicBezTo>
                  <a:close/>
                </a:path>
              </a:pathLst>
            </a:custGeom>
            <a:grpFill/>
            <a:ln>
              <a:noFill/>
            </a:ln>
          </p:spPr>
          <p:txBody>
            <a:bodyPr vert="horz" wrap="square" lIns="91440" tIns="45720" rIns="91440" bIns="45720" anchor="t">
              <a:prstTxWarp prst="textNoShape">
                <a:avLst/>
              </a:prstTxWarp>
            </a:bodyPr>
            <a:lstStyle/>
            <a:p>
              <a:endParaRPr lang="bg-BG"/>
            </a:p>
          </p:txBody>
        </p:sp>
        <p:sp>
          <p:nvSpPr>
            <p:cNvPr id="20" name="Freeform 20"/>
            <p:cNvSpPr/>
            <p:nvPr userDrawn="1"/>
          </p:nvSpPr>
          <p:spPr bwMode="auto">
            <a:xfrm>
              <a:off x="6216650" y="6061076"/>
              <a:ext cx="5718175" cy="258763"/>
            </a:xfrm>
            <a:custGeom>
              <a:avLst/>
              <a:rect l="l" t="t" r="r" b="b"/>
              <a:pathLst>
                <a:path w="3568" h="161">
                  <a:moveTo>
                    <a:pt x="3482" y="161"/>
                  </a:moveTo>
                  <a:cubicBezTo>
                    <a:pt x="4" y="161"/>
                    <a:pt x="4" y="161"/>
                    <a:pt x="4" y="161"/>
                  </a:cubicBezTo>
                  <a:cubicBezTo>
                    <a:pt x="2" y="161"/>
                    <a:pt x="0" y="159"/>
                    <a:pt x="0" y="156"/>
                  </a:cubicBezTo>
                  <a:cubicBezTo>
                    <a:pt x="0" y="154"/>
                    <a:pt x="2" y="152"/>
                    <a:pt x="4" y="152"/>
                  </a:cubicBezTo>
                  <a:cubicBezTo>
                    <a:pt x="3482" y="152"/>
                    <a:pt x="3482" y="152"/>
                    <a:pt x="3482" y="152"/>
                  </a:cubicBezTo>
                  <a:cubicBezTo>
                    <a:pt x="3507" y="152"/>
                    <a:pt x="3530" y="140"/>
                    <a:pt x="3544" y="119"/>
                  </a:cubicBezTo>
                  <a:cubicBezTo>
                    <a:pt x="3557" y="98"/>
                    <a:pt x="3559" y="75"/>
                    <a:pt x="3550" y="53"/>
                  </a:cubicBezTo>
                  <a:cubicBezTo>
                    <a:pt x="3548" y="49"/>
                    <a:pt x="3546" y="46"/>
                    <a:pt x="3544" y="43"/>
                  </a:cubicBezTo>
                  <a:cubicBezTo>
                    <a:pt x="3542" y="39"/>
                    <a:pt x="3521" y="8"/>
                    <a:pt x="3486" y="8"/>
                  </a:cubicBezTo>
                  <a:cubicBezTo>
                    <a:pt x="3485" y="8"/>
                    <a:pt x="3485" y="8"/>
                    <a:pt x="3485" y="8"/>
                  </a:cubicBezTo>
                  <a:cubicBezTo>
                    <a:pt x="3462" y="8"/>
                    <a:pt x="3435" y="21"/>
                    <a:pt x="3428" y="44"/>
                  </a:cubicBezTo>
                  <a:cubicBezTo>
                    <a:pt x="3424" y="59"/>
                    <a:pt x="3426" y="84"/>
                    <a:pt x="3443" y="92"/>
                  </a:cubicBezTo>
                  <a:cubicBezTo>
                    <a:pt x="3453" y="97"/>
                    <a:pt x="3463" y="94"/>
                    <a:pt x="3469" y="92"/>
                  </a:cubicBezTo>
                  <a:cubicBezTo>
                    <a:pt x="3471" y="91"/>
                    <a:pt x="3473" y="92"/>
                    <a:pt x="3474" y="94"/>
                  </a:cubicBezTo>
                  <a:cubicBezTo>
                    <a:pt x="3475" y="97"/>
                    <a:pt x="3474" y="99"/>
                    <a:pt x="3472" y="100"/>
                  </a:cubicBezTo>
                  <a:cubicBezTo>
                    <a:pt x="3465" y="102"/>
                    <a:pt x="3452" y="106"/>
                    <a:pt x="3439" y="100"/>
                  </a:cubicBezTo>
                  <a:cubicBezTo>
                    <a:pt x="3420" y="90"/>
                    <a:pt x="3414" y="62"/>
                    <a:pt x="3420" y="41"/>
                  </a:cubicBezTo>
                  <a:cubicBezTo>
                    <a:pt x="3428" y="15"/>
                    <a:pt x="3459" y="0"/>
                    <a:pt x="3485" y="0"/>
                  </a:cubicBezTo>
                  <a:cubicBezTo>
                    <a:pt x="3485" y="0"/>
                    <a:pt x="3485" y="0"/>
                    <a:pt x="3486" y="0"/>
                  </a:cubicBezTo>
                  <a:cubicBezTo>
                    <a:pt x="3525" y="0"/>
                    <a:pt x="3549" y="34"/>
                    <a:pt x="3551" y="38"/>
                  </a:cubicBezTo>
                  <a:cubicBezTo>
                    <a:pt x="3554" y="42"/>
                    <a:pt x="3556" y="46"/>
                    <a:pt x="3558" y="50"/>
                  </a:cubicBezTo>
                  <a:cubicBezTo>
                    <a:pt x="3568" y="74"/>
                    <a:pt x="3566" y="101"/>
                    <a:pt x="3551" y="123"/>
                  </a:cubicBezTo>
                  <a:cubicBezTo>
                    <a:pt x="3536" y="147"/>
                    <a:pt x="3510" y="161"/>
                    <a:pt x="3482" y="161"/>
                  </a:cubicBezTo>
                  <a:close/>
                </a:path>
              </a:pathLst>
            </a:custGeom>
            <a:grpFill/>
            <a:ln>
              <a:noFill/>
            </a:ln>
          </p:spPr>
          <p:txBody>
            <a:bodyPr vert="horz" wrap="square" lIns="91440" tIns="45720" rIns="91440" bIns="45720" anchor="t">
              <a:prstTxWarp prst="textNoShape">
                <a:avLst/>
              </a:prstTxWarp>
            </a:bodyPr>
            <a:lstStyle/>
            <a:p>
              <a:endParaRPr lang="bg-BG"/>
            </a:p>
          </p:txBody>
        </p:sp>
        <p:sp>
          <p:nvSpPr>
            <p:cNvPr id="21" name="Freeform 21"/>
            <p:cNvSpPr/>
            <p:nvPr userDrawn="1"/>
          </p:nvSpPr>
          <p:spPr bwMode="auto">
            <a:xfrm>
              <a:off x="257175" y="6061076"/>
              <a:ext cx="5716588" cy="258763"/>
            </a:xfrm>
            <a:custGeom>
              <a:avLst/>
              <a:rect l="l" t="t" r="r" b="b"/>
              <a:pathLst>
                <a:path w="3567" h="161">
                  <a:moveTo>
                    <a:pt x="3563" y="161"/>
                  </a:moveTo>
                  <a:cubicBezTo>
                    <a:pt x="86" y="161"/>
                    <a:pt x="86" y="161"/>
                    <a:pt x="86" y="161"/>
                  </a:cubicBezTo>
                  <a:cubicBezTo>
                    <a:pt x="58" y="161"/>
                    <a:pt x="32" y="147"/>
                    <a:pt x="17" y="123"/>
                  </a:cubicBezTo>
                  <a:cubicBezTo>
                    <a:pt x="2" y="101"/>
                    <a:pt x="0" y="74"/>
                    <a:pt x="10" y="50"/>
                  </a:cubicBezTo>
                  <a:cubicBezTo>
                    <a:pt x="12" y="46"/>
                    <a:pt x="14" y="42"/>
                    <a:pt x="17" y="38"/>
                  </a:cubicBezTo>
                  <a:cubicBezTo>
                    <a:pt x="19" y="34"/>
                    <a:pt x="43" y="0"/>
                    <a:pt x="82" y="0"/>
                  </a:cubicBezTo>
                  <a:cubicBezTo>
                    <a:pt x="83" y="0"/>
                    <a:pt x="83" y="0"/>
                    <a:pt x="83" y="0"/>
                  </a:cubicBezTo>
                  <a:cubicBezTo>
                    <a:pt x="109" y="0"/>
                    <a:pt x="140" y="15"/>
                    <a:pt x="148" y="41"/>
                  </a:cubicBezTo>
                  <a:cubicBezTo>
                    <a:pt x="154" y="62"/>
                    <a:pt x="148" y="90"/>
                    <a:pt x="129" y="100"/>
                  </a:cubicBezTo>
                  <a:cubicBezTo>
                    <a:pt x="116" y="106"/>
                    <a:pt x="103" y="102"/>
                    <a:pt x="96" y="100"/>
                  </a:cubicBezTo>
                  <a:cubicBezTo>
                    <a:pt x="94" y="99"/>
                    <a:pt x="93" y="97"/>
                    <a:pt x="94" y="94"/>
                  </a:cubicBezTo>
                  <a:cubicBezTo>
                    <a:pt x="95" y="92"/>
                    <a:pt x="97" y="91"/>
                    <a:pt x="99" y="92"/>
                  </a:cubicBezTo>
                  <a:cubicBezTo>
                    <a:pt x="105" y="94"/>
                    <a:pt x="115" y="97"/>
                    <a:pt x="125" y="92"/>
                  </a:cubicBezTo>
                  <a:cubicBezTo>
                    <a:pt x="142" y="84"/>
                    <a:pt x="144" y="59"/>
                    <a:pt x="140" y="44"/>
                  </a:cubicBezTo>
                  <a:cubicBezTo>
                    <a:pt x="133" y="21"/>
                    <a:pt x="106" y="8"/>
                    <a:pt x="83" y="8"/>
                  </a:cubicBezTo>
                  <a:cubicBezTo>
                    <a:pt x="47" y="8"/>
                    <a:pt x="26" y="39"/>
                    <a:pt x="24" y="43"/>
                  </a:cubicBezTo>
                  <a:cubicBezTo>
                    <a:pt x="22" y="46"/>
                    <a:pt x="20" y="49"/>
                    <a:pt x="18" y="53"/>
                  </a:cubicBezTo>
                  <a:cubicBezTo>
                    <a:pt x="9" y="75"/>
                    <a:pt x="11" y="98"/>
                    <a:pt x="24" y="119"/>
                  </a:cubicBezTo>
                  <a:cubicBezTo>
                    <a:pt x="38" y="140"/>
                    <a:pt x="61" y="152"/>
                    <a:pt x="86" y="152"/>
                  </a:cubicBezTo>
                  <a:cubicBezTo>
                    <a:pt x="3563" y="152"/>
                    <a:pt x="3563" y="152"/>
                    <a:pt x="3563" y="152"/>
                  </a:cubicBezTo>
                  <a:cubicBezTo>
                    <a:pt x="3565" y="152"/>
                    <a:pt x="3567" y="154"/>
                    <a:pt x="3567" y="156"/>
                  </a:cubicBezTo>
                  <a:cubicBezTo>
                    <a:pt x="3567" y="159"/>
                    <a:pt x="3565" y="161"/>
                    <a:pt x="3563" y="161"/>
                  </a:cubicBezTo>
                  <a:close/>
                </a:path>
              </a:pathLst>
            </a:custGeom>
            <a:grpFill/>
            <a:ln>
              <a:noFill/>
            </a:ln>
          </p:spPr>
          <p:txBody>
            <a:bodyPr vert="horz" wrap="square" lIns="91440" tIns="45720" rIns="91440" bIns="45720" anchor="t">
              <a:prstTxWarp prst="textNoShape">
                <a:avLst/>
              </a:prstTxWarp>
            </a:bodyPr>
            <a:lstStyle/>
            <a:p>
              <a:endParaRPr lang="bg-BG"/>
            </a:p>
          </p:txBody>
        </p:sp>
        <p:sp>
          <p:nvSpPr>
            <p:cNvPr id="22" name="Freeform 22"/>
            <p:cNvSpPr/>
            <p:nvPr userDrawn="1"/>
          </p:nvSpPr>
          <p:spPr bwMode="auto">
            <a:xfrm>
              <a:off x="263525" y="371476"/>
              <a:ext cx="12700" cy="5695950"/>
            </a:xfrm>
            <a:custGeom>
              <a:avLst/>
              <a:rect l="l" t="t" r="r" b="b"/>
              <a:pathLst>
                <a:path w="8" h="3543">
                  <a:moveTo>
                    <a:pt x="4" y="3543"/>
                  </a:moveTo>
                  <a:cubicBezTo>
                    <a:pt x="2" y="3543"/>
                    <a:pt x="0" y="3541"/>
                    <a:pt x="0" y="3539"/>
                  </a:cubicBezTo>
                  <a:cubicBezTo>
                    <a:pt x="0" y="5"/>
                    <a:pt x="0" y="5"/>
                    <a:pt x="0" y="5"/>
                  </a:cubicBezTo>
                  <a:cubicBezTo>
                    <a:pt x="0" y="2"/>
                    <a:pt x="2" y="0"/>
                    <a:pt x="4" y="0"/>
                  </a:cubicBezTo>
                  <a:cubicBezTo>
                    <a:pt x="7" y="0"/>
                    <a:pt x="8" y="2"/>
                    <a:pt x="8" y="5"/>
                  </a:cubicBezTo>
                  <a:cubicBezTo>
                    <a:pt x="8" y="3539"/>
                    <a:pt x="8" y="3539"/>
                    <a:pt x="8" y="3539"/>
                  </a:cubicBezTo>
                  <a:cubicBezTo>
                    <a:pt x="8" y="3541"/>
                    <a:pt x="7" y="3543"/>
                    <a:pt x="4" y="3543"/>
                  </a:cubicBezTo>
                  <a:close/>
                </a:path>
              </a:pathLst>
            </a:custGeom>
            <a:grpFill/>
            <a:ln>
              <a:noFill/>
            </a:ln>
          </p:spPr>
          <p:txBody>
            <a:bodyPr vert="horz" wrap="square" lIns="91440" tIns="45720" rIns="91440" bIns="45720" anchor="t">
              <a:prstTxWarp prst="textNoShape">
                <a:avLst/>
              </a:prstTxWarp>
            </a:bodyPr>
            <a:lstStyle/>
            <a:p>
              <a:endParaRPr lang="bg-BG"/>
            </a:p>
          </p:txBody>
        </p:sp>
        <p:sp>
          <p:nvSpPr>
            <p:cNvPr id="23" name="Freeform 23"/>
            <p:cNvSpPr/>
            <p:nvPr userDrawn="1"/>
          </p:nvSpPr>
          <p:spPr bwMode="auto">
            <a:xfrm>
              <a:off x="11917362" y="371476"/>
              <a:ext cx="12700" cy="5695950"/>
            </a:xfrm>
            <a:custGeom>
              <a:avLst/>
              <a:rect l="l" t="t" r="r" b="b"/>
              <a:pathLst>
                <a:path w="8" h="3543">
                  <a:moveTo>
                    <a:pt x="4" y="3543"/>
                  </a:moveTo>
                  <a:cubicBezTo>
                    <a:pt x="1" y="3543"/>
                    <a:pt x="0" y="3541"/>
                    <a:pt x="0" y="3539"/>
                  </a:cubicBezTo>
                  <a:cubicBezTo>
                    <a:pt x="0" y="5"/>
                    <a:pt x="0" y="5"/>
                    <a:pt x="0" y="5"/>
                  </a:cubicBezTo>
                  <a:cubicBezTo>
                    <a:pt x="0" y="2"/>
                    <a:pt x="1" y="0"/>
                    <a:pt x="4" y="0"/>
                  </a:cubicBezTo>
                  <a:cubicBezTo>
                    <a:pt x="6" y="0"/>
                    <a:pt x="8" y="2"/>
                    <a:pt x="8" y="5"/>
                  </a:cubicBezTo>
                  <a:cubicBezTo>
                    <a:pt x="8" y="3539"/>
                    <a:pt x="8" y="3539"/>
                    <a:pt x="8" y="3539"/>
                  </a:cubicBezTo>
                  <a:cubicBezTo>
                    <a:pt x="8" y="3541"/>
                    <a:pt x="6" y="3543"/>
                    <a:pt x="4" y="3543"/>
                  </a:cubicBezTo>
                  <a:close/>
                </a:path>
              </a:pathLst>
            </a:custGeom>
            <a:grpFill/>
            <a:ln>
              <a:noFill/>
            </a:ln>
          </p:spPr>
          <p:txBody>
            <a:bodyPr vert="horz" wrap="square" lIns="91440" tIns="45720" rIns="91440" bIns="45720" anchor="t">
              <a:prstTxWarp prst="textNoShape">
                <a:avLst/>
              </a:prstTxWarp>
            </a:bodyPr>
            <a:lstStyle/>
            <a:p>
              <a:endParaRPr lang="bg-BG"/>
            </a:p>
          </p:txBody>
        </p:sp>
        <p:sp>
          <p:nvSpPr>
            <p:cNvPr id="24" name="Freeform 24"/>
            <p:cNvSpPr/>
            <p:nvPr userDrawn="1"/>
          </p:nvSpPr>
          <p:spPr bwMode="auto">
            <a:xfrm>
              <a:off x="317500" y="407988"/>
              <a:ext cx="12700" cy="5624513"/>
            </a:xfrm>
            <a:custGeom>
              <a:avLst/>
              <a:rect l="l" t="t" r="r" b="b"/>
              <a:pathLst>
                <a:path w="8" h="3500">
                  <a:moveTo>
                    <a:pt x="4" y="3500"/>
                  </a:moveTo>
                  <a:cubicBezTo>
                    <a:pt x="2" y="3500"/>
                    <a:pt x="0" y="3498"/>
                    <a:pt x="0" y="3496"/>
                  </a:cubicBezTo>
                  <a:cubicBezTo>
                    <a:pt x="0" y="4"/>
                    <a:pt x="0" y="4"/>
                    <a:pt x="0" y="4"/>
                  </a:cubicBezTo>
                  <a:cubicBezTo>
                    <a:pt x="0" y="1"/>
                    <a:pt x="2" y="0"/>
                    <a:pt x="4" y="0"/>
                  </a:cubicBezTo>
                  <a:cubicBezTo>
                    <a:pt x="6" y="0"/>
                    <a:pt x="8" y="1"/>
                    <a:pt x="8" y="4"/>
                  </a:cubicBezTo>
                  <a:cubicBezTo>
                    <a:pt x="8" y="3496"/>
                    <a:pt x="8" y="3496"/>
                    <a:pt x="8" y="3496"/>
                  </a:cubicBezTo>
                  <a:cubicBezTo>
                    <a:pt x="8" y="3498"/>
                    <a:pt x="6" y="3500"/>
                    <a:pt x="4" y="3500"/>
                  </a:cubicBezTo>
                  <a:close/>
                </a:path>
              </a:pathLst>
            </a:custGeom>
            <a:grpFill/>
            <a:ln>
              <a:noFill/>
            </a:ln>
          </p:spPr>
          <p:txBody>
            <a:bodyPr vert="horz" wrap="square" lIns="91440" tIns="45720" rIns="91440" bIns="45720" anchor="t">
              <a:prstTxWarp prst="textNoShape">
                <a:avLst/>
              </a:prstTxWarp>
            </a:bodyPr>
            <a:lstStyle/>
            <a:p>
              <a:endParaRPr lang="bg-BG"/>
            </a:p>
          </p:txBody>
        </p:sp>
        <p:sp>
          <p:nvSpPr>
            <p:cNvPr id="25" name="Freeform 25"/>
            <p:cNvSpPr/>
            <p:nvPr userDrawn="1"/>
          </p:nvSpPr>
          <p:spPr bwMode="auto">
            <a:xfrm>
              <a:off x="11863387" y="407988"/>
              <a:ext cx="12700" cy="5624513"/>
            </a:xfrm>
            <a:custGeom>
              <a:avLst/>
              <a:rect l="l" t="t" r="r" b="b"/>
              <a:pathLst>
                <a:path w="8" h="3500">
                  <a:moveTo>
                    <a:pt x="4" y="3500"/>
                  </a:moveTo>
                  <a:cubicBezTo>
                    <a:pt x="2" y="3500"/>
                    <a:pt x="0" y="3498"/>
                    <a:pt x="0" y="3496"/>
                  </a:cubicBezTo>
                  <a:cubicBezTo>
                    <a:pt x="0" y="4"/>
                    <a:pt x="0" y="4"/>
                    <a:pt x="0" y="4"/>
                  </a:cubicBezTo>
                  <a:cubicBezTo>
                    <a:pt x="0" y="1"/>
                    <a:pt x="2" y="0"/>
                    <a:pt x="4" y="0"/>
                  </a:cubicBezTo>
                  <a:cubicBezTo>
                    <a:pt x="6" y="0"/>
                    <a:pt x="8" y="1"/>
                    <a:pt x="8" y="4"/>
                  </a:cubicBezTo>
                  <a:cubicBezTo>
                    <a:pt x="8" y="3496"/>
                    <a:pt x="8" y="3496"/>
                    <a:pt x="8" y="3496"/>
                  </a:cubicBezTo>
                  <a:cubicBezTo>
                    <a:pt x="8" y="3498"/>
                    <a:pt x="6" y="3500"/>
                    <a:pt x="4" y="3500"/>
                  </a:cubicBezTo>
                  <a:close/>
                </a:path>
              </a:pathLst>
            </a:custGeom>
            <a:grpFill/>
            <a:ln>
              <a:noFill/>
            </a:ln>
          </p:spPr>
          <p:txBody>
            <a:bodyPr vert="horz" wrap="square" lIns="91440" tIns="45720" rIns="91440" bIns="45720" anchor="t">
              <a:prstTxWarp prst="textNoShape">
                <a:avLst/>
              </a:prstTxWarp>
            </a:bodyPr>
            <a:lstStyle/>
            <a:p>
              <a:endParaRPr lang="bg-BG"/>
            </a:p>
          </p:txBody>
        </p:sp>
        <p:sp>
          <p:nvSpPr>
            <p:cNvPr id="26" name="Freeform 26"/>
            <p:cNvSpPr>
              <a:spLocks noEditPoints="1"/>
            </p:cNvSpPr>
            <p:nvPr userDrawn="1"/>
          </p:nvSpPr>
          <p:spPr bwMode="auto">
            <a:xfrm>
              <a:off x="6030912" y="69851"/>
              <a:ext cx="128588" cy="128588"/>
            </a:xfrm>
            <a:custGeom>
              <a:avLst/>
              <a:rect l="l" t="t" r="r" b="b"/>
              <a:pathLst>
                <a:path w="80" h="80">
                  <a:moveTo>
                    <a:pt x="40" y="80"/>
                  </a:moveTo>
                  <a:cubicBezTo>
                    <a:pt x="18" y="80"/>
                    <a:pt x="0" y="62"/>
                    <a:pt x="0" y="40"/>
                  </a:cubicBezTo>
                  <a:cubicBezTo>
                    <a:pt x="0" y="18"/>
                    <a:pt x="18" y="0"/>
                    <a:pt x="40" y="0"/>
                  </a:cubicBezTo>
                  <a:cubicBezTo>
                    <a:pt x="62" y="0"/>
                    <a:pt x="80" y="18"/>
                    <a:pt x="80" y="40"/>
                  </a:cubicBezTo>
                  <a:cubicBezTo>
                    <a:pt x="80" y="62"/>
                    <a:pt x="62" y="80"/>
                    <a:pt x="40" y="80"/>
                  </a:cubicBezTo>
                  <a:close/>
                  <a:moveTo>
                    <a:pt x="40" y="8"/>
                  </a:moveTo>
                  <a:cubicBezTo>
                    <a:pt x="23" y="8"/>
                    <a:pt x="8" y="23"/>
                    <a:pt x="8" y="40"/>
                  </a:cubicBezTo>
                  <a:cubicBezTo>
                    <a:pt x="8" y="57"/>
                    <a:pt x="23" y="72"/>
                    <a:pt x="40" y="72"/>
                  </a:cubicBezTo>
                  <a:cubicBezTo>
                    <a:pt x="57" y="72"/>
                    <a:pt x="72" y="57"/>
                    <a:pt x="72" y="40"/>
                  </a:cubicBezTo>
                  <a:cubicBezTo>
                    <a:pt x="72" y="23"/>
                    <a:pt x="57" y="8"/>
                    <a:pt x="40" y="8"/>
                  </a:cubicBezTo>
                  <a:close/>
                </a:path>
              </a:pathLst>
            </a:custGeom>
            <a:grpFill/>
            <a:ln>
              <a:noFill/>
            </a:ln>
          </p:spPr>
          <p:txBody>
            <a:bodyPr vert="horz" wrap="square" lIns="91440" tIns="45720" rIns="91440" bIns="45720" anchor="t">
              <a:prstTxWarp prst="textNoShape">
                <a:avLst/>
              </a:prstTxWarp>
            </a:bodyPr>
            <a:lstStyle/>
            <a:p>
              <a:endParaRPr lang="bg-BG"/>
            </a:p>
          </p:txBody>
        </p:sp>
        <p:sp>
          <p:nvSpPr>
            <p:cNvPr id="27" name="Freeform 27"/>
            <p:cNvSpPr>
              <a:spLocks noEditPoints="1"/>
            </p:cNvSpPr>
            <p:nvPr userDrawn="1"/>
          </p:nvSpPr>
          <p:spPr bwMode="auto">
            <a:xfrm>
              <a:off x="6030912" y="6242051"/>
              <a:ext cx="128588" cy="128588"/>
            </a:xfrm>
            <a:custGeom>
              <a:avLst/>
              <a:rect l="l" t="t" r="r" b="b"/>
              <a:pathLst>
                <a:path w="80" h="80">
                  <a:moveTo>
                    <a:pt x="40" y="80"/>
                  </a:moveTo>
                  <a:cubicBezTo>
                    <a:pt x="18" y="80"/>
                    <a:pt x="0" y="62"/>
                    <a:pt x="0" y="40"/>
                  </a:cubicBezTo>
                  <a:cubicBezTo>
                    <a:pt x="0" y="18"/>
                    <a:pt x="18" y="0"/>
                    <a:pt x="40" y="0"/>
                  </a:cubicBezTo>
                  <a:cubicBezTo>
                    <a:pt x="62" y="0"/>
                    <a:pt x="80" y="18"/>
                    <a:pt x="80" y="40"/>
                  </a:cubicBezTo>
                  <a:cubicBezTo>
                    <a:pt x="80" y="62"/>
                    <a:pt x="62" y="80"/>
                    <a:pt x="40" y="80"/>
                  </a:cubicBezTo>
                  <a:close/>
                  <a:moveTo>
                    <a:pt x="40" y="8"/>
                  </a:moveTo>
                  <a:cubicBezTo>
                    <a:pt x="23" y="8"/>
                    <a:pt x="8" y="23"/>
                    <a:pt x="8" y="40"/>
                  </a:cubicBezTo>
                  <a:cubicBezTo>
                    <a:pt x="8" y="57"/>
                    <a:pt x="23" y="72"/>
                    <a:pt x="40" y="72"/>
                  </a:cubicBezTo>
                  <a:cubicBezTo>
                    <a:pt x="57" y="72"/>
                    <a:pt x="72" y="57"/>
                    <a:pt x="72" y="40"/>
                  </a:cubicBezTo>
                  <a:cubicBezTo>
                    <a:pt x="72" y="23"/>
                    <a:pt x="57" y="8"/>
                    <a:pt x="40" y="8"/>
                  </a:cubicBezTo>
                  <a:close/>
                </a:path>
              </a:pathLst>
            </a:custGeom>
            <a:grpFill/>
            <a:ln>
              <a:noFill/>
            </a:ln>
          </p:spPr>
          <p:txBody>
            <a:bodyPr vert="horz" wrap="square" lIns="91440" tIns="45720" rIns="91440" bIns="45720" anchor="t">
              <a:prstTxWarp prst="textNoShape">
                <a:avLst/>
              </a:prstTxWarp>
            </a:bodyPr>
            <a:lstStyle/>
            <a:p>
              <a:endParaRPr lang="bg-BG"/>
            </a:p>
          </p:txBody>
        </p:sp>
      </p:grpSp>
      <p:sp>
        <p:nvSpPr>
          <p:cNvPr id="5" name="Graphic 13"/>
          <p:cNvSpPr/>
          <p:nvPr/>
        </p:nvSpPr>
        <p:spPr>
          <a:xfrm>
            <a:off x="3216000" y="3334800"/>
            <a:ext cx="5755592" cy="138132"/>
          </a:xfrm>
          <a:custGeom>
            <a:avLst/>
            <a:rect l="l" t="t" r="r" b="b"/>
            <a:pathLst>
              <a:path w="5755592" h="138132">
                <a:moveTo>
                  <a:pt x="1385633" y="76414"/>
                </a:moveTo>
                <a:lnTo>
                  <a:pt x="0" y="76414"/>
                </a:lnTo>
                <a:lnTo>
                  <a:pt x="0" y="61719"/>
                </a:lnTo>
                <a:lnTo>
                  <a:pt x="2400980" y="61719"/>
                </a:lnTo>
                <a:cubicBezTo>
                  <a:pt x="2522939" y="49963"/>
                  <a:pt x="2627265" y="0"/>
                  <a:pt x="2627265" y="0"/>
                </a:cubicBezTo>
                <a:cubicBezTo>
                  <a:pt x="2681633" y="41146"/>
                  <a:pt x="2731592" y="55841"/>
                  <a:pt x="2762449" y="61719"/>
                </a:cubicBezTo>
                <a:lnTo>
                  <a:pt x="2796245" y="61719"/>
                </a:lnTo>
                <a:cubicBezTo>
                  <a:pt x="2803592" y="13226"/>
                  <a:pt x="2841796" y="2939"/>
                  <a:pt x="2860898" y="2939"/>
                </a:cubicBezTo>
                <a:cubicBezTo>
                  <a:pt x="2880000" y="2939"/>
                  <a:pt x="2918204" y="13226"/>
                  <a:pt x="2925551" y="61719"/>
                </a:cubicBezTo>
                <a:lnTo>
                  <a:pt x="2959347" y="61719"/>
                </a:lnTo>
                <a:cubicBezTo>
                  <a:pt x="2990204" y="55841"/>
                  <a:pt x="3040163" y="39677"/>
                  <a:pt x="3094531" y="0"/>
                </a:cubicBezTo>
                <a:cubicBezTo>
                  <a:pt x="3094531" y="0"/>
                  <a:pt x="3198857" y="49963"/>
                  <a:pt x="3320816" y="61719"/>
                </a:cubicBezTo>
                <a:lnTo>
                  <a:pt x="5755592" y="61719"/>
                </a:lnTo>
                <a:lnTo>
                  <a:pt x="5755592" y="76414"/>
                </a:lnTo>
                <a:lnTo>
                  <a:pt x="4340572" y="76414"/>
                </a:lnTo>
                <a:lnTo>
                  <a:pt x="4340572" y="77884"/>
                </a:lnTo>
                <a:lnTo>
                  <a:pt x="3495674" y="76414"/>
                </a:lnTo>
                <a:lnTo>
                  <a:pt x="3367837" y="76414"/>
                </a:lnTo>
                <a:cubicBezTo>
                  <a:pt x="3228245" y="77884"/>
                  <a:pt x="3093061" y="138133"/>
                  <a:pt x="3093061" y="138133"/>
                </a:cubicBezTo>
                <a:cubicBezTo>
                  <a:pt x="3038694" y="96987"/>
                  <a:pt x="2988735" y="82292"/>
                  <a:pt x="2957878" y="76414"/>
                </a:cubicBezTo>
                <a:lnTo>
                  <a:pt x="2924082" y="76414"/>
                </a:lnTo>
                <a:cubicBezTo>
                  <a:pt x="2916735" y="123438"/>
                  <a:pt x="2880000" y="135194"/>
                  <a:pt x="2860898" y="135194"/>
                </a:cubicBezTo>
                <a:cubicBezTo>
                  <a:pt x="2841796" y="135194"/>
                  <a:pt x="2803592" y="126377"/>
                  <a:pt x="2796245" y="76414"/>
                </a:cubicBezTo>
                <a:lnTo>
                  <a:pt x="2762449" y="76414"/>
                </a:lnTo>
                <a:cubicBezTo>
                  <a:pt x="2731592" y="82292"/>
                  <a:pt x="2681633" y="98457"/>
                  <a:pt x="2627265" y="138133"/>
                </a:cubicBezTo>
                <a:cubicBezTo>
                  <a:pt x="2627265" y="138133"/>
                  <a:pt x="2493551" y="77884"/>
                  <a:pt x="2352490" y="76414"/>
                </a:cubicBezTo>
                <a:lnTo>
                  <a:pt x="2226123" y="76414"/>
                </a:lnTo>
                <a:lnTo>
                  <a:pt x="1385633" y="76414"/>
                </a:lnTo>
                <a:lnTo>
                  <a:pt x="1385633" y="76414"/>
                </a:lnTo>
                <a:close/>
              </a:path>
            </a:pathLst>
          </a:custGeom>
          <a:solidFill>
            <a:schemeClr val="accent4">
              <a:lumMod val="50000"/>
            </a:schemeClr>
          </a:solidFill>
          <a:ln w="14676" cap="flat">
            <a:noFill/>
            <a:prstDash val="solid"/>
            <a:miter/>
          </a:ln>
        </p:spPr>
        <p:txBody>
          <a:bodyPr rtlCol="0" anchor="ctr"/>
          <a:lstStyle/>
          <a:p>
            <a:endParaRPr lang="bg-BG">
              <a:solidFill>
                <a:schemeClr val="accent4">
                  <a:lumMod val="50000"/>
                </a:schemeClr>
              </a:solidFill>
            </a:endParaRPr>
          </a:p>
        </p:txBody>
      </p:sp>
    </p:spTree>
  </p:cSld>
  <p:clrMapOvr>
    <a:masterClrMapping/>
  </p:clrMapOvr>
  <p:hf dt="0"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2">
            <a:lumMod val="10000"/>
          </a:schemeClr>
        </a:solidFill>
      </p:bgPr>
    </p:bg>
    <p:spTree>
      <p:nvGrpSpPr>
        <p:cNvPr id="1" name=""/>
        <p:cNvGrpSpPr/>
        <p:nvPr/>
      </p:nvGrpSpPr>
      <p:grpSpPr>
        <a:xfrm>
          <a:off x="0" y="0"/>
          <a:ext cx="0" cy="0"/>
          <a:chOff x="0" y="0"/>
          <a:chExt cx="0" cy="0"/>
        </a:xfrm>
      </p:grpSpPr>
      <p:sp>
        <p:nvSpPr>
          <p:cNvPr id="2" name="Title 1"/>
          <p:cNvSpPr>
            <a:spLocks noGrp="1" noEditPoints="1"/>
          </p:cNvSpPr>
          <p:nvPr>
            <p:ph type="ctrTitle" hasCustomPrompt="1"/>
          </p:nvPr>
        </p:nvSpPr>
        <p:spPr>
          <a:xfrm>
            <a:off x="744354" y="3236327"/>
            <a:ext cx="9144000" cy="1629287"/>
          </a:xfrm>
        </p:spPr>
        <p:txBody>
          <a:bodyPr anchor="b">
            <a:normAutofit/>
          </a:bodyPr>
          <a:lstStyle>
            <a:lvl1pPr algn="l">
              <a:defRPr sz="6600">
                <a:solidFill>
                  <a:schemeClr val="accent4"/>
                </a:solidFill>
              </a:defRPr>
            </a:lvl1pPr>
          </a:lstStyle>
          <a:p>
            <a:r>
              <a:rPr lang="en-US"/>
              <a:t>Click to edit Master title style</a:t>
            </a:r>
          </a:p>
        </p:txBody>
      </p:sp>
      <p:sp>
        <p:nvSpPr>
          <p:cNvPr id="3" name="Subtitle 2"/>
          <p:cNvSpPr>
            <a:spLocks noGrp="1" noEditPoints="1"/>
          </p:cNvSpPr>
          <p:nvPr>
            <p:ph type="subTitle" idx="1" hasCustomPrompt="1"/>
          </p:nvPr>
        </p:nvSpPr>
        <p:spPr>
          <a:xfrm>
            <a:off x="744354" y="5518138"/>
            <a:ext cx="9144000" cy="449527"/>
          </a:xfrm>
          <a:noFill/>
        </p:spPr>
        <p:txBody>
          <a:bodyPr>
            <a:noAutofit/>
          </a:bodyPr>
          <a:lstStyle>
            <a:lvl1pPr marL="0" indent="0" algn="l">
              <a:buNone/>
              <a:defRPr sz="2400">
                <a:solidFill>
                  <a:schemeClr val="accent4">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edit Master subtitle style</a:t>
            </a:r>
          </a:p>
        </p:txBody>
      </p:sp>
      <p:sp>
        <p:nvSpPr>
          <p:cNvPr id="4" name="Graphic 13"/>
          <p:cNvSpPr/>
          <p:nvPr/>
        </p:nvSpPr>
        <p:spPr>
          <a:xfrm>
            <a:off x="744354" y="5018779"/>
            <a:ext cx="5755592" cy="138132"/>
          </a:xfrm>
          <a:custGeom>
            <a:avLst/>
            <a:rect l="l" t="t" r="r" b="b"/>
            <a:pathLst>
              <a:path w="5755592" h="138132">
                <a:moveTo>
                  <a:pt x="1385633" y="76414"/>
                </a:moveTo>
                <a:lnTo>
                  <a:pt x="0" y="76414"/>
                </a:lnTo>
                <a:lnTo>
                  <a:pt x="0" y="61719"/>
                </a:lnTo>
                <a:lnTo>
                  <a:pt x="2400980" y="61719"/>
                </a:lnTo>
                <a:cubicBezTo>
                  <a:pt x="2522939" y="49963"/>
                  <a:pt x="2627265" y="0"/>
                  <a:pt x="2627265" y="0"/>
                </a:cubicBezTo>
                <a:cubicBezTo>
                  <a:pt x="2681633" y="41146"/>
                  <a:pt x="2731592" y="55841"/>
                  <a:pt x="2762449" y="61719"/>
                </a:cubicBezTo>
                <a:lnTo>
                  <a:pt x="2796245" y="61719"/>
                </a:lnTo>
                <a:cubicBezTo>
                  <a:pt x="2803592" y="13226"/>
                  <a:pt x="2841796" y="2939"/>
                  <a:pt x="2860898" y="2939"/>
                </a:cubicBezTo>
                <a:cubicBezTo>
                  <a:pt x="2880000" y="2939"/>
                  <a:pt x="2918204" y="13226"/>
                  <a:pt x="2925551" y="61719"/>
                </a:cubicBezTo>
                <a:lnTo>
                  <a:pt x="2959347" y="61719"/>
                </a:lnTo>
                <a:cubicBezTo>
                  <a:pt x="2990204" y="55841"/>
                  <a:pt x="3040163" y="39677"/>
                  <a:pt x="3094531" y="0"/>
                </a:cubicBezTo>
                <a:cubicBezTo>
                  <a:pt x="3094531" y="0"/>
                  <a:pt x="3198857" y="49963"/>
                  <a:pt x="3320816" y="61719"/>
                </a:cubicBezTo>
                <a:lnTo>
                  <a:pt x="5755592" y="61719"/>
                </a:lnTo>
                <a:lnTo>
                  <a:pt x="5755592" y="76414"/>
                </a:lnTo>
                <a:lnTo>
                  <a:pt x="4340572" y="76414"/>
                </a:lnTo>
                <a:lnTo>
                  <a:pt x="4340572" y="77884"/>
                </a:lnTo>
                <a:lnTo>
                  <a:pt x="3495674" y="76414"/>
                </a:lnTo>
                <a:lnTo>
                  <a:pt x="3367837" y="76414"/>
                </a:lnTo>
                <a:cubicBezTo>
                  <a:pt x="3228245" y="77884"/>
                  <a:pt x="3093061" y="138133"/>
                  <a:pt x="3093061" y="138133"/>
                </a:cubicBezTo>
                <a:cubicBezTo>
                  <a:pt x="3038694" y="96987"/>
                  <a:pt x="2988735" y="82292"/>
                  <a:pt x="2957878" y="76414"/>
                </a:cubicBezTo>
                <a:lnTo>
                  <a:pt x="2924082" y="76414"/>
                </a:lnTo>
                <a:cubicBezTo>
                  <a:pt x="2916735" y="123438"/>
                  <a:pt x="2880000" y="135194"/>
                  <a:pt x="2860898" y="135194"/>
                </a:cubicBezTo>
                <a:cubicBezTo>
                  <a:pt x="2841796" y="135194"/>
                  <a:pt x="2803592" y="126377"/>
                  <a:pt x="2796245" y="76414"/>
                </a:cubicBezTo>
                <a:lnTo>
                  <a:pt x="2762449" y="76414"/>
                </a:lnTo>
                <a:cubicBezTo>
                  <a:pt x="2731592" y="82292"/>
                  <a:pt x="2681633" y="98457"/>
                  <a:pt x="2627265" y="138133"/>
                </a:cubicBezTo>
                <a:cubicBezTo>
                  <a:pt x="2627265" y="138133"/>
                  <a:pt x="2493551" y="77884"/>
                  <a:pt x="2352490" y="76414"/>
                </a:cubicBezTo>
                <a:lnTo>
                  <a:pt x="2226123" y="76414"/>
                </a:lnTo>
                <a:lnTo>
                  <a:pt x="1385633" y="76414"/>
                </a:lnTo>
                <a:lnTo>
                  <a:pt x="1385633" y="76414"/>
                </a:lnTo>
                <a:close/>
              </a:path>
            </a:pathLst>
          </a:custGeom>
          <a:solidFill>
            <a:schemeClr val="accent4">
              <a:lumMod val="50000"/>
            </a:schemeClr>
          </a:solidFill>
          <a:ln w="14676" cap="flat">
            <a:noFill/>
            <a:prstDash val="solid"/>
            <a:miter/>
          </a:ln>
        </p:spPr>
        <p:txBody>
          <a:bodyPr rtlCol="0" anchor="ctr"/>
          <a:lstStyle/>
          <a:p>
            <a:endParaRPr lang="bg-BG"/>
          </a:p>
        </p:txBody>
      </p:sp>
    </p:spTree>
  </p:cSld>
  <p:clrMapOvr>
    <a:masterClrMapping/>
  </p:clrMapOvr>
  <p:hf dt="0"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noEditPoints="1"/>
          </p:cNvSpPr>
          <p:nvPr>
            <p:ph type="title" hasCustomPrompt="1"/>
          </p:nvPr>
        </p:nvSpPr>
        <p:spPr>
          <a:xfrm>
            <a:off x="445008" y="621284"/>
            <a:ext cx="11301984" cy="932929"/>
          </a:xfrm>
        </p:spPr>
        <p:txBody>
          <a:bodyPr anchor="ctr">
            <a:normAutofit/>
          </a:bodyPr>
          <a:lstStyle>
            <a:lvl1pPr algn="ctr">
              <a:defRPr sz="4000"/>
            </a:lvl1pPr>
          </a:lstStyle>
          <a:p>
            <a:r>
              <a:rPr lang="en-US"/>
              <a:t>Click to edit Master title style</a:t>
            </a:r>
          </a:p>
        </p:txBody>
      </p:sp>
      <p:sp>
        <p:nvSpPr>
          <p:cNvPr id="4" name="Date Placeholder 3"/>
          <p:cNvSpPr>
            <a:spLocks noGrp="1" noEditPoints="1"/>
          </p:cNvSpPr>
          <p:nvPr>
            <p:ph type="dt" sz="half" idx="10"/>
          </p:nvPr>
        </p:nvSpPr>
        <p:spPr/>
        <p:txBody>
          <a:bodyPr/>
          <a:lstStyle/>
          <a:p>
            <a:fld id="{04DB25BC-B471-483A-B526-6818B9F638CC}" type="datetimeFigureOut">
              <a:rPr lang="en-US" smtClean="0"/>
              <a:t>9/17/2026</a:t>
            </a:fld>
            <a:endParaRPr lang="en-US"/>
          </a:p>
        </p:txBody>
      </p:sp>
      <p:sp>
        <p:nvSpPr>
          <p:cNvPr id="5" name="Footer Placeholder 4"/>
          <p:cNvSpPr>
            <a:spLocks noGrp="1" noEditPoints="1"/>
          </p:cNvSpPr>
          <p:nvPr>
            <p:ph type="ftr" sz="quarter" idx="11"/>
          </p:nvPr>
        </p:nvSpPr>
        <p:spPr/>
        <p:txBody>
          <a:bodyPr/>
          <a:lstStyle/>
          <a:p>
            <a:endParaRPr lang="en-US"/>
          </a:p>
        </p:txBody>
      </p:sp>
      <p:sp>
        <p:nvSpPr>
          <p:cNvPr id="9" name="Text Placeholder 8"/>
          <p:cNvSpPr>
            <a:spLocks noGrp="1" noEditPoints="1"/>
          </p:cNvSpPr>
          <p:nvPr>
            <p:ph type="body" sz="quarter" idx="13" hasCustomPrompt="1"/>
          </p:nvPr>
        </p:nvSpPr>
        <p:spPr>
          <a:xfrm>
            <a:off x="454025" y="1930235"/>
            <a:ext cx="11283950" cy="374904"/>
          </a:xfrm>
        </p:spPr>
        <p:txBody>
          <a:bodyPr>
            <a:noAutofit/>
          </a:bodyPr>
          <a:lstStyle>
            <a:lvl1pPr algn="ctr">
              <a:buNone/>
              <a:defRPr sz="2400"/>
            </a:lvl1pPr>
          </a:lstStyle>
          <a:p>
            <a:pPr lvl="0"/>
            <a:r>
              <a:rPr lang="en-US"/>
              <a:t>Click to edit Master text styles</a:t>
            </a:r>
          </a:p>
        </p:txBody>
      </p:sp>
      <p:sp>
        <p:nvSpPr>
          <p:cNvPr id="12" name="Picture Placeholder 11"/>
          <p:cNvSpPr>
            <a:spLocks noGrp="1" noEditPoints="1"/>
          </p:cNvSpPr>
          <p:nvPr>
            <p:ph type="pic" sz="quarter" idx="14" hasCustomPrompt="1"/>
          </p:nvPr>
        </p:nvSpPr>
        <p:spPr>
          <a:xfrm>
            <a:off x="0" y="2636838"/>
            <a:ext cx="12192000" cy="3081337"/>
          </a:xfrm>
        </p:spPr>
        <p:txBody>
          <a:bodyPr>
            <a:normAutofit/>
          </a:bodyPr>
          <a:lstStyle>
            <a:lvl1pPr marL="0" indent="0">
              <a:buNone/>
              <a:defRPr sz="2000"/>
            </a:lvl1pPr>
          </a:lstStyle>
          <a:p>
            <a:pPr lvl="0"/>
            <a:r>
              <a:rPr lang="en-US"/>
              <a:t>Click icon to add picture</a:t>
            </a:r>
          </a:p>
        </p:txBody>
      </p:sp>
      <p:sp>
        <p:nvSpPr>
          <p:cNvPr id="3" name="Graphic 9"/>
          <p:cNvSpPr/>
          <p:nvPr/>
        </p:nvSpPr>
        <p:spPr>
          <a:xfrm>
            <a:off x="3936000" y="1575670"/>
            <a:ext cx="4316694" cy="103587"/>
          </a:xfrm>
          <a:custGeom>
            <a:avLst/>
            <a:rect l="l" t="t" r="r" b="b"/>
            <a:pathLst>
              <a:path w="4316694" h="103587">
                <a:moveTo>
                  <a:pt x="1039225" y="57304"/>
                </a:moveTo>
                <a:lnTo>
                  <a:pt x="0" y="57304"/>
                </a:lnTo>
                <a:lnTo>
                  <a:pt x="0" y="46284"/>
                </a:lnTo>
                <a:lnTo>
                  <a:pt x="1800735" y="46284"/>
                </a:lnTo>
                <a:cubicBezTo>
                  <a:pt x="1892204" y="37468"/>
                  <a:pt x="1970449" y="0"/>
                  <a:pt x="1970449" y="0"/>
                </a:cubicBezTo>
                <a:cubicBezTo>
                  <a:pt x="2011225" y="30856"/>
                  <a:pt x="2048694" y="41876"/>
                  <a:pt x="2071837" y="46284"/>
                </a:cubicBezTo>
                <a:lnTo>
                  <a:pt x="2097184" y="46284"/>
                </a:lnTo>
                <a:cubicBezTo>
                  <a:pt x="2102694" y="9918"/>
                  <a:pt x="2131347" y="2204"/>
                  <a:pt x="2145674" y="2204"/>
                </a:cubicBezTo>
                <a:cubicBezTo>
                  <a:pt x="2160000" y="2204"/>
                  <a:pt x="2188653" y="9918"/>
                  <a:pt x="2194163" y="46284"/>
                </a:cubicBezTo>
                <a:lnTo>
                  <a:pt x="2219510" y="46284"/>
                </a:lnTo>
                <a:cubicBezTo>
                  <a:pt x="2242653" y="41876"/>
                  <a:pt x="2280123" y="29754"/>
                  <a:pt x="2320898" y="0"/>
                </a:cubicBezTo>
                <a:cubicBezTo>
                  <a:pt x="2320898" y="0"/>
                  <a:pt x="2399143" y="37468"/>
                  <a:pt x="2490612" y="46284"/>
                </a:cubicBezTo>
                <a:lnTo>
                  <a:pt x="4316694" y="46284"/>
                </a:lnTo>
                <a:lnTo>
                  <a:pt x="4316694" y="57304"/>
                </a:lnTo>
                <a:lnTo>
                  <a:pt x="3255429" y="57304"/>
                </a:lnTo>
                <a:lnTo>
                  <a:pt x="3255429" y="58406"/>
                </a:lnTo>
                <a:lnTo>
                  <a:pt x="2621755" y="57304"/>
                </a:lnTo>
                <a:lnTo>
                  <a:pt x="2525878" y="57304"/>
                </a:lnTo>
                <a:cubicBezTo>
                  <a:pt x="2421184" y="58406"/>
                  <a:pt x="2319796" y="103588"/>
                  <a:pt x="2319796" y="103588"/>
                </a:cubicBezTo>
                <a:cubicBezTo>
                  <a:pt x="2279021" y="72732"/>
                  <a:pt x="2241551" y="61712"/>
                  <a:pt x="2218408" y="57304"/>
                </a:cubicBezTo>
                <a:lnTo>
                  <a:pt x="2193061" y="57304"/>
                </a:lnTo>
                <a:cubicBezTo>
                  <a:pt x="2187551" y="92568"/>
                  <a:pt x="2160000" y="101384"/>
                  <a:pt x="2145674" y="101384"/>
                </a:cubicBezTo>
                <a:cubicBezTo>
                  <a:pt x="2131347" y="101384"/>
                  <a:pt x="2102694" y="94772"/>
                  <a:pt x="2097184" y="57304"/>
                </a:cubicBezTo>
                <a:lnTo>
                  <a:pt x="2071837" y="57304"/>
                </a:lnTo>
                <a:cubicBezTo>
                  <a:pt x="2048694" y="61712"/>
                  <a:pt x="2011225" y="73834"/>
                  <a:pt x="1970449" y="103588"/>
                </a:cubicBezTo>
                <a:cubicBezTo>
                  <a:pt x="1970449" y="103588"/>
                  <a:pt x="1870163" y="58406"/>
                  <a:pt x="1764367" y="57304"/>
                </a:cubicBezTo>
                <a:lnTo>
                  <a:pt x="1669592" y="57304"/>
                </a:lnTo>
                <a:lnTo>
                  <a:pt x="1039225" y="57304"/>
                </a:lnTo>
                <a:lnTo>
                  <a:pt x="1039225" y="57304"/>
                </a:lnTo>
                <a:close/>
              </a:path>
            </a:pathLst>
          </a:custGeom>
          <a:solidFill>
            <a:schemeClr val="accent4">
              <a:lumMod val="50000"/>
            </a:schemeClr>
          </a:solidFill>
          <a:ln w="11007" cap="flat">
            <a:noFill/>
            <a:prstDash val="solid"/>
            <a:miter/>
          </a:ln>
        </p:spPr>
        <p:txBody>
          <a:bodyPr rtlCol="0" anchor="ctr"/>
          <a:lstStyle/>
          <a:p>
            <a:endParaRPr lang="bg-BG"/>
          </a:p>
        </p:txBody>
      </p:sp>
    </p:spTree>
  </p:cSld>
  <p:clrMapOvr>
    <a:masterClrMapping/>
  </p:clrMapOvr>
  <p:hf dt="0"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noramic Picture with Caption">
    <p:spTree>
      <p:nvGrpSpPr>
        <p:cNvPr id="1" name=""/>
        <p:cNvGrpSpPr/>
        <p:nvPr/>
      </p:nvGrpSpPr>
      <p:grpSpPr>
        <a:xfrm>
          <a:off x="0" y="0"/>
          <a:ext cx="0" cy="0"/>
          <a:chOff x="0" y="0"/>
          <a:chExt cx="0" cy="0"/>
        </a:xfrm>
      </p:grpSpPr>
      <p:sp>
        <p:nvSpPr>
          <p:cNvPr id="2" name="Title 1"/>
          <p:cNvSpPr>
            <a:spLocks noGrp="1" noEditPoints="1"/>
          </p:cNvSpPr>
          <p:nvPr>
            <p:ph type="title" hasCustomPrompt="1"/>
          </p:nvPr>
        </p:nvSpPr>
        <p:spPr>
          <a:xfrm>
            <a:off x="0" y="4342918"/>
            <a:ext cx="12192000" cy="852538"/>
          </a:xfrm>
        </p:spPr>
        <p:txBody>
          <a:bodyPr anchor="ctr">
            <a:normAutofit/>
          </a:bodyPr>
          <a:lstStyle>
            <a:lvl1pPr algn="ctr">
              <a:defRPr sz="4000"/>
            </a:lvl1pPr>
          </a:lstStyle>
          <a:p>
            <a:r>
              <a:rPr lang="en-US"/>
              <a:t>Click to edit Master title style</a:t>
            </a:r>
          </a:p>
        </p:txBody>
      </p:sp>
      <p:sp>
        <p:nvSpPr>
          <p:cNvPr id="9" name="Text Placeholder 8"/>
          <p:cNvSpPr>
            <a:spLocks noGrp="1" noEditPoints="1"/>
          </p:cNvSpPr>
          <p:nvPr>
            <p:ph type="body" sz="quarter" idx="13" hasCustomPrompt="1"/>
          </p:nvPr>
        </p:nvSpPr>
        <p:spPr>
          <a:xfrm>
            <a:off x="7877" y="5613368"/>
            <a:ext cx="12176247" cy="374904"/>
          </a:xfrm>
        </p:spPr>
        <p:txBody>
          <a:bodyPr>
            <a:noAutofit/>
          </a:bodyPr>
          <a:lstStyle>
            <a:lvl1pPr algn="ctr">
              <a:buNone/>
              <a:defRPr sz="2000"/>
            </a:lvl1pPr>
          </a:lstStyle>
          <a:p>
            <a:pPr lvl="0"/>
            <a:r>
              <a:rPr lang="en-US"/>
              <a:t>Click to edit Master text styles</a:t>
            </a:r>
          </a:p>
        </p:txBody>
      </p:sp>
      <p:sp>
        <p:nvSpPr>
          <p:cNvPr id="12" name="Picture Placeholder 11"/>
          <p:cNvSpPr>
            <a:spLocks noGrp="1" noEditPoints="1"/>
          </p:cNvSpPr>
          <p:nvPr>
            <p:ph type="pic" sz="quarter" idx="14" hasCustomPrompt="1"/>
          </p:nvPr>
        </p:nvSpPr>
        <p:spPr>
          <a:xfrm>
            <a:off x="0" y="869727"/>
            <a:ext cx="12192000" cy="3468299"/>
          </a:xfrm>
        </p:spPr>
        <p:txBody>
          <a:bodyPr>
            <a:normAutofit/>
          </a:bodyPr>
          <a:lstStyle>
            <a:lvl1pPr marL="0" indent="0">
              <a:buNone/>
              <a:defRPr sz="2400"/>
            </a:lvl1pPr>
          </a:lstStyle>
          <a:p>
            <a:pPr lvl="0"/>
            <a:r>
              <a:rPr lang="en-US"/>
              <a:t>Click icon to add picture</a:t>
            </a:r>
          </a:p>
        </p:txBody>
      </p:sp>
      <p:sp>
        <p:nvSpPr>
          <p:cNvPr id="4" name="Контейнер за дата 3"/>
          <p:cNvSpPr>
            <a:spLocks noGrp="1" noEditPoints="1"/>
          </p:cNvSpPr>
          <p:nvPr>
            <p:ph type="dt" sz="half" idx="15"/>
          </p:nvPr>
        </p:nvSpPr>
        <p:spPr/>
        <p:txBody>
          <a:bodyPr/>
          <a:lstStyle/>
          <a:p>
            <a:fld id="{85C73F96-600C-4787-A24A-2361CB99273F}" type="datetimeFigureOut">
              <a:rPr lang="en-US" smtClean="0"/>
              <a:t>9/17/2026</a:t>
            </a:fld>
            <a:endParaRPr lang="en-US"/>
          </a:p>
        </p:txBody>
      </p:sp>
      <p:sp>
        <p:nvSpPr>
          <p:cNvPr id="5" name="Контейнер за долния колонтитул 4"/>
          <p:cNvSpPr>
            <a:spLocks noGrp="1" noEditPoints="1"/>
          </p:cNvSpPr>
          <p:nvPr>
            <p:ph type="ftr" sz="quarter" idx="16"/>
          </p:nvPr>
        </p:nvSpPr>
        <p:spPr/>
        <p:txBody>
          <a:bodyPr/>
          <a:lstStyle/>
          <a:p>
            <a:endParaRPr lang="en-US"/>
          </a:p>
        </p:txBody>
      </p:sp>
      <p:sp>
        <p:nvSpPr>
          <p:cNvPr id="3" name="Graphic 9"/>
          <p:cNvSpPr/>
          <p:nvPr/>
        </p:nvSpPr>
        <p:spPr>
          <a:xfrm>
            <a:off x="3936000" y="5297303"/>
            <a:ext cx="4316694" cy="103587"/>
          </a:xfrm>
          <a:custGeom>
            <a:avLst/>
            <a:rect l="l" t="t" r="r" b="b"/>
            <a:pathLst>
              <a:path w="4316694" h="103587">
                <a:moveTo>
                  <a:pt x="1039225" y="57304"/>
                </a:moveTo>
                <a:lnTo>
                  <a:pt x="0" y="57304"/>
                </a:lnTo>
                <a:lnTo>
                  <a:pt x="0" y="46284"/>
                </a:lnTo>
                <a:lnTo>
                  <a:pt x="1800735" y="46284"/>
                </a:lnTo>
                <a:cubicBezTo>
                  <a:pt x="1892204" y="37468"/>
                  <a:pt x="1970449" y="0"/>
                  <a:pt x="1970449" y="0"/>
                </a:cubicBezTo>
                <a:cubicBezTo>
                  <a:pt x="2011225" y="30856"/>
                  <a:pt x="2048694" y="41876"/>
                  <a:pt x="2071837" y="46284"/>
                </a:cubicBezTo>
                <a:lnTo>
                  <a:pt x="2097184" y="46284"/>
                </a:lnTo>
                <a:cubicBezTo>
                  <a:pt x="2102694" y="9918"/>
                  <a:pt x="2131347" y="2204"/>
                  <a:pt x="2145674" y="2204"/>
                </a:cubicBezTo>
                <a:cubicBezTo>
                  <a:pt x="2160000" y="2204"/>
                  <a:pt x="2188653" y="9918"/>
                  <a:pt x="2194163" y="46284"/>
                </a:cubicBezTo>
                <a:lnTo>
                  <a:pt x="2219510" y="46284"/>
                </a:lnTo>
                <a:cubicBezTo>
                  <a:pt x="2242653" y="41876"/>
                  <a:pt x="2280123" y="29754"/>
                  <a:pt x="2320898" y="0"/>
                </a:cubicBezTo>
                <a:cubicBezTo>
                  <a:pt x="2320898" y="0"/>
                  <a:pt x="2399143" y="37468"/>
                  <a:pt x="2490612" y="46284"/>
                </a:cubicBezTo>
                <a:lnTo>
                  <a:pt x="4316694" y="46284"/>
                </a:lnTo>
                <a:lnTo>
                  <a:pt x="4316694" y="57304"/>
                </a:lnTo>
                <a:lnTo>
                  <a:pt x="3255429" y="57304"/>
                </a:lnTo>
                <a:lnTo>
                  <a:pt x="3255429" y="58406"/>
                </a:lnTo>
                <a:lnTo>
                  <a:pt x="2621755" y="57304"/>
                </a:lnTo>
                <a:lnTo>
                  <a:pt x="2525878" y="57304"/>
                </a:lnTo>
                <a:cubicBezTo>
                  <a:pt x="2421184" y="58406"/>
                  <a:pt x="2319796" y="103588"/>
                  <a:pt x="2319796" y="103588"/>
                </a:cubicBezTo>
                <a:cubicBezTo>
                  <a:pt x="2279021" y="72732"/>
                  <a:pt x="2241551" y="61712"/>
                  <a:pt x="2218408" y="57304"/>
                </a:cubicBezTo>
                <a:lnTo>
                  <a:pt x="2193061" y="57304"/>
                </a:lnTo>
                <a:cubicBezTo>
                  <a:pt x="2187551" y="92568"/>
                  <a:pt x="2160000" y="101384"/>
                  <a:pt x="2145674" y="101384"/>
                </a:cubicBezTo>
                <a:cubicBezTo>
                  <a:pt x="2131347" y="101384"/>
                  <a:pt x="2102694" y="94772"/>
                  <a:pt x="2097184" y="57304"/>
                </a:cubicBezTo>
                <a:lnTo>
                  <a:pt x="2071837" y="57304"/>
                </a:lnTo>
                <a:cubicBezTo>
                  <a:pt x="2048694" y="61712"/>
                  <a:pt x="2011225" y="73834"/>
                  <a:pt x="1970449" y="103588"/>
                </a:cubicBezTo>
                <a:cubicBezTo>
                  <a:pt x="1970449" y="103588"/>
                  <a:pt x="1870163" y="58406"/>
                  <a:pt x="1764367" y="57304"/>
                </a:cubicBezTo>
                <a:lnTo>
                  <a:pt x="1669592" y="57304"/>
                </a:lnTo>
                <a:lnTo>
                  <a:pt x="1039225" y="57304"/>
                </a:lnTo>
                <a:lnTo>
                  <a:pt x="1039225" y="57304"/>
                </a:lnTo>
                <a:close/>
              </a:path>
            </a:pathLst>
          </a:custGeom>
          <a:solidFill>
            <a:schemeClr val="accent4">
              <a:lumMod val="50000"/>
            </a:schemeClr>
          </a:solidFill>
          <a:ln w="11007" cap="flat">
            <a:noFill/>
            <a:prstDash val="solid"/>
            <a:miter/>
          </a:ln>
        </p:spPr>
        <p:txBody>
          <a:bodyPr rtlCol="0" anchor="ctr"/>
          <a:lstStyle/>
          <a:p>
            <a:endParaRPr lang="bg-BG"/>
          </a:p>
        </p:txBody>
      </p:sp>
    </p:spTree>
  </p:cSld>
  <p:clrMapOvr>
    <a:masterClrMapping/>
  </p:clrMapOvr>
  <p:hf dt="0"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and Content with Caption">
    <p:spTree>
      <p:nvGrpSpPr>
        <p:cNvPr id="1" name=""/>
        <p:cNvGrpSpPr/>
        <p:nvPr/>
      </p:nvGrpSpPr>
      <p:grpSpPr>
        <a:xfrm>
          <a:off x="0" y="0"/>
          <a:ext cx="0" cy="0"/>
          <a:chOff x="0" y="0"/>
          <a:chExt cx="0" cy="0"/>
        </a:xfrm>
      </p:grpSpPr>
      <p:sp>
        <p:nvSpPr>
          <p:cNvPr id="2" name="Title 1"/>
          <p:cNvSpPr>
            <a:spLocks noGrp="1" noEditPoints="1"/>
          </p:cNvSpPr>
          <p:nvPr>
            <p:ph type="title" hasCustomPrompt="1"/>
          </p:nvPr>
        </p:nvSpPr>
        <p:spPr>
          <a:xfrm>
            <a:off x="5961247" y="858244"/>
            <a:ext cx="5393355" cy="932929"/>
          </a:xfrm>
        </p:spPr>
        <p:txBody>
          <a:bodyPr anchor="ctr">
            <a:noAutofit/>
          </a:bodyPr>
          <a:lstStyle>
            <a:lvl1pPr algn="l">
              <a:defRPr sz="3200"/>
            </a:lvl1pPr>
          </a:lstStyle>
          <a:p>
            <a:r>
              <a:rPr lang="en-US"/>
              <a:t>Click to edit Master title style</a:t>
            </a:r>
          </a:p>
        </p:txBody>
      </p:sp>
      <p:sp>
        <p:nvSpPr>
          <p:cNvPr id="5" name="Footer Placeholder 4"/>
          <p:cNvSpPr>
            <a:spLocks noGrp="1" noEditPoints="1"/>
          </p:cNvSpPr>
          <p:nvPr>
            <p:ph type="ftr" sz="quarter" idx="11"/>
          </p:nvPr>
        </p:nvSpPr>
        <p:spPr/>
        <p:txBody>
          <a:bodyPr/>
          <a:lstStyle/>
          <a:p>
            <a:endParaRPr lang="en-US"/>
          </a:p>
        </p:txBody>
      </p:sp>
      <p:sp>
        <p:nvSpPr>
          <p:cNvPr id="9" name="Text Placeholder 8"/>
          <p:cNvSpPr>
            <a:spLocks noGrp="1" noEditPoints="1"/>
          </p:cNvSpPr>
          <p:nvPr>
            <p:ph type="body" sz="quarter" idx="13" hasCustomPrompt="1"/>
          </p:nvPr>
        </p:nvSpPr>
        <p:spPr>
          <a:xfrm>
            <a:off x="5961247" y="2195199"/>
            <a:ext cx="5386387" cy="374904"/>
          </a:xfrm>
        </p:spPr>
        <p:txBody>
          <a:bodyPr>
            <a:noAutofit/>
          </a:bodyPr>
          <a:lstStyle>
            <a:lvl1pPr algn="l">
              <a:buNone/>
              <a:defRPr sz="2400"/>
            </a:lvl1pPr>
          </a:lstStyle>
          <a:p>
            <a:pPr lvl="0"/>
            <a:r>
              <a:rPr lang="en-US"/>
              <a:t>Click to edit Master text styles</a:t>
            </a:r>
          </a:p>
        </p:txBody>
      </p:sp>
      <p:sp>
        <p:nvSpPr>
          <p:cNvPr id="12" name="Picture Placeholder 11"/>
          <p:cNvSpPr>
            <a:spLocks noGrp="1" noEditPoints="1"/>
          </p:cNvSpPr>
          <p:nvPr>
            <p:ph type="pic" sz="quarter" idx="14" hasCustomPrompt="1"/>
          </p:nvPr>
        </p:nvSpPr>
        <p:spPr>
          <a:xfrm>
            <a:off x="844364" y="0"/>
            <a:ext cx="4690161" cy="6858000"/>
          </a:xfrm>
        </p:spPr>
        <p:txBody>
          <a:bodyPr>
            <a:normAutofit/>
          </a:bodyPr>
          <a:lstStyle>
            <a:lvl1pPr marL="0" indent="0">
              <a:buNone/>
              <a:defRPr sz="2000"/>
            </a:lvl1pPr>
          </a:lstStyle>
          <a:p>
            <a:pPr lvl="0"/>
            <a:r>
              <a:rPr lang="en-US"/>
              <a:t>Click icon to add picture</a:t>
            </a:r>
          </a:p>
        </p:txBody>
      </p:sp>
      <p:sp>
        <p:nvSpPr>
          <p:cNvPr id="8" name="Text Placeholder 7"/>
          <p:cNvSpPr>
            <a:spLocks noGrp="1" noEditPoints="1"/>
          </p:cNvSpPr>
          <p:nvPr>
            <p:ph type="body" sz="quarter" idx="15"/>
          </p:nvPr>
        </p:nvSpPr>
        <p:spPr>
          <a:xfrm>
            <a:off x="5961247" y="2859089"/>
            <a:ext cx="5386388" cy="2575898"/>
          </a:xfrm>
        </p:spPr>
        <p:txBody>
          <a:bodyPr>
            <a:normAutofit/>
          </a:bodyPr>
          <a:lstStyle>
            <a:lvl1pPr>
              <a:buNone/>
              <a:defRPr lang="en-BG" sz="1600" dirty="0"/>
            </a:lvl1pPr>
          </a:lstStyle>
          <a:p>
            <a:pPr lvl="0"/>
            <a:r>
              <a:rPr lang="en-US"/>
              <a:t>Click to edit Master text styles</a:t>
            </a:r>
          </a:p>
        </p:txBody>
      </p:sp>
      <p:sp>
        <p:nvSpPr>
          <p:cNvPr id="3" name="Graphic 9"/>
          <p:cNvSpPr/>
          <p:nvPr/>
        </p:nvSpPr>
        <p:spPr>
          <a:xfrm>
            <a:off x="5961247" y="1879134"/>
            <a:ext cx="4316694" cy="103587"/>
          </a:xfrm>
          <a:custGeom>
            <a:avLst/>
            <a:rect l="l" t="t" r="r" b="b"/>
            <a:pathLst>
              <a:path w="4316694" h="103587">
                <a:moveTo>
                  <a:pt x="1039225" y="57304"/>
                </a:moveTo>
                <a:lnTo>
                  <a:pt x="0" y="57304"/>
                </a:lnTo>
                <a:lnTo>
                  <a:pt x="0" y="46284"/>
                </a:lnTo>
                <a:lnTo>
                  <a:pt x="1800735" y="46284"/>
                </a:lnTo>
                <a:cubicBezTo>
                  <a:pt x="1892204" y="37468"/>
                  <a:pt x="1970449" y="0"/>
                  <a:pt x="1970449" y="0"/>
                </a:cubicBezTo>
                <a:cubicBezTo>
                  <a:pt x="2011225" y="30856"/>
                  <a:pt x="2048694" y="41876"/>
                  <a:pt x="2071837" y="46284"/>
                </a:cubicBezTo>
                <a:lnTo>
                  <a:pt x="2097184" y="46284"/>
                </a:lnTo>
                <a:cubicBezTo>
                  <a:pt x="2102694" y="9918"/>
                  <a:pt x="2131347" y="2204"/>
                  <a:pt x="2145674" y="2204"/>
                </a:cubicBezTo>
                <a:cubicBezTo>
                  <a:pt x="2160000" y="2204"/>
                  <a:pt x="2188653" y="9918"/>
                  <a:pt x="2194163" y="46284"/>
                </a:cubicBezTo>
                <a:lnTo>
                  <a:pt x="2219510" y="46284"/>
                </a:lnTo>
                <a:cubicBezTo>
                  <a:pt x="2242653" y="41876"/>
                  <a:pt x="2280123" y="29754"/>
                  <a:pt x="2320898" y="0"/>
                </a:cubicBezTo>
                <a:cubicBezTo>
                  <a:pt x="2320898" y="0"/>
                  <a:pt x="2399143" y="37468"/>
                  <a:pt x="2490612" y="46284"/>
                </a:cubicBezTo>
                <a:lnTo>
                  <a:pt x="4316694" y="46284"/>
                </a:lnTo>
                <a:lnTo>
                  <a:pt x="4316694" y="57304"/>
                </a:lnTo>
                <a:lnTo>
                  <a:pt x="3255429" y="57304"/>
                </a:lnTo>
                <a:lnTo>
                  <a:pt x="3255429" y="58406"/>
                </a:lnTo>
                <a:lnTo>
                  <a:pt x="2621755" y="57304"/>
                </a:lnTo>
                <a:lnTo>
                  <a:pt x="2525878" y="57304"/>
                </a:lnTo>
                <a:cubicBezTo>
                  <a:pt x="2421184" y="58406"/>
                  <a:pt x="2319796" y="103588"/>
                  <a:pt x="2319796" y="103588"/>
                </a:cubicBezTo>
                <a:cubicBezTo>
                  <a:pt x="2279021" y="72732"/>
                  <a:pt x="2241551" y="61712"/>
                  <a:pt x="2218408" y="57304"/>
                </a:cubicBezTo>
                <a:lnTo>
                  <a:pt x="2193061" y="57304"/>
                </a:lnTo>
                <a:cubicBezTo>
                  <a:pt x="2187551" y="92568"/>
                  <a:pt x="2160000" y="101384"/>
                  <a:pt x="2145674" y="101384"/>
                </a:cubicBezTo>
                <a:cubicBezTo>
                  <a:pt x="2131347" y="101384"/>
                  <a:pt x="2102694" y="94772"/>
                  <a:pt x="2097184" y="57304"/>
                </a:cubicBezTo>
                <a:lnTo>
                  <a:pt x="2071837" y="57304"/>
                </a:lnTo>
                <a:cubicBezTo>
                  <a:pt x="2048694" y="61712"/>
                  <a:pt x="2011225" y="73834"/>
                  <a:pt x="1970449" y="103588"/>
                </a:cubicBezTo>
                <a:cubicBezTo>
                  <a:pt x="1970449" y="103588"/>
                  <a:pt x="1870163" y="58406"/>
                  <a:pt x="1764367" y="57304"/>
                </a:cubicBezTo>
                <a:lnTo>
                  <a:pt x="1669592" y="57304"/>
                </a:lnTo>
                <a:lnTo>
                  <a:pt x="1039225" y="57304"/>
                </a:lnTo>
                <a:lnTo>
                  <a:pt x="1039225" y="57304"/>
                </a:lnTo>
                <a:close/>
              </a:path>
            </a:pathLst>
          </a:custGeom>
          <a:solidFill>
            <a:schemeClr val="accent4">
              <a:lumMod val="50000"/>
            </a:schemeClr>
          </a:solidFill>
          <a:ln w="11007" cap="flat">
            <a:noFill/>
            <a:prstDash val="solid"/>
            <a:miter/>
          </a:ln>
        </p:spPr>
        <p:txBody>
          <a:bodyPr rtlCol="0" anchor="ctr"/>
          <a:lstStyle/>
          <a:p>
            <a:endParaRPr lang="bg-BG"/>
          </a:p>
        </p:txBody>
      </p:sp>
    </p:spTree>
  </p:cSld>
  <p:clrMapOvr>
    <a:masterClrMapping/>
  </p:clrMapOvr>
  <p:hf dt="0"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noramic Picture and Content with Caption">
    <p:spTree>
      <p:nvGrpSpPr>
        <p:cNvPr id="1" name=""/>
        <p:cNvGrpSpPr/>
        <p:nvPr/>
      </p:nvGrpSpPr>
      <p:grpSpPr>
        <a:xfrm>
          <a:off x="0" y="0"/>
          <a:ext cx="0" cy="0"/>
          <a:chOff x="0" y="0"/>
          <a:chExt cx="0" cy="0"/>
        </a:xfrm>
      </p:grpSpPr>
      <p:sp>
        <p:nvSpPr>
          <p:cNvPr id="2" name="Title 1"/>
          <p:cNvSpPr>
            <a:spLocks noGrp="1" noEditPoints="1"/>
          </p:cNvSpPr>
          <p:nvPr>
            <p:ph type="title" hasCustomPrompt="1"/>
          </p:nvPr>
        </p:nvSpPr>
        <p:spPr>
          <a:xfrm>
            <a:off x="844365" y="3859904"/>
            <a:ext cx="5064184" cy="932929"/>
          </a:xfrm>
        </p:spPr>
        <p:txBody>
          <a:bodyPr anchor="b">
            <a:noAutofit/>
          </a:bodyPr>
          <a:lstStyle>
            <a:lvl1pPr algn="l">
              <a:defRPr sz="2800"/>
            </a:lvl1pPr>
          </a:lstStyle>
          <a:p>
            <a:r>
              <a:rPr lang="en-US"/>
              <a:t>Click to edit Master title style</a:t>
            </a:r>
          </a:p>
        </p:txBody>
      </p:sp>
      <p:sp>
        <p:nvSpPr>
          <p:cNvPr id="5" name="Footer Placeholder 4"/>
          <p:cNvSpPr>
            <a:spLocks noGrp="1" noEditPoints="1"/>
          </p:cNvSpPr>
          <p:nvPr>
            <p:ph type="ftr" sz="quarter" idx="11"/>
          </p:nvPr>
        </p:nvSpPr>
        <p:spPr/>
        <p:txBody>
          <a:bodyPr/>
          <a:lstStyle/>
          <a:p>
            <a:endParaRPr lang="en-US"/>
          </a:p>
        </p:txBody>
      </p:sp>
      <p:sp>
        <p:nvSpPr>
          <p:cNvPr id="9" name="Text Placeholder 8"/>
          <p:cNvSpPr>
            <a:spLocks noGrp="1" noEditPoints="1"/>
          </p:cNvSpPr>
          <p:nvPr>
            <p:ph type="body" sz="quarter" idx="13" hasCustomPrompt="1"/>
          </p:nvPr>
        </p:nvSpPr>
        <p:spPr>
          <a:xfrm>
            <a:off x="844364" y="5180233"/>
            <a:ext cx="5057641" cy="374904"/>
          </a:xfrm>
        </p:spPr>
        <p:txBody>
          <a:bodyPr>
            <a:noAutofit/>
          </a:bodyPr>
          <a:lstStyle>
            <a:lvl1pPr algn="l">
              <a:buNone/>
              <a:defRPr sz="2000"/>
            </a:lvl1pPr>
          </a:lstStyle>
          <a:p>
            <a:pPr lvl="0"/>
            <a:r>
              <a:rPr lang="en-US"/>
              <a:t>Click to edit Master text styles</a:t>
            </a:r>
          </a:p>
        </p:txBody>
      </p:sp>
      <p:sp>
        <p:nvSpPr>
          <p:cNvPr id="12" name="Picture Placeholder 11"/>
          <p:cNvSpPr>
            <a:spLocks noGrp="1" noEditPoints="1"/>
          </p:cNvSpPr>
          <p:nvPr>
            <p:ph type="pic" sz="quarter" idx="14" hasCustomPrompt="1"/>
          </p:nvPr>
        </p:nvSpPr>
        <p:spPr>
          <a:xfrm>
            <a:off x="0" y="731521"/>
            <a:ext cx="12192000" cy="2840740"/>
          </a:xfrm>
        </p:spPr>
        <p:txBody>
          <a:bodyPr/>
          <a:lstStyle>
            <a:lvl1pPr marL="0" indent="0">
              <a:buNone/>
            </a:lvl1pPr>
          </a:lstStyle>
          <a:p>
            <a:pPr lvl="0"/>
            <a:r>
              <a:rPr lang="en-US"/>
              <a:t>Click icon to add picture</a:t>
            </a:r>
          </a:p>
        </p:txBody>
      </p:sp>
      <p:sp>
        <p:nvSpPr>
          <p:cNvPr id="8" name="Text Placeholder 7"/>
          <p:cNvSpPr>
            <a:spLocks noGrp="1" noEditPoints="1"/>
          </p:cNvSpPr>
          <p:nvPr>
            <p:ph type="body" sz="quarter" idx="15"/>
          </p:nvPr>
        </p:nvSpPr>
        <p:spPr>
          <a:xfrm>
            <a:off x="6283451" y="3909782"/>
            <a:ext cx="5064184" cy="2019380"/>
          </a:xfrm>
        </p:spPr>
        <p:txBody>
          <a:bodyPr>
            <a:normAutofit/>
          </a:bodyPr>
          <a:lstStyle>
            <a:lvl1pPr>
              <a:buNone/>
              <a:defRPr lang="en-BG" sz="1600" dirty="0"/>
            </a:lvl1pPr>
          </a:lstStyle>
          <a:p>
            <a:pPr lvl="0"/>
            <a:r>
              <a:rPr lang="en-US"/>
              <a:t>Click to edit Master text styles</a:t>
            </a:r>
          </a:p>
        </p:txBody>
      </p:sp>
      <p:sp>
        <p:nvSpPr>
          <p:cNvPr id="3" name="Graphic 9"/>
          <p:cNvSpPr/>
          <p:nvPr/>
        </p:nvSpPr>
        <p:spPr>
          <a:xfrm>
            <a:off x="844364" y="4864168"/>
            <a:ext cx="4316694" cy="103587"/>
          </a:xfrm>
          <a:custGeom>
            <a:avLst/>
            <a:rect l="l" t="t" r="r" b="b"/>
            <a:pathLst>
              <a:path w="4316694" h="103587">
                <a:moveTo>
                  <a:pt x="1039225" y="57304"/>
                </a:moveTo>
                <a:lnTo>
                  <a:pt x="0" y="57304"/>
                </a:lnTo>
                <a:lnTo>
                  <a:pt x="0" y="46284"/>
                </a:lnTo>
                <a:lnTo>
                  <a:pt x="1800735" y="46284"/>
                </a:lnTo>
                <a:cubicBezTo>
                  <a:pt x="1892204" y="37468"/>
                  <a:pt x="1970449" y="0"/>
                  <a:pt x="1970449" y="0"/>
                </a:cubicBezTo>
                <a:cubicBezTo>
                  <a:pt x="2011225" y="30856"/>
                  <a:pt x="2048694" y="41876"/>
                  <a:pt x="2071837" y="46284"/>
                </a:cubicBezTo>
                <a:lnTo>
                  <a:pt x="2097184" y="46284"/>
                </a:lnTo>
                <a:cubicBezTo>
                  <a:pt x="2102694" y="9918"/>
                  <a:pt x="2131347" y="2204"/>
                  <a:pt x="2145674" y="2204"/>
                </a:cubicBezTo>
                <a:cubicBezTo>
                  <a:pt x="2160000" y="2204"/>
                  <a:pt x="2188653" y="9918"/>
                  <a:pt x="2194163" y="46284"/>
                </a:cubicBezTo>
                <a:lnTo>
                  <a:pt x="2219510" y="46284"/>
                </a:lnTo>
                <a:cubicBezTo>
                  <a:pt x="2242653" y="41876"/>
                  <a:pt x="2280123" y="29754"/>
                  <a:pt x="2320898" y="0"/>
                </a:cubicBezTo>
                <a:cubicBezTo>
                  <a:pt x="2320898" y="0"/>
                  <a:pt x="2399143" y="37468"/>
                  <a:pt x="2490612" y="46284"/>
                </a:cubicBezTo>
                <a:lnTo>
                  <a:pt x="4316694" y="46284"/>
                </a:lnTo>
                <a:lnTo>
                  <a:pt x="4316694" y="57304"/>
                </a:lnTo>
                <a:lnTo>
                  <a:pt x="3255429" y="57304"/>
                </a:lnTo>
                <a:lnTo>
                  <a:pt x="3255429" y="58406"/>
                </a:lnTo>
                <a:lnTo>
                  <a:pt x="2621755" y="57304"/>
                </a:lnTo>
                <a:lnTo>
                  <a:pt x="2525878" y="57304"/>
                </a:lnTo>
                <a:cubicBezTo>
                  <a:pt x="2421184" y="58406"/>
                  <a:pt x="2319796" y="103588"/>
                  <a:pt x="2319796" y="103588"/>
                </a:cubicBezTo>
                <a:cubicBezTo>
                  <a:pt x="2279021" y="72732"/>
                  <a:pt x="2241551" y="61712"/>
                  <a:pt x="2218408" y="57304"/>
                </a:cubicBezTo>
                <a:lnTo>
                  <a:pt x="2193061" y="57304"/>
                </a:lnTo>
                <a:cubicBezTo>
                  <a:pt x="2187551" y="92568"/>
                  <a:pt x="2160000" y="101384"/>
                  <a:pt x="2145674" y="101384"/>
                </a:cubicBezTo>
                <a:cubicBezTo>
                  <a:pt x="2131347" y="101384"/>
                  <a:pt x="2102694" y="94772"/>
                  <a:pt x="2097184" y="57304"/>
                </a:cubicBezTo>
                <a:lnTo>
                  <a:pt x="2071837" y="57304"/>
                </a:lnTo>
                <a:cubicBezTo>
                  <a:pt x="2048694" y="61712"/>
                  <a:pt x="2011225" y="73834"/>
                  <a:pt x="1970449" y="103588"/>
                </a:cubicBezTo>
                <a:cubicBezTo>
                  <a:pt x="1970449" y="103588"/>
                  <a:pt x="1870163" y="58406"/>
                  <a:pt x="1764367" y="57304"/>
                </a:cubicBezTo>
                <a:lnTo>
                  <a:pt x="1669592" y="57304"/>
                </a:lnTo>
                <a:lnTo>
                  <a:pt x="1039225" y="57304"/>
                </a:lnTo>
                <a:lnTo>
                  <a:pt x="1039225" y="57304"/>
                </a:lnTo>
                <a:close/>
              </a:path>
            </a:pathLst>
          </a:custGeom>
          <a:solidFill>
            <a:schemeClr val="accent4">
              <a:lumMod val="50000"/>
            </a:schemeClr>
          </a:solidFill>
          <a:ln w="11007" cap="flat">
            <a:noFill/>
            <a:prstDash val="solid"/>
            <a:miter/>
          </a:ln>
        </p:spPr>
        <p:txBody>
          <a:bodyPr rtlCol="0" anchor="ctr"/>
          <a:lstStyle/>
          <a:p>
            <a:endParaRPr lang="bg-BG"/>
          </a:p>
        </p:txBody>
      </p:sp>
    </p:spTree>
  </p:cSld>
  <p:clrMapOvr>
    <a:masterClrMapping/>
  </p:clrMapOvr>
  <p:hf dt="0"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and Content with Title">
    <p:spTree>
      <p:nvGrpSpPr>
        <p:cNvPr id="1" name=""/>
        <p:cNvGrpSpPr/>
        <p:nvPr/>
      </p:nvGrpSpPr>
      <p:grpSpPr>
        <a:xfrm>
          <a:off x="0" y="0"/>
          <a:ext cx="0" cy="0"/>
          <a:chOff x="0" y="0"/>
          <a:chExt cx="0" cy="0"/>
        </a:xfrm>
      </p:grpSpPr>
      <p:sp>
        <p:nvSpPr>
          <p:cNvPr id="2" name="Title 1"/>
          <p:cNvSpPr>
            <a:spLocks noGrp="1" noEditPoints="1"/>
          </p:cNvSpPr>
          <p:nvPr>
            <p:ph type="title" hasCustomPrompt="1"/>
          </p:nvPr>
        </p:nvSpPr>
        <p:spPr>
          <a:xfrm>
            <a:off x="445008" y="443484"/>
            <a:ext cx="11301984" cy="861613"/>
          </a:xfrm>
        </p:spPr>
        <p:txBody>
          <a:bodyPr anchor="ctr">
            <a:normAutofit/>
          </a:bodyPr>
          <a:lstStyle>
            <a:lvl1pPr algn="ctr">
              <a:defRPr sz="3600"/>
            </a:lvl1pPr>
          </a:lstStyle>
          <a:p>
            <a:r>
              <a:rPr lang="en-US"/>
              <a:t>Click to edit Master title style</a:t>
            </a:r>
          </a:p>
        </p:txBody>
      </p:sp>
      <p:sp>
        <p:nvSpPr>
          <p:cNvPr id="4" name="Date Placeholder 3"/>
          <p:cNvSpPr>
            <a:spLocks noGrp="1" noEditPoints="1"/>
          </p:cNvSpPr>
          <p:nvPr>
            <p:ph type="dt" sz="half" idx="10"/>
          </p:nvPr>
        </p:nvSpPr>
        <p:spPr/>
        <p:txBody>
          <a:bodyPr/>
          <a:lstStyle/>
          <a:p>
            <a:fld id="{E2C5CAFB-14C6-401B-A606-E56F3CEC56C3}" type="datetimeFigureOut">
              <a:rPr lang="en-US" smtClean="0"/>
              <a:t>9/17/2026</a:t>
            </a:fld>
            <a:endParaRPr lang="en-US"/>
          </a:p>
        </p:txBody>
      </p:sp>
      <p:sp>
        <p:nvSpPr>
          <p:cNvPr id="5" name="Footer Placeholder 4"/>
          <p:cNvSpPr>
            <a:spLocks noGrp="1" noEditPoints="1"/>
          </p:cNvSpPr>
          <p:nvPr>
            <p:ph type="ftr" sz="quarter" idx="11"/>
          </p:nvPr>
        </p:nvSpPr>
        <p:spPr/>
        <p:txBody>
          <a:bodyPr/>
          <a:lstStyle/>
          <a:p>
            <a:endParaRPr lang="en-US"/>
          </a:p>
        </p:txBody>
      </p:sp>
      <p:sp>
        <p:nvSpPr>
          <p:cNvPr id="11" name="Text Placeholder 8"/>
          <p:cNvSpPr>
            <a:spLocks noGrp="1" noEditPoints="1"/>
          </p:cNvSpPr>
          <p:nvPr>
            <p:ph type="body" sz="quarter" idx="14" hasCustomPrompt="1"/>
          </p:nvPr>
        </p:nvSpPr>
        <p:spPr>
          <a:xfrm>
            <a:off x="850907" y="2773477"/>
            <a:ext cx="5057641" cy="374904"/>
          </a:xfrm>
        </p:spPr>
        <p:txBody>
          <a:bodyPr>
            <a:noAutofit/>
          </a:bodyPr>
          <a:lstStyle>
            <a:lvl1pPr algn="l">
              <a:buNone/>
              <a:defRPr sz="2400"/>
            </a:lvl1pPr>
          </a:lstStyle>
          <a:p>
            <a:pPr lvl="0"/>
            <a:r>
              <a:rPr lang="en-US"/>
              <a:t>Click to edit Master text styles</a:t>
            </a:r>
          </a:p>
        </p:txBody>
      </p:sp>
      <p:sp>
        <p:nvSpPr>
          <p:cNvPr id="13" name="Text Placeholder 7"/>
          <p:cNvSpPr>
            <a:spLocks noGrp="1" noEditPoints="1"/>
          </p:cNvSpPr>
          <p:nvPr>
            <p:ph type="body" sz="quarter" idx="15"/>
          </p:nvPr>
        </p:nvSpPr>
        <p:spPr>
          <a:xfrm>
            <a:off x="850907" y="3395006"/>
            <a:ext cx="5064184" cy="2385081"/>
          </a:xfrm>
        </p:spPr>
        <p:txBody>
          <a:bodyPr>
            <a:normAutofit/>
          </a:bodyPr>
          <a:lstStyle>
            <a:lvl1pPr>
              <a:buNone/>
              <a:defRPr lang="en-BG" sz="1600" dirty="0"/>
            </a:lvl1pPr>
          </a:lstStyle>
          <a:p>
            <a:pPr lvl="0"/>
            <a:r>
              <a:rPr lang="en-US"/>
              <a:t>Click to edit Master text styles</a:t>
            </a:r>
          </a:p>
        </p:txBody>
      </p:sp>
      <p:sp>
        <p:nvSpPr>
          <p:cNvPr id="8" name="Picture Placeholder 7"/>
          <p:cNvSpPr>
            <a:spLocks noGrp="1" noEditPoints="1"/>
          </p:cNvSpPr>
          <p:nvPr>
            <p:ph type="pic" sz="quarter" idx="16" hasCustomPrompt="1"/>
          </p:nvPr>
        </p:nvSpPr>
        <p:spPr>
          <a:xfrm>
            <a:off x="6283452" y="1857271"/>
            <a:ext cx="5044948" cy="3922817"/>
          </a:xfrm>
        </p:spPr>
        <p:txBody>
          <a:bodyPr>
            <a:normAutofit/>
          </a:bodyPr>
          <a:lstStyle>
            <a:lvl1pPr marL="0" indent="0">
              <a:buNone/>
              <a:defRPr sz="2000"/>
            </a:lvl1pPr>
          </a:lstStyle>
          <a:p>
            <a:pPr lvl="0"/>
            <a:r>
              <a:rPr lang="en-US"/>
              <a:t>Click icon to add picture</a:t>
            </a:r>
          </a:p>
        </p:txBody>
      </p:sp>
      <p:sp>
        <p:nvSpPr>
          <p:cNvPr id="3" name="Graphic 9"/>
          <p:cNvSpPr/>
          <p:nvPr/>
        </p:nvSpPr>
        <p:spPr>
          <a:xfrm>
            <a:off x="3936000" y="1397870"/>
            <a:ext cx="4316694" cy="103587"/>
          </a:xfrm>
          <a:custGeom>
            <a:avLst/>
            <a:rect l="l" t="t" r="r" b="b"/>
            <a:pathLst>
              <a:path w="4316694" h="103587">
                <a:moveTo>
                  <a:pt x="1039225" y="57304"/>
                </a:moveTo>
                <a:lnTo>
                  <a:pt x="0" y="57304"/>
                </a:lnTo>
                <a:lnTo>
                  <a:pt x="0" y="46284"/>
                </a:lnTo>
                <a:lnTo>
                  <a:pt x="1800735" y="46284"/>
                </a:lnTo>
                <a:cubicBezTo>
                  <a:pt x="1892204" y="37468"/>
                  <a:pt x="1970449" y="0"/>
                  <a:pt x="1970449" y="0"/>
                </a:cubicBezTo>
                <a:cubicBezTo>
                  <a:pt x="2011225" y="30856"/>
                  <a:pt x="2048694" y="41876"/>
                  <a:pt x="2071837" y="46284"/>
                </a:cubicBezTo>
                <a:lnTo>
                  <a:pt x="2097184" y="46284"/>
                </a:lnTo>
                <a:cubicBezTo>
                  <a:pt x="2102694" y="9918"/>
                  <a:pt x="2131347" y="2204"/>
                  <a:pt x="2145674" y="2204"/>
                </a:cubicBezTo>
                <a:cubicBezTo>
                  <a:pt x="2160000" y="2204"/>
                  <a:pt x="2188653" y="9918"/>
                  <a:pt x="2194163" y="46284"/>
                </a:cubicBezTo>
                <a:lnTo>
                  <a:pt x="2219510" y="46284"/>
                </a:lnTo>
                <a:cubicBezTo>
                  <a:pt x="2242653" y="41876"/>
                  <a:pt x="2280123" y="29754"/>
                  <a:pt x="2320898" y="0"/>
                </a:cubicBezTo>
                <a:cubicBezTo>
                  <a:pt x="2320898" y="0"/>
                  <a:pt x="2399143" y="37468"/>
                  <a:pt x="2490612" y="46284"/>
                </a:cubicBezTo>
                <a:lnTo>
                  <a:pt x="4316694" y="46284"/>
                </a:lnTo>
                <a:lnTo>
                  <a:pt x="4316694" y="57304"/>
                </a:lnTo>
                <a:lnTo>
                  <a:pt x="3255429" y="57304"/>
                </a:lnTo>
                <a:lnTo>
                  <a:pt x="3255429" y="58406"/>
                </a:lnTo>
                <a:lnTo>
                  <a:pt x="2621755" y="57304"/>
                </a:lnTo>
                <a:lnTo>
                  <a:pt x="2525878" y="57304"/>
                </a:lnTo>
                <a:cubicBezTo>
                  <a:pt x="2421184" y="58406"/>
                  <a:pt x="2319796" y="103588"/>
                  <a:pt x="2319796" y="103588"/>
                </a:cubicBezTo>
                <a:cubicBezTo>
                  <a:pt x="2279021" y="72732"/>
                  <a:pt x="2241551" y="61712"/>
                  <a:pt x="2218408" y="57304"/>
                </a:cubicBezTo>
                <a:lnTo>
                  <a:pt x="2193061" y="57304"/>
                </a:lnTo>
                <a:cubicBezTo>
                  <a:pt x="2187551" y="92568"/>
                  <a:pt x="2160000" y="101384"/>
                  <a:pt x="2145674" y="101384"/>
                </a:cubicBezTo>
                <a:cubicBezTo>
                  <a:pt x="2131347" y="101384"/>
                  <a:pt x="2102694" y="94772"/>
                  <a:pt x="2097184" y="57304"/>
                </a:cubicBezTo>
                <a:lnTo>
                  <a:pt x="2071837" y="57304"/>
                </a:lnTo>
                <a:cubicBezTo>
                  <a:pt x="2048694" y="61712"/>
                  <a:pt x="2011225" y="73834"/>
                  <a:pt x="1970449" y="103588"/>
                </a:cubicBezTo>
                <a:cubicBezTo>
                  <a:pt x="1970449" y="103588"/>
                  <a:pt x="1870163" y="58406"/>
                  <a:pt x="1764367" y="57304"/>
                </a:cubicBezTo>
                <a:lnTo>
                  <a:pt x="1669592" y="57304"/>
                </a:lnTo>
                <a:lnTo>
                  <a:pt x="1039225" y="57304"/>
                </a:lnTo>
                <a:lnTo>
                  <a:pt x="1039225" y="57304"/>
                </a:lnTo>
                <a:close/>
              </a:path>
            </a:pathLst>
          </a:custGeom>
          <a:solidFill>
            <a:schemeClr val="accent4">
              <a:lumMod val="50000"/>
            </a:schemeClr>
          </a:solidFill>
          <a:ln w="11007" cap="flat">
            <a:noFill/>
            <a:prstDash val="solid"/>
            <a:miter/>
          </a:ln>
        </p:spPr>
        <p:txBody>
          <a:bodyPr rtlCol="0" anchor="ctr"/>
          <a:lstStyle/>
          <a:p>
            <a:endParaRPr lang="bg-BG"/>
          </a:p>
        </p:txBody>
      </p:sp>
    </p:spTree>
  </p:cSld>
  <p:clrMapOvr>
    <a:masterClrMapping/>
  </p:clrMapOvr>
  <p:hf dt="0"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with Caption">
    <p:spTree>
      <p:nvGrpSpPr>
        <p:cNvPr id="1" name=""/>
        <p:cNvGrpSpPr/>
        <p:nvPr/>
      </p:nvGrpSpPr>
      <p:grpSpPr>
        <a:xfrm>
          <a:off x="0" y="0"/>
          <a:ext cx="0" cy="0"/>
          <a:chOff x="0" y="0"/>
          <a:chExt cx="0" cy="0"/>
        </a:xfrm>
      </p:grpSpPr>
      <p:sp>
        <p:nvSpPr>
          <p:cNvPr id="4" name="Date Placeholder 3"/>
          <p:cNvSpPr>
            <a:spLocks noGrp="1" noEditPoints="1"/>
          </p:cNvSpPr>
          <p:nvPr>
            <p:ph type="dt" sz="half" idx="10"/>
          </p:nvPr>
        </p:nvSpPr>
        <p:spPr/>
        <p:txBody>
          <a:bodyPr/>
          <a:lstStyle/>
          <a:p>
            <a:fld id="{3DA736D4-08A9-4A96-8B75-1E05A001BA6C}" type="datetimeFigureOut">
              <a:rPr lang="en-US" smtClean="0"/>
              <a:t>9/17/2026</a:t>
            </a:fld>
            <a:endParaRPr lang="en-US"/>
          </a:p>
        </p:txBody>
      </p:sp>
      <p:sp>
        <p:nvSpPr>
          <p:cNvPr id="5" name="Footer Placeholder 4"/>
          <p:cNvSpPr>
            <a:spLocks noGrp="1" noEditPoints="1"/>
          </p:cNvSpPr>
          <p:nvPr>
            <p:ph type="ftr" sz="quarter" idx="11"/>
          </p:nvPr>
        </p:nvSpPr>
        <p:spPr/>
        <p:txBody>
          <a:bodyPr/>
          <a:lstStyle/>
          <a:p>
            <a:endParaRPr lang="en-US"/>
          </a:p>
        </p:txBody>
      </p:sp>
      <p:sp>
        <p:nvSpPr>
          <p:cNvPr id="11" name="Text Placeholder 8"/>
          <p:cNvSpPr>
            <a:spLocks noGrp="1" noEditPoints="1"/>
          </p:cNvSpPr>
          <p:nvPr>
            <p:ph type="body" sz="quarter" idx="14" hasCustomPrompt="1"/>
          </p:nvPr>
        </p:nvSpPr>
        <p:spPr>
          <a:xfrm>
            <a:off x="6283452" y="2773478"/>
            <a:ext cx="5057641" cy="374904"/>
          </a:xfrm>
        </p:spPr>
        <p:txBody>
          <a:bodyPr>
            <a:noAutofit/>
          </a:bodyPr>
          <a:lstStyle>
            <a:lvl1pPr algn="l">
              <a:buNone/>
              <a:defRPr sz="2400"/>
            </a:lvl1pPr>
          </a:lstStyle>
          <a:p>
            <a:pPr lvl="0"/>
            <a:r>
              <a:rPr lang="en-US"/>
              <a:t>Click to edit Master text styles</a:t>
            </a:r>
          </a:p>
        </p:txBody>
      </p:sp>
      <p:sp>
        <p:nvSpPr>
          <p:cNvPr id="13" name="Text Placeholder 7"/>
          <p:cNvSpPr>
            <a:spLocks noGrp="1" noEditPoints="1"/>
          </p:cNvSpPr>
          <p:nvPr>
            <p:ph type="body" sz="quarter" idx="15"/>
          </p:nvPr>
        </p:nvSpPr>
        <p:spPr>
          <a:xfrm>
            <a:off x="6283452" y="3395007"/>
            <a:ext cx="5064184" cy="2385081"/>
          </a:xfrm>
        </p:spPr>
        <p:txBody>
          <a:bodyPr>
            <a:normAutofit/>
          </a:bodyPr>
          <a:lstStyle>
            <a:lvl1pPr>
              <a:buNone/>
              <a:defRPr lang="en-BG" sz="1600" dirty="0"/>
            </a:lvl1pPr>
          </a:lstStyle>
          <a:p>
            <a:pPr lvl="0"/>
            <a:r>
              <a:rPr lang="en-US"/>
              <a:t>Click to edit Master text styles</a:t>
            </a:r>
          </a:p>
        </p:txBody>
      </p:sp>
      <p:sp>
        <p:nvSpPr>
          <p:cNvPr id="9" name="Table Placeholder 8"/>
          <p:cNvSpPr>
            <a:spLocks noGrp="1" noEditPoints="1"/>
          </p:cNvSpPr>
          <p:nvPr>
            <p:ph type="tbl" sz="quarter" idx="16" hasCustomPrompt="1"/>
          </p:nvPr>
        </p:nvSpPr>
        <p:spPr>
          <a:xfrm>
            <a:off x="844364" y="1857331"/>
            <a:ext cx="5064311" cy="3922757"/>
          </a:xfrm>
        </p:spPr>
        <p:txBody>
          <a:bodyPr>
            <a:normAutofit/>
          </a:bodyPr>
          <a:lstStyle>
            <a:lvl1pPr marL="0" indent="0">
              <a:buNone/>
              <a:defRPr sz="2400"/>
            </a:lvl1pPr>
          </a:lstStyle>
          <a:p>
            <a:r>
              <a:rPr lang="en-US"/>
              <a:t>Click icon to add table</a:t>
            </a:r>
          </a:p>
        </p:txBody>
      </p:sp>
      <p:sp>
        <p:nvSpPr>
          <p:cNvPr id="12" name="Title 1"/>
          <p:cNvSpPr>
            <a:spLocks noGrp="1" noEditPoints="1"/>
          </p:cNvSpPr>
          <p:nvPr>
            <p:ph type="title" hasCustomPrompt="1"/>
          </p:nvPr>
        </p:nvSpPr>
        <p:spPr>
          <a:xfrm>
            <a:off x="445008" y="443484"/>
            <a:ext cx="11301984" cy="861613"/>
          </a:xfrm>
        </p:spPr>
        <p:txBody>
          <a:bodyPr anchor="ctr">
            <a:normAutofit/>
          </a:bodyPr>
          <a:lstStyle>
            <a:lvl1pPr algn="ctr">
              <a:defRPr sz="3600"/>
            </a:lvl1pPr>
          </a:lstStyle>
          <a:p>
            <a:r>
              <a:rPr lang="en-US"/>
              <a:t>Click to edit Master title style</a:t>
            </a:r>
          </a:p>
        </p:txBody>
      </p:sp>
      <p:sp>
        <p:nvSpPr>
          <p:cNvPr id="2" name="Graphic 9"/>
          <p:cNvSpPr/>
          <p:nvPr/>
        </p:nvSpPr>
        <p:spPr>
          <a:xfrm>
            <a:off x="3936000" y="1397870"/>
            <a:ext cx="4316694" cy="103587"/>
          </a:xfrm>
          <a:custGeom>
            <a:avLst/>
            <a:rect l="l" t="t" r="r" b="b"/>
            <a:pathLst>
              <a:path w="4316694" h="103587">
                <a:moveTo>
                  <a:pt x="1039225" y="57304"/>
                </a:moveTo>
                <a:lnTo>
                  <a:pt x="0" y="57304"/>
                </a:lnTo>
                <a:lnTo>
                  <a:pt x="0" y="46284"/>
                </a:lnTo>
                <a:lnTo>
                  <a:pt x="1800735" y="46284"/>
                </a:lnTo>
                <a:cubicBezTo>
                  <a:pt x="1892204" y="37468"/>
                  <a:pt x="1970449" y="0"/>
                  <a:pt x="1970449" y="0"/>
                </a:cubicBezTo>
                <a:cubicBezTo>
                  <a:pt x="2011225" y="30856"/>
                  <a:pt x="2048694" y="41876"/>
                  <a:pt x="2071837" y="46284"/>
                </a:cubicBezTo>
                <a:lnTo>
                  <a:pt x="2097184" y="46284"/>
                </a:lnTo>
                <a:cubicBezTo>
                  <a:pt x="2102694" y="9918"/>
                  <a:pt x="2131347" y="2204"/>
                  <a:pt x="2145674" y="2204"/>
                </a:cubicBezTo>
                <a:cubicBezTo>
                  <a:pt x="2160000" y="2204"/>
                  <a:pt x="2188653" y="9918"/>
                  <a:pt x="2194163" y="46284"/>
                </a:cubicBezTo>
                <a:lnTo>
                  <a:pt x="2219510" y="46284"/>
                </a:lnTo>
                <a:cubicBezTo>
                  <a:pt x="2242653" y="41876"/>
                  <a:pt x="2280123" y="29754"/>
                  <a:pt x="2320898" y="0"/>
                </a:cubicBezTo>
                <a:cubicBezTo>
                  <a:pt x="2320898" y="0"/>
                  <a:pt x="2399143" y="37468"/>
                  <a:pt x="2490612" y="46284"/>
                </a:cubicBezTo>
                <a:lnTo>
                  <a:pt x="4316694" y="46284"/>
                </a:lnTo>
                <a:lnTo>
                  <a:pt x="4316694" y="57304"/>
                </a:lnTo>
                <a:lnTo>
                  <a:pt x="3255429" y="57304"/>
                </a:lnTo>
                <a:lnTo>
                  <a:pt x="3255429" y="58406"/>
                </a:lnTo>
                <a:lnTo>
                  <a:pt x="2621755" y="57304"/>
                </a:lnTo>
                <a:lnTo>
                  <a:pt x="2525878" y="57304"/>
                </a:lnTo>
                <a:cubicBezTo>
                  <a:pt x="2421184" y="58406"/>
                  <a:pt x="2319796" y="103588"/>
                  <a:pt x="2319796" y="103588"/>
                </a:cubicBezTo>
                <a:cubicBezTo>
                  <a:pt x="2279021" y="72732"/>
                  <a:pt x="2241551" y="61712"/>
                  <a:pt x="2218408" y="57304"/>
                </a:cubicBezTo>
                <a:lnTo>
                  <a:pt x="2193061" y="57304"/>
                </a:lnTo>
                <a:cubicBezTo>
                  <a:pt x="2187551" y="92568"/>
                  <a:pt x="2160000" y="101384"/>
                  <a:pt x="2145674" y="101384"/>
                </a:cubicBezTo>
                <a:cubicBezTo>
                  <a:pt x="2131347" y="101384"/>
                  <a:pt x="2102694" y="94772"/>
                  <a:pt x="2097184" y="57304"/>
                </a:cubicBezTo>
                <a:lnTo>
                  <a:pt x="2071837" y="57304"/>
                </a:lnTo>
                <a:cubicBezTo>
                  <a:pt x="2048694" y="61712"/>
                  <a:pt x="2011225" y="73834"/>
                  <a:pt x="1970449" y="103588"/>
                </a:cubicBezTo>
                <a:cubicBezTo>
                  <a:pt x="1970449" y="103588"/>
                  <a:pt x="1870163" y="58406"/>
                  <a:pt x="1764367" y="57304"/>
                </a:cubicBezTo>
                <a:lnTo>
                  <a:pt x="1669592" y="57304"/>
                </a:lnTo>
                <a:lnTo>
                  <a:pt x="1039225" y="57304"/>
                </a:lnTo>
                <a:lnTo>
                  <a:pt x="1039225" y="57304"/>
                </a:lnTo>
                <a:close/>
              </a:path>
            </a:pathLst>
          </a:custGeom>
          <a:solidFill>
            <a:schemeClr val="accent4">
              <a:lumMod val="50000"/>
            </a:schemeClr>
          </a:solidFill>
          <a:ln w="11007" cap="flat">
            <a:noFill/>
            <a:prstDash val="solid"/>
            <a:miter/>
          </a:ln>
        </p:spPr>
        <p:txBody>
          <a:bodyPr rtlCol="0" anchor="ctr"/>
          <a:lstStyle/>
          <a:p>
            <a:endParaRPr lang="bg-BG"/>
          </a:p>
        </p:txBody>
      </p:sp>
    </p:spTree>
  </p:cSld>
  <p:clrMapOvr>
    <a:masterClrMapping/>
  </p:clrMapOvr>
  <p:hf dt="0" sldNum="0" hdr="0" ftr="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p:bgPr>
    </p:bg>
    <p:spTree>
      <p:nvGrpSpPr>
        <p:cNvPr id="1" name=""/>
        <p:cNvGrpSpPr/>
        <p:nvPr/>
      </p:nvGrpSpPr>
      <p:grpSpPr>
        <a:xfrm>
          <a:off x="0" y="0"/>
          <a:ext cx="0" cy="0"/>
          <a:chOff x="0" y="0"/>
          <a:chExt cx="0" cy="0"/>
        </a:xfrm>
      </p:grpSpPr>
      <p:sp>
        <p:nvSpPr>
          <p:cNvPr id="2" name="Title Placeholder 1"/>
          <p:cNvSpPr>
            <a:spLocks noGrp="1" noEditPoints="1"/>
          </p:cNvSpPr>
          <p:nvPr>
            <p:ph type="title"/>
          </p:nvPr>
        </p:nvSpPr>
        <p:spPr>
          <a:xfrm>
            <a:off x="445008" y="443484"/>
            <a:ext cx="11301984" cy="124720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noEditPoints="1"/>
          </p:cNvSpPr>
          <p:nvPr>
            <p:ph type="body" idx="1"/>
          </p:nvPr>
        </p:nvSpPr>
        <p:spPr>
          <a:xfrm>
            <a:off x="445008" y="1825625"/>
            <a:ext cx="11301984" cy="392203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EditPoints="1"/>
          </p:cNvSpPr>
          <p:nvPr>
            <p:ph type="dt" sz="half" idx="2"/>
          </p:nvPr>
        </p:nvSpPr>
        <p:spPr>
          <a:xfrm>
            <a:off x="597027" y="6141075"/>
            <a:ext cx="2743200" cy="365125"/>
          </a:xfrm>
          <a:prstGeom prst="rect">
            <a:avLst/>
          </a:prstGeom>
        </p:spPr>
        <p:txBody>
          <a:bodyPr vert="horz" lIns="91440" tIns="45720" rIns="91440" bIns="45720" rtlCol="0" anchor="ctr"/>
          <a:lstStyle>
            <a:lvl1pPr algn="l">
              <a:defRPr sz="1100">
                <a:solidFill>
                  <a:schemeClr val="accent4">
                    <a:lumMod val="25000"/>
                  </a:schemeClr>
                </a:solidFill>
                <a:latin typeface="+mn-lt"/>
              </a:defRPr>
            </a:lvl1pPr>
          </a:lstStyle>
          <a:p>
            <a:fld id="{819532A0-5AC3-47B4-9DB5-771E9B42F4F8}" type="datetimeFigureOut">
              <a:rPr lang="en-US" smtClean="0"/>
              <a:t>9/17/2026</a:t>
            </a:fld>
            <a:endParaRPr lang="en-US"/>
          </a:p>
        </p:txBody>
      </p:sp>
      <p:sp>
        <p:nvSpPr>
          <p:cNvPr id="5" name="Footer Placeholder 4"/>
          <p:cNvSpPr>
            <a:spLocks noGrp="1" noEditPoints="1"/>
          </p:cNvSpPr>
          <p:nvPr>
            <p:ph type="ftr" sz="quarter" idx="3"/>
          </p:nvPr>
        </p:nvSpPr>
        <p:spPr>
          <a:xfrm>
            <a:off x="8730274" y="6141076"/>
            <a:ext cx="2901758" cy="365124"/>
          </a:xfrm>
          <a:prstGeom prst="rect">
            <a:avLst/>
          </a:prstGeom>
        </p:spPr>
        <p:txBody>
          <a:bodyPr vert="horz" lIns="91440" tIns="45720" rIns="91440" bIns="45720" rtlCol="0" anchor="ctr"/>
          <a:lstStyle>
            <a:lvl1pPr marL="0" indent="0" algn="r">
              <a:buFont typeface="Arial" pitchFamily="34" charset="0" panose="020B0604020202020204"/>
              <a:buNone/>
              <a:defRPr sz="1100">
                <a:solidFill>
                  <a:schemeClr val="accent4">
                    <a:lumMod val="25000"/>
                  </a:schemeClr>
                </a:solidFill>
                <a:latin typeface="+mn-lt"/>
              </a:defRPr>
            </a:lvl1pPr>
          </a:lstStyle>
          <a:p>
            <a:endParaRPr lang="en-US"/>
          </a:p>
        </p:txBody>
      </p:sp>
      <p:grpSp>
        <p:nvGrpSpPr>
          <p:cNvPr id="10" name="Групиране 9"/>
          <p:cNvGrpSpPr/>
          <p:nvPr/>
        </p:nvGrpSpPr>
        <p:grpSpPr>
          <a:xfrm>
            <a:off x="257175" y="278606"/>
            <a:ext cx="11677650" cy="6300788"/>
            <a:chOff x="257175" y="69851"/>
            <a:chExt cx="11677650" cy="6300788"/>
          </a:xfrm>
          <a:solidFill>
            <a:schemeClr val="accent4">
              <a:lumMod val="50000"/>
            </a:schemeClr>
          </a:solidFill>
        </p:grpSpPr>
        <p:sp>
          <p:nvSpPr>
            <p:cNvPr id="11" name="Freeform 18"/>
            <p:cNvSpPr/>
            <p:nvPr userDrawn="1"/>
          </p:nvSpPr>
          <p:spPr bwMode="auto">
            <a:xfrm>
              <a:off x="257175" y="127001"/>
              <a:ext cx="5716588" cy="258763"/>
            </a:xfrm>
            <a:custGeom>
              <a:avLst/>
              <a:rect l="l" t="t" r="r" b="b"/>
              <a:pathLst>
                <a:path w="3567" h="161">
                  <a:moveTo>
                    <a:pt x="82" y="161"/>
                  </a:moveTo>
                  <a:cubicBezTo>
                    <a:pt x="43" y="161"/>
                    <a:pt x="19" y="127"/>
                    <a:pt x="17" y="123"/>
                  </a:cubicBezTo>
                  <a:cubicBezTo>
                    <a:pt x="14" y="119"/>
                    <a:pt x="12" y="115"/>
                    <a:pt x="10" y="111"/>
                  </a:cubicBezTo>
                  <a:cubicBezTo>
                    <a:pt x="0" y="87"/>
                    <a:pt x="2" y="60"/>
                    <a:pt x="17" y="37"/>
                  </a:cubicBezTo>
                  <a:cubicBezTo>
                    <a:pt x="32" y="14"/>
                    <a:pt x="58" y="0"/>
                    <a:pt x="86" y="0"/>
                  </a:cubicBezTo>
                  <a:cubicBezTo>
                    <a:pt x="3563" y="0"/>
                    <a:pt x="3563" y="0"/>
                    <a:pt x="3563" y="0"/>
                  </a:cubicBezTo>
                  <a:cubicBezTo>
                    <a:pt x="3565" y="0"/>
                    <a:pt x="3567" y="2"/>
                    <a:pt x="3567" y="4"/>
                  </a:cubicBezTo>
                  <a:cubicBezTo>
                    <a:pt x="3567" y="7"/>
                    <a:pt x="3565" y="8"/>
                    <a:pt x="3563" y="8"/>
                  </a:cubicBezTo>
                  <a:cubicBezTo>
                    <a:pt x="86" y="8"/>
                    <a:pt x="86" y="8"/>
                    <a:pt x="86" y="8"/>
                  </a:cubicBezTo>
                  <a:cubicBezTo>
                    <a:pt x="61" y="8"/>
                    <a:pt x="38" y="21"/>
                    <a:pt x="24" y="42"/>
                  </a:cubicBezTo>
                  <a:cubicBezTo>
                    <a:pt x="11" y="62"/>
                    <a:pt x="9" y="86"/>
                    <a:pt x="18" y="108"/>
                  </a:cubicBezTo>
                  <a:cubicBezTo>
                    <a:pt x="20" y="111"/>
                    <a:pt x="22" y="115"/>
                    <a:pt x="24" y="118"/>
                  </a:cubicBezTo>
                  <a:cubicBezTo>
                    <a:pt x="26" y="122"/>
                    <a:pt x="47" y="153"/>
                    <a:pt x="83" y="152"/>
                  </a:cubicBezTo>
                  <a:cubicBezTo>
                    <a:pt x="106" y="152"/>
                    <a:pt x="133" y="140"/>
                    <a:pt x="140" y="117"/>
                  </a:cubicBezTo>
                  <a:cubicBezTo>
                    <a:pt x="144" y="102"/>
                    <a:pt x="142" y="77"/>
                    <a:pt x="125" y="68"/>
                  </a:cubicBezTo>
                  <a:cubicBezTo>
                    <a:pt x="115" y="64"/>
                    <a:pt x="105" y="67"/>
                    <a:pt x="99" y="69"/>
                  </a:cubicBezTo>
                  <a:cubicBezTo>
                    <a:pt x="97" y="69"/>
                    <a:pt x="95" y="68"/>
                    <a:pt x="94" y="66"/>
                  </a:cubicBezTo>
                  <a:cubicBezTo>
                    <a:pt x="93" y="64"/>
                    <a:pt x="94" y="62"/>
                    <a:pt x="96" y="61"/>
                  </a:cubicBezTo>
                  <a:cubicBezTo>
                    <a:pt x="103" y="58"/>
                    <a:pt x="116" y="55"/>
                    <a:pt x="129" y="61"/>
                  </a:cubicBezTo>
                  <a:cubicBezTo>
                    <a:pt x="148" y="71"/>
                    <a:pt x="154" y="99"/>
                    <a:pt x="148" y="119"/>
                  </a:cubicBezTo>
                  <a:cubicBezTo>
                    <a:pt x="140" y="146"/>
                    <a:pt x="109" y="161"/>
                    <a:pt x="83" y="161"/>
                  </a:cubicBezTo>
                  <a:cubicBezTo>
                    <a:pt x="83" y="161"/>
                    <a:pt x="83" y="161"/>
                    <a:pt x="82" y="161"/>
                  </a:cubicBezTo>
                  <a:close/>
                </a:path>
              </a:pathLst>
            </a:custGeom>
            <a:grpFill/>
            <a:ln>
              <a:noFill/>
            </a:ln>
          </p:spPr>
          <p:txBody>
            <a:bodyPr vert="horz" wrap="square" lIns="91440" tIns="45720" rIns="91440" bIns="45720" anchor="t">
              <a:prstTxWarp prst="textNoShape">
                <a:avLst/>
              </a:prstTxWarp>
            </a:bodyPr>
            <a:lstStyle/>
            <a:p>
              <a:endParaRPr lang="bg-BG"/>
            </a:p>
          </p:txBody>
        </p:sp>
        <p:sp>
          <p:nvSpPr>
            <p:cNvPr id="12" name="Freeform 19"/>
            <p:cNvSpPr/>
            <p:nvPr userDrawn="1"/>
          </p:nvSpPr>
          <p:spPr bwMode="auto">
            <a:xfrm>
              <a:off x="6216650" y="127001"/>
              <a:ext cx="5718175" cy="258763"/>
            </a:xfrm>
            <a:custGeom>
              <a:avLst/>
              <a:rect l="l" t="t" r="r" b="b"/>
              <a:pathLst>
                <a:path w="3568" h="161">
                  <a:moveTo>
                    <a:pt x="3486" y="161"/>
                  </a:moveTo>
                  <a:cubicBezTo>
                    <a:pt x="3485" y="161"/>
                    <a:pt x="3485" y="161"/>
                    <a:pt x="3485" y="161"/>
                  </a:cubicBezTo>
                  <a:cubicBezTo>
                    <a:pt x="3459" y="161"/>
                    <a:pt x="3428" y="146"/>
                    <a:pt x="3420" y="119"/>
                  </a:cubicBezTo>
                  <a:cubicBezTo>
                    <a:pt x="3414" y="99"/>
                    <a:pt x="3420" y="71"/>
                    <a:pt x="3439" y="61"/>
                  </a:cubicBezTo>
                  <a:cubicBezTo>
                    <a:pt x="3452" y="55"/>
                    <a:pt x="3465" y="58"/>
                    <a:pt x="3472" y="61"/>
                  </a:cubicBezTo>
                  <a:cubicBezTo>
                    <a:pt x="3474" y="62"/>
                    <a:pt x="3475" y="64"/>
                    <a:pt x="3474" y="66"/>
                  </a:cubicBezTo>
                  <a:cubicBezTo>
                    <a:pt x="3473" y="68"/>
                    <a:pt x="3471" y="69"/>
                    <a:pt x="3469" y="69"/>
                  </a:cubicBezTo>
                  <a:cubicBezTo>
                    <a:pt x="3463" y="67"/>
                    <a:pt x="3453" y="64"/>
                    <a:pt x="3443" y="68"/>
                  </a:cubicBezTo>
                  <a:cubicBezTo>
                    <a:pt x="3426" y="77"/>
                    <a:pt x="3424" y="102"/>
                    <a:pt x="3428" y="117"/>
                  </a:cubicBezTo>
                  <a:cubicBezTo>
                    <a:pt x="3435" y="140"/>
                    <a:pt x="3462" y="152"/>
                    <a:pt x="3485" y="152"/>
                  </a:cubicBezTo>
                  <a:cubicBezTo>
                    <a:pt x="3485" y="152"/>
                    <a:pt x="3485" y="152"/>
                    <a:pt x="3486" y="152"/>
                  </a:cubicBezTo>
                  <a:cubicBezTo>
                    <a:pt x="3521" y="152"/>
                    <a:pt x="3542" y="122"/>
                    <a:pt x="3544" y="118"/>
                  </a:cubicBezTo>
                  <a:cubicBezTo>
                    <a:pt x="3546" y="115"/>
                    <a:pt x="3548" y="111"/>
                    <a:pt x="3550" y="108"/>
                  </a:cubicBezTo>
                  <a:cubicBezTo>
                    <a:pt x="3559" y="86"/>
                    <a:pt x="3557" y="62"/>
                    <a:pt x="3544" y="42"/>
                  </a:cubicBezTo>
                  <a:cubicBezTo>
                    <a:pt x="3530" y="21"/>
                    <a:pt x="3507" y="8"/>
                    <a:pt x="3482" y="8"/>
                  </a:cubicBezTo>
                  <a:cubicBezTo>
                    <a:pt x="4" y="8"/>
                    <a:pt x="4" y="8"/>
                    <a:pt x="4" y="8"/>
                  </a:cubicBezTo>
                  <a:cubicBezTo>
                    <a:pt x="2" y="8"/>
                    <a:pt x="0" y="7"/>
                    <a:pt x="0" y="4"/>
                  </a:cubicBezTo>
                  <a:cubicBezTo>
                    <a:pt x="0" y="2"/>
                    <a:pt x="2" y="0"/>
                    <a:pt x="4" y="0"/>
                  </a:cubicBezTo>
                  <a:cubicBezTo>
                    <a:pt x="3482" y="0"/>
                    <a:pt x="3482" y="0"/>
                    <a:pt x="3482" y="0"/>
                  </a:cubicBezTo>
                  <a:cubicBezTo>
                    <a:pt x="3510" y="0"/>
                    <a:pt x="3536" y="14"/>
                    <a:pt x="3551" y="37"/>
                  </a:cubicBezTo>
                  <a:cubicBezTo>
                    <a:pt x="3566" y="60"/>
                    <a:pt x="3568" y="87"/>
                    <a:pt x="3558" y="111"/>
                  </a:cubicBezTo>
                  <a:cubicBezTo>
                    <a:pt x="3556" y="115"/>
                    <a:pt x="3554" y="119"/>
                    <a:pt x="3551" y="123"/>
                  </a:cubicBezTo>
                  <a:cubicBezTo>
                    <a:pt x="3549" y="127"/>
                    <a:pt x="3525" y="161"/>
                    <a:pt x="3486" y="161"/>
                  </a:cubicBezTo>
                  <a:close/>
                </a:path>
              </a:pathLst>
            </a:custGeom>
            <a:grpFill/>
            <a:ln>
              <a:noFill/>
            </a:ln>
          </p:spPr>
          <p:txBody>
            <a:bodyPr vert="horz" wrap="square" lIns="91440" tIns="45720" rIns="91440" bIns="45720" anchor="t">
              <a:prstTxWarp prst="textNoShape">
                <a:avLst/>
              </a:prstTxWarp>
            </a:bodyPr>
            <a:lstStyle/>
            <a:p>
              <a:endParaRPr lang="bg-BG"/>
            </a:p>
          </p:txBody>
        </p:sp>
        <p:sp>
          <p:nvSpPr>
            <p:cNvPr id="13" name="Freeform 20"/>
            <p:cNvSpPr/>
            <p:nvPr userDrawn="1"/>
          </p:nvSpPr>
          <p:spPr bwMode="auto">
            <a:xfrm>
              <a:off x="6216650" y="6061076"/>
              <a:ext cx="5718175" cy="258763"/>
            </a:xfrm>
            <a:custGeom>
              <a:avLst/>
              <a:rect l="l" t="t" r="r" b="b"/>
              <a:pathLst>
                <a:path w="3568" h="161">
                  <a:moveTo>
                    <a:pt x="3482" y="161"/>
                  </a:moveTo>
                  <a:cubicBezTo>
                    <a:pt x="4" y="161"/>
                    <a:pt x="4" y="161"/>
                    <a:pt x="4" y="161"/>
                  </a:cubicBezTo>
                  <a:cubicBezTo>
                    <a:pt x="2" y="161"/>
                    <a:pt x="0" y="159"/>
                    <a:pt x="0" y="156"/>
                  </a:cubicBezTo>
                  <a:cubicBezTo>
                    <a:pt x="0" y="154"/>
                    <a:pt x="2" y="152"/>
                    <a:pt x="4" y="152"/>
                  </a:cubicBezTo>
                  <a:cubicBezTo>
                    <a:pt x="3482" y="152"/>
                    <a:pt x="3482" y="152"/>
                    <a:pt x="3482" y="152"/>
                  </a:cubicBezTo>
                  <a:cubicBezTo>
                    <a:pt x="3507" y="152"/>
                    <a:pt x="3530" y="140"/>
                    <a:pt x="3544" y="119"/>
                  </a:cubicBezTo>
                  <a:cubicBezTo>
                    <a:pt x="3557" y="98"/>
                    <a:pt x="3559" y="75"/>
                    <a:pt x="3550" y="53"/>
                  </a:cubicBezTo>
                  <a:cubicBezTo>
                    <a:pt x="3548" y="49"/>
                    <a:pt x="3546" y="46"/>
                    <a:pt x="3544" y="43"/>
                  </a:cubicBezTo>
                  <a:cubicBezTo>
                    <a:pt x="3542" y="39"/>
                    <a:pt x="3521" y="8"/>
                    <a:pt x="3486" y="8"/>
                  </a:cubicBezTo>
                  <a:cubicBezTo>
                    <a:pt x="3485" y="8"/>
                    <a:pt x="3485" y="8"/>
                    <a:pt x="3485" y="8"/>
                  </a:cubicBezTo>
                  <a:cubicBezTo>
                    <a:pt x="3462" y="8"/>
                    <a:pt x="3435" y="21"/>
                    <a:pt x="3428" y="44"/>
                  </a:cubicBezTo>
                  <a:cubicBezTo>
                    <a:pt x="3424" y="59"/>
                    <a:pt x="3426" y="84"/>
                    <a:pt x="3443" y="92"/>
                  </a:cubicBezTo>
                  <a:cubicBezTo>
                    <a:pt x="3453" y="97"/>
                    <a:pt x="3463" y="94"/>
                    <a:pt x="3469" y="92"/>
                  </a:cubicBezTo>
                  <a:cubicBezTo>
                    <a:pt x="3471" y="91"/>
                    <a:pt x="3473" y="92"/>
                    <a:pt x="3474" y="94"/>
                  </a:cubicBezTo>
                  <a:cubicBezTo>
                    <a:pt x="3475" y="97"/>
                    <a:pt x="3474" y="99"/>
                    <a:pt x="3472" y="100"/>
                  </a:cubicBezTo>
                  <a:cubicBezTo>
                    <a:pt x="3465" y="102"/>
                    <a:pt x="3452" y="106"/>
                    <a:pt x="3439" y="100"/>
                  </a:cubicBezTo>
                  <a:cubicBezTo>
                    <a:pt x="3420" y="90"/>
                    <a:pt x="3414" y="62"/>
                    <a:pt x="3420" y="41"/>
                  </a:cubicBezTo>
                  <a:cubicBezTo>
                    <a:pt x="3428" y="15"/>
                    <a:pt x="3459" y="0"/>
                    <a:pt x="3485" y="0"/>
                  </a:cubicBezTo>
                  <a:cubicBezTo>
                    <a:pt x="3485" y="0"/>
                    <a:pt x="3485" y="0"/>
                    <a:pt x="3486" y="0"/>
                  </a:cubicBezTo>
                  <a:cubicBezTo>
                    <a:pt x="3525" y="0"/>
                    <a:pt x="3549" y="34"/>
                    <a:pt x="3551" y="38"/>
                  </a:cubicBezTo>
                  <a:cubicBezTo>
                    <a:pt x="3554" y="42"/>
                    <a:pt x="3556" y="46"/>
                    <a:pt x="3558" y="50"/>
                  </a:cubicBezTo>
                  <a:cubicBezTo>
                    <a:pt x="3568" y="74"/>
                    <a:pt x="3566" y="101"/>
                    <a:pt x="3551" y="123"/>
                  </a:cubicBezTo>
                  <a:cubicBezTo>
                    <a:pt x="3536" y="147"/>
                    <a:pt x="3510" y="161"/>
                    <a:pt x="3482" y="161"/>
                  </a:cubicBezTo>
                  <a:close/>
                </a:path>
              </a:pathLst>
            </a:custGeom>
            <a:grpFill/>
            <a:ln>
              <a:noFill/>
            </a:ln>
          </p:spPr>
          <p:txBody>
            <a:bodyPr vert="horz" wrap="square" lIns="91440" tIns="45720" rIns="91440" bIns="45720" anchor="t">
              <a:prstTxWarp prst="textNoShape">
                <a:avLst/>
              </a:prstTxWarp>
            </a:bodyPr>
            <a:lstStyle/>
            <a:p>
              <a:endParaRPr lang="bg-BG"/>
            </a:p>
          </p:txBody>
        </p:sp>
        <p:sp>
          <p:nvSpPr>
            <p:cNvPr id="16" name="Freeform 21"/>
            <p:cNvSpPr/>
            <p:nvPr userDrawn="1"/>
          </p:nvSpPr>
          <p:spPr bwMode="auto">
            <a:xfrm>
              <a:off x="257175" y="6061076"/>
              <a:ext cx="5716588" cy="258763"/>
            </a:xfrm>
            <a:custGeom>
              <a:avLst/>
              <a:rect l="l" t="t" r="r" b="b"/>
              <a:pathLst>
                <a:path w="3567" h="161">
                  <a:moveTo>
                    <a:pt x="3563" y="161"/>
                  </a:moveTo>
                  <a:cubicBezTo>
                    <a:pt x="86" y="161"/>
                    <a:pt x="86" y="161"/>
                    <a:pt x="86" y="161"/>
                  </a:cubicBezTo>
                  <a:cubicBezTo>
                    <a:pt x="58" y="161"/>
                    <a:pt x="32" y="147"/>
                    <a:pt x="17" y="123"/>
                  </a:cubicBezTo>
                  <a:cubicBezTo>
                    <a:pt x="2" y="101"/>
                    <a:pt x="0" y="74"/>
                    <a:pt x="10" y="50"/>
                  </a:cubicBezTo>
                  <a:cubicBezTo>
                    <a:pt x="12" y="46"/>
                    <a:pt x="14" y="42"/>
                    <a:pt x="17" y="38"/>
                  </a:cubicBezTo>
                  <a:cubicBezTo>
                    <a:pt x="19" y="34"/>
                    <a:pt x="43" y="0"/>
                    <a:pt x="82" y="0"/>
                  </a:cubicBezTo>
                  <a:cubicBezTo>
                    <a:pt x="83" y="0"/>
                    <a:pt x="83" y="0"/>
                    <a:pt x="83" y="0"/>
                  </a:cubicBezTo>
                  <a:cubicBezTo>
                    <a:pt x="109" y="0"/>
                    <a:pt x="140" y="15"/>
                    <a:pt x="148" y="41"/>
                  </a:cubicBezTo>
                  <a:cubicBezTo>
                    <a:pt x="154" y="62"/>
                    <a:pt x="148" y="90"/>
                    <a:pt x="129" y="100"/>
                  </a:cubicBezTo>
                  <a:cubicBezTo>
                    <a:pt x="116" y="106"/>
                    <a:pt x="103" y="102"/>
                    <a:pt x="96" y="100"/>
                  </a:cubicBezTo>
                  <a:cubicBezTo>
                    <a:pt x="94" y="99"/>
                    <a:pt x="93" y="97"/>
                    <a:pt x="94" y="94"/>
                  </a:cubicBezTo>
                  <a:cubicBezTo>
                    <a:pt x="95" y="92"/>
                    <a:pt x="97" y="91"/>
                    <a:pt x="99" y="92"/>
                  </a:cubicBezTo>
                  <a:cubicBezTo>
                    <a:pt x="105" y="94"/>
                    <a:pt x="115" y="97"/>
                    <a:pt x="125" y="92"/>
                  </a:cubicBezTo>
                  <a:cubicBezTo>
                    <a:pt x="142" y="84"/>
                    <a:pt x="144" y="59"/>
                    <a:pt x="140" y="44"/>
                  </a:cubicBezTo>
                  <a:cubicBezTo>
                    <a:pt x="133" y="21"/>
                    <a:pt x="106" y="8"/>
                    <a:pt x="83" y="8"/>
                  </a:cubicBezTo>
                  <a:cubicBezTo>
                    <a:pt x="47" y="8"/>
                    <a:pt x="26" y="39"/>
                    <a:pt x="24" y="43"/>
                  </a:cubicBezTo>
                  <a:cubicBezTo>
                    <a:pt x="22" y="46"/>
                    <a:pt x="20" y="49"/>
                    <a:pt x="18" y="53"/>
                  </a:cubicBezTo>
                  <a:cubicBezTo>
                    <a:pt x="9" y="75"/>
                    <a:pt x="11" y="98"/>
                    <a:pt x="24" y="119"/>
                  </a:cubicBezTo>
                  <a:cubicBezTo>
                    <a:pt x="38" y="140"/>
                    <a:pt x="61" y="152"/>
                    <a:pt x="86" y="152"/>
                  </a:cubicBezTo>
                  <a:cubicBezTo>
                    <a:pt x="3563" y="152"/>
                    <a:pt x="3563" y="152"/>
                    <a:pt x="3563" y="152"/>
                  </a:cubicBezTo>
                  <a:cubicBezTo>
                    <a:pt x="3565" y="152"/>
                    <a:pt x="3567" y="154"/>
                    <a:pt x="3567" y="156"/>
                  </a:cubicBezTo>
                  <a:cubicBezTo>
                    <a:pt x="3567" y="159"/>
                    <a:pt x="3565" y="161"/>
                    <a:pt x="3563" y="161"/>
                  </a:cubicBezTo>
                  <a:close/>
                </a:path>
              </a:pathLst>
            </a:custGeom>
            <a:grpFill/>
            <a:ln>
              <a:noFill/>
            </a:ln>
          </p:spPr>
          <p:txBody>
            <a:bodyPr vert="horz" wrap="square" lIns="91440" tIns="45720" rIns="91440" bIns="45720" anchor="t">
              <a:prstTxWarp prst="textNoShape">
                <a:avLst/>
              </a:prstTxWarp>
            </a:bodyPr>
            <a:lstStyle/>
            <a:p>
              <a:endParaRPr lang="bg-BG"/>
            </a:p>
          </p:txBody>
        </p:sp>
        <p:sp>
          <p:nvSpPr>
            <p:cNvPr id="17" name="Freeform 22"/>
            <p:cNvSpPr/>
            <p:nvPr userDrawn="1"/>
          </p:nvSpPr>
          <p:spPr bwMode="auto">
            <a:xfrm>
              <a:off x="263525" y="371476"/>
              <a:ext cx="12700" cy="5695950"/>
            </a:xfrm>
            <a:custGeom>
              <a:avLst/>
              <a:rect l="l" t="t" r="r" b="b"/>
              <a:pathLst>
                <a:path w="8" h="3543">
                  <a:moveTo>
                    <a:pt x="4" y="3543"/>
                  </a:moveTo>
                  <a:cubicBezTo>
                    <a:pt x="2" y="3543"/>
                    <a:pt x="0" y="3541"/>
                    <a:pt x="0" y="3539"/>
                  </a:cubicBezTo>
                  <a:cubicBezTo>
                    <a:pt x="0" y="5"/>
                    <a:pt x="0" y="5"/>
                    <a:pt x="0" y="5"/>
                  </a:cubicBezTo>
                  <a:cubicBezTo>
                    <a:pt x="0" y="2"/>
                    <a:pt x="2" y="0"/>
                    <a:pt x="4" y="0"/>
                  </a:cubicBezTo>
                  <a:cubicBezTo>
                    <a:pt x="7" y="0"/>
                    <a:pt x="8" y="2"/>
                    <a:pt x="8" y="5"/>
                  </a:cubicBezTo>
                  <a:cubicBezTo>
                    <a:pt x="8" y="3539"/>
                    <a:pt x="8" y="3539"/>
                    <a:pt x="8" y="3539"/>
                  </a:cubicBezTo>
                  <a:cubicBezTo>
                    <a:pt x="8" y="3541"/>
                    <a:pt x="7" y="3543"/>
                    <a:pt x="4" y="3543"/>
                  </a:cubicBezTo>
                  <a:close/>
                </a:path>
              </a:pathLst>
            </a:custGeom>
            <a:grpFill/>
            <a:ln>
              <a:noFill/>
            </a:ln>
          </p:spPr>
          <p:txBody>
            <a:bodyPr vert="horz" wrap="square" lIns="91440" tIns="45720" rIns="91440" bIns="45720" anchor="t">
              <a:prstTxWarp prst="textNoShape">
                <a:avLst/>
              </a:prstTxWarp>
            </a:bodyPr>
            <a:lstStyle/>
            <a:p>
              <a:endParaRPr lang="bg-BG"/>
            </a:p>
          </p:txBody>
        </p:sp>
        <p:sp>
          <p:nvSpPr>
            <p:cNvPr id="18" name="Freeform 23"/>
            <p:cNvSpPr/>
            <p:nvPr userDrawn="1"/>
          </p:nvSpPr>
          <p:spPr bwMode="auto">
            <a:xfrm>
              <a:off x="11917362" y="371476"/>
              <a:ext cx="12700" cy="5695950"/>
            </a:xfrm>
            <a:custGeom>
              <a:avLst/>
              <a:rect l="l" t="t" r="r" b="b"/>
              <a:pathLst>
                <a:path w="8" h="3543">
                  <a:moveTo>
                    <a:pt x="4" y="3543"/>
                  </a:moveTo>
                  <a:cubicBezTo>
                    <a:pt x="1" y="3543"/>
                    <a:pt x="0" y="3541"/>
                    <a:pt x="0" y="3539"/>
                  </a:cubicBezTo>
                  <a:cubicBezTo>
                    <a:pt x="0" y="5"/>
                    <a:pt x="0" y="5"/>
                    <a:pt x="0" y="5"/>
                  </a:cubicBezTo>
                  <a:cubicBezTo>
                    <a:pt x="0" y="2"/>
                    <a:pt x="1" y="0"/>
                    <a:pt x="4" y="0"/>
                  </a:cubicBezTo>
                  <a:cubicBezTo>
                    <a:pt x="6" y="0"/>
                    <a:pt x="8" y="2"/>
                    <a:pt x="8" y="5"/>
                  </a:cubicBezTo>
                  <a:cubicBezTo>
                    <a:pt x="8" y="3539"/>
                    <a:pt x="8" y="3539"/>
                    <a:pt x="8" y="3539"/>
                  </a:cubicBezTo>
                  <a:cubicBezTo>
                    <a:pt x="8" y="3541"/>
                    <a:pt x="6" y="3543"/>
                    <a:pt x="4" y="3543"/>
                  </a:cubicBezTo>
                  <a:close/>
                </a:path>
              </a:pathLst>
            </a:custGeom>
            <a:grpFill/>
            <a:ln>
              <a:noFill/>
            </a:ln>
          </p:spPr>
          <p:txBody>
            <a:bodyPr vert="horz" wrap="square" lIns="91440" tIns="45720" rIns="91440" bIns="45720" anchor="t">
              <a:prstTxWarp prst="textNoShape">
                <a:avLst/>
              </a:prstTxWarp>
            </a:bodyPr>
            <a:lstStyle/>
            <a:p>
              <a:endParaRPr lang="bg-BG"/>
            </a:p>
          </p:txBody>
        </p:sp>
        <p:sp>
          <p:nvSpPr>
            <p:cNvPr id="19" name="Freeform 24"/>
            <p:cNvSpPr/>
            <p:nvPr userDrawn="1"/>
          </p:nvSpPr>
          <p:spPr bwMode="auto">
            <a:xfrm>
              <a:off x="317500" y="407988"/>
              <a:ext cx="12700" cy="5624513"/>
            </a:xfrm>
            <a:custGeom>
              <a:avLst/>
              <a:rect l="l" t="t" r="r" b="b"/>
              <a:pathLst>
                <a:path w="8" h="3500">
                  <a:moveTo>
                    <a:pt x="4" y="3500"/>
                  </a:moveTo>
                  <a:cubicBezTo>
                    <a:pt x="2" y="3500"/>
                    <a:pt x="0" y="3498"/>
                    <a:pt x="0" y="3496"/>
                  </a:cubicBezTo>
                  <a:cubicBezTo>
                    <a:pt x="0" y="4"/>
                    <a:pt x="0" y="4"/>
                    <a:pt x="0" y="4"/>
                  </a:cubicBezTo>
                  <a:cubicBezTo>
                    <a:pt x="0" y="1"/>
                    <a:pt x="2" y="0"/>
                    <a:pt x="4" y="0"/>
                  </a:cubicBezTo>
                  <a:cubicBezTo>
                    <a:pt x="6" y="0"/>
                    <a:pt x="8" y="1"/>
                    <a:pt x="8" y="4"/>
                  </a:cubicBezTo>
                  <a:cubicBezTo>
                    <a:pt x="8" y="3496"/>
                    <a:pt x="8" y="3496"/>
                    <a:pt x="8" y="3496"/>
                  </a:cubicBezTo>
                  <a:cubicBezTo>
                    <a:pt x="8" y="3498"/>
                    <a:pt x="6" y="3500"/>
                    <a:pt x="4" y="3500"/>
                  </a:cubicBezTo>
                  <a:close/>
                </a:path>
              </a:pathLst>
            </a:custGeom>
            <a:grpFill/>
            <a:ln>
              <a:noFill/>
            </a:ln>
          </p:spPr>
          <p:txBody>
            <a:bodyPr vert="horz" wrap="square" lIns="91440" tIns="45720" rIns="91440" bIns="45720" anchor="t">
              <a:prstTxWarp prst="textNoShape">
                <a:avLst/>
              </a:prstTxWarp>
            </a:bodyPr>
            <a:lstStyle/>
            <a:p>
              <a:endParaRPr lang="bg-BG"/>
            </a:p>
          </p:txBody>
        </p:sp>
        <p:sp>
          <p:nvSpPr>
            <p:cNvPr id="20" name="Freeform 25"/>
            <p:cNvSpPr/>
            <p:nvPr userDrawn="1"/>
          </p:nvSpPr>
          <p:spPr bwMode="auto">
            <a:xfrm>
              <a:off x="11863387" y="407988"/>
              <a:ext cx="12700" cy="5624513"/>
            </a:xfrm>
            <a:custGeom>
              <a:avLst/>
              <a:rect l="l" t="t" r="r" b="b"/>
              <a:pathLst>
                <a:path w="8" h="3500">
                  <a:moveTo>
                    <a:pt x="4" y="3500"/>
                  </a:moveTo>
                  <a:cubicBezTo>
                    <a:pt x="2" y="3500"/>
                    <a:pt x="0" y="3498"/>
                    <a:pt x="0" y="3496"/>
                  </a:cubicBezTo>
                  <a:cubicBezTo>
                    <a:pt x="0" y="4"/>
                    <a:pt x="0" y="4"/>
                    <a:pt x="0" y="4"/>
                  </a:cubicBezTo>
                  <a:cubicBezTo>
                    <a:pt x="0" y="1"/>
                    <a:pt x="2" y="0"/>
                    <a:pt x="4" y="0"/>
                  </a:cubicBezTo>
                  <a:cubicBezTo>
                    <a:pt x="6" y="0"/>
                    <a:pt x="8" y="1"/>
                    <a:pt x="8" y="4"/>
                  </a:cubicBezTo>
                  <a:cubicBezTo>
                    <a:pt x="8" y="3496"/>
                    <a:pt x="8" y="3496"/>
                    <a:pt x="8" y="3496"/>
                  </a:cubicBezTo>
                  <a:cubicBezTo>
                    <a:pt x="8" y="3498"/>
                    <a:pt x="6" y="3500"/>
                    <a:pt x="4" y="3500"/>
                  </a:cubicBezTo>
                  <a:close/>
                </a:path>
              </a:pathLst>
            </a:custGeom>
            <a:grpFill/>
            <a:ln>
              <a:noFill/>
            </a:ln>
          </p:spPr>
          <p:txBody>
            <a:bodyPr vert="horz" wrap="square" lIns="91440" tIns="45720" rIns="91440" bIns="45720" anchor="t">
              <a:prstTxWarp prst="textNoShape">
                <a:avLst/>
              </a:prstTxWarp>
            </a:bodyPr>
            <a:lstStyle/>
            <a:p>
              <a:endParaRPr lang="bg-BG"/>
            </a:p>
          </p:txBody>
        </p:sp>
        <p:sp>
          <p:nvSpPr>
            <p:cNvPr id="21" name="Freeform 26"/>
            <p:cNvSpPr>
              <a:spLocks noEditPoints="1"/>
            </p:cNvSpPr>
            <p:nvPr userDrawn="1"/>
          </p:nvSpPr>
          <p:spPr bwMode="auto">
            <a:xfrm>
              <a:off x="6030912" y="69851"/>
              <a:ext cx="128588" cy="128588"/>
            </a:xfrm>
            <a:custGeom>
              <a:avLst/>
              <a:rect l="l" t="t" r="r" b="b"/>
              <a:pathLst>
                <a:path w="80" h="80">
                  <a:moveTo>
                    <a:pt x="40" y="80"/>
                  </a:moveTo>
                  <a:cubicBezTo>
                    <a:pt x="18" y="80"/>
                    <a:pt x="0" y="62"/>
                    <a:pt x="0" y="40"/>
                  </a:cubicBezTo>
                  <a:cubicBezTo>
                    <a:pt x="0" y="18"/>
                    <a:pt x="18" y="0"/>
                    <a:pt x="40" y="0"/>
                  </a:cubicBezTo>
                  <a:cubicBezTo>
                    <a:pt x="62" y="0"/>
                    <a:pt x="80" y="18"/>
                    <a:pt x="80" y="40"/>
                  </a:cubicBezTo>
                  <a:cubicBezTo>
                    <a:pt x="80" y="62"/>
                    <a:pt x="62" y="80"/>
                    <a:pt x="40" y="80"/>
                  </a:cubicBezTo>
                  <a:close/>
                  <a:moveTo>
                    <a:pt x="40" y="8"/>
                  </a:moveTo>
                  <a:cubicBezTo>
                    <a:pt x="23" y="8"/>
                    <a:pt x="8" y="23"/>
                    <a:pt x="8" y="40"/>
                  </a:cubicBezTo>
                  <a:cubicBezTo>
                    <a:pt x="8" y="57"/>
                    <a:pt x="23" y="72"/>
                    <a:pt x="40" y="72"/>
                  </a:cubicBezTo>
                  <a:cubicBezTo>
                    <a:pt x="57" y="72"/>
                    <a:pt x="72" y="57"/>
                    <a:pt x="72" y="40"/>
                  </a:cubicBezTo>
                  <a:cubicBezTo>
                    <a:pt x="72" y="23"/>
                    <a:pt x="57" y="8"/>
                    <a:pt x="40" y="8"/>
                  </a:cubicBezTo>
                  <a:close/>
                </a:path>
              </a:pathLst>
            </a:custGeom>
            <a:grpFill/>
            <a:ln>
              <a:noFill/>
            </a:ln>
          </p:spPr>
          <p:txBody>
            <a:bodyPr vert="horz" wrap="square" lIns="91440" tIns="45720" rIns="91440" bIns="45720" anchor="t">
              <a:prstTxWarp prst="textNoShape">
                <a:avLst/>
              </a:prstTxWarp>
            </a:bodyPr>
            <a:lstStyle/>
            <a:p>
              <a:endParaRPr lang="bg-BG"/>
            </a:p>
          </p:txBody>
        </p:sp>
        <p:sp>
          <p:nvSpPr>
            <p:cNvPr id="22" name="Freeform 27"/>
            <p:cNvSpPr>
              <a:spLocks noEditPoints="1"/>
            </p:cNvSpPr>
            <p:nvPr userDrawn="1"/>
          </p:nvSpPr>
          <p:spPr bwMode="auto">
            <a:xfrm>
              <a:off x="6030912" y="6242051"/>
              <a:ext cx="128588" cy="128588"/>
            </a:xfrm>
            <a:custGeom>
              <a:avLst/>
              <a:rect l="l" t="t" r="r" b="b"/>
              <a:pathLst>
                <a:path w="80" h="80">
                  <a:moveTo>
                    <a:pt x="40" y="80"/>
                  </a:moveTo>
                  <a:cubicBezTo>
                    <a:pt x="18" y="80"/>
                    <a:pt x="0" y="62"/>
                    <a:pt x="0" y="40"/>
                  </a:cubicBezTo>
                  <a:cubicBezTo>
                    <a:pt x="0" y="18"/>
                    <a:pt x="18" y="0"/>
                    <a:pt x="40" y="0"/>
                  </a:cubicBezTo>
                  <a:cubicBezTo>
                    <a:pt x="62" y="0"/>
                    <a:pt x="80" y="18"/>
                    <a:pt x="80" y="40"/>
                  </a:cubicBezTo>
                  <a:cubicBezTo>
                    <a:pt x="80" y="62"/>
                    <a:pt x="62" y="80"/>
                    <a:pt x="40" y="80"/>
                  </a:cubicBezTo>
                  <a:close/>
                  <a:moveTo>
                    <a:pt x="40" y="8"/>
                  </a:moveTo>
                  <a:cubicBezTo>
                    <a:pt x="23" y="8"/>
                    <a:pt x="8" y="23"/>
                    <a:pt x="8" y="40"/>
                  </a:cubicBezTo>
                  <a:cubicBezTo>
                    <a:pt x="8" y="57"/>
                    <a:pt x="23" y="72"/>
                    <a:pt x="40" y="72"/>
                  </a:cubicBezTo>
                  <a:cubicBezTo>
                    <a:pt x="57" y="72"/>
                    <a:pt x="72" y="57"/>
                    <a:pt x="72" y="40"/>
                  </a:cubicBezTo>
                  <a:cubicBezTo>
                    <a:pt x="72" y="23"/>
                    <a:pt x="57" y="8"/>
                    <a:pt x="40" y="8"/>
                  </a:cubicBezTo>
                  <a:close/>
                </a:path>
              </a:pathLst>
            </a:custGeom>
            <a:grpFill/>
            <a:ln>
              <a:noFill/>
            </a:ln>
          </p:spPr>
          <p:txBody>
            <a:bodyPr vert="horz" wrap="square" lIns="91440" tIns="45720" rIns="91440" bIns="45720" anchor="t">
              <a:prstTxWarp prst="textNoShape">
                <a:avLst/>
              </a:prstTxWarp>
            </a:bodyPr>
            <a:lstStyle/>
            <a:p>
              <a:endParaRPr lang="bg-BG"/>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sldNum="0" hdr="0" ftr="0"/>
  <p:txStyles>
    <p:titleStyle>
      <a:lvl1pPr algn="l" defTabSz="914400" rtl="0" eaLnBrk="1" latinLnBrk="0" hangingPunct="1">
        <a:lnSpc>
          <a:spcPct val="90000"/>
        </a:lnSpc>
        <a:spcBef>
          <a:spcPct val="0"/>
        </a:spcBef>
        <a:buNone/>
        <a:defRPr sz="5400" kern="1200">
          <a:solidFill>
            <a:schemeClr val="accent4">
              <a:lumMod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panose="020B0604020202020204"/>
        <a:buChar char="•"/>
        <a:defRPr sz="2800" kern="1200">
          <a:solidFill>
            <a:schemeClr val="accent4">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panose="020B0604020202020204"/>
        <a:buChar char="•"/>
        <a:defRPr sz="2400" kern="1200">
          <a:solidFill>
            <a:schemeClr val="accent4">
              <a:lumMod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panose="020B0604020202020204"/>
        <a:buChar char="•"/>
        <a:defRPr sz="2000" kern="1200">
          <a:solidFill>
            <a:schemeClr val="accent4">
              <a:lumMod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panose="020B0604020202020204"/>
        <a:buChar char="•"/>
        <a:defRPr sz="1800" kern="1200">
          <a:solidFill>
            <a:schemeClr val="accent4">
              <a:lumMod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panose="020B0604020202020204"/>
        <a:buChar char="•"/>
        <a:defRPr sz="1800" kern="1200">
          <a:solidFill>
            <a:schemeClr val="accent4">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9pPr>
    </p:bodyStyle>
    <p:otherStyle>
      <a:defPPr>
        <a:defRPr lang="en-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ctrTitle"/>
          </p:nvPr>
        </p:nvSpPr>
        <p:spPr>
          <a:xfrm>
            <a:off x="1524000" y="1520850"/>
            <a:ext cx="9144000" cy="1513058"/>
          </a:xfrm>
        </p:spPr>
        <p:txBody>
          <a:bodyPr>
            <a:noAutofit/>
          </a:bodyPr>
          <a:lstStyle/>
          <a:p>
            <a:r>
              <a:rPr lang="en-BG" sz="4400" dirty="0"/>
              <a:t>This is the title of the Presentation</a:t>
            </a:r>
          </a:p>
        </p:txBody>
      </p:sp>
      <p:sp>
        <p:nvSpPr>
          <p:cNvPr id="3" name="Subtitle 2"/>
          <p:cNvSpPr>
            <a:spLocks noGrp="1" noEditPoints="1"/>
          </p:cNvSpPr>
          <p:nvPr>
            <p:ph type="subTitle" idx="1"/>
          </p:nvPr>
        </p:nvSpPr>
        <p:spPr>
          <a:xfrm>
            <a:off x="1524000" y="3871718"/>
            <a:ext cx="9144000" cy="449527"/>
          </a:xfrm>
        </p:spPr>
        <p:txBody>
          <a:bodyPr>
            <a:normAutofit lnSpcReduction="10000"/>
          </a:bodyPr>
          <a:lstStyle/>
          <a:p>
            <a:r>
              <a:rPr lang="en-BG" dirty="0"/>
              <a:t>THIS IS THE SUBTITLE</a:t>
            </a:r>
          </a:p>
        </p:txBody>
      </p:sp>
      <p:sp>
        <p:nvSpPr>
          <p:cNvPr id="4" name="Text Placeholder 3"/>
          <p:cNvSpPr>
            <a:spLocks noGrp="1" noEditPoints="1"/>
          </p:cNvSpPr>
          <p:nvPr>
            <p:ph type="body" sz="quarter" idx="10"/>
          </p:nvPr>
        </p:nvSpPr>
        <p:spPr/>
        <p:txBody>
          <a:bodyPr/>
          <a:lstStyle/>
          <a:p>
            <a:r>
              <a:rPr lang="en-BG" dirty="0"/>
              <a:t>October</a:t>
            </a:r>
          </a:p>
        </p:txBody>
      </p:sp>
      <p:sp>
        <p:nvSpPr>
          <p:cNvPr id="5" name="Text Placeholder 4"/>
          <p:cNvSpPr>
            <a:spLocks noGrp="1" noEditPoints="1"/>
          </p:cNvSpPr>
          <p:nvPr>
            <p:ph type="body" sz="quarter" idx="11"/>
          </p:nvPr>
        </p:nvSpPr>
        <p:spPr/>
        <p:txBody>
          <a:bodyPr/>
          <a:lstStyle/>
          <a:p>
            <a:r>
              <a:rPr lang="en-BG" dirty="0"/>
              <a:t>2020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ctrTitle"/>
          </p:nvPr>
        </p:nvSpPr>
        <p:spPr/>
        <p:txBody>
          <a:bodyPr/>
          <a:lstStyle/>
          <a:p>
            <a:r>
              <a:rPr lang="en-BG" dirty="0"/>
              <a:t>Intro Slide</a:t>
            </a:r>
          </a:p>
        </p:txBody>
      </p:sp>
      <p:sp>
        <p:nvSpPr>
          <p:cNvPr id="3" name="Subtitle 2"/>
          <p:cNvSpPr>
            <a:spLocks noGrp="1" noEditPoints="1"/>
          </p:cNvSpPr>
          <p:nvPr>
            <p:ph type="subTitle" idx="1"/>
          </p:nvPr>
        </p:nvSpPr>
        <p:spPr/>
        <p:txBody>
          <a:bodyPr/>
          <a:lstStyle/>
          <a:p>
            <a:r>
              <a:rPr lang="en-BG" dirty="0"/>
              <a:t>This is the Subtitle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noEditPoints="1"/>
          </p:cNvSpPr>
          <p:nvPr>
            <p:ph type="title"/>
          </p:nvPr>
        </p:nvSpPr>
        <p:spPr/>
        <p:txBody>
          <a:bodyPr/>
          <a:lstStyle/>
          <a:p>
            <a:r>
              <a:rPr lang="en-US" dirty="0"/>
              <a:t>Section Title</a:t>
            </a:r>
            <a:endParaRPr lang="bg-BG" dirty="0"/>
          </a:p>
        </p:txBody>
      </p:sp>
      <p:sp>
        <p:nvSpPr>
          <p:cNvPr id="3" name="Текстов контейнер 2"/>
          <p:cNvSpPr>
            <a:spLocks noGrp="1" noEditPoints="1"/>
          </p:cNvSpPr>
          <p:nvPr>
            <p:ph type="body" sz="quarter" idx="13"/>
          </p:nvPr>
        </p:nvSpPr>
        <p:spPr/>
        <p:txBody>
          <a:bodyPr/>
          <a:lstStyle/>
          <a:p>
            <a:r>
              <a:rPr lang="en-US" dirty="0"/>
              <a:t>This is Section Subtitle</a:t>
            </a:r>
            <a:endParaRPr lang="bg-BG" dirty="0"/>
          </a:p>
        </p:txBody>
      </p:sp>
      <p:pic>
        <p:nvPicPr>
          <p:cNvPr id="9" name="Контейнер за картина 8"/>
          <p:cNvPicPr>
            <a:picLocks noGrp="1" noChangeAspect="1"/>
          </p:cNvPicPr>
          <p:nvPr>
            <p:ph type="pic" sz="quarter" idx="14"/>
          </p:nvPr>
        </p:nvPicPr>
        <p:blipFill>
          <a:blip r:embed="rId1"/>
          <a:srcRect/>
          <a:stretch>
            <a:fillRect/>
          </a:stretch>
        </p:blipFill>
        <p:spPr>
          <a:xfrm>
            <a:off x="0" y="2636838"/>
            <a:ext cx="12192000" cy="308133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noEditPoints="1"/>
          </p:cNvSpPr>
          <p:nvPr>
            <p:ph type="title"/>
          </p:nvPr>
        </p:nvSpPr>
        <p:spPr>
          <a:xfrm>
            <a:off x="5961247" y="924748"/>
            <a:ext cx="5393355" cy="932929"/>
          </a:xfrm>
        </p:spPr>
        <p:txBody>
          <a:bodyPr>
            <a:normAutofit/>
          </a:bodyPr>
          <a:lstStyle/>
          <a:p>
            <a:r>
              <a:rPr lang="en-US" dirty="0"/>
              <a:t>Section Title</a:t>
            </a:r>
            <a:endParaRPr lang="bg-BG" dirty="0"/>
          </a:p>
        </p:txBody>
      </p:sp>
      <p:sp>
        <p:nvSpPr>
          <p:cNvPr id="5" name="Текстов контейнер 4"/>
          <p:cNvSpPr>
            <a:spLocks noGrp="1" noEditPoints="1"/>
          </p:cNvSpPr>
          <p:nvPr>
            <p:ph type="body" sz="quarter" idx="13"/>
          </p:nvPr>
        </p:nvSpPr>
        <p:spPr/>
        <p:txBody>
          <a:bodyPr>
            <a:normAutofit fontScale="92500" lnSpcReduction="10000"/>
          </a:bodyPr>
          <a:lstStyle/>
          <a:p>
            <a:r>
              <a:rPr lang="en-US" sz="2400" dirty="0"/>
              <a:t>This is Section Subtitle</a:t>
            </a:r>
            <a:endParaRPr lang="bg-BG" sz="2400" dirty="0"/>
          </a:p>
        </p:txBody>
      </p:sp>
      <p:sp>
        <p:nvSpPr>
          <p:cNvPr id="7" name="Текстов контейнер 6"/>
          <p:cNvSpPr>
            <a:spLocks noGrp="1" noEditPoints="1"/>
          </p:cNvSpPr>
          <p:nvPr>
            <p:ph type="body" sz="quarter" idx="15"/>
          </p:nvPr>
        </p:nvSpPr>
        <p:spPr>
          <a:xfrm>
            <a:off x="5961247" y="2859089"/>
            <a:ext cx="5386388" cy="1065211"/>
          </a:xfrm>
        </p:spPr>
        <p:txBody>
          <a:bodyPr>
            <a:normAutofit/>
          </a:bodyPr>
          <a:lstStyle/>
          <a:p>
            <a:pPr marL="0" indent="0"/>
            <a:r>
              <a:rPr lang="en-US" sz="1600" dirty="0"/>
              <a:t>"Lorem ipsum dolor sit amet, consectetur adipiscing elit, sed do eiusmod tempor incididunt ut labore et dolore magna aliqua. Ut enim ad minim veniam, quis nostrud exercitation ullamco laboris nisi ut aliquip ex ea commodo </a:t>
            </a:r>
            <a:r>
              <a:rPr lang="en-US" sz="1600" dirty="0" err="1"/>
              <a:t>consequat</a:t>
            </a:r>
            <a:r>
              <a:rPr lang="en-US" sz="1600" dirty="0"/>
              <a:t>.”</a:t>
            </a:r>
            <a:endParaRPr lang="bg-BG" sz="1600" dirty="0"/>
          </a:p>
        </p:txBody>
      </p:sp>
      <p:pic>
        <p:nvPicPr>
          <p:cNvPr id="10" name="Контейнер за картина 9"/>
          <p:cNvPicPr>
            <a:picLocks noGrp="1" noChangeAspect="1"/>
          </p:cNvPicPr>
          <p:nvPr>
            <p:ph type="pic" sz="quarter" idx="14"/>
          </p:nvPr>
        </p:nvPicPr>
        <p:blipFill>
          <a:blip r:embed="rId1"/>
          <a:srcRect/>
          <a:stretch>
            <a:fillRect/>
          </a:stretch>
        </p:blipFill>
        <p:spPr>
          <a:xfrm>
            <a:off x="904873" y="0"/>
            <a:ext cx="4569142"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noEditPoints="1"/>
          </p:cNvSpPr>
          <p:nvPr>
            <p:ph type="title"/>
          </p:nvPr>
        </p:nvSpPr>
        <p:spPr/>
        <p:txBody>
          <a:bodyPr>
            <a:normAutofit/>
          </a:bodyPr>
          <a:lstStyle/>
          <a:p>
            <a:r>
              <a:rPr lang="en-US" dirty="0"/>
              <a:t>Section Title</a:t>
            </a:r>
            <a:endParaRPr lang="bg-BG" dirty="0"/>
          </a:p>
        </p:txBody>
      </p:sp>
      <p:sp>
        <p:nvSpPr>
          <p:cNvPr id="5" name="Текстов контейнер 4"/>
          <p:cNvSpPr>
            <a:spLocks noGrp="1" noEditPoints="1"/>
          </p:cNvSpPr>
          <p:nvPr>
            <p:ph type="body" sz="quarter" idx="13"/>
          </p:nvPr>
        </p:nvSpPr>
        <p:spPr/>
        <p:txBody>
          <a:bodyPr/>
          <a:lstStyle/>
          <a:p>
            <a:r>
              <a:rPr lang="en-US" dirty="0"/>
              <a:t>This is Section Subtitle</a:t>
            </a:r>
            <a:endParaRPr lang="bg-BG" dirty="0"/>
          </a:p>
        </p:txBody>
      </p:sp>
      <p:sp>
        <p:nvSpPr>
          <p:cNvPr id="7" name="Текстов контейнер 6"/>
          <p:cNvSpPr>
            <a:spLocks noGrp="1" noEditPoints="1"/>
          </p:cNvSpPr>
          <p:nvPr>
            <p:ph type="body" sz="quarter" idx="15"/>
          </p:nvPr>
        </p:nvSpPr>
        <p:spPr>
          <a:xfrm>
            <a:off x="6283451" y="4283018"/>
            <a:ext cx="5064184" cy="1646143"/>
          </a:xfrm>
        </p:spPr>
        <p:txBody>
          <a:bodyPr/>
          <a:lstStyle/>
          <a:p>
            <a:pPr marL="0" indent="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endParaRPr lang="bg-BG" dirty="0"/>
          </a:p>
        </p:txBody>
      </p:sp>
      <p:pic>
        <p:nvPicPr>
          <p:cNvPr id="10" name="Контейнер за картина 9"/>
          <p:cNvPicPr>
            <a:picLocks noGrp="1" noChangeAspect="1"/>
          </p:cNvPicPr>
          <p:nvPr>
            <p:ph type="pic" sz="quarter" idx="14"/>
          </p:nvPr>
        </p:nvPicPr>
        <p:blipFill>
          <a:blip r:embed="rId1"/>
          <a:srcRect/>
          <a:stretch>
            <a:fillRect/>
          </a:stretch>
        </p:blipFill>
        <p:spPr>
          <a:xfrm>
            <a:off x="0" y="731521"/>
            <a:ext cx="12192000" cy="28407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ов контейнер 4"/>
          <p:cNvSpPr>
            <a:spLocks noGrp="1" noEditPoints="1"/>
          </p:cNvSpPr>
          <p:nvPr>
            <p:ph type="body" sz="quarter" idx="14"/>
          </p:nvPr>
        </p:nvSpPr>
        <p:spPr/>
        <p:txBody>
          <a:bodyPr/>
          <a:lstStyle/>
          <a:p>
            <a:r>
              <a:rPr lang="en-US" dirty="0"/>
              <a:t>This is Section Subtitle</a:t>
            </a:r>
            <a:endParaRPr lang="bg-BG" dirty="0"/>
          </a:p>
        </p:txBody>
      </p:sp>
      <p:sp>
        <p:nvSpPr>
          <p:cNvPr id="6" name="Текстов контейнер 5"/>
          <p:cNvSpPr>
            <a:spLocks noGrp="1" noEditPoints="1"/>
          </p:cNvSpPr>
          <p:nvPr>
            <p:ph type="body" sz="quarter" idx="15"/>
          </p:nvPr>
        </p:nvSpPr>
        <p:spPr/>
        <p:txBody>
          <a:bodyPr/>
          <a:lstStyle/>
          <a:p>
            <a:pPr marL="0" indent="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endParaRPr lang="bg-BG" dirty="0"/>
          </a:p>
        </p:txBody>
      </p:sp>
      <p:graphicFrame>
        <p:nvGraphicFramePr>
          <p:cNvPr id="10" name="Таблица 10"/>
          <p:cNvGraphicFramePr>
            <a:graphicFrameLocks noGrp="1"/>
          </p:cNvGraphicFramePr>
          <p:nvPr>
            <p:ph type="tbl" sz="quarter" idx="16"/>
          </p:nvPr>
        </p:nvGraphicFramePr>
        <p:xfrm>
          <a:off x="844550" y="2289175"/>
          <a:ext cx="5064125" cy="2966720"/>
        </p:xfrm>
        <a:graphic>
          <a:graphicData uri="http://schemas.openxmlformats.org/drawingml/2006/table">
            <a:tbl>
              <a:tblPr firstRow="1" bandRow="1">
                <a:tableStyleId>{775DCB02-9BB8-47FD-8907-85C794F793BA}</a:tableStyleId>
              </a:tblPr>
              <a:tblGrid>
                <a:gridCol w="1012825"/>
                <a:gridCol w="1012825"/>
                <a:gridCol w="1012825"/>
                <a:gridCol w="1012825"/>
                <a:gridCol w="1012825"/>
              </a:tblGrid>
              <a:tr h="370840">
                <a:tc>
                  <a:txBody>
                    <a:bodyPr/>
                    <a:lstStyle/>
                    <a:p>
                      <a:endParaRPr lang="bg-BG"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4">
                        <a:lumMod val="75000"/>
                      </a:schemeClr>
                    </a:solidFill>
                  </a:tcPr>
                </a:tc>
                <a:tc>
                  <a:txBody>
                    <a:bodyPr/>
                    <a:lstStyle/>
                    <a:p>
                      <a:endParaRPr lang="bg-BG"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4">
                        <a:lumMod val="75000"/>
                      </a:schemeClr>
                    </a:solidFill>
                  </a:tcPr>
                </a:tc>
                <a:tc>
                  <a:txBody>
                    <a:bodyPr/>
                    <a:lstStyle/>
                    <a:p>
                      <a:endParaRPr lang="bg-BG"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4">
                        <a:lumMod val="75000"/>
                      </a:schemeClr>
                    </a:solidFill>
                  </a:tcPr>
                </a:tc>
                <a:tc>
                  <a:txBody>
                    <a:bodyPr/>
                    <a:lstStyle/>
                    <a:p>
                      <a:endParaRPr lang="bg-BG"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4">
                        <a:lumMod val="75000"/>
                      </a:schemeClr>
                    </a:solidFill>
                  </a:tcPr>
                </a:tc>
                <a:tc>
                  <a:txBody>
                    <a:bodyPr/>
                    <a:lstStyle/>
                    <a:p>
                      <a:endParaRPr lang="bg-BG"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4">
                        <a:lumMod val="75000"/>
                      </a:schemeClr>
                    </a:solidFill>
                  </a:tcPr>
                </a:tc>
              </a:tr>
              <a:tr h="370840">
                <a:tc>
                  <a:txBody>
                    <a:bodyPr/>
                    <a:lstStyle/>
                    <a:p>
                      <a:endParaRPr lang="bg-BG"/>
                    </a:p>
                  </a:txBody>
                  <a:tcPr>
                    <a:lnT w="12700" cap="flat" cmpd="sng" algn="ctr">
                      <a:noFill/>
                      <a:prstDash val="solid"/>
                      <a:round/>
                      <a:headEnd type="none" w="med" len="med"/>
                      <a:tailEnd type="none" w="med" len="med"/>
                    </a:lnT>
                    <a:solidFill>
                      <a:schemeClr val="accent4">
                        <a:lumMod val="90000"/>
                      </a:schemeClr>
                    </a:solidFill>
                  </a:tcPr>
                </a:tc>
                <a:tc>
                  <a:txBody>
                    <a:bodyPr/>
                    <a:lstStyle/>
                    <a:p>
                      <a:endParaRPr lang="bg-BG"/>
                    </a:p>
                  </a:txBody>
                  <a:tcPr>
                    <a:lnT w="12700" cap="flat" cmpd="sng" algn="ctr">
                      <a:noFill/>
                      <a:prstDash val="solid"/>
                      <a:round/>
                      <a:headEnd type="none" w="med" len="med"/>
                      <a:tailEnd type="none" w="med" len="med"/>
                    </a:lnT>
                    <a:solidFill>
                      <a:schemeClr val="accent4">
                        <a:lumMod val="90000"/>
                      </a:schemeClr>
                    </a:solidFill>
                  </a:tcPr>
                </a:tc>
                <a:tc>
                  <a:txBody>
                    <a:bodyPr/>
                    <a:lstStyle/>
                    <a:p>
                      <a:endParaRPr lang="bg-BG"/>
                    </a:p>
                  </a:txBody>
                  <a:tcPr>
                    <a:lnT w="12700" cap="flat" cmpd="sng" algn="ctr">
                      <a:noFill/>
                      <a:prstDash val="solid"/>
                      <a:round/>
                      <a:headEnd type="none" w="med" len="med"/>
                      <a:tailEnd type="none" w="med" len="med"/>
                    </a:lnT>
                    <a:solidFill>
                      <a:schemeClr val="accent4">
                        <a:lumMod val="90000"/>
                      </a:schemeClr>
                    </a:solidFill>
                  </a:tcPr>
                </a:tc>
                <a:tc>
                  <a:txBody>
                    <a:bodyPr/>
                    <a:lstStyle/>
                    <a:p>
                      <a:endParaRPr lang="bg-BG"/>
                    </a:p>
                  </a:txBody>
                  <a:tcPr>
                    <a:lnT w="12700" cap="flat" cmpd="sng" algn="ctr">
                      <a:noFill/>
                      <a:prstDash val="solid"/>
                      <a:round/>
                      <a:headEnd type="none" w="med" len="med"/>
                      <a:tailEnd type="none" w="med" len="med"/>
                    </a:lnT>
                    <a:solidFill>
                      <a:schemeClr val="accent4">
                        <a:lumMod val="90000"/>
                      </a:schemeClr>
                    </a:solidFill>
                  </a:tcPr>
                </a:tc>
                <a:tc>
                  <a:txBody>
                    <a:bodyPr/>
                    <a:lstStyle/>
                    <a:p>
                      <a:endParaRPr lang="bg-BG" dirty="0"/>
                    </a:p>
                  </a:txBody>
                  <a:tcPr>
                    <a:lnT w="12700" cap="flat" cmpd="sng" algn="ctr">
                      <a:noFill/>
                      <a:prstDash val="solid"/>
                      <a:round/>
                      <a:headEnd type="none" w="med" len="med"/>
                      <a:tailEnd type="none" w="med" len="med"/>
                    </a:lnT>
                    <a:solidFill>
                      <a:schemeClr val="accent4">
                        <a:lumMod val="90000"/>
                      </a:schemeClr>
                    </a:solidFill>
                  </a:tcPr>
                </a:tc>
              </a:tr>
              <a:tr h="370840">
                <a:tc>
                  <a:txBody>
                    <a:bodyPr/>
                    <a:lstStyle/>
                    <a:p>
                      <a:endParaRPr lang="bg-BG"/>
                    </a:p>
                  </a:txBody>
                  <a:tcPr>
                    <a:solidFill>
                      <a:schemeClr val="accent4">
                        <a:lumMod val="90000"/>
                      </a:schemeClr>
                    </a:solidFill>
                  </a:tcPr>
                </a:tc>
                <a:tc>
                  <a:txBody>
                    <a:bodyPr/>
                    <a:lstStyle/>
                    <a:p>
                      <a:endParaRPr lang="bg-BG"/>
                    </a:p>
                  </a:txBody>
                  <a:tcPr>
                    <a:solidFill>
                      <a:schemeClr val="accent4">
                        <a:lumMod val="90000"/>
                      </a:schemeClr>
                    </a:solidFill>
                  </a:tcPr>
                </a:tc>
                <a:tc>
                  <a:txBody>
                    <a:bodyPr/>
                    <a:lstStyle/>
                    <a:p>
                      <a:endParaRPr lang="bg-BG"/>
                    </a:p>
                  </a:txBody>
                  <a:tcPr>
                    <a:solidFill>
                      <a:schemeClr val="accent4">
                        <a:lumMod val="90000"/>
                      </a:schemeClr>
                    </a:solidFill>
                  </a:tcPr>
                </a:tc>
                <a:tc>
                  <a:txBody>
                    <a:bodyPr/>
                    <a:lstStyle/>
                    <a:p>
                      <a:endParaRPr lang="bg-BG"/>
                    </a:p>
                  </a:txBody>
                  <a:tcPr>
                    <a:solidFill>
                      <a:schemeClr val="accent4">
                        <a:lumMod val="90000"/>
                      </a:schemeClr>
                    </a:solidFill>
                  </a:tcPr>
                </a:tc>
                <a:tc>
                  <a:txBody>
                    <a:bodyPr/>
                    <a:lstStyle/>
                    <a:p>
                      <a:endParaRPr lang="bg-BG" dirty="0"/>
                    </a:p>
                  </a:txBody>
                  <a:tcPr>
                    <a:solidFill>
                      <a:schemeClr val="accent4">
                        <a:lumMod val="90000"/>
                      </a:schemeClr>
                    </a:solidFill>
                  </a:tcPr>
                </a:tc>
              </a:tr>
              <a:tr h="370840">
                <a:tc>
                  <a:txBody>
                    <a:bodyPr/>
                    <a:lstStyle/>
                    <a:p>
                      <a:endParaRPr lang="bg-BG"/>
                    </a:p>
                  </a:txBody>
                  <a:tcPr>
                    <a:solidFill>
                      <a:schemeClr val="accent4">
                        <a:lumMod val="90000"/>
                      </a:schemeClr>
                    </a:solidFill>
                  </a:tcPr>
                </a:tc>
                <a:tc>
                  <a:txBody>
                    <a:bodyPr/>
                    <a:lstStyle/>
                    <a:p>
                      <a:endParaRPr lang="bg-BG"/>
                    </a:p>
                  </a:txBody>
                  <a:tcPr>
                    <a:solidFill>
                      <a:schemeClr val="accent4">
                        <a:lumMod val="90000"/>
                      </a:schemeClr>
                    </a:solidFill>
                  </a:tcPr>
                </a:tc>
                <a:tc>
                  <a:txBody>
                    <a:bodyPr/>
                    <a:lstStyle/>
                    <a:p>
                      <a:endParaRPr lang="bg-BG"/>
                    </a:p>
                  </a:txBody>
                  <a:tcPr>
                    <a:solidFill>
                      <a:schemeClr val="accent4">
                        <a:lumMod val="90000"/>
                      </a:schemeClr>
                    </a:solidFill>
                  </a:tcPr>
                </a:tc>
                <a:tc>
                  <a:txBody>
                    <a:bodyPr/>
                    <a:lstStyle/>
                    <a:p>
                      <a:endParaRPr lang="bg-BG"/>
                    </a:p>
                  </a:txBody>
                  <a:tcPr>
                    <a:solidFill>
                      <a:schemeClr val="accent4">
                        <a:lumMod val="90000"/>
                      </a:schemeClr>
                    </a:solidFill>
                  </a:tcPr>
                </a:tc>
                <a:tc>
                  <a:txBody>
                    <a:bodyPr/>
                    <a:lstStyle/>
                    <a:p>
                      <a:endParaRPr lang="bg-BG" dirty="0"/>
                    </a:p>
                  </a:txBody>
                  <a:tcPr>
                    <a:solidFill>
                      <a:schemeClr val="accent4">
                        <a:lumMod val="90000"/>
                      </a:schemeClr>
                    </a:solidFill>
                  </a:tcPr>
                </a:tc>
              </a:tr>
              <a:tr h="370840">
                <a:tc>
                  <a:txBody>
                    <a:bodyPr/>
                    <a:lstStyle/>
                    <a:p>
                      <a:endParaRPr lang="bg-BG"/>
                    </a:p>
                  </a:txBody>
                  <a:tcPr>
                    <a:solidFill>
                      <a:schemeClr val="accent4">
                        <a:lumMod val="90000"/>
                      </a:schemeClr>
                    </a:solidFill>
                  </a:tcPr>
                </a:tc>
                <a:tc>
                  <a:txBody>
                    <a:bodyPr/>
                    <a:lstStyle/>
                    <a:p>
                      <a:endParaRPr lang="bg-BG"/>
                    </a:p>
                  </a:txBody>
                  <a:tcPr>
                    <a:solidFill>
                      <a:schemeClr val="accent4">
                        <a:lumMod val="90000"/>
                      </a:schemeClr>
                    </a:solidFill>
                  </a:tcPr>
                </a:tc>
                <a:tc>
                  <a:txBody>
                    <a:bodyPr/>
                    <a:lstStyle/>
                    <a:p>
                      <a:endParaRPr lang="bg-BG"/>
                    </a:p>
                  </a:txBody>
                  <a:tcPr>
                    <a:solidFill>
                      <a:schemeClr val="accent4">
                        <a:lumMod val="90000"/>
                      </a:schemeClr>
                    </a:solidFill>
                  </a:tcPr>
                </a:tc>
                <a:tc>
                  <a:txBody>
                    <a:bodyPr/>
                    <a:lstStyle/>
                    <a:p>
                      <a:endParaRPr lang="bg-BG"/>
                    </a:p>
                  </a:txBody>
                  <a:tcPr>
                    <a:solidFill>
                      <a:schemeClr val="accent4">
                        <a:lumMod val="90000"/>
                      </a:schemeClr>
                    </a:solidFill>
                  </a:tcPr>
                </a:tc>
                <a:tc>
                  <a:txBody>
                    <a:bodyPr/>
                    <a:lstStyle/>
                    <a:p>
                      <a:endParaRPr lang="bg-BG" dirty="0"/>
                    </a:p>
                  </a:txBody>
                  <a:tcPr>
                    <a:solidFill>
                      <a:schemeClr val="accent4">
                        <a:lumMod val="90000"/>
                      </a:schemeClr>
                    </a:solidFill>
                  </a:tcPr>
                </a:tc>
              </a:tr>
              <a:tr h="370840">
                <a:tc>
                  <a:txBody>
                    <a:bodyPr/>
                    <a:lstStyle/>
                    <a:p>
                      <a:endParaRPr lang="bg-BG"/>
                    </a:p>
                  </a:txBody>
                  <a:tcPr>
                    <a:solidFill>
                      <a:schemeClr val="accent4">
                        <a:lumMod val="90000"/>
                      </a:schemeClr>
                    </a:solidFill>
                  </a:tcPr>
                </a:tc>
                <a:tc>
                  <a:txBody>
                    <a:bodyPr/>
                    <a:lstStyle/>
                    <a:p>
                      <a:endParaRPr lang="bg-BG"/>
                    </a:p>
                  </a:txBody>
                  <a:tcPr>
                    <a:solidFill>
                      <a:schemeClr val="accent4">
                        <a:lumMod val="90000"/>
                      </a:schemeClr>
                    </a:solidFill>
                  </a:tcPr>
                </a:tc>
                <a:tc>
                  <a:txBody>
                    <a:bodyPr/>
                    <a:lstStyle/>
                    <a:p>
                      <a:endParaRPr lang="bg-BG"/>
                    </a:p>
                  </a:txBody>
                  <a:tcPr>
                    <a:solidFill>
                      <a:schemeClr val="accent4">
                        <a:lumMod val="90000"/>
                      </a:schemeClr>
                    </a:solidFill>
                  </a:tcPr>
                </a:tc>
                <a:tc>
                  <a:txBody>
                    <a:bodyPr/>
                    <a:lstStyle/>
                    <a:p>
                      <a:endParaRPr lang="bg-BG"/>
                    </a:p>
                  </a:txBody>
                  <a:tcPr>
                    <a:solidFill>
                      <a:schemeClr val="accent4">
                        <a:lumMod val="90000"/>
                      </a:schemeClr>
                    </a:solidFill>
                  </a:tcPr>
                </a:tc>
                <a:tc>
                  <a:txBody>
                    <a:bodyPr/>
                    <a:lstStyle/>
                    <a:p>
                      <a:endParaRPr lang="bg-BG" dirty="0"/>
                    </a:p>
                  </a:txBody>
                  <a:tcPr>
                    <a:solidFill>
                      <a:schemeClr val="accent4">
                        <a:lumMod val="90000"/>
                      </a:schemeClr>
                    </a:solidFill>
                  </a:tcPr>
                </a:tc>
              </a:tr>
              <a:tr h="370840">
                <a:tc>
                  <a:txBody>
                    <a:bodyPr/>
                    <a:lstStyle/>
                    <a:p>
                      <a:endParaRPr lang="bg-BG"/>
                    </a:p>
                  </a:txBody>
                  <a:tcPr>
                    <a:solidFill>
                      <a:schemeClr val="accent4">
                        <a:lumMod val="90000"/>
                      </a:schemeClr>
                    </a:solidFill>
                  </a:tcPr>
                </a:tc>
                <a:tc>
                  <a:txBody>
                    <a:bodyPr/>
                    <a:lstStyle/>
                    <a:p>
                      <a:endParaRPr lang="bg-BG"/>
                    </a:p>
                  </a:txBody>
                  <a:tcPr>
                    <a:solidFill>
                      <a:schemeClr val="accent4">
                        <a:lumMod val="90000"/>
                      </a:schemeClr>
                    </a:solidFill>
                  </a:tcPr>
                </a:tc>
                <a:tc>
                  <a:txBody>
                    <a:bodyPr/>
                    <a:lstStyle/>
                    <a:p>
                      <a:endParaRPr lang="bg-BG"/>
                    </a:p>
                  </a:txBody>
                  <a:tcPr>
                    <a:solidFill>
                      <a:schemeClr val="accent4">
                        <a:lumMod val="90000"/>
                      </a:schemeClr>
                    </a:solidFill>
                  </a:tcPr>
                </a:tc>
                <a:tc>
                  <a:txBody>
                    <a:bodyPr/>
                    <a:lstStyle/>
                    <a:p>
                      <a:endParaRPr lang="bg-BG"/>
                    </a:p>
                  </a:txBody>
                  <a:tcPr>
                    <a:solidFill>
                      <a:schemeClr val="accent4">
                        <a:lumMod val="90000"/>
                      </a:schemeClr>
                    </a:solidFill>
                  </a:tcPr>
                </a:tc>
                <a:tc>
                  <a:txBody>
                    <a:bodyPr/>
                    <a:lstStyle/>
                    <a:p>
                      <a:endParaRPr lang="bg-BG" dirty="0"/>
                    </a:p>
                  </a:txBody>
                  <a:tcPr>
                    <a:solidFill>
                      <a:schemeClr val="accent4">
                        <a:lumMod val="90000"/>
                      </a:schemeClr>
                    </a:solidFill>
                  </a:tcPr>
                </a:tc>
              </a:tr>
              <a:tr h="370840">
                <a:tc>
                  <a:txBody>
                    <a:bodyPr/>
                    <a:lstStyle/>
                    <a:p>
                      <a:endParaRPr lang="bg-BG"/>
                    </a:p>
                  </a:txBody>
                  <a:tcPr>
                    <a:lnB w="12700" cap="flat" cmpd="sng" algn="ctr">
                      <a:noFill/>
                      <a:prstDash val="solid"/>
                      <a:round/>
                      <a:headEnd type="none" w="med" len="med"/>
                      <a:tailEnd type="none" w="med" len="med"/>
                    </a:lnB>
                    <a:solidFill>
                      <a:schemeClr val="accent4">
                        <a:lumMod val="90000"/>
                      </a:schemeClr>
                    </a:solidFill>
                  </a:tcPr>
                </a:tc>
                <a:tc>
                  <a:txBody>
                    <a:bodyPr/>
                    <a:lstStyle/>
                    <a:p>
                      <a:endParaRPr lang="bg-BG"/>
                    </a:p>
                  </a:txBody>
                  <a:tcPr>
                    <a:lnB w="12700" cap="flat" cmpd="sng" algn="ctr">
                      <a:noFill/>
                      <a:prstDash val="solid"/>
                      <a:round/>
                      <a:headEnd type="none" w="med" len="med"/>
                      <a:tailEnd type="none" w="med" len="med"/>
                    </a:lnB>
                    <a:solidFill>
                      <a:schemeClr val="accent4">
                        <a:lumMod val="90000"/>
                      </a:schemeClr>
                    </a:solidFill>
                  </a:tcPr>
                </a:tc>
                <a:tc>
                  <a:txBody>
                    <a:bodyPr/>
                    <a:lstStyle/>
                    <a:p>
                      <a:endParaRPr lang="bg-BG"/>
                    </a:p>
                  </a:txBody>
                  <a:tcPr>
                    <a:lnB w="12700" cap="flat" cmpd="sng" algn="ctr">
                      <a:noFill/>
                      <a:prstDash val="solid"/>
                      <a:round/>
                      <a:headEnd type="none" w="med" len="med"/>
                      <a:tailEnd type="none" w="med" len="med"/>
                    </a:lnB>
                    <a:solidFill>
                      <a:schemeClr val="accent4">
                        <a:lumMod val="90000"/>
                      </a:schemeClr>
                    </a:solidFill>
                  </a:tcPr>
                </a:tc>
                <a:tc>
                  <a:txBody>
                    <a:bodyPr/>
                    <a:lstStyle/>
                    <a:p>
                      <a:endParaRPr lang="bg-BG"/>
                    </a:p>
                  </a:txBody>
                  <a:tcPr>
                    <a:lnB w="12700" cap="flat" cmpd="sng" algn="ctr">
                      <a:noFill/>
                      <a:prstDash val="solid"/>
                      <a:round/>
                      <a:headEnd type="none" w="med" len="med"/>
                      <a:tailEnd type="none" w="med" len="med"/>
                    </a:lnB>
                    <a:solidFill>
                      <a:schemeClr val="accent4">
                        <a:lumMod val="90000"/>
                      </a:schemeClr>
                    </a:solidFill>
                  </a:tcPr>
                </a:tc>
                <a:tc>
                  <a:txBody>
                    <a:bodyPr/>
                    <a:lstStyle/>
                    <a:p>
                      <a:endParaRPr lang="bg-BG" dirty="0"/>
                    </a:p>
                  </a:txBody>
                  <a:tcPr>
                    <a:lnB w="12700" cap="flat" cmpd="sng" algn="ctr">
                      <a:noFill/>
                      <a:prstDash val="solid"/>
                      <a:round/>
                      <a:headEnd type="none" w="med" len="med"/>
                      <a:tailEnd type="none" w="med" len="med"/>
                    </a:lnB>
                    <a:solidFill>
                      <a:schemeClr val="accent4">
                        <a:lumMod val="90000"/>
                      </a:schemeClr>
                    </a:solidFill>
                  </a:tcPr>
                </a:tc>
              </a:tr>
            </a:tbl>
          </a:graphicData>
        </a:graphic>
      </p:graphicFrame>
      <p:sp>
        <p:nvSpPr>
          <p:cNvPr id="2" name="Заглавие 1"/>
          <p:cNvSpPr>
            <a:spLocks noGrp="1" noEditPoints="1"/>
          </p:cNvSpPr>
          <p:nvPr>
            <p:ph type="title"/>
          </p:nvPr>
        </p:nvSpPr>
        <p:spPr>
          <a:xfrm>
            <a:off x="445008" y="443484"/>
            <a:ext cx="11301984" cy="932929"/>
          </a:xfrm>
        </p:spPr>
        <p:txBody>
          <a:bodyPr>
            <a:normAutofit/>
          </a:bodyPr>
          <a:lstStyle/>
          <a:p>
            <a:r>
              <a:rPr lang="en-US" sz="6000" dirty="0"/>
              <a:t>Section Title</a:t>
            </a:r>
            <a:endParaRPr lang="bg-BG" sz="6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noEditPoints="1"/>
          </p:cNvSpPr>
          <p:nvPr>
            <p:ph type="title"/>
          </p:nvPr>
        </p:nvSpPr>
        <p:spPr/>
        <p:txBody>
          <a:bodyPr>
            <a:normAutofit/>
          </a:bodyPr>
          <a:lstStyle/>
          <a:p>
            <a:r>
              <a:rPr lang="en-US" dirty="0"/>
              <a:t>Section Title</a:t>
            </a:r>
            <a:endParaRPr lang="bg-BG" dirty="0"/>
          </a:p>
        </p:txBody>
      </p:sp>
      <p:sp>
        <p:nvSpPr>
          <p:cNvPr id="5" name="Текстов контейнер 4"/>
          <p:cNvSpPr>
            <a:spLocks noGrp="1" noEditPoints="1"/>
          </p:cNvSpPr>
          <p:nvPr>
            <p:ph type="body" sz="quarter" idx="13"/>
          </p:nvPr>
        </p:nvSpPr>
        <p:spPr/>
        <p:txBody>
          <a:bodyPr/>
          <a:lstStyle/>
          <a:p>
            <a:r>
              <a:rPr lang="en-US" dirty="0"/>
              <a:t>This is Section Subtitle</a:t>
            </a:r>
            <a:endParaRPr lang="bg-BG" dirty="0"/>
          </a:p>
        </p:txBody>
      </p:sp>
      <p:pic>
        <p:nvPicPr>
          <p:cNvPr id="9" name="Контейнер за картина 8"/>
          <p:cNvPicPr>
            <a:picLocks noGrp="1" noChangeAspect="1"/>
          </p:cNvPicPr>
          <p:nvPr>
            <p:ph type="pic" sz="quarter" idx="14"/>
          </p:nvPr>
        </p:nvPicPr>
        <p:blipFill>
          <a:blip r:embed="rId1"/>
          <a:srcRect/>
          <a:stretch>
            <a:fillRect/>
          </a:stretch>
        </p:blipFill>
        <p:spPr>
          <a:xfrm>
            <a:off x="0" y="869727"/>
            <a:ext cx="12192000" cy="3468299"/>
          </a:xfrm>
          <a:prstGeom prst="rect">
            <a:avLst/>
          </a:prstGeom>
        </p:spPr>
      </p:pic>
    </p:spTree>
  </p:cSld>
  <p:clrMapOvr>
    <a:masterClrMapping/>
  </p:clrMapOvr>
</p:sld>
</file>

<file path=ppt/theme/theme1.xml><?xml version="1.0" encoding="utf-8"?>
<a:theme xmlns:a="http://schemas.openxmlformats.org/drawingml/2006/main" name="Nostaliga">
  <a:themeElements>
    <a:clrScheme name="Nostalgia Color">
      <a:dk1>
        <a:srgbClr val="000000"/>
      </a:dk1>
      <a:lt1>
        <a:srgbClr val="FFFFFF"/>
      </a:lt1>
      <a:dk2>
        <a:srgbClr val="44546A"/>
      </a:dk2>
      <a:lt2>
        <a:srgbClr val="E7E6E6"/>
      </a:lt2>
      <a:accent1>
        <a:srgbClr val="280B00"/>
      </a:accent1>
      <a:accent2>
        <a:srgbClr val="ED550C"/>
      </a:accent2>
      <a:accent3>
        <a:srgbClr val="A4B0BB"/>
      </a:accent3>
      <a:accent4>
        <a:srgbClr val="FFF9EA"/>
      </a:accent4>
      <a:accent5>
        <a:srgbClr val="2562C3"/>
      </a:accent5>
      <a:accent6>
        <a:srgbClr val="4BA03C"/>
      </a:accent6>
      <a:hlink>
        <a:srgbClr val="0563C1"/>
      </a:hlink>
      <a:folHlink>
        <a:srgbClr val="954F72"/>
      </a:folHlink>
    </a:clrScheme>
    <a:fontScheme name="По избор 5">
      <a:majorFont>
        <a:latin typeface="Cambr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Arab" typeface="Times New Roman"/>
        <a:font script="Armn" typeface="Arial"/>
        <a:font script="Beng" typeface="Vrinda"/>
        <a:font script="Bopo" typeface="Microsoft JhengHei"/>
        <a:font script="Cher" typeface="Plantagenet Cherokee"/>
        <a:font script="Deva" typeface="Mangal"/>
        <a:font script="Ethi" typeface="Nyala"/>
        <a:font script="Geor" typeface="Sylfaen"/>
        <a:font script="Gujr" typeface="Shruti"/>
        <a:font script="Guru" typeface="Raavi"/>
        <a:font script="Hang" typeface="맑은 고딕"/>
        <a:font script="Hebr" typeface="Times New Roman"/>
        <a:font script="Knda" typeface="Tunga"/>
        <a:font script="Khmr" typeface="MoolBoran"/>
        <a:font script="Laoo" typeface="DokChampa"/>
        <a:font script="Mlym" typeface="Kartika"/>
        <a:font script="Mong" typeface="Mongolian Baiti"/>
        <a:font script="Mymr" typeface="Myanmar Text"/>
        <a:font script="Orya" typeface="Kalinga"/>
        <a:font script="Sinh" typeface="Iskoola Pota"/>
        <a:font script="Syrc" typeface="Estrangelo Edessa"/>
        <a:font script="Taml" typeface="Latha"/>
        <a:font script="Telu" typeface="Gautami"/>
        <a:font script="Thaa" typeface="MV Boli"/>
        <a:font script="Thai" typeface="Angsana New"/>
        <a:font script="Tibt" typeface="Microsoft Himalaya"/>
        <a:font script="Cans" typeface="Euphemia"/>
        <a:font script="Yiii" typeface="Microsoft Yi Baiti"/>
        <a:font script="Osma" typeface="Ebrima"/>
        <a:font script="Tale" typeface="Microsoft Tai Le"/>
        <a:font script="Bugi" typeface="Leelawadee UI"/>
        <a:font script="Talu" typeface="Microsoft New Tai Lue"/>
        <a:font script="Tfng" typeface="Ebrima"/>
        <a:font script="Hans" typeface="等线 Light"/>
        <a:font script="Hant" typeface="新細明體"/>
        <a:font script="Java" typeface="Javanese Text"/>
        <a:font script="Nkoo" typeface="Ebrima"/>
        <a:font script="Phag" typeface="Phagspa"/>
        <a:font script="Syre" typeface="Estrangelo Edessa"/>
        <a:font script="Syrj" typeface="Estrangelo Edessa"/>
        <a:font script="Syrn" typeface="Estrangelo Edessa"/>
        <a:font script="Jpan" typeface="游ゴシック Light"/>
        <a:font script="Olck" typeface="Nirmala UI"/>
        <a:font script="Lisu" typeface="Segoe UI"/>
        <a:font script="Sora" typeface="Nirmala UI"/>
      </a:majorFont>
      <a:minorFont>
        <a:latin typeface="Calibri" panose="020F0502020204030204"/>
        <a:ea typeface=""/>
        <a:cs typeface=""/>
        <a:font script="Arab" typeface="Arial"/>
        <a:font script="Armn" typeface="Arial"/>
        <a:font script="Beng" typeface="Vrinda"/>
        <a:font script="Bopo" typeface="Microsoft JhengHei"/>
        <a:font script="Cher" typeface="Plantagenet Cherokee"/>
        <a:font script="Deva" typeface="Mangal"/>
        <a:font script="Ethi" typeface="Nyala"/>
        <a:font script="Geor" typeface="Sylfaen"/>
        <a:font script="Gujr" typeface="Shruti"/>
        <a:font script="Guru" typeface="Raavi"/>
        <a:font script="Hang" typeface="맑은 고딕"/>
        <a:font script="Hebr" typeface="Arial"/>
        <a:font script="Knda" typeface="Tunga"/>
        <a:font script="Khmr" typeface="DaunPenh"/>
        <a:font script="Laoo" typeface="DokChampa"/>
        <a:font script="Mlym" typeface="Kartika"/>
        <a:font script="Mong" typeface="Mongolian Baiti"/>
        <a:font script="Mymr" typeface="Myanmar Text"/>
        <a:font script="Orya" typeface="Kalinga"/>
        <a:font script="Sinh" typeface="Iskoola Pota"/>
        <a:font script="Syrc" typeface="Estrangelo Edessa"/>
        <a:font script="Taml" typeface="Latha"/>
        <a:font script="Telu" typeface="Gautami"/>
        <a:font script="Thaa" typeface="MV Boli"/>
        <a:font script="Thai" typeface="Cordia New"/>
        <a:font script="Tibt" typeface="Microsoft Himalaya"/>
        <a:font script="Cans" typeface="Euphemia"/>
        <a:font script="Yiii" typeface="Microsoft Yi Baiti"/>
        <a:font script="Osma" typeface="Ebrima"/>
        <a:font script="Tale" typeface="Microsoft Tai Le"/>
        <a:font script="Bugi" typeface="Leelawadee UI"/>
        <a:font script="Talu" typeface="Microsoft New Tai Lue"/>
        <a:font script="Tfng" typeface="Ebrima"/>
        <a:font script="Hans" typeface="等线"/>
        <a:font script="Hant" typeface="新細明體"/>
        <a:font script="Java" typeface="Javanese Text"/>
        <a:font script="Nkoo" typeface="Ebrima"/>
        <a:font script="Phag" typeface="Phagspa"/>
        <a:font script="Syre" typeface="Estrangelo Edessa"/>
        <a:font script="Syrj" typeface="Estrangelo Edessa"/>
        <a:font script="Syrn" typeface="Estrangelo Edessa"/>
        <a:font script="Jpan" typeface="游ゴシック"/>
        <a:font script="Olck" typeface="Nirmala UI"/>
        <a:font script="Lisu" typeface="Segoe UI"/>
        <a:font script="Sora" typeface="Nirmala U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8E21C17DB43846992C07F18F5E924D" ma:contentTypeVersion="13" ma:contentTypeDescription="Create a new document." ma:contentTypeScope="" ma:versionID="0c0828d25b62870db20210d76f67d5d2">
  <xsd:schema xmlns:xsd="http://www.w3.org/2001/XMLSchema" xmlns:xs="http://www.w3.org/2001/XMLSchema" xmlns:p="http://schemas.microsoft.com/office/2006/metadata/properties" xmlns:ns2="db968b43-d2b1-4462-bd48-3f76b647c15b" xmlns:ns3="95f558cf-7e1c-45c3-8605-a9bfe6b4eb5a" targetNamespace="http://schemas.microsoft.com/office/2006/metadata/properties" ma:root="true" ma:fieldsID="64e5cced10046327191fccb853fd5c43" ns2:_="" ns3:_="">
    <xsd:import namespace="db968b43-d2b1-4462-bd48-3f76b647c15b"/>
    <xsd:import namespace="95f558cf-7e1c-45c3-8605-a9bfe6b4eb5a"/>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968b43-d2b1-4462-bd48-3f76b647c15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7" nillable="true" ma:displayName="Taxonomy Catch All Column" ma:hidden="true" ma:list="{5d1e1076-c2b0-49f1-823a-e092f8e503ce}" ma:internalName="TaxCatchAll" ma:showField="CatchAllData" ma:web="db968b43-d2b1-4462-bd48-3f76b647c15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5f558cf-7e1c-45c3-8605-a9bfe6b4eb5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eb70f62e-06a4-4a9b-85ed-a60cca7d9fab"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95f558cf-7e1c-45c3-8605-a9bfe6b4eb5a">
      <Terms xmlns="http://schemas.microsoft.com/office/infopath/2007/PartnerControls"/>
    </lcf76f155ced4ddcb4097134ff3c332f>
    <TaxCatchAll xmlns="db968b43-d2b1-4462-bd48-3f76b647c15b" xsi:nil="true"/>
    <_dlc_DocId xmlns="db968b43-d2b1-4462-bd48-3f76b647c15b">XS4XF4A3DKMX-2098062730-9291</_dlc_DocId>
    <_dlc_DocIdUrl xmlns="db968b43-d2b1-4462-bd48-3f76b647c15b">
      <Url>https://mobisystems1.sharepoint.com/sites/FileStorage/_layouts/15/DocIdRedir.aspx?ID=XS4XF4A3DKMX-2098062730-9291</Url>
      <Description>XS4XF4A3DKMX-2098062730-9291</Description>
    </_dlc_DocIdUrl>
  </documentManagement>
</p:properties>
</file>

<file path=customXml/itemProps1.xml><?xml version="1.0" encoding="utf-8"?>
<ds:datastoreItem xmlns:ds="http://schemas.openxmlformats.org/officeDocument/2006/customXml" ds:itemID="{7D8D7977-AE94-4DB8-9703-3034EEA8F132}"/>
</file>

<file path=customXml/itemProps2.xml><?xml version="1.0" encoding="utf-8"?>
<ds:datastoreItem xmlns:ds="http://schemas.openxmlformats.org/officeDocument/2006/customXml" ds:itemID="{92F185D5-CB9D-4984-83F3-F0C9F6821AE9}"/>
</file>

<file path=customXml/itemProps3.xml><?xml version="1.0" encoding="utf-8"?>
<ds:datastoreItem xmlns:ds="http://schemas.openxmlformats.org/officeDocument/2006/customXml" ds:itemID="{8966B695-0895-4C4A-85F1-866CCA721587}"/>
</file>

<file path=customXml/itemProps4.xml><?xml version="1.0" encoding="utf-8"?>
<ds:datastoreItem xmlns:ds="http://schemas.openxmlformats.org/officeDocument/2006/customXml" ds:itemID="{510A398E-F38B-4570-A31C-9296B45AE782}"/>
</file>

<file path=docProps/app.xml><?xml version="1.0" encoding="utf-8"?>
<Properties xmlns="http://schemas.openxmlformats.org/officeDocument/2006/extended-properties" xmlns:vt="http://schemas.openxmlformats.org/officeDocument/2006/docPropsVTypes">
  <Template/>
  <TotalTime>1220</TotalTime>
  <Words>176</Words>
  <Application>Microsoft Macintosh PowerPoint</Application>
  <PresentationFormat>Widescreen</PresentationFormat>
  <Paragraphs>20</Paragraphs>
  <Slides>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Cambria</vt:lpstr>
      <vt:lpstr>Nostaliga</vt:lpstr>
      <vt:lpstr>This is the title of the Presentation</vt:lpstr>
      <vt:lpstr>Intro Slide</vt:lpstr>
      <vt:lpstr>Section Title</vt:lpstr>
      <vt:lpstr>Section Title</vt:lpstr>
      <vt:lpstr>Section Title</vt:lpstr>
      <vt:lpstr>Section Title</vt:lpstr>
      <vt:lpstr>Section Title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the title of the Presentation</dc:title>
  <dc:creator>Yana Raycheva</dc:creator>
  <cp:lastModifiedBy>Yana Raycheva</cp:lastModifiedBy>
  <cp:revision>3</cp:revision>
  <dcterms:created xsi:type="dcterms:W3CDTF">2020-10-29T15:09:46Z</dcterms:created>
  <dcterms:modified xsi:type="dcterms:W3CDTF">2026-09-17T08:26:17Z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0x010100888E21C17DB43846992C07F18F5E924D</vt:lpwstr>
  </property>
  <property fmtid="{D5CDD505-2E9C-101B-9397-08002B2CF9AE}" pid="3" name="_dlc_DocIdItemGuid">
    <vt:lpwstr>a66bd5c4-7635-40bb-a071-74915d49c312</vt:lpwstr>
  </property>
</Properties>
</file>