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Override PartName="/customXml/itemProps2.xml" ContentType="application/vnd.openxmlformats-officedocument.customXml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.xml" ContentType="application/vnd.openxmlformats-officedocument.presentationml.slide+xml"/>
  <Override PartName="/customXml/itemProps3.xml" ContentType="application/vnd.openxmlformats-officedocument.customXmlPropertie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6" r:id="rId4"/>
    <p:sldId id="257" r:id="rId5"/>
  </p:sldIdLst>
  <p:sldSz cx="12192000" cy="6858000" type="custom"/>
  <p:notesSz cx="6858000" cy="9144000"/>
  <p:defaultTextStyle>
    <a:lvl1pPr marL="0" algn="l" defTabSz="914400" eaLnBrk="1" latinLnBrk="0" hangingPunct="1">
      <a:defRPr kumimoji="0" sz="1800" b="0" i="0" u="none" baseline="0">
        <a:solidFill>
          <a:schemeClr val="tx1"/>
        </a:solidFill>
        <a:latin typeface="Calibri"/>
      </a:defRPr>
    </a:lvl1pPr>
    <a:lvl2pPr marL="457200" algn="l" defTabSz="914400" eaLnBrk="1" latinLnBrk="0" hangingPunct="1">
      <a:defRPr kumimoji="0" sz="1800" b="0" i="0" u="none" baseline="0">
        <a:solidFill>
          <a:schemeClr val="tx1"/>
        </a:solidFill>
        <a:latin typeface="Calibri"/>
      </a:defRPr>
    </a:lvl2pPr>
    <a:lvl3pPr marL="914400" algn="l" defTabSz="914400" eaLnBrk="1" latinLnBrk="0" hangingPunct="1">
      <a:defRPr kumimoji="0" sz="1800" b="0" i="0" u="none" baseline="0">
        <a:solidFill>
          <a:schemeClr val="tx1"/>
        </a:solidFill>
        <a:latin typeface="Calibri"/>
      </a:defRPr>
    </a:lvl3pPr>
    <a:lvl4pPr marL="1371600" algn="l" defTabSz="914400" eaLnBrk="1" latinLnBrk="0" hangingPunct="1">
      <a:defRPr kumimoji="0" sz="1800" b="0" i="0" u="none" baseline="0">
        <a:solidFill>
          <a:schemeClr val="tx1"/>
        </a:solidFill>
        <a:latin typeface="Calibri"/>
      </a:defRPr>
    </a:lvl4pPr>
    <a:lvl5pPr marL="1828800" algn="l" defTabSz="914400" eaLnBrk="1" latinLnBrk="0" hangingPunct="1">
      <a:defRPr kumimoji="0" sz="1800" b="0" i="0" u="none" baseline="0">
        <a:solidFill>
          <a:schemeClr val="tx1"/>
        </a:solidFill>
        <a:latin typeface="Calibri"/>
      </a:defRPr>
    </a:lvl5pPr>
    <a:lvl6pPr marL="2286000" algn="l" defTabSz="914400" eaLnBrk="1" latinLnBrk="0" hangingPunct="1">
      <a:defRPr kumimoji="0" sz="1800" b="0" i="0" u="none" baseline="0">
        <a:solidFill>
          <a:schemeClr val="tx1"/>
        </a:solidFill>
        <a:latin typeface="Calibri"/>
      </a:defRPr>
    </a:lvl6pPr>
    <a:lvl7pPr marL="2743200" algn="l" defTabSz="914400" eaLnBrk="1" latinLnBrk="0" hangingPunct="1">
      <a:defRPr kumimoji="0" sz="1800" b="0" i="0" u="none" baseline="0">
        <a:solidFill>
          <a:schemeClr val="tx1"/>
        </a:solidFill>
        <a:latin typeface="Calibri"/>
      </a:defRPr>
    </a:lvl7pPr>
    <a:lvl8pPr marL="3200400" algn="l" defTabSz="914400" eaLnBrk="1" latinLnBrk="0" hangingPunct="1">
      <a:defRPr kumimoji="0" sz="1800" b="0" i="0" u="none" baseline="0">
        <a:solidFill>
          <a:schemeClr val="tx1"/>
        </a:solidFill>
        <a:latin typeface="Calibri"/>
      </a:defRPr>
    </a:lvl8pPr>
    <a:lvl9pPr marL="3657600" algn="l" defTabSz="914400" eaLnBrk="1" latinLnBrk="0" hangingPunct="1">
      <a:defRPr kumimoji="0" sz="1800" b="0" i="0" u="none" baseline="0">
        <a:solidFill>
          <a:schemeClr val="tx1"/>
        </a:solidFill>
        <a:latin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20" y="120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tableStyles" Target="tableStyles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Header Placeholder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/>
          <a:lstStyle/>
          <a:p>
            <a:pPr algn="l"/>
            <a:endParaRPr lang="en-US" sz="1200"/>
          </a:p>
        </p:txBody>
      </p:sp>
      <p:sp>
        <p:nvSpPr>
          <p:cNvPr id="4099" name="Date Placeholder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/>
          <a:lstStyle/>
          <a:p>
            <a:fld id="{300CFA6B-64C3-4B2A-A708-918E9C077832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100" name="Slide Image Placeholder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  <p:txBody>
          <a:bodyPr vert="horz" lIns="91440" tIns="45720" rIns="91440" bIns="45720" anchor="ctr"/>
          <a:lstStyle/>
          <a:p>
            <a:endParaRPr lang="en-US"/>
          </a:p>
        </p:txBody>
      </p:sp>
      <p:sp>
        <p:nvSpPr>
          <p:cNvPr id="4101" name="Notes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02" name="Footer Placeholder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/>
          <a:p>
            <a:endParaRPr lang="en-US"/>
          </a:p>
        </p:txBody>
      </p:sp>
      <p:sp>
        <p:nvSpPr>
          <p:cNvPr id="4103" name="Slide Number Placeholder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b"/>
          <a:lstStyle/>
          <a:p>
            <a:fld id="{23AB7FD0-CD50-4E75-B900-B8A4E3F098C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9F921E58-2681-4DD5-87C4-69A3938884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bg>
      <p:bgPr>
        <a:blipFill>
          <a:blip r:embed="rId1"/>
          <a:srcRect l="0" t="0" r="0" b="0"/>
          <a:stretch>
            <a:fillRect l="0" t="-5000" r="0" b="-50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 noEditPoints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>
            <a:normAutofit/>
          </a:bodyPr>
          <a:lstStyle>
            <a:lvl1pPr algn="ctr" defTabSz="914400" eaLnBrk="1" latinLnBrk="0" hangingPunct="1">
              <a:spcBef>
                <a:spcPct val="0"/>
              </a:spcBef>
              <a:buNone/>
              <a:defRPr sz="4400">
                <a:solidFill>
                  <a:schemeClr val="tx1"/>
                </a:solidFill>
                <a:latin typeface="Calibri"/>
              </a:defRPr>
            </a:lvl1pPr>
            <a:lvl2pPr algn="ctr" defTabSz="914400" eaLnBrk="1" latinLnBrk="0" hangingPunct="1">
              <a:spcBef>
                <a:spcPct val="0"/>
              </a:spcBef>
              <a:buNone/>
              <a:defRPr sz="4400">
                <a:solidFill>
                  <a:schemeClr val="tx1"/>
                </a:solidFill>
                <a:latin typeface="Calibri"/>
              </a:defRPr>
            </a:lvl2pPr>
            <a:lvl3pPr algn="ctr" defTabSz="914400" eaLnBrk="1" latinLnBrk="0" hangingPunct="1">
              <a:spcBef>
                <a:spcPct val="0"/>
              </a:spcBef>
              <a:buNone/>
              <a:defRPr sz="4400">
                <a:solidFill>
                  <a:schemeClr val="tx1"/>
                </a:solidFill>
                <a:latin typeface="Calibri"/>
              </a:defRPr>
            </a:lvl3pPr>
            <a:lvl4pPr algn="ctr" defTabSz="914400" eaLnBrk="1" latinLnBrk="0" hangingPunct="1">
              <a:spcBef>
                <a:spcPct val="0"/>
              </a:spcBef>
              <a:buNone/>
              <a:defRPr sz="4400">
                <a:solidFill>
                  <a:schemeClr val="tx1"/>
                </a:solidFill>
                <a:latin typeface="Calibri"/>
              </a:defRPr>
            </a:lvl4pPr>
            <a:lvl5pPr algn="ctr" defTabSz="914400" eaLnBrk="1" latinLnBrk="0" hangingPunct="1">
              <a:spcBef>
                <a:spcPct val="0"/>
              </a:spcBef>
              <a:buNone/>
              <a:defRPr sz="4400">
                <a:solidFill>
                  <a:schemeClr val="tx1"/>
                </a:solidFill>
                <a:latin typeface="Calibri"/>
              </a:defRPr>
            </a:lvl5pPr>
            <a:lvl6pPr algn="ctr" defTabSz="914400" eaLnBrk="1" latinLnBrk="0" hangingPunct="1">
              <a:spcBef>
                <a:spcPct val="0"/>
              </a:spcBef>
              <a:buNone/>
              <a:defRPr sz="4400">
                <a:solidFill>
                  <a:schemeClr val="tx1"/>
                </a:solidFill>
                <a:latin typeface="Calibri"/>
              </a:defRPr>
            </a:lvl6pPr>
            <a:lvl7pPr algn="ctr" defTabSz="914400" eaLnBrk="1" latinLnBrk="0" hangingPunct="1">
              <a:spcBef>
                <a:spcPct val="0"/>
              </a:spcBef>
              <a:buNone/>
              <a:defRPr sz="4400">
                <a:solidFill>
                  <a:schemeClr val="tx1"/>
                </a:solidFill>
                <a:latin typeface="Calibri"/>
              </a:defRPr>
            </a:lvl7pPr>
            <a:lvl8pPr algn="ctr" defTabSz="914400" eaLnBrk="1" latinLnBrk="0" hangingPunct="1">
              <a:spcBef>
                <a:spcPct val="0"/>
              </a:spcBef>
              <a:buNone/>
              <a:defRPr sz="4400">
                <a:solidFill>
                  <a:schemeClr val="tx1"/>
                </a:solidFill>
                <a:latin typeface="Calibri"/>
              </a:defRPr>
            </a:lvl8pPr>
            <a:lvl9pPr algn="ctr" defTabSz="914400" eaLnBrk="1" latinLnBrk="0" hangingPunct="1">
              <a:spcBef>
                <a:spcPct val="0"/>
              </a:spcBef>
              <a:buNone/>
              <a:defRPr sz="4400">
                <a:solidFill>
                  <a:schemeClr val="tx1"/>
                </a:solidFill>
                <a:latin typeface="Calibri"/>
              </a:defRPr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51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>
            <a:normAutofit/>
          </a:bodyPr>
          <a:lstStyle>
            <a:lvl1pPr marL="0" algn="ctr">
              <a:buNone/>
              <a:defRPr>
                <a:solidFill>
                  <a:srgbClr val="898989"/>
                </a:solidFill>
              </a:defRPr>
            </a:lvl1pPr>
            <a:lvl2pPr marL="457200" algn="ctr">
              <a:buNone/>
              <a:defRPr>
                <a:solidFill>
                  <a:srgbClr val="898989"/>
                </a:solidFill>
              </a:defRPr>
            </a:lvl2pPr>
            <a:lvl3pPr marL="914400" lvl="1" algn="ctr">
              <a:buNone/>
              <a:defRPr>
                <a:solidFill>
                  <a:srgbClr val="898989"/>
                </a:solidFill>
              </a:defRPr>
            </a:lvl3pPr>
            <a:lvl4pPr marL="1371600" lvl="2" algn="ctr">
              <a:buNone/>
              <a:defRPr>
                <a:solidFill>
                  <a:srgbClr val="898989"/>
                </a:solidFill>
              </a:defRPr>
            </a:lvl4pPr>
            <a:lvl5pPr marL="1828800" lvl="3" algn="ctr">
              <a:buNone/>
              <a:defRPr>
                <a:solidFill>
                  <a:srgbClr val="898989"/>
                </a:solidFill>
              </a:defRPr>
            </a:lvl5pPr>
            <a:lvl6pPr marL="2286000" lvl="4" algn="ctr">
              <a:buNone/>
              <a:defRPr>
                <a:solidFill>
                  <a:srgbClr val="898989"/>
                </a:solidFill>
              </a:defRPr>
            </a:lvl6pPr>
            <a:lvl7pPr marL="2743200" lvl="4" algn="ctr">
              <a:buNone/>
              <a:defRPr>
                <a:solidFill>
                  <a:srgbClr val="898989"/>
                </a:solidFill>
              </a:defRPr>
            </a:lvl7pPr>
            <a:lvl8pPr marL="3200400" lvl="4" algn="ctr">
              <a:buNone/>
              <a:defRPr>
                <a:solidFill>
                  <a:srgbClr val="898989"/>
                </a:solidFill>
              </a:defRPr>
            </a:lvl8pPr>
            <a:lvl9pPr marL="3657600" lvl="4" algn="ctr">
              <a:buNone/>
              <a:defRPr>
                <a:solidFill>
                  <a:srgbClr val="898989"/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052" name="Date Placeholder 3"/>
          <p:cNvSpPr>
            <a:spLocks noGrp="1" noEditPoints="1"/>
          </p:cNvSpPr>
          <p:nvPr>
            <p:ph type="dt" sz="half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/>
          <a:p>
            <a:fld id="{30FAC505-12C8-4A12-8FDD-C22D4489D4BB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2053" name="Footer Placeholder 4"/>
          <p:cNvSpPr>
            <a:spLocks noGrp="1" noEditPoints="1"/>
          </p:cNvSpPr>
          <p:nvPr>
            <p:ph type="ftr" sz="quarter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/>
          <a:p>
            <a:endParaRPr lang="en-US"/>
          </a:p>
        </p:txBody>
      </p:sp>
      <p:sp>
        <p:nvSpPr>
          <p:cNvPr id="2054" name="Slide Number Placeholder 5"/>
          <p:cNvSpPr>
            <a:spLocks noGrp="1" noEditPoints="1"/>
          </p:cNvSpPr>
          <p:nvPr>
            <p:ph type="sldNum" sz="quarter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/>
          <a:p>
            <a:fld id="{0100CD71-A789-4CCF-878C-F9F886D1F5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D4E443B5-E06E-4FAD-AE73-F0D06E021F2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206483E6-AD61-4414-BC1D-1C4A0D3660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A6F31F9D-A17F-4EEB-BB49-486EBCC2923F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6D5E562-ECAD-47D4-948A-6C0C1BA8C9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FABB0377-AEC8-4FC3-A62A-86BF94954DCB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C597FD6A-9961-4148-B07F-7EA424A69C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 noEditPoints="1"/>
          </p:cNvSpPr>
          <p:nvPr>
            <p:ph sz="half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08E48263-D3D4-407E-B9E4-4EFA5C29511C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5E8397B4-0A49-41CD-B3DA-1949F42495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F4ABDF25-779B-4204-877A-E147DF3725E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857BE7EA-AAFA-4D5E-9DC3-2EB6C5F76E9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C3F0E2C3-1457-4FFD-BEC6-E2493435E18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096871AF-C73C-4D26-B643-2337C3CF91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0B7D4A7E-1656-44E9-9B23-DDE41605FC9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4735A64E-5C16-418E-91C9-9B4326675A7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EditPoints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A964C848-B9C8-4D99-9E9E-8B497215185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046076B5-3B1B-451A-8460-F91A070EBA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0" y="0"/>
            <a:ext cx="0" cy="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E66C6008-3F5F-4794-AB41-E32935B28761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E8FECBD7-8699-4249-B7CA-EB84AA8E08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2539D1C1-A6DA-441D-8BCF-80E70B615B4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8DAD9AD-E826-4285-BADB-E372DFB2AF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 noEditPoints="1"/>
          </p:cNvSpPr>
          <p:nvPr>
            <p:ph type="dt" sz="half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anchor="ctr"/>
          <a:lstStyle/>
          <a:p>
            <a:fld id="{4CE3F0D9-7F5D-4CF4-9E5F-2D0B778FB8F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 noEditPoints="1"/>
          </p:cNvSpPr>
          <p:nvPr>
            <p:ph type="ftr" sz="quarter" idx="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anchor="ctr"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anchor="ctr"/>
          <a:lstStyle/>
          <a:p>
            <a:fld id="{89212A7F-9C79-49B5-8A0F-AFF3B95814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FFA13DA8-2581-4552-A3C0-E70EB242BBDC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31D7A61-BD35-4A98-BA29-761F1E83FE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E8C9B9EA-C7D3-4941-9ED2-F4FAA894F44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53BFAC47-2906-4391-A2D1-B35C12D22E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563DCC69-514A-4B8B-AB92-65E795C3AB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F9CAA71E-CC94-4BBF-BD65-C1F4025D89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BEBB87BA-A1D7-47E5-8812-BCBD2F2C275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2F0111B7-0B87-446D-8E0F-34A3DE0189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 noEditPoints="1"/>
          </p:cNvSpPr>
          <p:nvPr>
            <p:ph sz="half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75608335-037A-471F-AD8D-8A9DBF1F568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AC8141BA-3C0F-45C7-9605-2F6B4B3FC9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C6545CA3-D7B5-41C7-B9CB-6278527306BC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0CBE5A-BA9A-4E15-BFF1-8637342A9A3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6D56F0D4-584B-4E00-97B0-6C7F58BD31B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4E05BB6C-5913-4383-84E5-62AFAC02856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EditPoints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295BE234-14EF-4DB2-9992-443B57B56F0B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AED6DF74-E990-4DA0-93CF-8C3BFDE9A6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vert="eaVert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3089771B-890A-4CB0-BBF3-D1D619E011C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FF51AEEA-7FCB-457B-9BA2-933FCFAFF56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  <a:noFill/>
          <a:ln>
            <a:noFill/>
          </a:ln>
        </p:spPr>
        <p:txBody>
          <a:bodyPr vert="eaVert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2D8D2692-67CE-4D9E-9D69-B8F4840765D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27BF42DD-257F-4521-A8D2-CC5761591F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rcRect l="0" t="0" r="0" b="0"/>
          <a:stretch>
            <a:fillRect l="0" t="-5000" r="0" b="-50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 noEditPoints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Date Placeholder 3"/>
          <p:cNvSpPr>
            <a:spLocks noGrp="1" noEditPoints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/>
          <a:p>
            <a:fld id="{27C1D4CD-E94B-4F50-B1BA-128C6C500B1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1029" name="Footer Placeholder 4"/>
          <p:cNvSpPr>
            <a:spLocks noGrp="1" noEditPoints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/>
          <a:p>
            <a:endParaRPr lang="en-US"/>
          </a:p>
        </p:txBody>
      </p:sp>
      <p:sp>
        <p:nvSpPr>
          <p:cNvPr id="1030" name="Slide Number Placeholder 5"/>
          <p:cNvSpPr>
            <a:spLocks noGrp="1" noEditPoints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/>
          <a:p>
            <a:fld id="{0D5037E2-51C4-481D-88B4-4FFD91A3B3C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sldNum="0" hdr="0" ftr="0"/>
  <p:txStyles>
    <p:titleStyle>
      <a:lvl1pPr algn="ctr" defTabSz="914400" eaLnBrk="1" latinLnBrk="0" hangingPunct="1">
        <a:spcBef>
          <a:spcPct val="0"/>
        </a:spcBef>
        <a:buNone/>
        <a:defRPr sz="4400">
          <a:solidFill>
            <a:schemeClr val="tx1"/>
          </a:solidFill>
          <a:latin typeface="Calibri"/>
        </a:defRPr>
      </a:lvl1pPr>
      <a:lvl2pPr algn="ctr" defTabSz="914400" eaLnBrk="1" latinLnBrk="0" hangingPunct="1">
        <a:spcBef>
          <a:spcPct val="0"/>
        </a:spcBef>
        <a:buNone/>
        <a:defRPr sz="4400">
          <a:solidFill>
            <a:schemeClr val="tx1"/>
          </a:solidFill>
          <a:latin typeface="Calibri"/>
        </a:defRPr>
      </a:lvl2pPr>
      <a:lvl3pPr algn="ctr" defTabSz="914400" eaLnBrk="1" latinLnBrk="0" hangingPunct="1">
        <a:spcBef>
          <a:spcPct val="0"/>
        </a:spcBef>
        <a:buNone/>
        <a:defRPr sz="4400">
          <a:solidFill>
            <a:schemeClr val="tx1"/>
          </a:solidFill>
          <a:latin typeface="Calibri"/>
        </a:defRPr>
      </a:lvl3pPr>
      <a:lvl4pPr algn="ctr" defTabSz="914400" eaLnBrk="1" latinLnBrk="0" hangingPunct="1">
        <a:spcBef>
          <a:spcPct val="0"/>
        </a:spcBef>
        <a:buNone/>
        <a:defRPr sz="4400">
          <a:solidFill>
            <a:schemeClr val="tx1"/>
          </a:solidFill>
          <a:latin typeface="Calibri"/>
        </a:defRPr>
      </a:lvl4pPr>
      <a:lvl5pPr algn="ctr" defTabSz="914400" eaLnBrk="1" latinLnBrk="0" hangingPunct="1">
        <a:spcBef>
          <a:spcPct val="0"/>
        </a:spcBef>
        <a:buNone/>
        <a:defRPr sz="4400">
          <a:solidFill>
            <a:schemeClr val="tx1"/>
          </a:solidFill>
          <a:latin typeface="Calibri"/>
        </a:defRPr>
      </a:lvl5pPr>
      <a:lvl6pPr algn="ctr" defTabSz="914400" eaLnBrk="1" latinLnBrk="0" hangingPunct="1">
        <a:spcBef>
          <a:spcPct val="0"/>
        </a:spcBef>
        <a:buNone/>
        <a:defRPr sz="4400">
          <a:solidFill>
            <a:schemeClr val="tx1"/>
          </a:solidFill>
          <a:latin typeface="Calibri"/>
        </a:defRPr>
      </a:lvl6pPr>
      <a:lvl7pPr algn="ctr" defTabSz="914400" eaLnBrk="1" latinLnBrk="0" hangingPunct="1">
        <a:spcBef>
          <a:spcPct val="0"/>
        </a:spcBef>
        <a:buNone/>
        <a:defRPr sz="4400">
          <a:solidFill>
            <a:schemeClr val="tx1"/>
          </a:solidFill>
          <a:latin typeface="Calibri"/>
        </a:defRPr>
      </a:lvl7pPr>
      <a:lvl8pPr algn="ctr" defTabSz="914400" eaLnBrk="1" latinLnBrk="0" hangingPunct="1">
        <a:spcBef>
          <a:spcPct val="0"/>
        </a:spcBef>
        <a:buNone/>
        <a:defRPr sz="4400">
          <a:solidFill>
            <a:schemeClr val="tx1"/>
          </a:solidFill>
          <a:latin typeface="Calibri"/>
        </a:defRPr>
      </a:lvl8pPr>
      <a:lvl9pPr algn="ctr" defTabSz="914400" eaLnBrk="1" latinLnBrk="0" hangingPunct="1">
        <a:spcBef>
          <a:spcPct val="0"/>
        </a:spcBef>
        <a:buNone/>
        <a:defRPr sz="4400">
          <a:solidFill>
            <a:schemeClr val="tx1"/>
          </a:solidFill>
          <a:latin typeface="Calibri"/>
        </a:defRPr>
      </a:lvl9pPr>
    </p:titleStyle>
    <p:bodyStyle>
      <a:lvl1pPr marL="342900" indent="-342900" algn="l" defTabSz="914400" eaLnBrk="1" latinLnBrk="0" hangingPunct="1">
        <a:spcBef>
          <a:spcPct val="20000"/>
        </a:spcBef>
        <a:buFont typeface="Arial" pitchFamily="34" charset="0"/>
        <a:buChar char="•"/>
        <a:defRPr sz="3200">
          <a:solidFill>
            <a:schemeClr val="tx1"/>
          </a:solidFill>
          <a:latin typeface="Calibri"/>
        </a:defRPr>
      </a:lvl1pPr>
      <a:lvl2pPr marL="742950" indent="-285750" algn="l" defTabSz="914400" eaLnBrk="1" latinLnBrk="0" hangingPunct="1">
        <a:spcBef>
          <a:spcPct val="20000"/>
        </a:spcBef>
        <a:buFont typeface="Arial" pitchFamily="34" charset="0"/>
        <a:buChar char="–"/>
        <a:defRPr sz="2800">
          <a:solidFill>
            <a:schemeClr val="tx1"/>
          </a:solidFill>
          <a:latin typeface="Calibri"/>
        </a:defRPr>
      </a:lvl2pPr>
      <a:lvl3pPr marL="1143000" indent="-228600" algn="l" defTabSz="914400" eaLnBrk="1" latinLnBrk="0" hangingPunct="1">
        <a:spcBef>
          <a:spcPct val="20000"/>
        </a:spcBef>
        <a:buFont typeface="Arial" pitchFamily="34" charset="0"/>
        <a:buChar char="•"/>
        <a:defRPr sz="2400">
          <a:solidFill>
            <a:schemeClr val="tx1"/>
          </a:solidFill>
          <a:latin typeface="Calibri"/>
        </a:defRPr>
      </a:lvl3pPr>
      <a:lvl4pPr marL="1600200" indent="-228600" algn="l" defTabSz="914400" eaLnBrk="1" latinLnBrk="0" hangingPunct="1">
        <a:spcBef>
          <a:spcPct val="20000"/>
        </a:spcBef>
        <a:buFont typeface="Arial" pitchFamily="34" charset="0"/>
        <a:buChar char="–"/>
        <a:defRPr sz="2000">
          <a:solidFill>
            <a:schemeClr val="tx1"/>
          </a:solidFill>
          <a:latin typeface="Calibri"/>
        </a:defRPr>
      </a:lvl4pPr>
      <a:lvl5pPr marL="2057400" indent="-228600" algn="l" defTabSz="914400" eaLnBrk="1" latinLnBrk="0" hangingPunct="1">
        <a:spcBef>
          <a:spcPct val="20000"/>
        </a:spcBef>
        <a:buFont typeface="Arial" pitchFamily="34" charset="0"/>
        <a:buChar char="»"/>
        <a:defRPr sz="2000">
          <a:solidFill>
            <a:schemeClr val="tx1"/>
          </a:solidFill>
          <a:latin typeface="Calibri"/>
        </a:defRPr>
      </a:lvl5pPr>
      <a:lvl6pPr marL="2514600" indent="-228600" algn="l" defTabSz="914400" eaLnBrk="1" latinLnBrk="0" hangingPunct="1">
        <a:spcBef>
          <a:spcPct val="20000"/>
        </a:spcBef>
        <a:buFont typeface="Arial" pitchFamily="34" charset="0"/>
        <a:buChar char="»"/>
        <a:defRPr sz="2000">
          <a:solidFill>
            <a:schemeClr val="tx1"/>
          </a:solidFill>
          <a:latin typeface="Calibri"/>
        </a:defRPr>
      </a:lvl6pPr>
      <a:lvl7pPr marL="2971800" indent="-228600" algn="l" defTabSz="914400" eaLnBrk="1" latinLnBrk="0" hangingPunct="1">
        <a:spcBef>
          <a:spcPct val="20000"/>
        </a:spcBef>
        <a:buFont typeface="Arial" pitchFamily="34" charset="0"/>
        <a:buChar char="»"/>
        <a:defRPr sz="2000">
          <a:solidFill>
            <a:schemeClr val="tx1"/>
          </a:solidFill>
          <a:latin typeface="Calibri"/>
        </a:defRPr>
      </a:lvl7pPr>
      <a:lvl8pPr marL="3429000" indent="-228600" algn="l" defTabSz="914400" eaLnBrk="1" latinLnBrk="0" hangingPunct="1">
        <a:spcBef>
          <a:spcPct val="20000"/>
        </a:spcBef>
        <a:buFont typeface="Arial" pitchFamily="34" charset="0"/>
        <a:buChar char="»"/>
        <a:defRPr sz="2000">
          <a:solidFill>
            <a:schemeClr val="tx1"/>
          </a:solidFill>
          <a:latin typeface="Calibri"/>
        </a:defRPr>
      </a:lvl8pPr>
      <a:lvl9pPr marL="3886200" indent="-228600" algn="l" defTabSz="914400" eaLnBrk="1" latinLnBrk="0" hangingPunct="1">
        <a:spcBef>
          <a:spcPct val="20000"/>
        </a:spcBef>
        <a:buFont typeface="Arial" pitchFamily="34" charset="0"/>
        <a:buChar char="»"/>
        <a:defRPr sz="2000">
          <a:solidFill>
            <a:schemeClr val="tx1"/>
          </a:solidFill>
          <a:latin typeface="Calibri"/>
        </a:defRPr>
      </a:lvl9pPr>
    </p:bodyStyle>
    <p:otherStyle>
      <a:lvl1pPr marL="0" algn="l" defTabSz="914400" eaLnBrk="1" latinLnBrk="0" hangingPunct="1">
        <a:defRPr kumimoji="0" sz="1800" b="0" i="0" u="none" baseline="0">
          <a:solidFill>
            <a:schemeClr val="tx1"/>
          </a:solidFill>
          <a:latin typeface="Calibri"/>
        </a:defRPr>
      </a:lvl1pPr>
      <a:lvl2pPr marL="457200" algn="l" defTabSz="914400" eaLnBrk="1" latinLnBrk="0" hangingPunct="1">
        <a:defRPr kumimoji="0" sz="1800" b="0" i="0" u="none" baseline="0">
          <a:solidFill>
            <a:schemeClr val="tx1"/>
          </a:solidFill>
          <a:latin typeface="Calibri"/>
        </a:defRPr>
      </a:lvl2pPr>
      <a:lvl3pPr marL="914400" algn="l" defTabSz="914400" eaLnBrk="1" latinLnBrk="0" hangingPunct="1">
        <a:defRPr kumimoji="0" sz="1800" b="0" i="0" u="none" baseline="0">
          <a:solidFill>
            <a:schemeClr val="tx1"/>
          </a:solidFill>
          <a:latin typeface="Calibri"/>
        </a:defRPr>
      </a:lvl3pPr>
      <a:lvl4pPr marL="1371600" algn="l" defTabSz="914400" eaLnBrk="1" latinLnBrk="0" hangingPunct="1">
        <a:defRPr kumimoji="0" sz="1800" b="0" i="0" u="none" baseline="0">
          <a:solidFill>
            <a:schemeClr val="tx1"/>
          </a:solidFill>
          <a:latin typeface="Calibri"/>
        </a:defRPr>
      </a:lvl4pPr>
      <a:lvl5pPr marL="1828800" algn="l" defTabSz="914400" eaLnBrk="1" latinLnBrk="0" hangingPunct="1">
        <a:defRPr kumimoji="0" sz="1800" b="0" i="0" u="none" baseline="0">
          <a:solidFill>
            <a:schemeClr val="tx1"/>
          </a:solidFill>
          <a:latin typeface="Calibri"/>
        </a:defRPr>
      </a:lvl5pPr>
      <a:lvl6pPr marL="2286000" algn="l" defTabSz="914400" eaLnBrk="1" latinLnBrk="0" hangingPunct="1">
        <a:defRPr kumimoji="0" sz="1800" b="0" i="0" u="none" baseline="0">
          <a:solidFill>
            <a:schemeClr val="tx1"/>
          </a:solidFill>
          <a:latin typeface="Calibri"/>
        </a:defRPr>
      </a:lvl6pPr>
      <a:lvl7pPr marL="2743200" algn="l" defTabSz="914400" eaLnBrk="1" latinLnBrk="0" hangingPunct="1">
        <a:defRPr kumimoji="0" sz="1800" b="0" i="0" u="none" baseline="0">
          <a:solidFill>
            <a:schemeClr val="tx1"/>
          </a:solidFill>
          <a:latin typeface="Calibri"/>
        </a:defRPr>
      </a:lvl7pPr>
      <a:lvl8pPr marL="3200400" algn="l" defTabSz="914400" eaLnBrk="1" latinLnBrk="0" hangingPunct="1">
        <a:defRPr kumimoji="0" sz="1800" b="0" i="0" u="none" baseline="0">
          <a:solidFill>
            <a:schemeClr val="tx1"/>
          </a:solidFill>
          <a:latin typeface="Calibri"/>
        </a:defRPr>
      </a:lvl8pPr>
      <a:lvl9pPr marL="3657600" algn="l" defTabSz="914400" eaLnBrk="1" latinLnBrk="0" hangingPunct="1">
        <a:defRPr kumimoji="0" sz="1800" b="0" i="0" u="none" baseline="0">
          <a:solidFill>
            <a:schemeClr val="tx1"/>
          </a:solidFill>
          <a:latin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rcRect l="0" t="0" r="0" b="0"/>
          <a:stretch>
            <a:fillRect l="0" t="-5000" r="0" b="-500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 noEditPoints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075" name="Date Placeholder 3"/>
          <p:cNvSpPr>
            <a:spLocks noGrp="1" noEditPoints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/>
          <a:p>
            <a:fld id="{281E84BE-4B53-4635-AAD1-3726DE2AD5E1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076" name="Footer Placeholder 4"/>
          <p:cNvSpPr>
            <a:spLocks noGrp="1" noEditPoints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/>
          <a:p>
            <a:endParaRPr lang="en-US"/>
          </a:p>
        </p:txBody>
      </p:sp>
      <p:sp>
        <p:nvSpPr>
          <p:cNvPr id="3077" name="Slide Number Placeholder 5"/>
          <p:cNvSpPr>
            <a:spLocks noGrp="1" noEditPoints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anchor="ctr"/>
          <a:lstStyle/>
          <a:p>
            <a:fld id="{6F25FD67-707B-47BF-B03A-3790BC81AFE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sldNum="0" hdr="0" ftr="0"/>
  <p:txStyles>
    <p:titleStyle>
      <a:lvl1pPr algn="ctr" defTabSz="914400" eaLnBrk="1" latinLnBrk="0" hangingPunct="1">
        <a:spcBef>
          <a:spcPct val="0"/>
        </a:spcBef>
        <a:buNone/>
        <a:defRPr sz="4400">
          <a:solidFill>
            <a:schemeClr val="tx1"/>
          </a:solidFill>
          <a:latin typeface="Calibri"/>
        </a:defRPr>
      </a:lvl1pPr>
      <a:lvl2pPr algn="ctr" defTabSz="914400" eaLnBrk="1" latinLnBrk="0" hangingPunct="1">
        <a:spcBef>
          <a:spcPct val="0"/>
        </a:spcBef>
        <a:buNone/>
        <a:defRPr sz="4400">
          <a:solidFill>
            <a:schemeClr val="tx1"/>
          </a:solidFill>
          <a:latin typeface="Calibri"/>
        </a:defRPr>
      </a:lvl2pPr>
      <a:lvl3pPr algn="ctr" defTabSz="914400" eaLnBrk="1" latinLnBrk="0" hangingPunct="1">
        <a:spcBef>
          <a:spcPct val="0"/>
        </a:spcBef>
        <a:buNone/>
        <a:defRPr sz="4400">
          <a:solidFill>
            <a:schemeClr val="tx1"/>
          </a:solidFill>
          <a:latin typeface="Calibri"/>
        </a:defRPr>
      </a:lvl3pPr>
      <a:lvl4pPr algn="ctr" defTabSz="914400" eaLnBrk="1" latinLnBrk="0" hangingPunct="1">
        <a:spcBef>
          <a:spcPct val="0"/>
        </a:spcBef>
        <a:buNone/>
        <a:defRPr sz="4400">
          <a:solidFill>
            <a:schemeClr val="tx1"/>
          </a:solidFill>
          <a:latin typeface="Calibri"/>
        </a:defRPr>
      </a:lvl4pPr>
      <a:lvl5pPr algn="ctr" defTabSz="914400" eaLnBrk="1" latinLnBrk="0" hangingPunct="1">
        <a:spcBef>
          <a:spcPct val="0"/>
        </a:spcBef>
        <a:buNone/>
        <a:defRPr sz="4400">
          <a:solidFill>
            <a:schemeClr val="tx1"/>
          </a:solidFill>
          <a:latin typeface="Calibri"/>
        </a:defRPr>
      </a:lvl5pPr>
      <a:lvl6pPr algn="ctr" defTabSz="914400" eaLnBrk="1" latinLnBrk="0" hangingPunct="1">
        <a:spcBef>
          <a:spcPct val="0"/>
        </a:spcBef>
        <a:buNone/>
        <a:defRPr sz="4400">
          <a:solidFill>
            <a:schemeClr val="tx1"/>
          </a:solidFill>
          <a:latin typeface="Calibri"/>
        </a:defRPr>
      </a:lvl6pPr>
      <a:lvl7pPr algn="ctr" defTabSz="914400" eaLnBrk="1" latinLnBrk="0" hangingPunct="1">
        <a:spcBef>
          <a:spcPct val="0"/>
        </a:spcBef>
        <a:buNone/>
        <a:defRPr sz="4400">
          <a:solidFill>
            <a:schemeClr val="tx1"/>
          </a:solidFill>
          <a:latin typeface="Calibri"/>
        </a:defRPr>
      </a:lvl7pPr>
      <a:lvl8pPr algn="ctr" defTabSz="914400" eaLnBrk="1" latinLnBrk="0" hangingPunct="1">
        <a:spcBef>
          <a:spcPct val="0"/>
        </a:spcBef>
        <a:buNone/>
        <a:defRPr sz="4400">
          <a:solidFill>
            <a:schemeClr val="tx1"/>
          </a:solidFill>
          <a:latin typeface="Calibri"/>
        </a:defRPr>
      </a:lvl8pPr>
      <a:lvl9pPr algn="ctr" defTabSz="914400" eaLnBrk="1" latinLnBrk="0" hangingPunct="1">
        <a:spcBef>
          <a:spcPct val="0"/>
        </a:spcBef>
        <a:buNone/>
        <a:defRPr sz="4400">
          <a:solidFill>
            <a:schemeClr val="tx1"/>
          </a:solidFill>
          <a:latin typeface="Calibri"/>
        </a:defRPr>
      </a:lvl9pPr>
    </p:titleStyle>
    <p:bodyStyle>
      <a:lvl1pPr marL="342900" indent="-342900" algn="l" defTabSz="914400" eaLnBrk="1" latinLnBrk="0" hangingPunct="1">
        <a:spcBef>
          <a:spcPct val="20000"/>
        </a:spcBef>
        <a:buFont typeface="Arial" pitchFamily="34" charset="0"/>
        <a:buChar char="•"/>
        <a:defRPr sz="3200">
          <a:solidFill>
            <a:schemeClr val="tx1"/>
          </a:solidFill>
          <a:latin typeface="Calibri"/>
        </a:defRPr>
      </a:lvl1pPr>
      <a:lvl2pPr marL="742950" indent="-285750" algn="l" defTabSz="914400" eaLnBrk="1" latinLnBrk="0" hangingPunct="1">
        <a:spcBef>
          <a:spcPct val="20000"/>
        </a:spcBef>
        <a:buFont typeface="Arial" pitchFamily="34" charset="0"/>
        <a:buChar char="–"/>
        <a:defRPr sz="2800">
          <a:solidFill>
            <a:schemeClr val="tx1"/>
          </a:solidFill>
          <a:latin typeface="Calibri"/>
        </a:defRPr>
      </a:lvl2pPr>
      <a:lvl3pPr marL="1143000" indent="-228600" algn="l" defTabSz="914400" eaLnBrk="1" latinLnBrk="0" hangingPunct="1">
        <a:spcBef>
          <a:spcPct val="20000"/>
        </a:spcBef>
        <a:buFont typeface="Arial" pitchFamily="34" charset="0"/>
        <a:buChar char="•"/>
        <a:defRPr sz="2400">
          <a:solidFill>
            <a:schemeClr val="tx1"/>
          </a:solidFill>
          <a:latin typeface="Calibri"/>
        </a:defRPr>
      </a:lvl3pPr>
      <a:lvl4pPr marL="1600200" indent="-228600" algn="l" defTabSz="914400" eaLnBrk="1" latinLnBrk="0" hangingPunct="1">
        <a:spcBef>
          <a:spcPct val="20000"/>
        </a:spcBef>
        <a:buFont typeface="Arial" pitchFamily="34" charset="0"/>
        <a:buChar char="–"/>
        <a:defRPr sz="2000">
          <a:solidFill>
            <a:schemeClr val="tx1"/>
          </a:solidFill>
          <a:latin typeface="Calibri"/>
        </a:defRPr>
      </a:lvl4pPr>
      <a:lvl5pPr marL="2057400" indent="-228600" algn="l" defTabSz="914400" eaLnBrk="1" latinLnBrk="0" hangingPunct="1">
        <a:spcBef>
          <a:spcPct val="20000"/>
        </a:spcBef>
        <a:buFont typeface="Arial" pitchFamily="34" charset="0"/>
        <a:buChar char="»"/>
        <a:defRPr sz="2000">
          <a:solidFill>
            <a:schemeClr val="tx1"/>
          </a:solidFill>
          <a:latin typeface="Calibri"/>
        </a:defRPr>
      </a:lvl5pPr>
      <a:lvl6pPr marL="2514600" indent="-228600" algn="l" defTabSz="914400" eaLnBrk="1" latinLnBrk="0" hangingPunct="1">
        <a:spcBef>
          <a:spcPct val="20000"/>
        </a:spcBef>
        <a:buFont typeface="Arial" pitchFamily="34" charset="0"/>
        <a:buChar char="»"/>
        <a:defRPr sz="2000">
          <a:solidFill>
            <a:schemeClr val="tx1"/>
          </a:solidFill>
          <a:latin typeface="Calibri"/>
        </a:defRPr>
      </a:lvl6pPr>
      <a:lvl7pPr marL="2971800" indent="-228600" algn="l" defTabSz="914400" eaLnBrk="1" latinLnBrk="0" hangingPunct="1">
        <a:spcBef>
          <a:spcPct val="20000"/>
        </a:spcBef>
        <a:buFont typeface="Arial" pitchFamily="34" charset="0"/>
        <a:buChar char="»"/>
        <a:defRPr sz="2000">
          <a:solidFill>
            <a:schemeClr val="tx1"/>
          </a:solidFill>
          <a:latin typeface="Calibri"/>
        </a:defRPr>
      </a:lvl7pPr>
      <a:lvl8pPr marL="3429000" indent="-228600" algn="l" defTabSz="914400" eaLnBrk="1" latinLnBrk="0" hangingPunct="1">
        <a:spcBef>
          <a:spcPct val="20000"/>
        </a:spcBef>
        <a:buFont typeface="Arial" pitchFamily="34" charset="0"/>
        <a:buChar char="»"/>
        <a:defRPr sz="2000">
          <a:solidFill>
            <a:schemeClr val="tx1"/>
          </a:solidFill>
          <a:latin typeface="Calibri"/>
        </a:defRPr>
      </a:lvl8pPr>
      <a:lvl9pPr marL="3886200" indent="-228600" algn="l" defTabSz="914400" eaLnBrk="1" latinLnBrk="0" hangingPunct="1">
        <a:spcBef>
          <a:spcPct val="20000"/>
        </a:spcBef>
        <a:buFont typeface="Arial" pitchFamily="34" charset="0"/>
        <a:buChar char="»"/>
        <a:defRPr sz="2000">
          <a:solidFill>
            <a:schemeClr val="tx1"/>
          </a:solidFill>
          <a:latin typeface="Calibri"/>
        </a:defRPr>
      </a:lvl9pPr>
    </p:bodyStyle>
    <p:otherStyle>
      <a:lvl1pPr marL="0" algn="l" defTabSz="914400" eaLnBrk="1" latinLnBrk="0" hangingPunct="1">
        <a:defRPr kumimoji="0" sz="1800" b="0" i="0" u="none" baseline="0">
          <a:solidFill>
            <a:schemeClr val="tx1"/>
          </a:solidFill>
          <a:latin typeface="Calibri"/>
        </a:defRPr>
      </a:lvl1pPr>
      <a:lvl2pPr marL="457200" algn="l" defTabSz="914400" eaLnBrk="1" latinLnBrk="0" hangingPunct="1">
        <a:defRPr kumimoji="0" sz="1800" b="0" i="0" u="none" baseline="0">
          <a:solidFill>
            <a:schemeClr val="tx1"/>
          </a:solidFill>
          <a:latin typeface="Calibri"/>
        </a:defRPr>
      </a:lvl2pPr>
      <a:lvl3pPr marL="914400" algn="l" defTabSz="914400" eaLnBrk="1" latinLnBrk="0" hangingPunct="1">
        <a:defRPr kumimoji="0" sz="1800" b="0" i="0" u="none" baseline="0">
          <a:solidFill>
            <a:schemeClr val="tx1"/>
          </a:solidFill>
          <a:latin typeface="Calibri"/>
        </a:defRPr>
      </a:lvl3pPr>
      <a:lvl4pPr marL="1371600" algn="l" defTabSz="914400" eaLnBrk="1" latinLnBrk="0" hangingPunct="1">
        <a:defRPr kumimoji="0" sz="1800" b="0" i="0" u="none" baseline="0">
          <a:solidFill>
            <a:schemeClr val="tx1"/>
          </a:solidFill>
          <a:latin typeface="Calibri"/>
        </a:defRPr>
      </a:lvl4pPr>
      <a:lvl5pPr marL="1828800" algn="l" defTabSz="914400" eaLnBrk="1" latinLnBrk="0" hangingPunct="1">
        <a:defRPr kumimoji="0" sz="1800" b="0" i="0" u="none" baseline="0">
          <a:solidFill>
            <a:schemeClr val="tx1"/>
          </a:solidFill>
          <a:latin typeface="Calibri"/>
        </a:defRPr>
      </a:lvl5pPr>
      <a:lvl6pPr marL="2286000" algn="l" defTabSz="914400" eaLnBrk="1" latinLnBrk="0" hangingPunct="1">
        <a:defRPr kumimoji="0" sz="1800" b="0" i="0" u="none" baseline="0">
          <a:solidFill>
            <a:schemeClr val="tx1"/>
          </a:solidFill>
          <a:latin typeface="Calibri"/>
        </a:defRPr>
      </a:lvl6pPr>
      <a:lvl7pPr marL="2743200" algn="l" defTabSz="914400" eaLnBrk="1" latinLnBrk="0" hangingPunct="1">
        <a:defRPr kumimoji="0" sz="1800" b="0" i="0" u="none" baseline="0">
          <a:solidFill>
            <a:schemeClr val="tx1"/>
          </a:solidFill>
          <a:latin typeface="Calibri"/>
        </a:defRPr>
      </a:lvl7pPr>
      <a:lvl8pPr marL="3200400" algn="l" defTabSz="914400" eaLnBrk="1" latinLnBrk="0" hangingPunct="1">
        <a:defRPr kumimoji="0" sz="1800" b="0" i="0" u="none" baseline="0">
          <a:solidFill>
            <a:schemeClr val="tx1"/>
          </a:solidFill>
          <a:latin typeface="Calibri"/>
        </a:defRPr>
      </a:lvl8pPr>
      <a:lvl9pPr marL="3657600" algn="l" defTabSz="914400" eaLnBrk="1" latinLnBrk="0" hangingPunct="1">
        <a:defRPr kumimoji="0" sz="1800" b="0" i="0" u="none" baseline="0">
          <a:solidFill>
            <a:schemeClr val="tx1"/>
          </a:solidFill>
          <a:latin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 noEditPoints="1"/>
          </p:cNvSpPr>
          <p:nvPr>
            <p:ph type="ctrTitle"/>
          </p:nvPr>
        </p:nvSpPr>
        <p:spPr>
          <a:xfrm>
            <a:off x="2209800" y="19050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lang="en-US"/>
              <a:t>Presentation title</a:t>
            </a:r>
          </a:p>
        </p:txBody>
      </p:sp>
      <p:sp>
        <p:nvSpPr>
          <p:cNvPr id="512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2895600" y="3584575"/>
            <a:ext cx="6400800" cy="12192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/>
          </a:lstStyle>
          <a:p>
            <a:pPr algn="ctr">
              <a:buNone/>
            </a:pPr>
            <a:r>
              <a:rPr lang="en-US">
                <a:solidFill>
                  <a:srgbClr val="898989"/>
                </a:solidFill>
              </a:rPr>
              <a:t>Subtitle is here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 noEditPoints="1"/>
          </p:cNvSpPr>
          <p:nvPr>
            <p:ph type="title" idx="4294967295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lang="en-US"/>
              <a:t>Company name</a:t>
            </a:r>
          </a:p>
        </p:txBody>
      </p:sp>
      <p:sp>
        <p:nvSpPr>
          <p:cNvPr id="6147" name="Content Placeholder 2"/>
          <p:cNvSpPr>
            <a:spLocks noGrp="1" noEditPoints="1"/>
          </p:cNvSpPr>
          <p:nvPr>
            <p:ph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 algn="l" defTabSz="91440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/>
              </a:defRPr>
            </a:lvl1pPr>
            <a:lvl2pPr marL="742950" indent="-285750" algn="l" defTabSz="91440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/>
              </a:defRPr>
            </a:lvl2pPr>
            <a:lvl3pPr marL="1143000" lvl="1" indent="-228600" algn="l" defTabSz="91440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/>
              </a:defRPr>
            </a:lvl3pPr>
            <a:lvl4pPr marL="1600200" lvl="2" indent="-228600" algn="l" defTabSz="91440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/>
              </a:defRPr>
            </a:lvl4pPr>
            <a:lvl5pPr marL="2057400" lvl="3" indent="-228600" algn="l" defTabSz="91440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/>
              </a:defRPr>
            </a:lvl5pPr>
            <a:lvl6pPr marL="2514600" lvl="4" indent="-228600" algn="l" defTabSz="91440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/>
              </a:defRPr>
            </a:lvl6pPr>
            <a:lvl7pPr marL="2971800" lvl="4" indent="-228600" algn="l" defTabSz="91440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/>
              </a:defRPr>
            </a:lvl7pPr>
            <a:lvl8pPr marL="3429000" lvl="4" indent="-228600" algn="l" defTabSz="91440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/>
              </a:defRPr>
            </a:lvl8pPr>
            <a:lvl9pPr marL="3886200" lvl="4" indent="-228600" algn="l" defTabSz="91440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/>
              </a:defRPr>
            </a:lvl9pPr>
          </a:lstStyle>
          <a:p>
            <a:r>
              <a:rPr lang="en-US"/>
              <a:t>Lorem ipsum dolor sit amet, consectetuer adipiscing elit</a:t>
            </a:r>
          </a:p>
          <a:p>
            <a:r>
              <a:rPr lang="en-US"/>
              <a:t>Lorem ipsum dolor sit amet, consectetuer adipiscing elit</a:t>
            </a:r>
          </a:p>
          <a:p>
            <a:r>
              <a:rPr lang="en-US"/>
              <a:t>Lorem ipsum dolor sit amet, consectetuer adipiscing elit</a:t>
            </a:r>
          </a:p>
          <a:p>
            <a:r>
              <a:rPr lang="en-US"/>
              <a:t>Lorem ipsum dolor sit amet, consectetuer adipiscing elit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Office Them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">
  <a:themeElements>
    <a:clrScheme name="Office Them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Notes Theme">
  <a:themeElements>
    <a:clrScheme name="Office Notes Them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800080"/>
      </a:folHlink>
    </a:clrScheme>
    <a:fontScheme name="Office Notes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Notes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8E21C17DB43846992C07F18F5E924D" ma:contentTypeVersion="13" ma:contentTypeDescription="Create a new document." ma:contentTypeScope="" ma:versionID="0c0828d25b62870db20210d76f67d5d2">
  <xsd:schema xmlns:xsd="http://www.w3.org/2001/XMLSchema" xmlns:xs="http://www.w3.org/2001/XMLSchema" xmlns:p="http://schemas.microsoft.com/office/2006/metadata/properties" xmlns:ns2="db968b43-d2b1-4462-bd48-3f76b647c15b" xmlns:ns3="95f558cf-7e1c-45c3-8605-a9bfe6b4eb5a" targetNamespace="http://schemas.microsoft.com/office/2006/metadata/properties" ma:root="true" ma:fieldsID="64e5cced10046327191fccb853fd5c43" ns2:_="" ns3:_="">
    <xsd:import namespace="db968b43-d2b1-4462-bd48-3f76b647c15b"/>
    <xsd:import namespace="95f558cf-7e1c-45c3-8605-a9bfe6b4eb5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968b43-d2b1-4462-bd48-3f76b647c15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17" nillable="true" ma:displayName="Taxonomy Catch All Column" ma:hidden="true" ma:list="{5d1e1076-c2b0-49f1-823a-e092f8e503ce}" ma:internalName="TaxCatchAll" ma:showField="CatchAllData" ma:web="db968b43-d2b1-4462-bd48-3f76b647c1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f558cf-7e1c-45c3-8605-a9bfe6b4eb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eb70f62e-06a4-4a9b-85ed-a60cca7d9f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5f558cf-7e1c-45c3-8605-a9bfe6b4eb5a">
      <Terms xmlns="http://schemas.microsoft.com/office/infopath/2007/PartnerControls"/>
    </lcf76f155ced4ddcb4097134ff3c332f>
    <TaxCatchAll xmlns="db968b43-d2b1-4462-bd48-3f76b647c15b" xsi:nil="true"/>
    <_dlc_DocId xmlns="db968b43-d2b1-4462-bd48-3f76b647c15b">XS4XF4A3DKMX-2098062730-9204</_dlc_DocId>
    <_dlc_DocIdUrl xmlns="db968b43-d2b1-4462-bd48-3f76b647c15b">
      <Url>https://mobisystems1.sharepoint.com/sites/FileStorage/_layouts/15/DocIdRedir.aspx?ID=XS4XF4A3DKMX-2098062730-9204</Url>
      <Description>XS4XF4A3DKMX-2098062730-9204</Description>
    </_dlc_DocIdUrl>
  </documentManagement>
</p:properties>
</file>

<file path=customXml/itemProps1.xml><?xml version="1.0" encoding="utf-8"?>
<ds:datastoreItem xmlns:ds="http://schemas.openxmlformats.org/officeDocument/2006/customXml" ds:itemID="{3FCB4725-01BF-4F72-9FC8-29B1A52C0721}"/>
</file>

<file path=customXml/itemProps2.xml><?xml version="1.0" encoding="utf-8"?>
<ds:datastoreItem xmlns:ds="http://schemas.openxmlformats.org/officeDocument/2006/customXml" ds:itemID="{15C9B88D-68E9-4AC4-99AB-B95C15CDEDEC}"/>
</file>

<file path=customXml/itemProps3.xml><?xml version="1.0" encoding="utf-8"?>
<ds:datastoreItem xmlns:ds="http://schemas.openxmlformats.org/officeDocument/2006/customXml" ds:itemID="{B887A6E3-F6C2-4A2C-BBFD-6A61D384EA53}"/>
</file>

<file path=customXml/itemProps4.xml><?xml version="1.0" encoding="utf-8"?>
<ds:datastoreItem xmlns:ds="http://schemas.openxmlformats.org/officeDocument/2006/customXml" ds:itemID="{12CA428B-D102-4527-96D5-3A71D56D7419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Application>Microsoft Office PowerPoint</Application>
  <Slides>2</Slides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Yana Raycheva</dc:creator>
  <cp:lastModifiedBy>Yana Raycheva</cp:lastModifiedBy>
  <cp:revision>1</cp:revision>
  <dcterms:created xsi:type="dcterms:W3CDTF">2025-04-29T13:13:03Z</dcterms:created>
  <dcterms:modified xsi:type="dcterms:W3CDTF">2026-09-17T08:25:24Z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0x010100888E21C17DB43846992C07F18F5E924D</vt:lpwstr>
  </property>
  <property fmtid="{D5CDD505-2E9C-101B-9397-08002B2CF9AE}" pid="3" name="_dlc_DocIdItemGuid">
    <vt:lpwstr>2f449f24-7a5d-46f1-a088-e08c82db5ed9</vt:lpwstr>
  </property>
</Properties>
</file>