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Override PartName="/ppt/slides/slide3.xml" ContentType="application/vnd.openxmlformats-officedocument.presentationml.slide+xml"/>
  <Override PartName="/customXml/itemProps2.xml" ContentType="application/vnd.openxmlformats-officedocument.customXml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customXml/itemProps3.xml" ContentType="application/vnd.openxmlformats-officedocument.customXmlProperties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heme/theme2.xml" ContentType="application/vnd.openxmlformats-officedocument.theme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64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58" autoAdjust="0"/>
    <p:restoredTop sz="94660"/>
  </p:normalViewPr>
  <p:slideViewPr>
    <p:cSldViewPr>
      <p:cViewPr varScale="1">
        <p:scale>
          <a:sx n="114" d="100"/>
          <a:sy n="114" d="100"/>
        </p:scale>
        <p:origin x="184" y="45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tableStyles" Target="tableStyles.xml"/><Relationship Id="rId8" Type="http://schemas.openxmlformats.org/officeDocument/2006/relationships/presProps" Target="presProps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2447E72A-D913-4DC2-9E0A-E520CE8FCC8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A5D78FC6-CE17-4259-A63C-DDFC12E048F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/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/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/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/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/>
        </p:nvSpPr>
        <p:spPr>
          <a:xfrm>
            <a:off x="0" y="6044184"/>
            <a:ext cx="3056128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/>
        </p:nvSpPr>
        <p:spPr>
          <a:xfrm>
            <a:off x="3056128" y="6044184"/>
            <a:ext cx="9135872" cy="713232"/>
          </a:xfrm>
          <a:prstGeom prst="rect">
            <a:avLst/>
          </a:prstGeom>
          <a:solidFill>
            <a:schemeClr val="accent4">
              <a:lumMod val="75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8" name="Title 7"/>
          <p:cNvSpPr>
            <a:spLocks noGrp="1" noEditPoints="1"/>
          </p:cNvSpPr>
          <p:nvPr>
            <p:ph type="ctrTitle"/>
          </p:nvPr>
        </p:nvSpPr>
        <p:spPr>
          <a:xfrm>
            <a:off x="3149600" y="4038600"/>
            <a:ext cx="8636000" cy="1828800"/>
          </a:xfrm>
        </p:spPr>
        <p:txBody>
          <a:bodyPr anchor="b"/>
          <a:lstStyle>
            <a:lvl1pPr>
              <a:defRPr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 noEditPoints="1"/>
          </p:cNvSpPr>
          <p:nvPr>
            <p:ph type="subTitle" idx="1"/>
          </p:nvPr>
        </p:nvSpPr>
        <p:spPr>
          <a:xfrm>
            <a:off x="3149600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 noEditPoints="1"/>
          </p:cNvSpPr>
          <p:nvPr>
            <p:ph type="dt" sz="half" idx="10"/>
          </p:nvPr>
        </p:nvSpPr>
        <p:spPr>
          <a:xfrm>
            <a:off x="156464" y="6044941"/>
            <a:ext cx="27432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43653DA-8BF4-4869-96FE-9BCF43372D4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17" name="Footer Placeholder 16"/>
          <p:cNvSpPr>
            <a:spLocks noGrp="1" noEditPoints="1"/>
          </p:cNvSpPr>
          <p:nvPr>
            <p:ph type="ftr" sz="quarter" idx="11"/>
          </p:nvPr>
        </p:nvSpPr>
        <p:spPr>
          <a:xfrm>
            <a:off x="2780524" y="236539"/>
            <a:ext cx="78232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 noEditPoints="1"/>
          </p:cNvSpPr>
          <p:nvPr>
            <p:ph type="sldNum" sz="quarter" idx="12"/>
          </p:nvPr>
        </p:nvSpPr>
        <p:spPr>
          <a:xfrm>
            <a:off x="10668000" y="228600"/>
            <a:ext cx="11176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AC53DF-4216-466D-99A7-94400E6C2A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 rot="16200000" flipV="1">
            <a:off x="302311" y="1003301"/>
            <a:ext cx="228600" cy="812800"/>
          </a:xfrm>
          <a:prstGeom prst="rect">
            <a:avLst/>
          </a:prstGeom>
          <a:solidFill>
            <a:srgbClr val="FFC000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B7129108-AC8D-4212-9283-60D9E99BF07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 noEditPoints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 rot="16200000">
            <a:off x="6388100" y="-4279900"/>
            <a:ext cx="228600" cy="113792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</p:cSld>
  <p:clrMapOvr>
    <a:masterClrMapping/>
  </p:clrMapOvr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</p:spPr>
        <p:txBody>
          <a:bodyPr anchor="t"/>
          <a:lstStyle>
            <a:lvl1pPr>
              <a:buNone/>
              <a:defRPr sz="28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B6DED3D3-6235-4F4C-B439-DF277FB555A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13" name="Slide Number Placeholder 12"/>
          <p:cNvSpPr>
            <a:spLocks noGrp="1" noEditPoints="1"/>
          </p:cNvSpPr>
          <p:nvPr>
            <p:ph type="sldNum" sz="quarter" idx="11"/>
          </p:nvPr>
        </p:nvSpPr>
        <p:spPr>
          <a:xfrm>
            <a:off x="0" y="1752600"/>
            <a:ext cx="17272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 noEditPoints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 rot="16200000" flipV="1">
            <a:off x="292100" y="1002630"/>
            <a:ext cx="228600" cy="812800"/>
          </a:xfrm>
          <a:prstGeom prst="rect">
            <a:avLst/>
          </a:prstGeom>
          <a:solidFill>
            <a:srgbClr val="FFC000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Rectangle 14"/>
          <p:cNvSpPr/>
          <p:nvPr userDrawn="1"/>
        </p:nvSpPr>
        <p:spPr>
          <a:xfrm rot="16200000">
            <a:off x="6388100" y="-4279900"/>
            <a:ext cx="228600" cy="113792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 noEditPoints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 noEditPoints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/>
          <p:cNvSpPr>
            <a:spLocks noGrp="1" noEditPoints="1"/>
          </p:cNvSpPr>
          <p:nvPr>
            <p:ph type="dt" sz="half" idx="15"/>
          </p:nvPr>
        </p:nvSpPr>
        <p:spPr/>
        <p:txBody>
          <a:bodyPr rtlCol="0"/>
          <a:lstStyle/>
          <a:p>
            <a:fld id="{3B5F1E3E-4B2F-4895-B65E-28B2E64F39F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10" name="Slide Number Placeholder 9"/>
          <p:cNvSpPr>
            <a:spLocks noGrp="1" noEditPoints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AD93096-5B34-4342-9326-69289CEAE4C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 noEditPoints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 rot="16200000" flipV="1">
            <a:off x="292100" y="1003300"/>
            <a:ext cx="228600" cy="812800"/>
          </a:xfrm>
          <a:prstGeom prst="rect">
            <a:avLst/>
          </a:prstGeom>
          <a:solidFill>
            <a:srgbClr val="FFC000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Rectangle 18"/>
          <p:cNvSpPr/>
          <p:nvPr userDrawn="1"/>
        </p:nvSpPr>
        <p:spPr>
          <a:xfrm rot="16200000">
            <a:off x="6388100" y="-4279900"/>
            <a:ext cx="228600" cy="113792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 noEditPoints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 noEditPoints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/>
          <p:cNvSpPr>
            <a:spLocks noGrp="1" noEditPoints="1"/>
          </p:cNvSpPr>
          <p:nvPr>
            <p:ph type="dt" sz="half" idx="15"/>
          </p:nvPr>
        </p:nvSpPr>
        <p:spPr/>
        <p:txBody>
          <a:bodyPr rtlCol="0"/>
          <a:lstStyle/>
          <a:p>
            <a:fld id="{63085435-8225-4333-BFFA-0096413F0D7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12" name="Slide Number Placeholder 11"/>
          <p:cNvSpPr>
            <a:spLocks noGrp="1" noEditPoints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AD93096-5B34-4342-9326-69289CEAE4C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 noEditPoints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 noEditPoints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 noEditPoints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>
              <a:lumMod val="75000"/>
            </a:schemeClr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 rot="16200000" flipV="1">
            <a:off x="292100" y="1003301"/>
            <a:ext cx="228600" cy="812800"/>
          </a:xfrm>
          <a:prstGeom prst="rect">
            <a:avLst/>
          </a:prstGeom>
          <a:solidFill>
            <a:srgbClr val="FFC000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 userDrawn="1"/>
        </p:nvSpPr>
        <p:spPr>
          <a:xfrm rot="16200000">
            <a:off x="6388100" y="-4279900"/>
            <a:ext cx="228600" cy="113792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0783C494-2A87-468C-A21B-CB14FB9ABB0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9A180FA0-5B31-4864-A2BB-719EA5A679C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2"/>
          </p:nvPr>
        </p:nvSpPr>
        <p:spPr>
          <a:xfrm>
            <a:off x="0" y="6248400"/>
            <a:ext cx="711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D93096-5B34-4342-9326-69289CEAE4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648200"/>
            <a:ext cx="195072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/>
        </p:nvSpPr>
        <p:spPr>
          <a:xfrm>
            <a:off x="2060448" y="4654296"/>
            <a:ext cx="10131552" cy="713232"/>
          </a:xfrm>
          <a:prstGeom prst="rect">
            <a:avLst/>
          </a:prstGeom>
          <a:solidFill>
            <a:schemeClr val="accent4">
              <a:lumMod val="75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 noEditPoints="1"/>
          </p:cNvSpPr>
          <p:nvPr>
            <p:ph type="dt" sz="half" idx="10"/>
          </p:nvPr>
        </p:nvSpPr>
        <p:spPr>
          <a:xfrm>
            <a:off x="8331200" y="6248401"/>
            <a:ext cx="3556000" cy="365125"/>
          </a:xfrm>
        </p:spPr>
        <p:txBody>
          <a:bodyPr rtlCol="0"/>
          <a:lstStyle/>
          <a:p>
            <a:fld id="{51E20EC5-AC53-4169-941E-EDF10CD2374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13" name="Slide Number Placeholder 12"/>
          <p:cNvSpPr>
            <a:spLocks noGrp="1" noEditPoints="1"/>
          </p:cNvSpPr>
          <p:nvPr>
            <p:ph type="sldNum" sz="quarter" idx="11"/>
          </p:nvPr>
        </p:nvSpPr>
        <p:spPr>
          <a:xfrm>
            <a:off x="0" y="4697854"/>
            <a:ext cx="19304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AD93096-5B34-4342-9326-69289CEAE4C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 noEditPoints="1"/>
          </p:cNvSpPr>
          <p:nvPr>
            <p:ph type="ftr" sz="quarter" idx="12"/>
          </p:nvPr>
        </p:nvSpPr>
        <p:spPr>
          <a:xfrm>
            <a:off x="2133600" y="6248207"/>
            <a:ext cx="6096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 noEditPoints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Click icon to add picture</a:t>
            </a:r>
          </a:p>
        </p:txBody>
      </p:sp>
    </p:spTree>
  </p:cSld>
  <p:clrMapOvr>
    <a:masterClrMapping/>
  </p:clrMapOvr>
  <p:hf dt="0"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8D3816DF-213E-421B-92D3-C068DBB023D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 rot="16200000" flipV="1">
            <a:off x="292100" y="1003301"/>
            <a:ext cx="228600" cy="812800"/>
          </a:xfrm>
          <a:prstGeom prst="rect">
            <a:avLst/>
          </a:prstGeom>
          <a:solidFill>
            <a:srgbClr val="FFC000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 userDrawn="1"/>
        </p:nvSpPr>
        <p:spPr>
          <a:xfrm rot="16200000">
            <a:off x="6388100" y="-4279900"/>
            <a:ext cx="228600" cy="113792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2AC53DF-4216-466D-99A7-94400E6C2A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 noEditPoints="1"/>
          </p:cNvSpPr>
          <p:nvPr>
            <p:ph type="title" orient="vert"/>
          </p:nvPr>
        </p:nvSpPr>
        <p:spPr>
          <a:xfrm>
            <a:off x="8737600" y="609601"/>
            <a:ext cx="2743200" cy="5516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>
          <a:xfrm>
            <a:off x="8737600" y="6248403"/>
            <a:ext cx="2946400" cy="365125"/>
          </a:xfrm>
        </p:spPr>
        <p:txBody>
          <a:bodyPr/>
          <a:lstStyle/>
          <a:p>
            <a:fld id="{8D3816DF-213E-421B-92D3-C068DBB023D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>
          <a:xfrm>
            <a:off x="609602" y="6248208"/>
            <a:ext cx="743131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189384" y="609600"/>
            <a:ext cx="304800" cy="62484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8189384" y="0"/>
            <a:ext cx="304800" cy="6096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>
          <a:xfrm rot="5400000">
            <a:off x="8036984" y="141816"/>
            <a:ext cx="609600" cy="32596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2AC53DF-4216-466D-99A7-94400E6C2A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g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lum bright="0" contrast="0"/>
          </a:blip>
          <a:srcRect l="0" t="0" r="0" b="0"/>
          <a:stretch>
            <a:fillRect l="-6000" t="0" r="-6000" b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 noEditPoints="1"/>
          </p:cNvSpPr>
          <p:nvPr>
            <p:ph type="title"/>
          </p:nvPr>
        </p:nvSpPr>
        <p:spPr>
          <a:xfrm>
            <a:off x="812800" y="228600"/>
            <a:ext cx="108712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 noEditPoints="1"/>
          </p:cNvSpPr>
          <p:nvPr>
            <p:ph type="body" idx="1"/>
          </p:nvPr>
        </p:nvSpPr>
        <p:spPr>
          <a:xfrm>
            <a:off x="816864" y="1600200"/>
            <a:ext cx="108712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13"/>
          <p:cNvSpPr>
            <a:spLocks noGrp="1" noEditPoints="1"/>
          </p:cNvSpPr>
          <p:nvPr>
            <p:ph type="dt" sz="half" idx="2"/>
          </p:nvPr>
        </p:nvSpPr>
        <p:spPr>
          <a:xfrm>
            <a:off x="8128000" y="6248401"/>
            <a:ext cx="3556000" cy="365125"/>
          </a:xfrm>
          <a:prstGeom prst="rect">
            <a:avLst/>
          </a:prstGeom>
        </p:spPr>
        <p:txBody>
          <a:bodyPr vert="horz" anchor="ctr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8D3816DF-213E-421B-92D3-C068DBB023D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 noEditPoints="1"/>
          </p:cNvSpPr>
          <p:nvPr>
            <p:ph type="ftr" sz="quarter" idx="3"/>
          </p:nvPr>
        </p:nvSpPr>
        <p:spPr>
          <a:xfrm>
            <a:off x="812801" y="6248207"/>
            <a:ext cx="7228111" cy="365125"/>
          </a:xfrm>
          <a:prstGeom prst="rect">
            <a:avLst/>
          </a:prstGeom>
        </p:spPr>
        <p:txBody>
          <a:bodyPr vert="horz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787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87400" y="1280160"/>
            <a:ext cx="11404600" cy="2286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23" name="Slide Number Placeholder 22"/>
          <p:cNvSpPr>
            <a:spLocks noGrp="1" noEditPoints="1"/>
          </p:cNvSpPr>
          <p:nvPr>
            <p:ph type="sldNum" sz="quarter" idx="4"/>
          </p:nvPr>
        </p:nvSpPr>
        <p:spPr>
          <a:xfrm>
            <a:off x="0" y="1272222"/>
            <a:ext cx="787400" cy="244476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fld id="{72AC53DF-4216-466D-99A7-94400E6C2A2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sldNum="0" hdr="0" ftr="0"/>
  <p:txStyles>
    <p:titleStyle>
      <a:lvl1pPr algn="l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EditPoint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Presentation Title</a:t>
            </a:r>
            <a:br>
              <a:rPr lang="en-US" sz="3600" dirty="0"/>
            </a:br>
            <a:r>
              <a:rPr lang="en-US" sz="3600" dirty="0"/>
              <a:t>Presentation Subtitle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>
            <a:spLocks noGrp="1" noEditPoints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Instructor</a:t>
            </a:r>
            <a:br>
              <a:rPr lang="en-US" dirty="0" smtClean="0"/>
            </a:br>
            <a:r>
              <a:rPr lang="en-US" dirty="0" smtClean="0"/>
              <a:t>Course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</a:t>
            </a:r>
            <a:endParaRPr lang="en-US" dirty="0"/>
          </a:p>
        </p:txBody>
      </p:sp>
      <p:sp>
        <p:nvSpPr>
          <p:cNvPr id="3" name="Rectangle 2"/>
          <p:cNvSpPr>
            <a:spLocks noGrp="1" noEditPoints="1"/>
          </p:cNvSpPr>
          <p:nvPr>
            <p:ph sz="quarter" idx="2"/>
          </p:nvPr>
        </p:nvSpPr>
        <p:spPr>
          <a:ln w="12700" cmpd="sng">
            <a:noFill/>
          </a:ln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Category name 1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Category name </a:t>
            </a:r>
            <a:r>
              <a:rPr lang="en-US" dirty="0" smtClean="0"/>
              <a:t>2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Category name </a:t>
            </a:r>
            <a:r>
              <a:rPr lang="en-US" dirty="0" smtClean="0"/>
              <a:t>3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Subcategory 1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Subcategory 2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Category name </a:t>
            </a:r>
            <a:r>
              <a:rPr lang="en-US" dirty="0" smtClean="0"/>
              <a:t>4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Category name </a:t>
            </a:r>
            <a:r>
              <a:rPr lang="en-US" dirty="0" smtClean="0"/>
              <a:t>5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Category name </a:t>
            </a:r>
            <a:r>
              <a:rPr lang="en-US" dirty="0" smtClean="0"/>
              <a:t>6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</p:txBody>
      </p:sp>
      <p:sp>
        <p:nvSpPr>
          <p:cNvPr id="9" name="Content Placeholder 8"/>
          <p:cNvSpPr>
            <a:spLocks noGrp="1" noEditPoints="1"/>
          </p:cNvSpPr>
          <p:nvPr>
            <p:ph sz="quarter" idx="4"/>
          </p:nvPr>
        </p:nvSpPr>
        <p:spPr>
          <a:ln w="12700" cmpd="sng">
            <a:noFill/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/>
              <a:t>Category name </a:t>
            </a:r>
            <a:r>
              <a:rPr lang="en-US" dirty="0" smtClean="0"/>
              <a:t>7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Subcategory 1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Subcategory 2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Category name </a:t>
            </a:r>
            <a:r>
              <a:rPr lang="en-US" dirty="0" smtClean="0"/>
              <a:t>8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Subcategory 1</a:t>
            </a:r>
            <a:endParaRPr lang="en-US" dirty="0" smtClean="0"/>
          </a:p>
          <a:p>
            <a:pPr lvl="1">
              <a:buFont typeface="Wingdings" pitchFamily="2" charset="2"/>
              <a:buChar char="Ø"/>
            </a:pPr>
            <a:r>
              <a:rPr lang="en-US" dirty="0"/>
              <a:t>Subcategory 2</a:t>
            </a:r>
            <a:endParaRPr lang="en-US" dirty="0" smtClean="0"/>
          </a:p>
          <a:p>
            <a:pPr lvl="1">
              <a:buFont typeface="Wingdings" pitchFamily="2" charset="2"/>
              <a:buChar char="Ø"/>
            </a:pPr>
            <a:r>
              <a:rPr lang="en-US" dirty="0"/>
              <a:t>Subcategory 3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 noEditPoints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 noEditPoints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2136775" y="1600200"/>
          <a:ext cx="8153404" cy="3337560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038351"/>
                <a:gridCol w="2038351"/>
                <a:gridCol w="2038351"/>
                <a:gridCol w="2038351"/>
              </a:tblGrid>
              <a:tr h="370840">
                <a:tc>
                  <a:txBody>
                    <a:bodyPr lIns="95923" rIns="95923"/>
                    <a:lstStyle/>
                    <a:p>
                      <a:pPr algn="ctr"/>
                      <a:r>
                        <a:rPr lang="en-US" sz="1400" dirty="0" smtClean="0"/>
                        <a:t>Title</a:t>
                      </a:r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 lIns="95923" rIns="95923"/>
                    <a:lstStyle/>
                    <a:p>
                      <a:pPr algn="ctr"/>
                      <a:r>
                        <a:rPr lang="en-US" sz="1400" dirty="0" smtClean="0"/>
                        <a:t>Title</a:t>
                      </a:r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 lIns="95923" rIns="95923"/>
                    <a:lstStyle/>
                    <a:p>
                      <a:pPr algn="ctr"/>
                      <a:r>
                        <a:rPr lang="en-US" sz="1400" dirty="0" smtClean="0"/>
                        <a:t>Title</a:t>
                      </a:r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 lIns="95923" rIns="95923"/>
                    <a:lstStyle/>
                    <a:p>
                      <a:pPr algn="ctr"/>
                      <a:r>
                        <a:rPr lang="en-US" sz="1400" dirty="0" smtClean="0"/>
                        <a:t>Title</a:t>
                      </a:r>
                      <a:endParaRPr lang="en-US" sz="1400" dirty="0"/>
                    </a:p>
                  </a:txBody>
                  <a:tcPr marL="95923" marR="95923"/>
                </a:tc>
              </a:tr>
              <a:tr h="370840">
                <a:tc>
                  <a:txBody>
                    <a:bodyPr lIns="95923" rIns="95923"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 lIns="95923" rIns="95923"/>
                    <a:lstStyle/>
                    <a:p>
                      <a:pPr algn="ctr"/>
                      <a:r>
                        <a:rPr lang="en-US" sz="1400" dirty="0" smtClean="0"/>
                        <a:t>Topic </a:t>
                      </a:r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 lIns="95923" rIns="95923"/>
                    <a:lstStyle/>
                    <a:p>
                      <a:pPr algn="ctr"/>
                      <a:r>
                        <a:rPr lang="en-US" sz="1400" dirty="0" smtClean="0"/>
                        <a:t>Chapter</a:t>
                      </a:r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 lIns="95923" rIns="95923"/>
                    <a:lstStyle/>
                    <a:p>
                      <a:pPr algn="ctr"/>
                      <a:r>
                        <a:rPr lang="en-US" sz="1400" dirty="0" smtClean="0"/>
                        <a:t>Task</a:t>
                      </a:r>
                      <a:endParaRPr lang="en-US" sz="1400" dirty="0"/>
                    </a:p>
                  </a:txBody>
                  <a:tcPr marL="95923" marR="95923"/>
                </a:tc>
              </a:tr>
              <a:tr h="370840">
                <a:tc>
                  <a:txBody>
                    <a:bodyPr lIns="95923" rIns="95923"/>
                    <a:lstStyle/>
                    <a:p>
                      <a:pPr algn="ctr"/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 lIns="95923" rIns="95923"/>
                    <a:lstStyle/>
                    <a:p>
                      <a:pPr algn="ctr"/>
                      <a:r>
                        <a:rPr lang="en-US" sz="1400" dirty="0" smtClean="0"/>
                        <a:t>Topic </a:t>
                      </a:r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 lIns="95923" rIns="95923"/>
                    <a:lstStyle/>
                    <a:p>
                      <a:pPr algn="ctr"/>
                      <a:r>
                        <a:rPr lang="en-US" sz="1400" dirty="0" smtClean="0"/>
                        <a:t>Chapter</a:t>
                      </a:r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 lIns="95923" rIns="95923"/>
                    <a:lstStyle/>
                    <a:p>
                      <a:pPr algn="ctr"/>
                      <a:r>
                        <a:rPr lang="en-US" sz="1400" dirty="0" smtClean="0"/>
                        <a:t>Task</a:t>
                      </a:r>
                      <a:endParaRPr lang="en-US" sz="1400" dirty="0"/>
                    </a:p>
                  </a:txBody>
                  <a:tcPr marL="95923" marR="95923"/>
                </a:tc>
              </a:tr>
              <a:tr h="370840">
                <a:tc>
                  <a:txBody>
                    <a:bodyPr lIns="95923" rIns="95923"/>
                    <a:lstStyle/>
                    <a:p>
                      <a:pPr algn="ctr"/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 lIns="95923" rIns="95923"/>
                    <a:lstStyle/>
                    <a:p>
                      <a:pPr algn="ctr"/>
                      <a:r>
                        <a:rPr lang="en-US" sz="1400" dirty="0" smtClean="0"/>
                        <a:t>Topic </a:t>
                      </a:r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 lIns="95923" rIns="95923"/>
                    <a:lstStyle/>
                    <a:p>
                      <a:pPr algn="ctr"/>
                      <a:r>
                        <a:rPr lang="en-US" sz="1400" dirty="0" smtClean="0"/>
                        <a:t>Chapter</a:t>
                      </a:r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 lIns="95923" rIns="95923"/>
                    <a:lstStyle/>
                    <a:p>
                      <a:pPr algn="ctr"/>
                      <a:r>
                        <a:rPr lang="en-US" sz="1400" dirty="0" smtClean="0"/>
                        <a:t>Task</a:t>
                      </a:r>
                    </a:p>
                  </a:txBody>
                  <a:tcPr marL="95923" marR="95923"/>
                </a:tc>
              </a:tr>
              <a:tr h="370840">
                <a:tc>
                  <a:txBody>
                    <a:bodyPr lIns="95923" rIns="95923"/>
                    <a:lstStyle/>
                    <a:p>
                      <a:pPr algn="ctr"/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 lIns="95923" rIns="95923"/>
                    <a:lstStyle/>
                    <a:p>
                      <a:pPr algn="ctr"/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 lIns="95923" rIns="95923"/>
                    <a:lstStyle/>
                    <a:p>
                      <a:pPr algn="ctr"/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 lIns="95923" rIns="95923"/>
                    <a:lstStyle/>
                    <a:p>
                      <a:pPr algn="ctr"/>
                      <a:endParaRPr lang="en-US" sz="1400" dirty="0" smtClean="0"/>
                    </a:p>
                  </a:txBody>
                  <a:tcPr marL="95923" marR="95923"/>
                </a:tc>
              </a:tr>
              <a:tr h="370840">
                <a:tc>
                  <a:txBody>
                    <a:bodyPr lIns="95923" rIns="95923"/>
                    <a:lstStyle/>
                    <a:p>
                      <a:pPr algn="ctr"/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 lIns="95923" rIns="95923"/>
                    <a:lstStyle/>
                    <a:p>
                      <a:pPr algn="ctr"/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 lIns="95923" rIns="95923"/>
                    <a:lstStyle/>
                    <a:p>
                      <a:pPr algn="ctr"/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 lIns="95923" rIns="95923"/>
                    <a:lstStyle/>
                    <a:p>
                      <a:pPr algn="ctr"/>
                      <a:endParaRPr lang="en-US" sz="1400" dirty="0" smtClean="0"/>
                    </a:p>
                  </a:txBody>
                  <a:tcPr marL="95923" marR="95923"/>
                </a:tc>
              </a:tr>
              <a:tr h="370840">
                <a:tc>
                  <a:txBody>
                    <a:bodyPr lIns="95923" rIns="95923"/>
                    <a:lstStyle/>
                    <a:p>
                      <a:pPr algn="ctr"/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 lIns="95923" rIns="95923"/>
                    <a:lstStyle/>
                    <a:p>
                      <a:pPr algn="ctr"/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 lIns="95923" rIns="95923"/>
                    <a:lstStyle/>
                    <a:p>
                      <a:pPr algn="ctr"/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 lIns="95923" rIns="95923"/>
                    <a:lstStyle/>
                    <a:p>
                      <a:pPr algn="ctr"/>
                      <a:endParaRPr lang="en-US" sz="1400" dirty="0" smtClean="0"/>
                    </a:p>
                  </a:txBody>
                  <a:tcPr marL="95923" marR="95923"/>
                </a:tc>
              </a:tr>
              <a:tr h="370840">
                <a:tc>
                  <a:txBody>
                    <a:bodyPr lIns="95923" rIns="95923"/>
                    <a:lstStyle/>
                    <a:p>
                      <a:pPr algn="ctr"/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 lIns="95923" rIns="95923"/>
                    <a:lstStyle/>
                    <a:p>
                      <a:pPr algn="ctr"/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 lIns="95923" rIns="95923"/>
                    <a:lstStyle/>
                    <a:p>
                      <a:pPr algn="ctr"/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 lIns="95923" rIns="95923"/>
                    <a:lstStyle/>
                    <a:p>
                      <a:pPr algn="ctr"/>
                      <a:endParaRPr lang="en-US" sz="1400" dirty="0" smtClean="0"/>
                    </a:p>
                  </a:txBody>
                  <a:tcPr marL="95923" marR="95923"/>
                </a:tc>
              </a:tr>
              <a:tr h="370840">
                <a:tc>
                  <a:txBody>
                    <a:bodyPr lIns="95923" rIns="95923"/>
                    <a:lstStyle/>
                    <a:p>
                      <a:pPr algn="ctr"/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 lIns="95923" rIns="95923"/>
                    <a:lstStyle/>
                    <a:p>
                      <a:pPr algn="ctr"/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 lIns="95923" rIns="95923"/>
                    <a:lstStyle/>
                    <a:p>
                      <a:pPr algn="ctr"/>
                      <a:endParaRPr lang="en-US" sz="1400" dirty="0"/>
                    </a:p>
                  </a:txBody>
                  <a:tcPr marL="95923" marR="95923"/>
                </a:tc>
                <a:tc>
                  <a:txBody>
                    <a:bodyPr lIns="95923" rIns="95923"/>
                    <a:lstStyle/>
                    <a:p>
                      <a:pPr algn="ctr"/>
                      <a:endParaRPr lang="en-US" sz="1400" dirty="0" smtClean="0"/>
                    </a:p>
                  </a:txBody>
                  <a:tcPr marL="95923" marR="95923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Title here</a:t>
            </a:r>
            <a:endParaRPr lang="en-US" dirty="0"/>
          </a:p>
        </p:txBody>
      </p:sp>
      <p:sp>
        <p:nvSpPr>
          <p:cNvPr id="3" name="Rectangle 2"/>
          <p:cNvSpPr>
            <a:spLocks noGrp="1" noEditPoints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Category name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Item 1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Item B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Category nam1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Item 1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Category name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Item 1</a:t>
            </a:r>
          </a:p>
          <a:p>
            <a:pPr lvl="1">
              <a:buFont typeface="Wingdings" pitchFamily="2" charset="2"/>
              <a:buChar char="Ø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ourse Presentatio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Median">
      <a:majorFont>
        <a:latin typeface="Tw Cen MT"/>
        <a:ea typeface=""/>
        <a:cs typeface=""/>
        <a:font script="Arab" typeface="Arial"/>
        <a:font script="Beng" typeface="Vrinda"/>
        <a:font script="Cher" typeface="Plantagenet Cherokee"/>
        <a:font script="Cyrl" typeface="Calibri"/>
        <a:font script="Deva" typeface="Mangal"/>
        <a:font script="Ethi" typeface="Nyala"/>
        <a:font script="Grek" typeface="Calibri"/>
        <a:font script="Gujr" typeface="Shruti"/>
        <a:font script="Guru" typeface="Raavi"/>
        <a:font script="Hang" typeface="HY얕은샘물M"/>
        <a:font script="Hebr" typeface="Levenim MT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FreesiaUPC"/>
        <a:font script="Tibt" typeface="Microsoft Himalaya"/>
        <a:font script="Cans" typeface="Euphemia"/>
        <a:font script="Yiii" typeface="Microsoft Yi Baiti"/>
        <a:font script="Hans" typeface="华文仿宋"/>
        <a:font script="Hant" typeface="微軟正黑體"/>
        <a:font script="Jpan" typeface="HGPｺﾞｼｯｸE"/>
      </a:majorFont>
      <a:minorFont>
        <a:latin typeface="Tw Cen MT"/>
        <a:ea typeface=""/>
        <a:cs typeface=""/>
        <a:font script="Arab" typeface="Arial"/>
        <a:font script="Beng" typeface="Vrinda"/>
        <a:font script="Cher" typeface="Plantagenet Cherokee"/>
        <a:font script="Cyrl" typeface="Calibri"/>
        <a:font script="Deva" typeface="Mangal"/>
        <a:font script="Ethi" typeface="Nyala"/>
        <a:font script="Grek" typeface="Calibri"/>
        <a:font script="Gujr" typeface="Shruti"/>
        <a:font script="Guru" typeface="Raavi"/>
        <a:font script="Hang" typeface="HY얕은샘물M"/>
        <a:font script="Hebr" typeface="Levenim MT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FreesiaUPC"/>
        <a:font script="Tibt" typeface="Microsoft Himalaya"/>
        <a:font script="Cans" typeface="Euphemia"/>
        <a:font script="Yiii" typeface="Microsoft Yi Baiti"/>
        <a:font script="Hans" typeface="华文仿宋"/>
        <a:font script="Hant" typeface="微軟正黑體"/>
        <a:font script="Jpan" typeface="HGPｺﾞｼｯｸE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srcRect l="0" t="0" r="0" b="0"/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srcRect l="0" t="0" r="0" b="0"/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Arab" typeface="Times New Roman"/>
        <a:font script="Beng" typeface="Vrinda"/>
        <a:font script="Cher" typeface="Plantagenet Cherokee"/>
        <a:font script="Deva" typeface="Mangal"/>
        <a:font script="Ethi" typeface="Nyala"/>
        <a:font script="Gujr" typeface="Shruti"/>
        <a:font script="Guru" typeface="Raavi"/>
        <a:font script="Hang" typeface="맑은 고딕"/>
        <a:font script="Hebr" typeface="Times New Roman"/>
        <a:font script="Knda" typeface="Tunga"/>
        <a:font script="Khmr" typeface="MoolBoran"/>
        <a:font script="Laoo" typeface="DokChampa"/>
        <a:font script="Mlym" typeface="Kartika"/>
        <a:font script="Mong" typeface="Mongolian Baiti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Angsana New"/>
        <a:font script="Tibt" typeface="Microsoft Himalaya"/>
        <a:font script="Cans" typeface="Euphemia"/>
        <a:font script="Yiii" typeface="Microsoft Yi Baiti"/>
        <a:font script="Hans" typeface="宋体"/>
        <a:font script="Hant" typeface="新細明體"/>
        <a:font script="Jpan" typeface="ＭＳ Ｐゴシック"/>
      </a:majorFont>
      <a:minorFont>
        <a:latin typeface="Calibri"/>
        <a:ea typeface=""/>
        <a:cs typeface=""/>
        <a:font script="Arab" typeface="Arial"/>
        <a:font script="Beng" typeface="Vrinda"/>
        <a:font script="Cher" typeface="Plantagenet Cherokee"/>
        <a:font script="Deva" typeface="Mangal"/>
        <a:font script="Ethi" typeface="Nyala"/>
        <a:font script="Gujr" typeface="Shruti"/>
        <a:font script="Guru" typeface="Raavi"/>
        <a:font script="Hang" typeface="맑은 고딕"/>
        <a:font script="Hebr" typeface="Arial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Cordia New"/>
        <a:font script="Tibt" typeface="Microsoft Himalaya"/>
        <a:font script="Cans" typeface="Euphemia"/>
        <a:font script="Yiii" typeface="Microsoft Yi Baiti"/>
        <a:font script="Hans" typeface="宋体"/>
        <a:font script="Hant" typeface="新細明體"/>
        <a:font script="Jpan"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w="76200"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8E21C17DB43846992C07F18F5E924D" ma:contentTypeVersion="13" ma:contentTypeDescription="Create a new document." ma:contentTypeScope="" ma:versionID="0c0828d25b62870db20210d76f67d5d2">
  <xsd:schema xmlns:xsd="http://www.w3.org/2001/XMLSchema" xmlns:xs="http://www.w3.org/2001/XMLSchema" xmlns:p="http://schemas.microsoft.com/office/2006/metadata/properties" xmlns:ns2="db968b43-d2b1-4462-bd48-3f76b647c15b" xmlns:ns3="95f558cf-7e1c-45c3-8605-a9bfe6b4eb5a" targetNamespace="http://schemas.microsoft.com/office/2006/metadata/properties" ma:root="true" ma:fieldsID="64e5cced10046327191fccb853fd5c43" ns2:_="" ns3:_="">
    <xsd:import namespace="db968b43-d2b1-4462-bd48-3f76b647c15b"/>
    <xsd:import namespace="95f558cf-7e1c-45c3-8605-a9bfe6b4eb5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968b43-d2b1-4462-bd48-3f76b647c15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17" nillable="true" ma:displayName="Taxonomy Catch All Column" ma:hidden="true" ma:list="{5d1e1076-c2b0-49f1-823a-e092f8e503ce}" ma:internalName="TaxCatchAll" ma:showField="CatchAllData" ma:web="db968b43-d2b1-4462-bd48-3f76b647c1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f558cf-7e1c-45c3-8605-a9bfe6b4eb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eb70f62e-06a4-4a9b-85ed-a60cca7d9f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5f558cf-7e1c-45c3-8605-a9bfe6b4eb5a">
      <Terms xmlns="http://schemas.microsoft.com/office/infopath/2007/PartnerControls"/>
    </lcf76f155ced4ddcb4097134ff3c332f>
    <TaxCatchAll xmlns="db968b43-d2b1-4462-bd48-3f76b647c15b" xsi:nil="true"/>
    <_dlc_DocId xmlns="db968b43-d2b1-4462-bd48-3f76b647c15b">XS4XF4A3DKMX-2098062730-9230</_dlc_DocId>
    <_dlc_DocIdUrl xmlns="db968b43-d2b1-4462-bd48-3f76b647c15b">
      <Url>https://mobisystems1.sharepoint.com/sites/FileStorage/_layouts/15/DocIdRedir.aspx?ID=XS4XF4A3DKMX-2098062730-9230</Url>
      <Description>XS4XF4A3DKMX-2098062730-9230</Description>
    </_dlc_DocIdUrl>
  </documentManagement>
</p:properties>
</file>

<file path=customXml/itemProps1.xml><?xml version="1.0" encoding="utf-8"?>
<ds:datastoreItem xmlns:ds="http://schemas.openxmlformats.org/officeDocument/2006/customXml" ds:itemID="{3B3F76E0-304B-42E1-821F-941373FD644F}"/>
</file>

<file path=customXml/itemProps2.xml><?xml version="1.0" encoding="utf-8"?>
<ds:datastoreItem xmlns:ds="http://schemas.openxmlformats.org/officeDocument/2006/customXml" ds:itemID="{27171351-9A46-4619-84AA-A36EF451D845}"/>
</file>

<file path=customXml/itemProps3.xml><?xml version="1.0" encoding="utf-8"?>
<ds:datastoreItem xmlns:ds="http://schemas.openxmlformats.org/officeDocument/2006/customXml" ds:itemID="{CF146CA7-1371-4B45-9C32-E138CD792CE0}"/>
</file>

<file path=customXml/itemProps4.xml><?xml version="1.0" encoding="utf-8"?>
<ds:datastoreItem xmlns:ds="http://schemas.openxmlformats.org/officeDocument/2006/customXml" ds:itemID="{19C66948-CD64-41E8-9306-4FE99A1BB7B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79</Words>
  <Application>Microsoft Macintosh PowerPoint</Application>
  <PresentationFormat>Widescreen</PresentationFormat>
  <Paragraphs>47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Calibri</vt:lpstr>
      <vt:lpstr>Tw Cen MT</vt:lpstr>
      <vt:lpstr>Wingdings</vt:lpstr>
      <vt:lpstr>Wingdings 2</vt:lpstr>
      <vt:lpstr>Course Presentation</vt:lpstr>
      <vt:lpstr>Presentation Title Presentation Subtitle</vt:lpstr>
      <vt:lpstr>Information</vt:lpstr>
      <vt:lpstr>Schedule</vt:lpstr>
      <vt:lpstr>Title here</vt:lpstr>
    </vt:vector>
  </TitlesOfParts>
  <Company/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Yana Raycheva</dc:creator>
  <cp:lastModifiedBy>Yana Raycheva</cp:lastModifiedBy>
  <cp:revision>1</cp:revision>
  <cp:version/>
  <dcterms:created xsi:type="dcterms:W3CDTF">2025-04-29T13:53:31Z</dcterms:created>
  <dcterms:modified xsi:type="dcterms:W3CDTF">2026-09-17T08:24:32Z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0x010100888E21C17DB43846992C07F18F5E924D</vt:lpwstr>
  </property>
  <property fmtid="{D5CDD505-2E9C-101B-9397-08002B2CF9AE}" pid="3" name="_dlc_DocIdItemGuid">
    <vt:lpwstr>95bf03b8-b6af-4ef8-a5a6-8c2a9c3e8ceb</vt:lpwstr>
  </property>
</Properties>
</file>