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Override PartName="/ppt/presentation.xml" ContentType="application/vnd.openxmlformats-officedocument.presentationml.presentation.main+xml"/>
  <Override PartName="/ppt/slides/slide11.xml" ContentType="application/vnd.openxmlformats-officedocument.presentationml.slide+xml"/>
  <Override PartName="/ppt/slideLayouts/slideLayout19.xml" ContentType="application/vnd.openxmlformats-officedocument.presentationml.slideLayout+xml"/>
  <Override PartName="/ppt/slides/slide5.xml" ContentType="application/vnd.openxmlformats-officedocument.presentationml.slide+xml"/>
  <Override PartName="/customXml/itemProps4.xml" ContentType="application/vnd.openxmlformats-officedocument.customXmlProperties+xml"/>
  <Override PartName="/ppt/slides/slide10.xml" ContentType="application/vnd.openxmlformats-officedocument.presentationml.slide+xml"/>
  <Override PartName="/ppt/slideLayouts/slideLayout18.xml" ContentType="application/vnd.openxmlformats-officedocument.presentationml.slideLayout+xml"/>
  <Override PartName="/ppt/slides/slide3.xml" ContentType="application/vnd.openxmlformats-officedocument.presentationml.slide+xml"/>
  <Override PartName="/customXml/itemProps2.xml" ContentType="application/vnd.openxmlformats-officedocument.customXmlProperties+xml"/>
  <Override PartName="/docProps/core.xml" ContentType="application/vnd.openxmlformats-package.core-properties+xml"/>
  <Override PartName="/ppt/slides/slide2.xml" ContentType="application/vnd.openxmlformats-officedocument.presentationml.slide+xml"/>
  <Override PartName="/customXml/itemProps3.xml" ContentType="application/vnd.openxmlformats-officedocument.customXmlProperties+xml"/>
  <Override PartName="/ppt/notesSlides/notesSlide3.xml" ContentType="application/vnd.openxmlformats-officedocument.presentationml.notesSlide+xml"/>
  <Override PartName="/ppt/handoutMasters/handoutMaster1.xml" ContentType="application/vnd.openxmlformats-officedocument.presentationml.handoutMaster+xml"/>
  <Override PartName="/ppt/notesSlides/notesSlide2.xml" ContentType="application/vnd.openxmlformats-officedocument.presentationml.notesSlide+xml"/>
  <Override PartName="/ppt/presProps.xml" ContentType="application/vnd.openxmlformats-officedocument.presentationml.presProps+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customXml/itemProps1.xml" ContentType="application/vnd.openxmlformats-officedocument.customXmlProperties+xml"/>
  <Override PartName="/docProps/custom.xml" ContentType="application/vnd.openxmlformats-officedocument.custom-properties+xml"/>
  <Override PartName="/ppt/slideLayouts/slideLayout14.xml" ContentType="application/vnd.openxmlformats-officedocument.presentationml.slideLayout+xml"/>
  <Override PartName="/ppt/slideLayouts/slideLayout1.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16.xml" ContentType="application/vnd.openxmlformats-officedocument.presentationml.slideLayout+xml"/>
  <Override PartName="/ppt/slideLayouts/slideLayout3.xml" ContentType="application/vnd.openxmlformats-officedocument.presentationml.slideLayout+xml"/>
  <Override PartName="/ppt/slideLayouts/slideLayout11.xml" ContentType="application/vnd.openxmlformats-officedocument.presentationml.slideLayout+xml"/>
  <Override PartName="/ppt/slideLayouts/slideLayout4.xml" ContentType="application/vnd.openxmlformats-officedocument.presentationml.slideLayout+xml"/>
  <Override PartName="/ppt/slideLayouts/slideLayout10.xml" ContentType="application/vnd.openxmlformats-officedocument.presentationml.slideLayout+xml"/>
  <Override PartName="/ppt/slideLayouts/slideLayout5.xml" ContentType="application/vnd.openxmlformats-officedocument.presentationml.slideLayout+xml"/>
  <Override PartName="/ppt/slideLayouts/slideLayout13.xml" ContentType="application/vnd.openxmlformats-officedocument.presentationml.slideLayout+xml"/>
  <Override PartName="/ppt/slideLayouts/slideLayout6.xml" ContentType="application/vnd.openxmlformats-officedocument.presentationml.slideLayout+xml"/>
  <Override PartName="/ppt/slideLayouts/slideLayout12.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5.xml" ContentType="application/vnd.openxmlformats-officedocument.presentationml.slideLayout+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slides/slide1.xml" ContentType="application/vnd.openxmlformats-officedocument.presentationml.slide+xml"/>
  <Override PartName="/ppt/notesSlides/notesSlide1.xml" ContentType="application/vnd.openxmlformats-officedocument.presentationml.notesSlide+xml"/>
  <Override PartName="/ppt/slides/slide4.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Slides/notesSlide4.xml" ContentType="application/vnd.openxmlformats-officedocument.presentationml.notesSlide+xml"/>
  <Override PartName="/ppt/slides/slide12.xml" ContentType="application/vnd.openxmlformats-officedocument.presentationml.slide+xml"/>
  <Override PartName="/ppt/notesSlides/notesSlide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2"/>
  </p:sldMasterIdLst>
  <p:notesMasterIdLst>
    <p:notesMasterId r:id="rId3"/>
  </p:notesMasterIdLst>
  <p:handoutMasterIdLst>
    <p:handoutMasterId r:id="rId1"/>
  </p:handoutMasterIdLst>
  <p:sldIdLst>
    <p:sldId id="268" r:id="rId4"/>
    <p:sldId id="270" r:id="rId5"/>
    <p:sldId id="275" r:id="rId6"/>
    <p:sldId id="258" r:id="rId7"/>
    <p:sldId id="260" r:id="rId8"/>
    <p:sldId id="261" r:id="rId9"/>
    <p:sldId id="263" r:id="rId10"/>
    <p:sldId id="264" r:id="rId11"/>
    <p:sldId id="265" r:id="rId12"/>
    <p:sldId id="266" r:id="rId13"/>
    <p:sldId id="271" r:id="rId14"/>
    <p:sldId id="274" r:id="rId15"/>
  </p:sldIdLst>
  <p:sldSz cx="12192000" cy="6858000"/>
  <p:notesSz cx="6858000" cy="9144000"/>
  <p:defaultText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24242"/>
    <a:srgbClr val="44546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76" d="100"/>
          <a:sy n="76" d="100"/>
        </p:scale>
        <p:origin x="58" y="523"/>
      </p:cViewPr>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65" d="100"/>
          <a:sy n="65" d="100"/>
        </p:scale>
        <p:origin x="3082" y="43"/>
      </p:cViewPr>
    </p:cSldViewPr>
  </p:notes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handoutMaster" Target="handoutMasters/handoutMaster1.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tableStyles" Target="tableStyles.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2.xml"/><Relationship Id="rId2" Type="http://schemas.openxmlformats.org/officeDocument/2006/relationships/slideMaster" Target="slideMasters/slideMaster1.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noEditPoints="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bg-BG"/>
          </a:p>
        </p:txBody>
      </p:sp>
      <p:sp>
        <p:nvSpPr>
          <p:cNvPr id="3" name="Date Placeholder 2"/>
          <p:cNvSpPr>
            <a:spLocks noGrp="1" noEditPoints="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519CB2-B81A-4D77-84DA-F36252E3F9A5}" type="datetimeFigureOut">
              <a:rPr lang="en-US" smtClean="0"/>
              <a:t>9/17/2026</a:t>
            </a:fld>
            <a:endParaRPr lang="en-US"/>
          </a:p>
        </p:txBody>
      </p:sp>
      <p:sp>
        <p:nvSpPr>
          <p:cNvPr id="4" name="Footer Placeholder 3"/>
          <p:cNvSpPr>
            <a:spLocks noGrp="1" noEditPoints="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noEditPoints="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3DC3B62-D37A-433C-A5AD-24B2BF71CB3B}" type="slidenum">
              <a:rPr lang="en-US" smtClean="0"/>
              <a:t>‹#›</a:t>
            </a:fld>
            <a:endParaRPr lang="en-US"/>
          </a:p>
        </p:txBody>
      </p:sp>
    </p:spTree>
  </p:cSld>
  <p:clrMap bg1="lt1" tx1="dk1" bg2="lt2" tx2="dk2" accent1="accent1" accent2="accent2" accent3="accent3" accent4="accent4" accent5="accent5" accent6="accent6" hlink="hlink" folHlink="folHlink"/>
  <p:hf dt="0"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noEditPoints="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
            <a:endParaRPr lang="en-US"/>
          </a:p>
        </p:txBody>
      </p:sp>
      <p:sp>
        <p:nvSpPr>
          <p:cNvPr id="3" name="Date Placeholder 2"/>
          <p:cNvSpPr>
            <a:spLocks noGrp="1" noEditPoints="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3DD9093-D11B-48FC-A628-D441E458F08D}" type="datetimeFigureOut">
              <a:rPr lang="en-US" smtClean="0"/>
              <a:t>9/17/2026</a:t>
            </a:fld>
            <a:endParaRPr lang="en-US"/>
          </a:p>
        </p:txBody>
      </p:sp>
      <p:sp>
        <p:nvSpPr>
          <p:cNvPr id="4" name="Slide Image Placeholder 3"/>
          <p:cNvSpPr>
            <a:spLocks noGrp="1" noRot="1" noChangeAspect="1" noEditPoints="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
            <a:endParaRPr lang="en-US"/>
          </a:p>
        </p:txBody>
      </p:sp>
      <p:sp>
        <p:nvSpPr>
          <p:cNvPr id="5" name="Notes Placeholder 4"/>
          <p:cNvSpPr>
            <a:spLocks noGrp="1" noEditPoints="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noEditPoints="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noEditPoints="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DA1D339-CBA8-4F34-8F11-89ABBCAE9D22}" type="slidenum">
              <a:rPr lang="en-US" smtClean="0"/>
              <a:t>‹#›</a:t>
            </a:fld>
            <a:endParaRPr lang="en-US"/>
          </a:p>
        </p:txBody>
      </p:sp>
    </p:spTree>
  </p:cSld>
  <p:clrMap bg1="lt1" tx1="dk1" bg2="lt2" tx2="dk2" accent1="accent1" accent2="accent2" accent3="accent3" accent4="accent4" accent5="accent5" accent6="accent6" hlink="hlink" folHlink="folHlink"/>
  <p:hf dt="0" sldNum="0"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EditPoints="1"/>
          </p:cNvSpPr>
          <p:nvPr>
            <p:ph type="sldImg"/>
          </p:nvPr>
        </p:nvSpPr>
        <p:spPr>
          <a:xfrm>
            <a:off x="381000" y="685800"/>
            <a:ext cx="6096000" cy="3429000"/>
          </a:xfrm>
          <a:prstGeom prst="rect">
            <a:avLst/>
          </a:prstGeom>
        </p:spPr>
        <p:txBody>
          <a:bodyPr/>
          <a:lstStyle/>
          <a:p/>
        </p:txBody>
      </p:sp>
      <p:sp>
        <p:nvSpPr>
          <p:cNvPr id="3" name="Text Placeholder 2"/>
          <p:cNvSpPr>
            <a:spLocks noGrp="1" noEditPoints="1"/>
          </p:cNvSpPr>
          <p:nvPr>
            <p:ph type="body" idx="3"/>
          </p:nvPr>
        </p:nvSpPr>
        <p:spPr>
          <a:prstGeom prst="rect">
            <a:avLst/>
          </a:prstGeom>
        </p:spPr>
        <p:txBody>
          <a:bodyPr/>
          <a:lstStyle/>
          <a:p>
            <a:endParaRPr lang="en-US"/>
          </a:p>
        </p:txBody>
      </p:sp>
      <p:sp>
        <p:nvSpPr>
          <p:cNvPr id="4" name="Slide Number Placeholder 3"/>
          <p:cNvSpPr>
            <a:spLocks noGrp="1" noEditPoints="1"/>
          </p:cNvSpPr>
          <p:nvPr>
            <p:ph type="sldNum" sz="quarter" idx="5"/>
          </p:nvPr>
        </p:nvSpPr>
        <p:spPr>
          <a:prstGeom prst="rect">
            <a:avLst/>
          </a:prstGeom>
        </p:spPr>
        <p:txBody>
          <a:bodyPr/>
          <a:lstStyle/>
          <a:p>
            <a:fld id="{797B8CF4-279A-493B-BAE2-67EF1587D240}" type="slidenum">
              <a:rPr lang="en-US" smtClean="0"/>
              <a:t>‹#›</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EditPoints="1"/>
          </p:cNvSpPr>
          <p:nvPr>
            <p:ph type="sldImg"/>
          </p:nvPr>
        </p:nvSpPr>
        <p:spPr>
          <a:xfrm>
            <a:off x="381000" y="685800"/>
            <a:ext cx="6096000" cy="3429000"/>
          </a:xfrm>
          <a:prstGeom prst="rect">
            <a:avLst/>
          </a:prstGeom>
        </p:spPr>
        <p:txBody>
          <a:bodyPr/>
          <a:lstStyle/>
          <a:p/>
        </p:txBody>
      </p:sp>
      <p:sp>
        <p:nvSpPr>
          <p:cNvPr id="3" name="Text Placeholder 2"/>
          <p:cNvSpPr>
            <a:spLocks noGrp="1" noEditPoints="1"/>
          </p:cNvSpPr>
          <p:nvPr>
            <p:ph type="body" idx="3"/>
          </p:nvPr>
        </p:nvSpPr>
        <p:spPr>
          <a:prstGeom prst="rect">
            <a:avLst/>
          </a:prstGeom>
        </p:spPr>
        <p:txBody>
          <a:bodyPr/>
          <a:lstStyle/>
          <a:p>
            <a:endParaRPr lang="en-US"/>
          </a:p>
        </p:txBody>
      </p:sp>
      <p:sp>
        <p:nvSpPr>
          <p:cNvPr id="4" name="Slide Number Placeholder 3"/>
          <p:cNvSpPr>
            <a:spLocks noGrp="1" noEditPoints="1"/>
          </p:cNvSpPr>
          <p:nvPr>
            <p:ph type="sldNum" sz="quarter" idx="5"/>
          </p:nvPr>
        </p:nvSpPr>
        <p:spPr>
          <a:prstGeom prst="rect">
            <a:avLst/>
          </a:prstGeom>
        </p:spPr>
        <p:txBody>
          <a:bodyPr/>
          <a:lstStyle/>
          <a:p>
            <a:fld id="{B777AD76-ED4A-46CD-A8AA-58BAE1DB63CE}" type="slidenum">
              <a:rPr lang="en-US" smtClean="0"/>
              <a:t>‹#›</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EditPoints="1"/>
          </p:cNvSpPr>
          <p:nvPr>
            <p:ph type="sldImg"/>
          </p:nvPr>
        </p:nvSpPr>
        <p:spPr>
          <a:xfrm>
            <a:off x="381000" y="685800"/>
            <a:ext cx="6096000" cy="3429000"/>
          </a:xfrm>
          <a:prstGeom prst="rect">
            <a:avLst/>
          </a:prstGeom>
        </p:spPr>
        <p:txBody>
          <a:bodyPr/>
          <a:lstStyle/>
          <a:p/>
        </p:txBody>
      </p:sp>
      <p:sp>
        <p:nvSpPr>
          <p:cNvPr id="3" name="Text Placeholder 2"/>
          <p:cNvSpPr>
            <a:spLocks noGrp="1" noEditPoints="1"/>
          </p:cNvSpPr>
          <p:nvPr>
            <p:ph type="body" idx="3"/>
          </p:nvPr>
        </p:nvSpPr>
        <p:spPr>
          <a:prstGeom prst="rect">
            <a:avLst/>
          </a:prstGeom>
        </p:spPr>
        <p:txBody>
          <a:bodyPr/>
          <a:lstStyle/>
          <a:p>
            <a:endParaRPr lang="en-US"/>
          </a:p>
        </p:txBody>
      </p:sp>
      <p:sp>
        <p:nvSpPr>
          <p:cNvPr id="4" name="Slide Number Placeholder 3"/>
          <p:cNvSpPr>
            <a:spLocks noGrp="1" noEditPoints="1"/>
          </p:cNvSpPr>
          <p:nvPr>
            <p:ph type="sldNum" sz="quarter" idx="5"/>
          </p:nvPr>
        </p:nvSpPr>
        <p:spPr>
          <a:prstGeom prst="rect">
            <a:avLst/>
          </a:prstGeom>
        </p:spPr>
        <p:txBody>
          <a:bodyPr/>
          <a:lstStyle/>
          <a:p>
            <a:fld id="{462DE02C-4939-4699-9A61-4F7DE2E505A5}" type="slidenum">
              <a:rPr lang="en-US" smtClean="0"/>
              <a:t>‹#›</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EditPoints="1"/>
          </p:cNvSpPr>
          <p:nvPr>
            <p:ph type="sldImg"/>
          </p:nvPr>
        </p:nvSpPr>
        <p:spPr>
          <a:xfrm>
            <a:off x="381000" y="685800"/>
            <a:ext cx="6096000" cy="3429000"/>
          </a:xfrm>
          <a:prstGeom prst="rect">
            <a:avLst/>
          </a:prstGeom>
        </p:spPr>
        <p:txBody>
          <a:bodyPr/>
          <a:lstStyle/>
          <a:p/>
        </p:txBody>
      </p:sp>
      <p:sp>
        <p:nvSpPr>
          <p:cNvPr id="3" name="Text Placeholder 2"/>
          <p:cNvSpPr>
            <a:spLocks noGrp="1" noEditPoints="1"/>
          </p:cNvSpPr>
          <p:nvPr>
            <p:ph type="body" idx="3"/>
          </p:nvPr>
        </p:nvSpPr>
        <p:spPr>
          <a:prstGeom prst="rect">
            <a:avLst/>
          </a:prstGeom>
        </p:spPr>
        <p:txBody>
          <a:bodyPr/>
          <a:lstStyle/>
          <a:p>
            <a:endParaRPr lang="en-US"/>
          </a:p>
        </p:txBody>
      </p:sp>
      <p:sp>
        <p:nvSpPr>
          <p:cNvPr id="4" name="Slide Number Placeholder 3"/>
          <p:cNvSpPr>
            <a:spLocks noGrp="1" noEditPoints="1"/>
          </p:cNvSpPr>
          <p:nvPr>
            <p:ph type="sldNum" sz="quarter" idx="5"/>
          </p:nvPr>
        </p:nvSpPr>
        <p:spPr>
          <a:prstGeom prst="rect">
            <a:avLst/>
          </a:prstGeom>
        </p:spPr>
        <p:txBody>
          <a:bodyPr/>
          <a:lstStyle/>
          <a:p>
            <a:fld id="{CA27738D-CF27-4BC6-B238-A6D043D72EA7}" type="slidenum">
              <a:rPr lang="en-US" smtClean="0"/>
              <a:t>‹#›</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EditPoints="1"/>
          </p:cNvSpPr>
          <p:nvPr>
            <p:ph type="sldImg"/>
          </p:nvPr>
        </p:nvSpPr>
        <p:spPr>
          <a:xfrm>
            <a:off x="381000" y="685800"/>
            <a:ext cx="6096000" cy="3429000"/>
          </a:xfrm>
          <a:prstGeom prst="rect">
            <a:avLst/>
          </a:prstGeom>
        </p:spPr>
        <p:txBody>
          <a:bodyPr/>
          <a:lstStyle/>
          <a:p/>
        </p:txBody>
      </p:sp>
      <p:sp>
        <p:nvSpPr>
          <p:cNvPr id="3" name="Text Placeholder 2"/>
          <p:cNvSpPr>
            <a:spLocks noGrp="1" noEditPoints="1"/>
          </p:cNvSpPr>
          <p:nvPr>
            <p:ph type="body" idx="3"/>
          </p:nvPr>
        </p:nvSpPr>
        <p:spPr>
          <a:prstGeom prst="rect">
            <a:avLst/>
          </a:prstGeom>
        </p:spPr>
        <p:txBody>
          <a:bodyPr/>
          <a:lstStyle/>
          <a:p>
            <a:endParaRPr lang="en-US"/>
          </a:p>
        </p:txBody>
      </p:sp>
      <p:sp>
        <p:nvSpPr>
          <p:cNvPr id="4" name="Slide Number Placeholder 3"/>
          <p:cNvSpPr>
            <a:spLocks noGrp="1" noEditPoints="1"/>
          </p:cNvSpPr>
          <p:nvPr>
            <p:ph type="sldNum" sz="quarter" idx="5"/>
          </p:nvPr>
        </p:nvSpPr>
        <p:spPr>
          <a:prstGeom prst="rect">
            <a:avLst/>
          </a:prstGeom>
        </p:spPr>
        <p:txBody>
          <a:bodyPr/>
          <a:lstStyle/>
          <a:p>
            <a:fld id="{80737289-2EB6-4501-9025-43B60442AFA7}" type="slidenum">
              <a:rPr lang="en-US" smtClean="0"/>
              <a:t>‹#›</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2"/>
        </a:solidFill>
      </p:bgPr>
    </p:bg>
    <p:spTree>
      <p:nvGrpSpPr>
        <p:cNvPr id="1" name=""/>
        <p:cNvGrpSpPr/>
        <p:nvPr/>
      </p:nvGrpSpPr>
      <p:grpSpPr>
        <a:xfrm>
          <a:off x="0" y="0"/>
          <a:ext cx="0" cy="0"/>
          <a:chOff x="0" y="0"/>
          <a:chExt cx="0" cy="0"/>
        </a:xfrm>
      </p:grpSpPr>
      <p:sp>
        <p:nvSpPr>
          <p:cNvPr id="11" name="Picture Placeholder 10"/>
          <p:cNvSpPr>
            <a:spLocks noGrp="1" noEditPoints="1"/>
          </p:cNvSpPr>
          <p:nvPr>
            <p:ph type="pic" sz="quarter" idx="13"/>
          </p:nvPr>
        </p:nvSpPr>
        <p:spPr>
          <a:xfrm>
            <a:off x="3451122" y="0"/>
            <a:ext cx="8740878" cy="6858000"/>
          </a:xfrm>
          <a:custGeom>
            <a:avLst/>
            <a:rect l="l" t="t" r="r" b="b"/>
            <a:pathLst>
              <a:path w="8740878" h="6858000">
                <a:moveTo>
                  <a:pt x="0" y="0"/>
                </a:moveTo>
                <a:lnTo>
                  <a:pt x="8740878" y="0"/>
                </a:lnTo>
                <a:lnTo>
                  <a:pt x="8740878" y="6858000"/>
                </a:lnTo>
                <a:lnTo>
                  <a:pt x="0" y="6858000"/>
                </a:lnTo>
                <a:lnTo>
                  <a:pt x="0" y="0"/>
                </a:lnTo>
                <a:close/>
              </a:path>
            </a:pathLst>
          </a:custGeom>
        </p:spPr>
        <p:txBody>
          <a:bodyPr wrap="square">
            <a:noAutofit/>
          </a:bodyPr>
          <a:lstStyle/>
          <a:p>
            <a:pPr lvl="0"/>
            <a:r>
              <a:rPr lang="en-US"/>
              <a:t>Click icon to add picture</a:t>
            </a:r>
          </a:p>
        </p:txBody>
      </p:sp>
      <p:sp>
        <p:nvSpPr>
          <p:cNvPr id="12" name="Rectangle 11"/>
          <p:cNvSpPr/>
          <p:nvPr userDrawn="1"/>
        </p:nvSpPr>
        <p:spPr>
          <a:xfrm>
            <a:off x="-1" y="0"/>
            <a:ext cx="3451123" cy="6858000"/>
          </a:xfrm>
          <a:prstGeom prst="rect">
            <a:avLst/>
          </a:prstGeom>
          <a:solidFill>
            <a:schemeClr val="accent1"/>
          </a:solidFill>
          <a:ln>
            <a:no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bg-BG"/>
          </a:p>
        </p:txBody>
      </p:sp>
      <p:sp>
        <p:nvSpPr>
          <p:cNvPr id="2" name="Title 1"/>
          <p:cNvSpPr>
            <a:spLocks noGrp="1" noEditPoints="1"/>
          </p:cNvSpPr>
          <p:nvPr>
            <p:ph type="ctrTitle"/>
          </p:nvPr>
        </p:nvSpPr>
        <p:spPr>
          <a:xfrm>
            <a:off x="1769806" y="2420287"/>
            <a:ext cx="9144000" cy="2387600"/>
          </a:xfrm>
        </p:spPr>
        <p:txBody>
          <a:bodyPr lIns="72000" tIns="72000" rIns="72000" bIns="0" anchor="b">
            <a:noAutofit/>
          </a:bodyPr>
          <a:lstStyle>
            <a:lvl1pPr algn="l">
              <a:lnSpc>
                <a:spcPct val="85000"/>
              </a:lnSpc>
              <a:defRPr sz="9600" b="1"/>
            </a:lvl1pPr>
          </a:lstStyle>
          <a:p>
            <a:r>
              <a:rPr lang="en-US"/>
              <a:t>Click to edit Master title style</a:t>
            </a:r>
          </a:p>
        </p:txBody>
      </p:sp>
      <p:sp>
        <p:nvSpPr>
          <p:cNvPr id="3" name="Subtitle 2"/>
          <p:cNvSpPr>
            <a:spLocks noGrp="1" noEditPoints="1"/>
          </p:cNvSpPr>
          <p:nvPr>
            <p:ph type="subTitle" idx="1"/>
          </p:nvPr>
        </p:nvSpPr>
        <p:spPr>
          <a:xfrm>
            <a:off x="1769806" y="4860634"/>
            <a:ext cx="9144000" cy="1323980"/>
          </a:xfrm>
        </p:spPr>
        <p:txBody>
          <a:bodyPr tIns="0">
            <a:normAutofit/>
          </a:bodyPr>
          <a:lstStyle>
            <a:lvl1pPr marL="0" indent="0" algn="l">
              <a:buNone/>
              <a:defRPr sz="20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a:t>Click to edit Master subtitle style</a:t>
            </a:r>
          </a:p>
        </p:txBody>
      </p:sp>
      <p:sp>
        <p:nvSpPr>
          <p:cNvPr id="8" name="Date Placeholder 7"/>
          <p:cNvSpPr>
            <a:spLocks noGrp="1" noEditPoints="1"/>
          </p:cNvSpPr>
          <p:nvPr>
            <p:ph type="dt" sz="half" idx="14"/>
          </p:nvPr>
        </p:nvSpPr>
        <p:spPr/>
        <p:txBody>
          <a:bodyPr/>
          <a:lstStyle/>
          <a:p>
            <a:fld id="{1EAB2B57-9A00-4E4D-9A01-F4FEC5E0117A}" type="datetimeFigureOut">
              <a:rPr lang="en-US" smtClean="0"/>
              <a:t>9/17/2026</a:t>
            </a:fld>
            <a:endParaRPr lang="en-US"/>
          </a:p>
        </p:txBody>
      </p:sp>
      <p:sp>
        <p:nvSpPr>
          <p:cNvPr id="9" name="Footer Placeholder 8"/>
          <p:cNvSpPr>
            <a:spLocks noGrp="1" noEditPoints="1"/>
          </p:cNvSpPr>
          <p:nvPr>
            <p:ph type="ftr" sz="quarter" idx="15"/>
          </p:nvPr>
        </p:nvSpPr>
        <p:spPr/>
        <p:txBody>
          <a:bodyPr/>
          <a:lstStyle/>
          <a:p>
            <a:endParaRPr lang="en-US"/>
          </a:p>
        </p:txBody>
      </p:sp>
      <p:sp>
        <p:nvSpPr>
          <p:cNvPr id="15" name="Slide Number Placeholder 14"/>
          <p:cNvSpPr>
            <a:spLocks noGrp="1" noEditPoints="1"/>
          </p:cNvSpPr>
          <p:nvPr>
            <p:ph type="sldNum" sz="quarter" idx="16"/>
          </p:nvPr>
        </p:nvSpPr>
        <p:spPr/>
        <p:txBody>
          <a:bodyPr/>
          <a:lstStyle/>
          <a:p>
            <a:fld id="{DFE5DFF4-AAC7-43FC-AF7F-51FD9F32B0E4}" type="slidenum">
              <a:rPr lang="en-US" smtClean="0"/>
              <a:t>‹#›</a:t>
            </a:fld>
            <a:endParaRPr lang="en-US"/>
          </a:p>
        </p:txBody>
      </p:sp>
    </p:spTree>
  </p:cSld>
  <p:clrMapOvr>
    <a:masterClrMapping/>
  </p:clrMapOvr>
  <p:timing>
    <p:tnLst>
      <p:par>
        <p:cTn id="1" dur="indefinite" restart="never" nodeType="tmRoot"/>
      </p:par>
    </p:tnLst>
  </p:timing>
  <p:hf dt="0" sldNum="0" hdr="0" ftr="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bg2"/>
        </a:solidFill>
      </p:bgPr>
    </p:bg>
    <p:spTree>
      <p:nvGrpSpPr>
        <p:cNvPr id="1" name=""/>
        <p:cNvGrpSpPr/>
        <p:nvPr/>
      </p:nvGrpSpPr>
      <p:grpSpPr>
        <a:xfrm>
          <a:off x="0" y="0"/>
          <a:ext cx="0" cy="0"/>
          <a:chOff x="0" y="0"/>
          <a:chExt cx="0" cy="0"/>
        </a:xfrm>
      </p:grpSpPr>
      <p:sp>
        <p:nvSpPr>
          <p:cNvPr id="29" name="Picture Placeholder 28"/>
          <p:cNvSpPr>
            <a:spLocks noGrp="1" noEditPoints="1"/>
          </p:cNvSpPr>
          <p:nvPr>
            <p:ph type="pic" sz="quarter" idx="17"/>
          </p:nvPr>
        </p:nvSpPr>
        <p:spPr>
          <a:xfrm>
            <a:off x="2643270" y="0"/>
            <a:ext cx="9548731" cy="6853238"/>
          </a:xfrm>
          <a:custGeom>
            <a:avLst/>
            <a:rect l="l" t="t" r="r" b="b"/>
            <a:pathLst>
              <a:path w="9548731" h="6853238">
                <a:moveTo>
                  <a:pt x="0" y="0"/>
                </a:moveTo>
                <a:lnTo>
                  <a:pt x="9548731" y="0"/>
                </a:lnTo>
                <a:lnTo>
                  <a:pt x="9548731" y="6853238"/>
                </a:lnTo>
                <a:lnTo>
                  <a:pt x="0" y="6853238"/>
                </a:lnTo>
                <a:lnTo>
                  <a:pt x="0" y="0"/>
                </a:lnTo>
                <a:close/>
              </a:path>
            </a:pathLst>
          </a:custGeom>
        </p:spPr>
        <p:txBody>
          <a:bodyPr wrap="square">
            <a:noAutofit/>
          </a:bodyPr>
          <a:lstStyle/>
          <a:p>
            <a:pPr lvl="0"/>
            <a:r>
              <a:rPr lang="en-US"/>
              <a:t>Click icon to add picture</a:t>
            </a:r>
          </a:p>
        </p:txBody>
      </p:sp>
      <p:sp>
        <p:nvSpPr>
          <p:cNvPr id="30" name="Rectangle 29"/>
          <p:cNvSpPr/>
          <p:nvPr userDrawn="1"/>
        </p:nvSpPr>
        <p:spPr>
          <a:xfrm>
            <a:off x="-4763" y="-1"/>
            <a:ext cx="2648032" cy="6858001"/>
          </a:xfrm>
          <a:prstGeom prst="rect">
            <a:avLst/>
          </a:prstGeom>
          <a:solidFill>
            <a:srgbClr val="424242"/>
          </a:solidFill>
          <a:ln>
            <a:no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bg-BG"/>
          </a:p>
        </p:txBody>
      </p:sp>
      <p:sp>
        <p:nvSpPr>
          <p:cNvPr id="5" name="Rectangle 4"/>
          <p:cNvSpPr/>
          <p:nvPr userDrawn="1"/>
        </p:nvSpPr>
        <p:spPr>
          <a:xfrm>
            <a:off x="0" y="0"/>
            <a:ext cx="2118852" cy="685388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4" name="Rectangle 3"/>
          <p:cNvSpPr/>
          <p:nvPr userDrawn="1"/>
        </p:nvSpPr>
        <p:spPr>
          <a:xfrm>
            <a:off x="-4761" y="0"/>
            <a:ext cx="2123613"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6" name="Rectangle 5"/>
          <p:cNvSpPr/>
          <p:nvPr userDrawn="1"/>
        </p:nvSpPr>
        <p:spPr>
          <a:xfrm>
            <a:off x="848031" y="3340510"/>
            <a:ext cx="1800000" cy="180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 name="Title 1"/>
          <p:cNvSpPr>
            <a:spLocks noGrp="1" noEditPoints="1"/>
          </p:cNvSpPr>
          <p:nvPr>
            <p:ph type="ctrTitle"/>
          </p:nvPr>
        </p:nvSpPr>
        <p:spPr>
          <a:xfrm>
            <a:off x="1444686" y="2911283"/>
            <a:ext cx="9144000" cy="1460208"/>
          </a:xfrm>
        </p:spPr>
        <p:txBody>
          <a:bodyPr lIns="72000" tIns="0" rIns="72000" bIns="0" anchor="b">
            <a:noAutofit/>
          </a:bodyPr>
          <a:lstStyle>
            <a:lvl1pPr algn="l">
              <a:lnSpc>
                <a:spcPct val="100000"/>
              </a:lnSpc>
              <a:defRPr sz="7000" b="1"/>
            </a:lvl1pPr>
          </a:lstStyle>
          <a:p>
            <a:r>
              <a:rPr lang="en-US"/>
              <a:t>Click to edit Master title style</a:t>
            </a:r>
          </a:p>
        </p:txBody>
      </p:sp>
      <p:sp>
        <p:nvSpPr>
          <p:cNvPr id="3" name="Subtitle 2"/>
          <p:cNvSpPr>
            <a:spLocks noGrp="1" noEditPoints="1"/>
          </p:cNvSpPr>
          <p:nvPr>
            <p:ph type="subTitle" idx="1"/>
          </p:nvPr>
        </p:nvSpPr>
        <p:spPr>
          <a:xfrm>
            <a:off x="1444686" y="4508016"/>
            <a:ext cx="9144000" cy="1323980"/>
          </a:xfrm>
        </p:spPr>
        <p:txBody>
          <a:bodyPr tIns="0">
            <a:normAutofit/>
          </a:bodyPr>
          <a:lstStyle>
            <a:lvl1pPr marL="0" indent="0" algn="l">
              <a:buNone/>
              <a:defRPr sz="20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a:t>Click to edit Master subtitle style</a:t>
            </a:r>
          </a:p>
        </p:txBody>
      </p:sp>
      <p:sp>
        <p:nvSpPr>
          <p:cNvPr id="7" name="Date Placeholder 6"/>
          <p:cNvSpPr>
            <a:spLocks noGrp="1" noEditPoints="1"/>
          </p:cNvSpPr>
          <p:nvPr>
            <p:ph type="dt" sz="half" idx="18"/>
          </p:nvPr>
        </p:nvSpPr>
        <p:spPr/>
        <p:txBody>
          <a:bodyPr/>
          <a:lstStyle/>
          <a:p>
            <a:fld id="{1F891E33-9AD7-4119-95EA-5A76F376F461}" type="datetimeFigureOut">
              <a:rPr lang="en-US" smtClean="0"/>
              <a:t>9/17/2026</a:t>
            </a:fld>
            <a:endParaRPr lang="en-US"/>
          </a:p>
        </p:txBody>
      </p:sp>
      <p:sp>
        <p:nvSpPr>
          <p:cNvPr id="8" name="Footer Placeholder 7"/>
          <p:cNvSpPr>
            <a:spLocks noGrp="1" noEditPoints="1"/>
          </p:cNvSpPr>
          <p:nvPr>
            <p:ph type="ftr" sz="quarter" idx="19"/>
          </p:nvPr>
        </p:nvSpPr>
        <p:spPr/>
        <p:txBody>
          <a:bodyPr/>
          <a:lstStyle/>
          <a:p>
            <a:endParaRPr lang="en-US"/>
          </a:p>
        </p:txBody>
      </p:sp>
      <p:sp>
        <p:nvSpPr>
          <p:cNvPr id="11" name="Slide Number Placeholder 10"/>
          <p:cNvSpPr>
            <a:spLocks noGrp="1" noEditPoints="1"/>
          </p:cNvSpPr>
          <p:nvPr>
            <p:ph type="sldNum" sz="quarter" idx="20"/>
          </p:nvPr>
        </p:nvSpPr>
        <p:spPr/>
        <p:txBody>
          <a:bodyPr/>
          <a:lstStyle/>
          <a:p>
            <a:fld id="{DFE5DFF4-AAC7-43FC-AF7F-51FD9F32B0E4}" type="slidenum">
              <a:rPr lang="en-US" smtClean="0"/>
              <a:t>‹#›</a:t>
            </a:fld>
            <a:endParaRPr lang="en-US"/>
          </a:p>
        </p:txBody>
      </p:sp>
    </p:spTree>
  </p:cSld>
  <p:clrMapOvr>
    <a:masterClrMapping/>
  </p:clrMapOvr>
  <p:timing>
    <p:tnLst>
      <p:par>
        <p:cTn id="1" dur="indefinite" restart="never" nodeType="tmRoot"/>
      </p:par>
    </p:tnLst>
  </p:timing>
  <p:hf dt="0" sldNum="0" hdr="0" ftr="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bg2"/>
        </a:solidFill>
      </p:bgPr>
    </p:bg>
    <p:spTree>
      <p:nvGrpSpPr>
        <p:cNvPr id="1" name=""/>
        <p:cNvGrpSpPr/>
        <p:nvPr/>
      </p:nvGrpSpPr>
      <p:grpSpPr>
        <a:xfrm>
          <a:off x="0" y="0"/>
          <a:ext cx="0" cy="0"/>
          <a:chOff x="0" y="0"/>
          <a:chExt cx="0" cy="0"/>
        </a:xfrm>
      </p:grpSpPr>
      <p:sp>
        <p:nvSpPr>
          <p:cNvPr id="18" name="Picture Placeholder 17"/>
          <p:cNvSpPr>
            <a:spLocks noGrp="1" noEditPoints="1"/>
          </p:cNvSpPr>
          <p:nvPr>
            <p:ph type="pic" sz="quarter" idx="13"/>
          </p:nvPr>
        </p:nvSpPr>
        <p:spPr>
          <a:xfrm>
            <a:off x="0" y="0"/>
            <a:ext cx="12192000" cy="6858000"/>
          </a:xfrm>
          <a:custGeom>
            <a:avLst/>
            <a:rect l="l" t="t" r="r" b="b"/>
            <a:pathLst>
              <a:path w="12192000" h="6858000">
                <a:moveTo>
                  <a:pt x="9507794" y="0"/>
                </a:moveTo>
                <a:lnTo>
                  <a:pt x="12192000" y="0"/>
                </a:lnTo>
                <a:lnTo>
                  <a:pt x="12192000" y="6858000"/>
                </a:lnTo>
                <a:lnTo>
                  <a:pt x="9507794" y="6858000"/>
                </a:lnTo>
                <a:lnTo>
                  <a:pt x="9507794" y="0"/>
                </a:lnTo>
                <a:close/>
                <a:moveTo>
                  <a:pt x="0" y="0"/>
                </a:moveTo>
                <a:lnTo>
                  <a:pt x="7924800" y="0"/>
                </a:lnTo>
                <a:lnTo>
                  <a:pt x="7924800" y="6858000"/>
                </a:lnTo>
                <a:lnTo>
                  <a:pt x="0" y="6858000"/>
                </a:lnTo>
                <a:lnTo>
                  <a:pt x="0" y="0"/>
                </a:lnTo>
                <a:close/>
              </a:path>
            </a:pathLst>
          </a:custGeom>
        </p:spPr>
        <p:txBody>
          <a:bodyPr wrap="square">
            <a:noAutofit/>
          </a:bodyPr>
          <a:lstStyle/>
          <a:p>
            <a:pPr lvl="0"/>
            <a:r>
              <a:rPr lang="en-US"/>
              <a:t>Click icon to add picture</a:t>
            </a:r>
          </a:p>
        </p:txBody>
      </p:sp>
      <p:sp>
        <p:nvSpPr>
          <p:cNvPr id="2" name="Date Placeholder 1"/>
          <p:cNvSpPr>
            <a:spLocks noGrp="1" noEditPoints="1"/>
          </p:cNvSpPr>
          <p:nvPr>
            <p:ph type="dt" sz="half" idx="17"/>
          </p:nvPr>
        </p:nvSpPr>
        <p:spPr/>
        <p:txBody>
          <a:bodyPr/>
          <a:lstStyle/>
          <a:p>
            <a:fld id="{22F34C96-A852-4C17-85C8-7BDA1E2D65B8}" type="datetimeFigureOut">
              <a:rPr lang="en-US" smtClean="0"/>
              <a:t>9/17/2026</a:t>
            </a:fld>
            <a:endParaRPr lang="en-US"/>
          </a:p>
        </p:txBody>
      </p:sp>
      <p:sp>
        <p:nvSpPr>
          <p:cNvPr id="6" name="Footer Placeholder 5"/>
          <p:cNvSpPr>
            <a:spLocks noGrp="1" noEditPoints="1"/>
          </p:cNvSpPr>
          <p:nvPr>
            <p:ph type="ftr" sz="quarter" idx="18"/>
          </p:nvPr>
        </p:nvSpPr>
        <p:spPr/>
        <p:txBody>
          <a:bodyPr/>
          <a:lstStyle/>
          <a:p>
            <a:endParaRPr lang="en-US"/>
          </a:p>
        </p:txBody>
      </p:sp>
      <p:sp>
        <p:nvSpPr>
          <p:cNvPr id="8" name="Slide Number Placeholder 7"/>
          <p:cNvSpPr>
            <a:spLocks noGrp="1" noEditPoints="1"/>
          </p:cNvSpPr>
          <p:nvPr>
            <p:ph type="sldNum" sz="quarter" idx="19"/>
          </p:nvPr>
        </p:nvSpPr>
        <p:spPr/>
        <p:txBody>
          <a:bodyPr/>
          <a:lstStyle/>
          <a:p>
            <a:fld id="{DFE5DFF4-AAC7-43FC-AF7F-51FD9F32B0E4}" type="slidenum">
              <a:rPr lang="en-US" smtClean="0"/>
              <a:t>‹#›</a:t>
            </a:fld>
            <a:endParaRPr lang="en-US"/>
          </a:p>
        </p:txBody>
      </p:sp>
      <p:sp>
        <p:nvSpPr>
          <p:cNvPr id="20" name="Freeform 19"/>
          <p:cNvSpPr/>
          <p:nvPr userDrawn="1"/>
        </p:nvSpPr>
        <p:spPr>
          <a:xfrm>
            <a:off x="7924800" y="0"/>
            <a:ext cx="1582994" cy="6858000"/>
          </a:xfrm>
          <a:custGeom>
            <a:avLst/>
            <a:rect l="l" t="t" r="r" b="b"/>
            <a:pathLst>
              <a:path w="1582994" h="6858000">
                <a:moveTo>
                  <a:pt x="0" y="0"/>
                </a:moveTo>
                <a:lnTo>
                  <a:pt x="1582994" y="0"/>
                </a:lnTo>
                <a:lnTo>
                  <a:pt x="1582994" y="6858000"/>
                </a:lnTo>
                <a:lnTo>
                  <a:pt x="0" y="6858000"/>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5" name="Text Placeholder 2"/>
          <p:cNvSpPr>
            <a:spLocks noGrp="1" noEditPoints="1"/>
          </p:cNvSpPr>
          <p:nvPr>
            <p:ph type="body" idx="1" hasCustomPrompt="1"/>
          </p:nvPr>
        </p:nvSpPr>
        <p:spPr>
          <a:xfrm>
            <a:off x="1802400" y="2428568"/>
            <a:ext cx="3600000" cy="1080000"/>
          </a:xfrm>
        </p:spPr>
        <p:txBody>
          <a:bodyPr anchor="b">
            <a:noAutofit/>
          </a:bodyPr>
          <a:lstStyle>
            <a:lvl1pPr marL="0" indent="0">
              <a:lnSpc>
                <a:spcPct val="50000"/>
              </a:lnSpc>
              <a:buNone/>
              <a:defRPr sz="3000" b="1">
                <a:latin typeface="Franklin Gothic Demi Cond" pitchFamily="34" charset="0" panose="020B0706030402020204"/>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a:p>
            <a:pPr lvl="1"/>
            <a:r>
              <a:rPr lang="en-US"/>
              <a:t>Second level</a:t>
            </a:r>
          </a:p>
        </p:txBody>
      </p:sp>
      <p:sp>
        <p:nvSpPr>
          <p:cNvPr id="27" name="Text Placeholder 2"/>
          <p:cNvSpPr>
            <a:spLocks noGrp="1" noEditPoints="1"/>
          </p:cNvSpPr>
          <p:nvPr>
            <p:ph type="body" idx="14" hasCustomPrompt="1"/>
          </p:nvPr>
        </p:nvSpPr>
        <p:spPr>
          <a:xfrm>
            <a:off x="6078794" y="2428568"/>
            <a:ext cx="3600000" cy="1080000"/>
          </a:xfrm>
        </p:spPr>
        <p:txBody>
          <a:bodyPr anchor="b">
            <a:noAutofit/>
          </a:bodyPr>
          <a:lstStyle>
            <a:lvl1pPr marL="0" indent="0">
              <a:lnSpc>
                <a:spcPct val="50000"/>
              </a:lnSpc>
              <a:buNone/>
              <a:defRPr sz="3000" b="1">
                <a:latin typeface="Franklin Gothic Demi Cond" pitchFamily="34" charset="0" panose="020B0706030402020204"/>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a:p>
            <a:pPr lvl="1"/>
            <a:r>
              <a:rPr lang="en-US"/>
              <a:t>Second level</a:t>
            </a:r>
          </a:p>
        </p:txBody>
      </p:sp>
      <p:sp>
        <p:nvSpPr>
          <p:cNvPr id="28" name="Text Placeholder 2"/>
          <p:cNvSpPr>
            <a:spLocks noGrp="1" noEditPoints="1"/>
          </p:cNvSpPr>
          <p:nvPr>
            <p:ph type="body" idx="15" hasCustomPrompt="1"/>
          </p:nvPr>
        </p:nvSpPr>
        <p:spPr>
          <a:xfrm>
            <a:off x="1802400" y="3706448"/>
            <a:ext cx="3600000" cy="1080000"/>
          </a:xfrm>
        </p:spPr>
        <p:txBody>
          <a:bodyPr anchor="t">
            <a:noAutofit/>
          </a:bodyPr>
          <a:lstStyle>
            <a:lvl1pPr marL="0" indent="0">
              <a:lnSpc>
                <a:spcPct val="50000"/>
              </a:lnSpc>
              <a:buNone/>
              <a:defRPr sz="3000" b="1">
                <a:latin typeface="Franklin Gothic Demi Cond" pitchFamily="34" charset="0" panose="020B0706030402020204"/>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a:p>
            <a:pPr lvl="1"/>
            <a:r>
              <a:rPr lang="en-US"/>
              <a:t>Second level</a:t>
            </a:r>
          </a:p>
        </p:txBody>
      </p:sp>
      <p:sp>
        <p:nvSpPr>
          <p:cNvPr id="29" name="Text Placeholder 2"/>
          <p:cNvSpPr>
            <a:spLocks noGrp="1" noEditPoints="1"/>
          </p:cNvSpPr>
          <p:nvPr>
            <p:ph type="body" idx="16" hasCustomPrompt="1"/>
          </p:nvPr>
        </p:nvSpPr>
        <p:spPr>
          <a:xfrm>
            <a:off x="6078794" y="3706448"/>
            <a:ext cx="3600000" cy="1080000"/>
          </a:xfrm>
        </p:spPr>
        <p:txBody>
          <a:bodyPr anchor="t">
            <a:noAutofit/>
          </a:bodyPr>
          <a:lstStyle>
            <a:lvl1pPr marL="0" indent="0">
              <a:lnSpc>
                <a:spcPct val="50000"/>
              </a:lnSpc>
              <a:buNone/>
              <a:defRPr sz="3000" b="1">
                <a:latin typeface="Franklin Gothic Demi Cond" pitchFamily="34" charset="0" panose="020B0706030402020204"/>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a:p>
            <a:pPr lvl="1"/>
            <a:r>
              <a:rPr lang="en-US"/>
              <a:t>Second level</a:t>
            </a:r>
          </a:p>
        </p:txBody>
      </p:sp>
    </p:spTree>
  </p:cSld>
  <p:clrMapOvr>
    <a:masterClrMapping/>
  </p:clrMapOvr>
  <p:timing>
    <p:tnLst>
      <p:par>
        <p:cTn id="1" dur="indefinite" restart="never" nodeType="tmRoot"/>
      </p:par>
    </p:tnLst>
  </p:timing>
  <p:hf dt="0" sldNum="0" hdr="0" ftr="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chemeClr val="bg2"/>
        </a:solidFill>
      </p:bgPr>
    </p:bg>
    <p:spTree>
      <p:nvGrpSpPr>
        <p:cNvPr id="1" name=""/>
        <p:cNvGrpSpPr/>
        <p:nvPr/>
      </p:nvGrpSpPr>
      <p:grpSpPr>
        <a:xfrm>
          <a:off x="0" y="0"/>
          <a:ext cx="0" cy="0"/>
          <a:chOff x="0" y="0"/>
          <a:chExt cx="0" cy="0"/>
        </a:xfrm>
      </p:grpSpPr>
      <p:sp>
        <p:nvSpPr>
          <p:cNvPr id="8" name="Rectangle 7"/>
          <p:cNvSpPr/>
          <p:nvPr userDrawn="1"/>
        </p:nvSpPr>
        <p:spPr>
          <a:xfrm>
            <a:off x="11811000" y="0"/>
            <a:ext cx="381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3" name="Content Placeholder 2"/>
          <p:cNvSpPr>
            <a:spLocks noGrp="1" noEditPoints="1"/>
          </p:cNvSpPr>
          <p:nvPr>
            <p:ph idx="1"/>
          </p:nvPr>
        </p:nvSpPr>
        <p:spPr>
          <a:xfrm>
            <a:off x="838201" y="523081"/>
            <a:ext cx="6071886" cy="4708676"/>
          </a:xfrm>
        </p:spPr>
        <p:txBody>
          <a:bodyPr/>
          <a:lstStyle>
            <a:lvl1pPr>
              <a:defRPr>
                <a:latin typeface="+mn-lt"/>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2"/>
          <p:cNvSpPr>
            <a:spLocks noGrp="1" noEditPoints="1"/>
          </p:cNvSpPr>
          <p:nvPr>
            <p:ph type="body" idx="13" hasCustomPrompt="1"/>
          </p:nvPr>
        </p:nvSpPr>
        <p:spPr>
          <a:xfrm rot="16200000">
            <a:off x="8626090" y="3250792"/>
            <a:ext cx="5811838" cy="356417"/>
          </a:xfrm>
        </p:spPr>
        <p:txBody>
          <a:bodyPr bIns="72000" anchor="b" anchorCtr="1">
            <a:noAutofit/>
          </a:bodyPr>
          <a:lstStyle>
            <a:lvl1pPr marL="0" indent="0">
              <a:lnSpc>
                <a:spcPct val="50000"/>
              </a:lnSpc>
              <a:buNone/>
              <a:defRPr sz="2000" b="1">
                <a:solidFill>
                  <a:schemeClr val="accent1"/>
                </a:solidFill>
                <a:latin typeface="Franklin Gothic Demi Cond" pitchFamily="34" charset="0" panose="020B0706030402020204"/>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9" name="Text Placeholder 8"/>
          <p:cNvSpPr>
            <a:spLocks noGrp="1" noEditPoints="1"/>
          </p:cNvSpPr>
          <p:nvPr>
            <p:ph type="body" sz="quarter" idx="14" hasCustomPrompt="1"/>
          </p:nvPr>
        </p:nvSpPr>
        <p:spPr>
          <a:xfrm>
            <a:off x="838200" y="5254625"/>
            <a:ext cx="6072188" cy="741363"/>
          </a:xfrm>
        </p:spPr>
        <p:txBody>
          <a:bodyPr>
            <a:normAutofit/>
          </a:bodyPr>
          <a:lstStyle>
            <a:lvl1pPr marL="0" indent="0" algn="ctr">
              <a:buNone/>
              <a:defRPr sz="2000" baseline="0"/>
            </a:lvl1pPr>
            <a:lvl2pPr marL="457200" indent="0" algn="ctr">
              <a:buNone/>
            </a:lvl2pPr>
            <a:lvl3pPr marL="914400" indent="0" algn="ctr">
              <a:buNone/>
            </a:lvl3pPr>
            <a:lvl4pPr marL="1371600" indent="0" algn="ctr">
              <a:buNone/>
            </a:lvl4pPr>
            <a:lvl5pPr marL="1828800" indent="0" algn="ctr">
              <a:buNone/>
            </a:lvl5pPr>
          </a:lstStyle>
          <a:p>
            <a:pPr lvl="0"/>
            <a:r>
              <a:rPr lang="en-US"/>
              <a:t>Click to edit Master text styles</a:t>
            </a:r>
          </a:p>
        </p:txBody>
      </p:sp>
      <p:sp>
        <p:nvSpPr>
          <p:cNvPr id="13" name="Text Placeholder 12"/>
          <p:cNvSpPr>
            <a:spLocks noGrp="1" noEditPoints="1"/>
          </p:cNvSpPr>
          <p:nvPr>
            <p:ph type="body" sz="quarter" idx="15"/>
          </p:nvPr>
        </p:nvSpPr>
        <p:spPr>
          <a:xfrm>
            <a:off x="7010869" y="523081"/>
            <a:ext cx="3857156" cy="5472907"/>
          </a:xfrm>
        </p:spPr>
        <p:txBody>
          <a:bodyPr anchor="ctr" anchorCtr="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p:cNvSpPr>
            <a:spLocks noGrp="1" noEditPoints="1"/>
          </p:cNvSpPr>
          <p:nvPr>
            <p:ph type="dt" sz="half" idx="16"/>
          </p:nvPr>
        </p:nvSpPr>
        <p:spPr/>
        <p:txBody>
          <a:bodyPr/>
          <a:lstStyle/>
          <a:p>
            <a:fld id="{D73D1A2B-220C-443C-B776-D53FC186FA44}" type="datetimeFigureOut">
              <a:rPr lang="en-US" smtClean="0"/>
              <a:t>9/17/2026</a:t>
            </a:fld>
            <a:endParaRPr lang="en-US"/>
          </a:p>
        </p:txBody>
      </p:sp>
      <p:sp>
        <p:nvSpPr>
          <p:cNvPr id="7" name="Footer Placeholder 6"/>
          <p:cNvSpPr>
            <a:spLocks noGrp="1" noEditPoints="1"/>
          </p:cNvSpPr>
          <p:nvPr>
            <p:ph type="ftr" sz="quarter" idx="17"/>
          </p:nvPr>
        </p:nvSpPr>
        <p:spPr/>
        <p:txBody>
          <a:bodyPr/>
          <a:lstStyle/>
          <a:p>
            <a:endParaRPr lang="en-US"/>
          </a:p>
        </p:txBody>
      </p:sp>
      <p:sp>
        <p:nvSpPr>
          <p:cNvPr id="12" name="Slide Number Placeholder 11"/>
          <p:cNvSpPr>
            <a:spLocks noGrp="1" noEditPoints="1"/>
          </p:cNvSpPr>
          <p:nvPr>
            <p:ph type="sldNum" sz="quarter" idx="18"/>
          </p:nvPr>
        </p:nvSpPr>
        <p:spPr/>
        <p:txBody>
          <a:bodyPr/>
          <a:lstStyle/>
          <a:p>
            <a:fld id="{DFE5DFF4-AAC7-43FC-AF7F-51FD9F32B0E4}" type="slidenum">
              <a:rPr lang="en-US" smtClean="0"/>
              <a:t>‹#›</a:t>
            </a:fld>
            <a:endParaRPr lang="en-US"/>
          </a:p>
        </p:txBody>
      </p:sp>
    </p:spTree>
  </p:cSld>
  <p:clrMapOvr>
    <a:masterClrMapping/>
  </p:clrMapOvr>
  <p:timing>
    <p:tnLst>
      <p:par>
        <p:cTn id="1" dur="indefinite" restart="never" nodeType="tmRoot"/>
      </p:par>
    </p:tnLst>
  </p:timing>
  <p:hf dt="0" sldNum="0" hdr="0" ftr="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2"/>
        </a:solidFill>
      </p:bgPr>
    </p:bg>
    <p:spTree>
      <p:nvGrpSpPr>
        <p:cNvPr id="1" name=""/>
        <p:cNvGrpSpPr/>
        <p:nvPr/>
      </p:nvGrpSpPr>
      <p:grpSpPr>
        <a:xfrm>
          <a:off x="0" y="0"/>
          <a:ext cx="0" cy="0"/>
          <a:chOff x="0" y="0"/>
          <a:chExt cx="0" cy="0"/>
        </a:xfrm>
      </p:grpSpPr>
      <p:sp>
        <p:nvSpPr>
          <p:cNvPr id="14" name="Picture Placeholder 13"/>
          <p:cNvSpPr>
            <a:spLocks noGrp="1" noEditPoints="1"/>
          </p:cNvSpPr>
          <p:nvPr>
            <p:ph type="pic" sz="quarter" idx="14"/>
          </p:nvPr>
        </p:nvSpPr>
        <p:spPr>
          <a:xfrm>
            <a:off x="2330450" y="4011613"/>
            <a:ext cx="7512050" cy="2846387"/>
          </a:xfrm>
          <a:custGeom>
            <a:avLst/>
            <a:rect l="l" t="t" r="r" b="b"/>
            <a:pathLst>
              <a:path w="7512050" h="2846387">
                <a:moveTo>
                  <a:pt x="0" y="0"/>
                </a:moveTo>
                <a:lnTo>
                  <a:pt x="7512050" y="0"/>
                </a:lnTo>
                <a:lnTo>
                  <a:pt x="7512050" y="2846387"/>
                </a:lnTo>
                <a:lnTo>
                  <a:pt x="0" y="2846387"/>
                </a:lnTo>
                <a:lnTo>
                  <a:pt x="0" y="2846386"/>
                </a:lnTo>
                <a:lnTo>
                  <a:pt x="314427" y="2846386"/>
                </a:lnTo>
                <a:lnTo>
                  <a:pt x="314427" y="1032333"/>
                </a:lnTo>
                <a:lnTo>
                  <a:pt x="0" y="1032333"/>
                </a:lnTo>
                <a:lnTo>
                  <a:pt x="0" y="0"/>
                </a:lnTo>
                <a:close/>
              </a:path>
            </a:pathLst>
          </a:custGeom>
        </p:spPr>
        <p:txBody>
          <a:bodyPr wrap="square">
            <a:noAutofit/>
          </a:bodyPr>
          <a:lstStyle/>
          <a:p>
            <a:pPr lvl="0"/>
            <a:r>
              <a:rPr lang="en-US"/>
              <a:t>Click icon to add picture</a:t>
            </a:r>
          </a:p>
        </p:txBody>
      </p:sp>
      <p:sp>
        <p:nvSpPr>
          <p:cNvPr id="8" name="Rectangle 7"/>
          <p:cNvSpPr/>
          <p:nvPr userDrawn="1"/>
        </p:nvSpPr>
        <p:spPr>
          <a:xfrm>
            <a:off x="11811000" y="0"/>
            <a:ext cx="381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9" name="Text Placeholder 2"/>
          <p:cNvSpPr>
            <a:spLocks noGrp="1" noEditPoints="1"/>
          </p:cNvSpPr>
          <p:nvPr>
            <p:ph type="body" idx="13" hasCustomPrompt="1"/>
          </p:nvPr>
        </p:nvSpPr>
        <p:spPr>
          <a:xfrm rot="16200000">
            <a:off x="8626090" y="3250792"/>
            <a:ext cx="5811838" cy="356417"/>
          </a:xfrm>
        </p:spPr>
        <p:txBody>
          <a:bodyPr bIns="72000" anchor="b" anchorCtr="1">
            <a:noAutofit/>
          </a:bodyPr>
          <a:lstStyle>
            <a:lvl1pPr marL="0" indent="0">
              <a:lnSpc>
                <a:spcPct val="50000"/>
              </a:lnSpc>
              <a:buNone/>
              <a:defRPr sz="2000" b="1">
                <a:solidFill>
                  <a:schemeClr val="accent1"/>
                </a:solidFill>
                <a:latin typeface="Franklin Gothic Demi Cond" pitchFamily="34" charset="0" panose="020B0706030402020204"/>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5" name="Rectangle 14"/>
          <p:cNvSpPr/>
          <p:nvPr userDrawn="1"/>
        </p:nvSpPr>
        <p:spPr>
          <a:xfrm>
            <a:off x="2058629" y="5043946"/>
            <a:ext cx="586248" cy="18140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7" name="Subtitle 2"/>
          <p:cNvSpPr>
            <a:spLocks noGrp="1" noEditPoints="1"/>
          </p:cNvSpPr>
          <p:nvPr>
            <p:ph type="subTitle" idx="1"/>
          </p:nvPr>
        </p:nvSpPr>
        <p:spPr>
          <a:xfrm>
            <a:off x="1524000" y="1288026"/>
            <a:ext cx="9144000" cy="2507226"/>
          </a:xfrm>
        </p:spPr>
        <p:txBody>
          <a:bodyPr tIns="0" anchor="ctr" anchorCtr="1">
            <a:normAutofit/>
          </a:bodyPr>
          <a:lstStyle>
            <a:lvl1pPr marL="0" indent="0" algn="ctr">
              <a:buNone/>
              <a:defRPr sz="20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a:t>Click to edit Master subtitle style</a:t>
            </a:r>
          </a:p>
        </p:txBody>
      </p:sp>
      <p:sp>
        <p:nvSpPr>
          <p:cNvPr id="11" name="Date Placeholder 10"/>
          <p:cNvSpPr>
            <a:spLocks noGrp="1" noEditPoints="1"/>
          </p:cNvSpPr>
          <p:nvPr>
            <p:ph type="dt" sz="half" idx="15"/>
          </p:nvPr>
        </p:nvSpPr>
        <p:spPr/>
        <p:txBody>
          <a:bodyPr/>
          <a:lstStyle/>
          <a:p>
            <a:fld id="{4D8434C2-0F83-499C-8189-0AE4967C3F6C}" type="datetimeFigureOut">
              <a:rPr lang="en-US" smtClean="0"/>
              <a:t>9/17/2026</a:t>
            </a:fld>
            <a:endParaRPr lang="en-US"/>
          </a:p>
        </p:txBody>
      </p:sp>
      <p:sp>
        <p:nvSpPr>
          <p:cNvPr id="12" name="Footer Placeholder 11"/>
          <p:cNvSpPr>
            <a:spLocks noGrp="1" noEditPoints="1"/>
          </p:cNvSpPr>
          <p:nvPr>
            <p:ph type="ftr" sz="quarter" idx="16"/>
          </p:nvPr>
        </p:nvSpPr>
        <p:spPr/>
        <p:txBody>
          <a:bodyPr/>
          <a:lstStyle/>
          <a:p>
            <a:endParaRPr lang="en-US"/>
          </a:p>
        </p:txBody>
      </p:sp>
      <p:sp>
        <p:nvSpPr>
          <p:cNvPr id="13" name="Slide Number Placeholder 12"/>
          <p:cNvSpPr>
            <a:spLocks noGrp="1" noEditPoints="1"/>
          </p:cNvSpPr>
          <p:nvPr>
            <p:ph type="sldNum" sz="quarter" idx="17"/>
          </p:nvPr>
        </p:nvSpPr>
        <p:spPr/>
        <p:txBody>
          <a:bodyPr/>
          <a:lstStyle/>
          <a:p>
            <a:fld id="{DFE5DFF4-AAC7-43FC-AF7F-51FD9F32B0E4}" type="slidenum">
              <a:rPr lang="en-US" smtClean="0"/>
              <a:t>‹#›</a:t>
            </a:fld>
            <a:endParaRPr lang="en-US"/>
          </a:p>
        </p:txBody>
      </p:sp>
    </p:spTree>
  </p:cSld>
  <p:clrMapOvr>
    <a:masterClrMapping/>
  </p:clrMapOvr>
  <p:timing>
    <p:tnLst>
      <p:par>
        <p:cTn id="1" dur="indefinite" restart="never" nodeType="tmRoot"/>
      </p:par>
    </p:tnLst>
  </p:timing>
  <p:hf dt="0" sldNum="0" hdr="0" ftr="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2" name="Picture Placeholder 31"/>
          <p:cNvSpPr>
            <a:spLocks noGrp="1" noEditPoints="1"/>
          </p:cNvSpPr>
          <p:nvPr>
            <p:ph type="pic" sz="quarter" idx="13"/>
          </p:nvPr>
        </p:nvSpPr>
        <p:spPr>
          <a:xfrm>
            <a:off x="709613" y="701675"/>
            <a:ext cx="10788650" cy="5480685"/>
          </a:xfrm>
          <a:custGeom>
            <a:avLst/>
            <a:rect l="l" t="t" r="r" b="b"/>
            <a:pathLst>
              <a:path w="10788650" h="5480685">
                <a:moveTo>
                  <a:pt x="0" y="0"/>
                </a:moveTo>
                <a:lnTo>
                  <a:pt x="10788650" y="0"/>
                </a:lnTo>
                <a:lnTo>
                  <a:pt x="10788650" y="5480685"/>
                </a:lnTo>
                <a:lnTo>
                  <a:pt x="5043889" y="5480685"/>
                </a:lnTo>
                <a:lnTo>
                  <a:pt x="5043889" y="3965638"/>
                </a:lnTo>
                <a:lnTo>
                  <a:pt x="0" y="3965638"/>
                </a:lnTo>
                <a:lnTo>
                  <a:pt x="0" y="0"/>
                </a:lnTo>
                <a:close/>
              </a:path>
            </a:pathLst>
          </a:custGeom>
        </p:spPr>
        <p:txBody>
          <a:bodyPr wrap="square">
            <a:noAutofit/>
          </a:bodyPr>
          <a:lstStyle/>
          <a:p>
            <a:pPr lvl="0"/>
            <a:r>
              <a:rPr lang="en-US"/>
              <a:t>Click icon to add picture</a:t>
            </a:r>
          </a:p>
        </p:txBody>
      </p:sp>
      <p:sp>
        <p:nvSpPr>
          <p:cNvPr id="33" name="Rectangle 32"/>
          <p:cNvSpPr/>
          <p:nvPr userDrawn="1"/>
        </p:nvSpPr>
        <p:spPr>
          <a:xfrm>
            <a:off x="521102" y="4667313"/>
            <a:ext cx="5232400" cy="16827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4" name="Text Placeholder 3"/>
          <p:cNvSpPr>
            <a:spLocks noGrp="1" noEditPoints="1"/>
          </p:cNvSpPr>
          <p:nvPr>
            <p:ph type="body" sz="half" idx="2"/>
          </p:nvPr>
        </p:nvSpPr>
        <p:spPr>
          <a:xfrm>
            <a:off x="708956" y="4846319"/>
            <a:ext cx="4858724" cy="133604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 name="Date Placeholder 1"/>
          <p:cNvSpPr>
            <a:spLocks noGrp="1" noEditPoints="1"/>
          </p:cNvSpPr>
          <p:nvPr>
            <p:ph type="dt" sz="half" idx="14"/>
          </p:nvPr>
        </p:nvSpPr>
        <p:spPr/>
        <p:txBody>
          <a:bodyPr/>
          <a:lstStyle/>
          <a:p>
            <a:fld id="{7A957F33-1D27-4547-871E-58153077FB46}" type="datetimeFigureOut">
              <a:rPr lang="en-US" smtClean="0"/>
              <a:t>9/17/2026</a:t>
            </a:fld>
            <a:endParaRPr lang="en-US"/>
          </a:p>
        </p:txBody>
      </p:sp>
      <p:sp>
        <p:nvSpPr>
          <p:cNvPr id="3" name="Footer Placeholder 2"/>
          <p:cNvSpPr>
            <a:spLocks noGrp="1" noEditPoints="1"/>
          </p:cNvSpPr>
          <p:nvPr>
            <p:ph type="ftr" sz="quarter" idx="15"/>
          </p:nvPr>
        </p:nvSpPr>
        <p:spPr/>
        <p:txBody>
          <a:bodyPr/>
          <a:lstStyle/>
          <a:p>
            <a:endParaRPr lang="en-US"/>
          </a:p>
        </p:txBody>
      </p:sp>
      <p:sp>
        <p:nvSpPr>
          <p:cNvPr id="9" name="Slide Number Placeholder 8"/>
          <p:cNvSpPr>
            <a:spLocks noGrp="1" noEditPoints="1"/>
          </p:cNvSpPr>
          <p:nvPr>
            <p:ph type="sldNum" sz="quarter" idx="16"/>
          </p:nvPr>
        </p:nvSpPr>
        <p:spPr/>
        <p:txBody>
          <a:bodyPr/>
          <a:lstStyle/>
          <a:p>
            <a:fld id="{DFE5DFF4-AAC7-43FC-AF7F-51FD9F32B0E4}" type="slidenum">
              <a:rPr lang="en-US" smtClean="0"/>
              <a:t>‹#›</a:t>
            </a:fld>
            <a:endParaRPr lang="en-US"/>
          </a:p>
        </p:txBody>
      </p:sp>
    </p:spTree>
  </p:cSld>
  <p:clrMapOvr>
    <a:masterClrMapping/>
  </p:clrMapOvr>
  <p:timing>
    <p:tnLst>
      <p:par>
        <p:cTn id="1" dur="indefinite" restart="never" nodeType="tmRoot"/>
      </p:par>
    </p:tnLst>
  </p:timing>
  <p:hf dt="0" sldNum="0" hdr="0" ftr="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5" name="Freeform 14"/>
          <p:cNvSpPr/>
          <p:nvPr userDrawn="1"/>
        </p:nvSpPr>
        <p:spPr>
          <a:xfrm rot="5400000">
            <a:off x="289197" y="2433682"/>
            <a:ext cx="6858000" cy="1990635"/>
          </a:xfrm>
          <a:custGeom>
            <a:avLst/>
            <a:rect l="l" t="t" r="r" b="b"/>
            <a:pathLst>
              <a:path w="6858000" h="1990635">
                <a:moveTo>
                  <a:pt x="0" y="1990635"/>
                </a:moveTo>
                <a:lnTo>
                  <a:pt x="0" y="456475"/>
                </a:lnTo>
                <a:lnTo>
                  <a:pt x="3041973" y="456475"/>
                </a:lnTo>
                <a:lnTo>
                  <a:pt x="3429000" y="0"/>
                </a:lnTo>
                <a:lnTo>
                  <a:pt x="3816026" y="456475"/>
                </a:lnTo>
                <a:lnTo>
                  <a:pt x="6858000" y="456475"/>
                </a:lnTo>
                <a:lnTo>
                  <a:pt x="6858000" y="1990635"/>
                </a:lnTo>
                <a:lnTo>
                  <a:pt x="0" y="199063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6" name="Picture Placeholder 15"/>
          <p:cNvSpPr>
            <a:spLocks noGrp="1" noEditPoints="1"/>
          </p:cNvSpPr>
          <p:nvPr>
            <p:ph type="pic" sz="quarter" idx="15"/>
          </p:nvPr>
        </p:nvSpPr>
        <p:spPr>
          <a:xfrm>
            <a:off x="0" y="0"/>
            <a:ext cx="2722563" cy="6858000"/>
          </a:xfrm>
        </p:spPr>
        <p:txBody>
          <a:bodyPr/>
          <a:lstStyle/>
          <a:p>
            <a:pPr lvl="0"/>
            <a:r>
              <a:rPr lang="en-US"/>
              <a:t>Click icon to add picture</a:t>
            </a:r>
          </a:p>
        </p:txBody>
      </p:sp>
      <p:sp>
        <p:nvSpPr>
          <p:cNvPr id="2" name="Title 1"/>
          <p:cNvSpPr>
            <a:spLocks noGrp="1" noEditPoints="1"/>
          </p:cNvSpPr>
          <p:nvPr>
            <p:ph type="title"/>
          </p:nvPr>
        </p:nvSpPr>
        <p:spPr>
          <a:xfrm>
            <a:off x="5100320" y="1929765"/>
            <a:ext cx="5415280" cy="1325563"/>
          </a:xfrm>
        </p:spPr>
        <p:txBody>
          <a:bodyPr anchor="b"/>
          <a:lstStyle>
            <a:lvl1pPr algn="r"/>
          </a:lstStyle>
          <a:p>
            <a:r>
              <a:rPr lang="en-US"/>
              <a:t>Click to edit Master title style</a:t>
            </a:r>
          </a:p>
        </p:txBody>
      </p:sp>
      <p:sp>
        <p:nvSpPr>
          <p:cNvPr id="8" name="Rectangle 7"/>
          <p:cNvSpPr/>
          <p:nvPr userDrawn="1"/>
        </p:nvSpPr>
        <p:spPr>
          <a:xfrm>
            <a:off x="11811000" y="0"/>
            <a:ext cx="381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9" name="Text Placeholder 2"/>
          <p:cNvSpPr>
            <a:spLocks noGrp="1" noEditPoints="1"/>
          </p:cNvSpPr>
          <p:nvPr>
            <p:ph type="body" idx="13" hasCustomPrompt="1"/>
          </p:nvPr>
        </p:nvSpPr>
        <p:spPr>
          <a:xfrm rot="16200000">
            <a:off x="8626090" y="3250792"/>
            <a:ext cx="5811838" cy="356417"/>
          </a:xfrm>
        </p:spPr>
        <p:txBody>
          <a:bodyPr bIns="72000" anchor="b" anchorCtr="1">
            <a:noAutofit/>
          </a:bodyPr>
          <a:lstStyle>
            <a:lvl1pPr marL="0" indent="0">
              <a:lnSpc>
                <a:spcPct val="50000"/>
              </a:lnSpc>
              <a:buNone/>
              <a:defRPr sz="2000" b="1">
                <a:solidFill>
                  <a:schemeClr val="accent1"/>
                </a:solidFill>
                <a:latin typeface="Franklin Gothic Demi Cond" pitchFamily="34" charset="0" panose="020B0706030402020204"/>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Text Placeholder 10"/>
          <p:cNvSpPr>
            <a:spLocks noGrp="1" noEditPoints="1"/>
          </p:cNvSpPr>
          <p:nvPr>
            <p:ph type="body" sz="quarter" idx="14"/>
          </p:nvPr>
        </p:nvSpPr>
        <p:spPr>
          <a:xfrm>
            <a:off x="5100319" y="3373439"/>
            <a:ext cx="5415281" cy="2509202"/>
          </a:xfrm>
        </p:spPr>
        <p:txBody>
          <a:bodyPr/>
          <a:lstStyle>
            <a:lvl1pPr algn="r"/>
            <a:lvl2pPr algn="r"/>
            <a:lvl3pPr algn="r"/>
            <a:lvl4pPr algn="r"/>
            <a:lvl5pPr algn="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Date Placeholder 13"/>
          <p:cNvSpPr>
            <a:spLocks noGrp="1" noEditPoints="1"/>
          </p:cNvSpPr>
          <p:nvPr>
            <p:ph type="dt" sz="half" idx="16"/>
          </p:nvPr>
        </p:nvSpPr>
        <p:spPr/>
        <p:txBody>
          <a:bodyPr/>
          <a:lstStyle/>
          <a:p>
            <a:fld id="{7C45E926-9F70-4309-96AB-017232E963F7}" type="datetimeFigureOut">
              <a:rPr lang="en-US" smtClean="0"/>
              <a:t>9/17/2026</a:t>
            </a:fld>
            <a:endParaRPr lang="en-US"/>
          </a:p>
        </p:txBody>
      </p:sp>
      <p:sp>
        <p:nvSpPr>
          <p:cNvPr id="17" name="Footer Placeholder 16"/>
          <p:cNvSpPr>
            <a:spLocks noGrp="1" noEditPoints="1"/>
          </p:cNvSpPr>
          <p:nvPr>
            <p:ph type="ftr" sz="quarter" idx="17"/>
          </p:nvPr>
        </p:nvSpPr>
        <p:spPr/>
        <p:txBody>
          <a:bodyPr/>
          <a:lstStyle/>
          <a:p>
            <a:endParaRPr lang="en-US"/>
          </a:p>
        </p:txBody>
      </p:sp>
      <p:sp>
        <p:nvSpPr>
          <p:cNvPr id="19" name="Slide Number Placeholder 18"/>
          <p:cNvSpPr>
            <a:spLocks noGrp="1" noEditPoints="1"/>
          </p:cNvSpPr>
          <p:nvPr>
            <p:ph type="sldNum" sz="quarter" idx="18"/>
          </p:nvPr>
        </p:nvSpPr>
        <p:spPr/>
        <p:txBody>
          <a:bodyPr/>
          <a:lstStyle/>
          <a:p>
            <a:fld id="{DFE5DFF4-AAC7-43FC-AF7F-51FD9F32B0E4}" type="slidenum">
              <a:rPr lang="en-US" smtClean="0"/>
              <a:t>‹#›</a:t>
            </a:fld>
            <a:endParaRPr lang="en-US"/>
          </a:p>
        </p:txBody>
      </p:sp>
    </p:spTree>
  </p:cSld>
  <p:clrMapOvr>
    <a:masterClrMapping/>
  </p:clrMapOvr>
  <p:timing>
    <p:tnLst>
      <p:par>
        <p:cTn id="1" dur="indefinite" restart="never" nodeType="tmRoot"/>
      </p:par>
    </p:tnLst>
  </p:timing>
  <p:hf dt="0" sldNum="0" hdr="0" ftr="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3" name="Picture Placeholder 22"/>
          <p:cNvSpPr>
            <a:spLocks noGrp="1" noEditPoints="1"/>
          </p:cNvSpPr>
          <p:nvPr>
            <p:ph type="pic" sz="quarter" idx="14"/>
          </p:nvPr>
        </p:nvSpPr>
        <p:spPr>
          <a:xfrm>
            <a:off x="0" y="895349"/>
            <a:ext cx="5140960" cy="5039043"/>
          </a:xfrm>
          <a:custGeom>
            <a:avLst/>
            <a:rect l="l" t="t" r="r" b="b"/>
            <a:pathLst>
              <a:path w="5140960" h="5039043">
                <a:moveTo>
                  <a:pt x="2860040" y="0"/>
                </a:moveTo>
                <a:lnTo>
                  <a:pt x="5140960" y="0"/>
                </a:lnTo>
                <a:lnTo>
                  <a:pt x="5140960" y="4941571"/>
                </a:lnTo>
                <a:lnTo>
                  <a:pt x="944880" y="4941571"/>
                </a:lnTo>
                <a:lnTo>
                  <a:pt x="944880" y="5039043"/>
                </a:lnTo>
                <a:lnTo>
                  <a:pt x="0" y="5039043"/>
                </a:lnTo>
                <a:lnTo>
                  <a:pt x="0" y="280036"/>
                </a:lnTo>
                <a:lnTo>
                  <a:pt x="2860040" y="280036"/>
                </a:lnTo>
                <a:lnTo>
                  <a:pt x="2860040" y="0"/>
                </a:lnTo>
                <a:close/>
              </a:path>
            </a:pathLst>
          </a:custGeom>
        </p:spPr>
        <p:txBody>
          <a:bodyPr wrap="square">
            <a:noAutofit/>
          </a:bodyPr>
          <a:lstStyle/>
          <a:p>
            <a:pPr lvl="0"/>
            <a:r>
              <a:rPr lang="en-US"/>
              <a:t>Click icon to add picture</a:t>
            </a:r>
          </a:p>
        </p:txBody>
      </p:sp>
      <p:sp>
        <p:nvSpPr>
          <p:cNvPr id="2" name="Title 1"/>
          <p:cNvSpPr>
            <a:spLocks noGrp="1" noEditPoints="1"/>
          </p:cNvSpPr>
          <p:nvPr>
            <p:ph type="title"/>
          </p:nvPr>
        </p:nvSpPr>
        <p:spPr>
          <a:xfrm>
            <a:off x="5557520" y="1182370"/>
            <a:ext cx="4805680" cy="1600200"/>
          </a:xfrm>
        </p:spPr>
        <p:txBody>
          <a:bodyPr anchor="b">
            <a:noAutofit/>
          </a:bodyPr>
          <a:lstStyle>
            <a:lvl1pPr>
              <a:defRPr sz="4600"/>
            </a:lvl1pPr>
          </a:lstStyle>
          <a:p>
            <a:r>
              <a:rPr lang="en-US"/>
              <a:t>Click to edit Master title style</a:t>
            </a:r>
          </a:p>
        </p:txBody>
      </p:sp>
      <p:sp>
        <p:nvSpPr>
          <p:cNvPr id="9" name="Rectangle 8"/>
          <p:cNvSpPr/>
          <p:nvPr userDrawn="1"/>
        </p:nvSpPr>
        <p:spPr>
          <a:xfrm>
            <a:off x="11811000" y="0"/>
            <a:ext cx="381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0" name="Text Placeholder 2"/>
          <p:cNvSpPr>
            <a:spLocks noGrp="1" noEditPoints="1"/>
          </p:cNvSpPr>
          <p:nvPr>
            <p:ph type="body" idx="13" hasCustomPrompt="1"/>
          </p:nvPr>
        </p:nvSpPr>
        <p:spPr>
          <a:xfrm rot="16200000">
            <a:off x="8626090" y="3250792"/>
            <a:ext cx="5811838" cy="356417"/>
          </a:xfrm>
        </p:spPr>
        <p:txBody>
          <a:bodyPr bIns="72000" anchor="b" anchorCtr="1">
            <a:noAutofit/>
          </a:bodyPr>
          <a:lstStyle>
            <a:lvl1pPr marL="0" indent="0">
              <a:lnSpc>
                <a:spcPct val="50000"/>
              </a:lnSpc>
              <a:buNone/>
              <a:defRPr sz="2000" b="1">
                <a:solidFill>
                  <a:schemeClr val="accent1"/>
                </a:solidFill>
                <a:latin typeface="Franklin Gothic Demi Cond" pitchFamily="34" charset="0" panose="020B0706030402020204"/>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Rectangle 18"/>
          <p:cNvSpPr/>
          <p:nvPr userDrawn="1"/>
        </p:nvSpPr>
        <p:spPr>
          <a:xfrm>
            <a:off x="0" y="614680"/>
            <a:ext cx="2860040" cy="5607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4" name="Rectangle 23"/>
          <p:cNvSpPr/>
          <p:nvPr userDrawn="1"/>
        </p:nvSpPr>
        <p:spPr>
          <a:xfrm>
            <a:off x="944880" y="5836920"/>
            <a:ext cx="4612640" cy="5943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5" name="Text Placeholder 24"/>
          <p:cNvSpPr>
            <a:spLocks noGrp="1" noEditPoints="1"/>
          </p:cNvSpPr>
          <p:nvPr>
            <p:ph type="body" sz="quarter" idx="15"/>
          </p:nvPr>
        </p:nvSpPr>
        <p:spPr>
          <a:xfrm>
            <a:off x="5557520" y="2784475"/>
            <a:ext cx="4805681" cy="30527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noEditPoints="1"/>
          </p:cNvSpPr>
          <p:nvPr>
            <p:ph type="dt" sz="half" idx="16"/>
          </p:nvPr>
        </p:nvSpPr>
        <p:spPr/>
        <p:txBody>
          <a:bodyPr/>
          <a:lstStyle/>
          <a:p>
            <a:fld id="{9A6D7CAD-0EE0-4023-8879-976E14C3281C}" type="datetimeFigureOut">
              <a:rPr lang="en-US" smtClean="0"/>
              <a:t>9/17/2026</a:t>
            </a:fld>
            <a:endParaRPr lang="en-US"/>
          </a:p>
        </p:txBody>
      </p:sp>
      <p:sp>
        <p:nvSpPr>
          <p:cNvPr id="4" name="Footer Placeholder 3"/>
          <p:cNvSpPr>
            <a:spLocks noGrp="1" noEditPoints="1"/>
          </p:cNvSpPr>
          <p:nvPr>
            <p:ph type="ftr" sz="quarter" idx="17"/>
          </p:nvPr>
        </p:nvSpPr>
        <p:spPr/>
        <p:txBody>
          <a:bodyPr/>
          <a:lstStyle/>
          <a:p>
            <a:endParaRPr lang="en-US"/>
          </a:p>
        </p:txBody>
      </p:sp>
      <p:sp>
        <p:nvSpPr>
          <p:cNvPr id="12" name="Slide Number Placeholder 11"/>
          <p:cNvSpPr>
            <a:spLocks noGrp="1" noEditPoints="1"/>
          </p:cNvSpPr>
          <p:nvPr>
            <p:ph type="sldNum" sz="quarter" idx="18"/>
          </p:nvPr>
        </p:nvSpPr>
        <p:spPr/>
        <p:txBody>
          <a:bodyPr/>
          <a:lstStyle/>
          <a:p>
            <a:fld id="{DFE5DFF4-AAC7-43FC-AF7F-51FD9F32B0E4}" type="slidenum">
              <a:rPr lang="en-US" smtClean="0"/>
              <a:t>‹#›</a:t>
            </a:fld>
            <a:endParaRPr lang="en-US"/>
          </a:p>
        </p:txBody>
      </p:sp>
    </p:spTree>
  </p:cSld>
  <p:clrMapOvr>
    <a:masterClrMapping/>
  </p:clrMapOvr>
  <p:timing>
    <p:tnLst>
      <p:par>
        <p:cTn id="1" dur="indefinite" restart="never" nodeType="tmRoot"/>
      </p:par>
    </p:tnLst>
  </p:timing>
  <p:hf dt="0" sldNum="0" hdr="0" ftr="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5" name="Picture Placeholder 34"/>
          <p:cNvSpPr>
            <a:spLocks noGrp="1" noEditPoints="1"/>
          </p:cNvSpPr>
          <p:nvPr>
            <p:ph type="pic" sz="quarter" idx="13"/>
          </p:nvPr>
        </p:nvSpPr>
        <p:spPr>
          <a:xfrm>
            <a:off x="1108075" y="853440"/>
            <a:ext cx="9975850" cy="4104323"/>
          </a:xfrm>
          <a:custGeom>
            <a:avLst/>
            <a:rect l="l" t="t" r="r" b="b"/>
            <a:pathLst>
              <a:path w="9975850" h="4104323">
                <a:moveTo>
                  <a:pt x="0" y="0"/>
                </a:moveTo>
                <a:lnTo>
                  <a:pt x="9975850" y="0"/>
                </a:lnTo>
                <a:lnTo>
                  <a:pt x="9975850" y="4104323"/>
                </a:lnTo>
                <a:lnTo>
                  <a:pt x="8940165" y="4104323"/>
                </a:lnTo>
                <a:lnTo>
                  <a:pt x="8940165" y="3342640"/>
                </a:lnTo>
                <a:lnTo>
                  <a:pt x="8117205" y="3342640"/>
                </a:lnTo>
                <a:lnTo>
                  <a:pt x="8117205" y="4104323"/>
                </a:lnTo>
                <a:lnTo>
                  <a:pt x="6593205" y="4104323"/>
                </a:lnTo>
                <a:lnTo>
                  <a:pt x="6593205" y="3342640"/>
                </a:lnTo>
                <a:lnTo>
                  <a:pt x="5770245" y="3342640"/>
                </a:lnTo>
                <a:lnTo>
                  <a:pt x="5770245" y="4104323"/>
                </a:lnTo>
                <a:lnTo>
                  <a:pt x="4246245" y="4104323"/>
                </a:lnTo>
                <a:lnTo>
                  <a:pt x="4246245" y="3342640"/>
                </a:lnTo>
                <a:lnTo>
                  <a:pt x="3423285" y="3342640"/>
                </a:lnTo>
                <a:lnTo>
                  <a:pt x="3423285" y="4104323"/>
                </a:lnTo>
                <a:lnTo>
                  <a:pt x="1899285" y="4104323"/>
                </a:lnTo>
                <a:lnTo>
                  <a:pt x="1899285" y="3342640"/>
                </a:lnTo>
                <a:lnTo>
                  <a:pt x="1076325" y="3342640"/>
                </a:lnTo>
                <a:lnTo>
                  <a:pt x="1076325" y="4104323"/>
                </a:lnTo>
                <a:lnTo>
                  <a:pt x="0" y="4104323"/>
                </a:lnTo>
                <a:lnTo>
                  <a:pt x="0" y="0"/>
                </a:lnTo>
                <a:close/>
              </a:path>
            </a:pathLst>
          </a:custGeom>
        </p:spPr>
        <p:txBody>
          <a:bodyPr wrap="square">
            <a:noAutofit/>
          </a:bodyPr>
          <a:lstStyle/>
          <a:p>
            <a:pPr lvl="0"/>
            <a:r>
              <a:rPr lang="en-US"/>
              <a:t>Click icon to add picture</a:t>
            </a:r>
          </a:p>
        </p:txBody>
      </p:sp>
      <p:sp>
        <p:nvSpPr>
          <p:cNvPr id="13" name="Rectangle 12"/>
          <p:cNvSpPr/>
          <p:nvPr userDrawn="1"/>
        </p:nvSpPr>
        <p:spPr>
          <a:xfrm>
            <a:off x="11811000" y="0"/>
            <a:ext cx="381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4" name="Text Placeholder 2"/>
          <p:cNvSpPr>
            <a:spLocks noGrp="1" noEditPoints="1"/>
          </p:cNvSpPr>
          <p:nvPr>
            <p:ph type="body" idx="14" hasCustomPrompt="1"/>
          </p:nvPr>
        </p:nvSpPr>
        <p:spPr>
          <a:xfrm rot="16200000">
            <a:off x="8626090" y="3250792"/>
            <a:ext cx="5811838" cy="356417"/>
          </a:xfrm>
        </p:spPr>
        <p:txBody>
          <a:bodyPr bIns="72000" anchor="b" anchorCtr="1">
            <a:noAutofit/>
          </a:bodyPr>
          <a:lstStyle>
            <a:lvl1pPr marL="0" indent="0">
              <a:lnSpc>
                <a:spcPct val="50000"/>
              </a:lnSpc>
              <a:buNone/>
              <a:defRPr sz="2000" b="1">
                <a:solidFill>
                  <a:schemeClr val="accent1"/>
                </a:solidFill>
                <a:latin typeface="Franklin Gothic Demi Cond" pitchFamily="34" charset="0" panose="020B0706030402020204"/>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Text Placeholder 24"/>
          <p:cNvSpPr>
            <a:spLocks noGrp="1" noEditPoints="1"/>
          </p:cNvSpPr>
          <p:nvPr>
            <p:ph type="body" sz="quarter" idx="15" hasCustomPrompt="1"/>
          </p:nvPr>
        </p:nvSpPr>
        <p:spPr>
          <a:xfrm>
            <a:off x="1673731" y="5579856"/>
            <a:ext cx="1959486" cy="714408"/>
          </a:xfrm>
        </p:spPr>
        <p:txBody>
          <a:bodyPr>
            <a:normAutofit/>
          </a:bodyPr>
          <a:lstStyle>
            <a:lvl1pPr marL="0" indent="0" algn="ctr">
              <a:buNone/>
              <a:defRPr sz="1800"/>
            </a:lvl1pPr>
          </a:lstStyle>
          <a:p>
            <a:pPr lvl="0"/>
            <a:r>
              <a:rPr lang="en-US"/>
              <a:t>Click to edit Master text styles</a:t>
            </a:r>
          </a:p>
        </p:txBody>
      </p:sp>
      <p:sp>
        <p:nvSpPr>
          <p:cNvPr id="18" name="Title 1"/>
          <p:cNvSpPr txBox="1"/>
          <p:nvPr userDrawn="1"/>
        </p:nvSpPr>
        <p:spPr>
          <a:xfrm>
            <a:off x="3959032" y="5039093"/>
            <a:ext cx="1959486" cy="59921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2500" kern="1200">
                <a:solidFill>
                  <a:schemeClr val="tx1"/>
                </a:solidFill>
                <a:latin typeface="+mj-lt"/>
                <a:ea typeface="+mj-ea"/>
                <a:cs typeface="+mj-cs"/>
              </a:defRPr>
            </a:lvl1pPr>
          </a:lstStyle>
          <a:p>
            <a:endParaRPr lang="bg-BG" dirty="0"/>
          </a:p>
        </p:txBody>
      </p:sp>
      <p:sp>
        <p:nvSpPr>
          <p:cNvPr id="20" name="Title 1"/>
          <p:cNvSpPr txBox="1"/>
          <p:nvPr userDrawn="1"/>
        </p:nvSpPr>
        <p:spPr>
          <a:xfrm>
            <a:off x="6305992" y="5039093"/>
            <a:ext cx="1959486" cy="59921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2500" kern="1200">
                <a:solidFill>
                  <a:schemeClr val="tx1"/>
                </a:solidFill>
                <a:latin typeface="+mj-lt"/>
                <a:ea typeface="+mj-ea"/>
                <a:cs typeface="+mj-cs"/>
              </a:defRPr>
            </a:lvl1pPr>
          </a:lstStyle>
          <a:p>
            <a:endParaRPr lang="bg-BG" dirty="0"/>
          </a:p>
        </p:txBody>
      </p:sp>
      <p:sp>
        <p:nvSpPr>
          <p:cNvPr id="23" name="Title 1"/>
          <p:cNvSpPr txBox="1"/>
          <p:nvPr userDrawn="1"/>
        </p:nvSpPr>
        <p:spPr>
          <a:xfrm>
            <a:off x="3959031" y="5039093"/>
            <a:ext cx="1959487" cy="59921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2500" kern="1200">
                <a:solidFill>
                  <a:schemeClr val="tx1"/>
                </a:solidFill>
                <a:latin typeface="+mj-lt"/>
                <a:ea typeface="+mj-ea"/>
                <a:cs typeface="+mj-cs"/>
              </a:defRPr>
            </a:lvl1pPr>
          </a:lstStyle>
          <a:p>
            <a:endParaRPr lang="bg-BG" dirty="0"/>
          </a:p>
        </p:txBody>
      </p:sp>
      <p:sp>
        <p:nvSpPr>
          <p:cNvPr id="26" name="Text Placeholder 2"/>
          <p:cNvSpPr>
            <a:spLocks noGrp="1" noEditPoints="1"/>
          </p:cNvSpPr>
          <p:nvPr>
            <p:ph type="body" idx="1" hasCustomPrompt="1"/>
          </p:nvPr>
        </p:nvSpPr>
        <p:spPr>
          <a:xfrm>
            <a:off x="1670307" y="4957763"/>
            <a:ext cx="1962910" cy="621330"/>
          </a:xfrm>
        </p:spPr>
        <p:txBody>
          <a:bodyPr anchor="b">
            <a:normAutofit/>
          </a:bodyPr>
          <a:lstStyle>
            <a:lvl1pPr marL="0" indent="0" algn="ctr">
              <a:lnSpc>
                <a:spcPct val="100000"/>
              </a:lnSpc>
              <a:buNone/>
              <a:defRPr sz="2500" b="1">
                <a:latin typeface="Franklin Gothic Demi Cond" pitchFamily="34" charset="0" panose="020B0706030402020204"/>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7" name="Text Placeholder 24"/>
          <p:cNvSpPr>
            <a:spLocks noGrp="1" noEditPoints="1"/>
          </p:cNvSpPr>
          <p:nvPr>
            <p:ph type="body" sz="quarter" idx="16" hasCustomPrompt="1"/>
          </p:nvPr>
        </p:nvSpPr>
        <p:spPr>
          <a:xfrm>
            <a:off x="3991573" y="5579856"/>
            <a:ext cx="1959486" cy="714408"/>
          </a:xfrm>
        </p:spPr>
        <p:txBody>
          <a:bodyPr>
            <a:normAutofit/>
          </a:bodyPr>
          <a:lstStyle>
            <a:lvl1pPr marL="0" indent="0" algn="ctr">
              <a:buNone/>
              <a:defRPr sz="1800"/>
            </a:lvl1pPr>
          </a:lstStyle>
          <a:p>
            <a:pPr lvl="0"/>
            <a:r>
              <a:rPr lang="en-US"/>
              <a:t>Click to edit Master text styles</a:t>
            </a:r>
          </a:p>
        </p:txBody>
      </p:sp>
      <p:sp>
        <p:nvSpPr>
          <p:cNvPr id="28" name="Text Placeholder 2"/>
          <p:cNvSpPr>
            <a:spLocks noGrp="1" noEditPoints="1"/>
          </p:cNvSpPr>
          <p:nvPr>
            <p:ph type="body" idx="17" hasCustomPrompt="1"/>
          </p:nvPr>
        </p:nvSpPr>
        <p:spPr>
          <a:xfrm>
            <a:off x="3988149" y="4957763"/>
            <a:ext cx="1962910" cy="621330"/>
          </a:xfrm>
        </p:spPr>
        <p:txBody>
          <a:bodyPr anchor="b">
            <a:normAutofit/>
          </a:bodyPr>
          <a:lstStyle>
            <a:lvl1pPr marL="0" indent="0" algn="ctr">
              <a:lnSpc>
                <a:spcPct val="100000"/>
              </a:lnSpc>
              <a:buNone/>
              <a:defRPr sz="2500" b="1">
                <a:latin typeface="Franklin Gothic Demi Cond" pitchFamily="34" charset="0" panose="020B0706030402020204"/>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Text Placeholder 24"/>
          <p:cNvSpPr>
            <a:spLocks noGrp="1" noEditPoints="1"/>
          </p:cNvSpPr>
          <p:nvPr>
            <p:ph type="body" sz="quarter" idx="18" hasCustomPrompt="1"/>
          </p:nvPr>
        </p:nvSpPr>
        <p:spPr>
          <a:xfrm>
            <a:off x="6317546" y="5579856"/>
            <a:ext cx="1959486" cy="714408"/>
          </a:xfrm>
        </p:spPr>
        <p:txBody>
          <a:bodyPr>
            <a:normAutofit/>
          </a:bodyPr>
          <a:lstStyle>
            <a:lvl1pPr marL="0" indent="0" algn="ctr">
              <a:buNone/>
              <a:defRPr sz="1800"/>
            </a:lvl1pPr>
          </a:lstStyle>
          <a:p>
            <a:pPr lvl="0"/>
            <a:r>
              <a:rPr lang="en-US"/>
              <a:t>Click to edit Master text styles</a:t>
            </a:r>
          </a:p>
        </p:txBody>
      </p:sp>
      <p:sp>
        <p:nvSpPr>
          <p:cNvPr id="30" name="Text Placeholder 2"/>
          <p:cNvSpPr>
            <a:spLocks noGrp="1" noEditPoints="1"/>
          </p:cNvSpPr>
          <p:nvPr>
            <p:ph type="body" idx="19" hasCustomPrompt="1"/>
          </p:nvPr>
        </p:nvSpPr>
        <p:spPr>
          <a:xfrm>
            <a:off x="6314122" y="4957763"/>
            <a:ext cx="1962910" cy="621330"/>
          </a:xfrm>
        </p:spPr>
        <p:txBody>
          <a:bodyPr anchor="b">
            <a:normAutofit/>
          </a:bodyPr>
          <a:lstStyle>
            <a:lvl1pPr marL="0" indent="0" algn="ctr">
              <a:lnSpc>
                <a:spcPct val="100000"/>
              </a:lnSpc>
              <a:buNone/>
              <a:defRPr sz="2500" b="1">
                <a:latin typeface="Franklin Gothic Demi Cond" pitchFamily="34" charset="0" panose="020B0706030402020204"/>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Text Placeholder 24"/>
          <p:cNvSpPr>
            <a:spLocks noGrp="1" noEditPoints="1"/>
          </p:cNvSpPr>
          <p:nvPr>
            <p:ph type="body" sz="quarter" idx="20" hasCustomPrompt="1"/>
          </p:nvPr>
        </p:nvSpPr>
        <p:spPr>
          <a:xfrm>
            <a:off x="8649964" y="5579856"/>
            <a:ext cx="1959486" cy="714408"/>
          </a:xfrm>
        </p:spPr>
        <p:txBody>
          <a:bodyPr>
            <a:normAutofit/>
          </a:bodyPr>
          <a:lstStyle>
            <a:lvl1pPr marL="0" indent="0" algn="ctr">
              <a:buNone/>
              <a:defRPr sz="1800"/>
            </a:lvl1pPr>
          </a:lstStyle>
          <a:p>
            <a:pPr lvl="0"/>
            <a:r>
              <a:rPr lang="en-US"/>
              <a:t>Click to edit Master text styles</a:t>
            </a:r>
          </a:p>
        </p:txBody>
      </p:sp>
      <p:sp>
        <p:nvSpPr>
          <p:cNvPr id="32" name="Text Placeholder 2"/>
          <p:cNvSpPr>
            <a:spLocks noGrp="1" noEditPoints="1"/>
          </p:cNvSpPr>
          <p:nvPr>
            <p:ph type="body" idx="21" hasCustomPrompt="1"/>
          </p:nvPr>
        </p:nvSpPr>
        <p:spPr>
          <a:xfrm>
            <a:off x="8646540" y="4957763"/>
            <a:ext cx="1962910" cy="621330"/>
          </a:xfrm>
        </p:spPr>
        <p:txBody>
          <a:bodyPr anchor="b">
            <a:normAutofit/>
          </a:bodyPr>
          <a:lstStyle>
            <a:lvl1pPr marL="0" indent="0" algn="ctr">
              <a:lnSpc>
                <a:spcPct val="100000"/>
              </a:lnSpc>
              <a:buNone/>
              <a:defRPr sz="2500" b="1">
                <a:latin typeface="Franklin Gothic Demi Cond" pitchFamily="34" charset="0" panose="020B0706030402020204"/>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6" name="Rectangle 35"/>
          <p:cNvSpPr/>
          <p:nvPr userDrawn="1"/>
        </p:nvSpPr>
        <p:spPr>
          <a:xfrm>
            <a:off x="2184400" y="4196080"/>
            <a:ext cx="822960" cy="8534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37" name="Rectangle 36"/>
          <p:cNvSpPr/>
          <p:nvPr userDrawn="1"/>
        </p:nvSpPr>
        <p:spPr>
          <a:xfrm>
            <a:off x="4531360" y="4196080"/>
            <a:ext cx="822960" cy="8534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38" name="Rectangle 37"/>
          <p:cNvSpPr/>
          <p:nvPr userDrawn="1"/>
        </p:nvSpPr>
        <p:spPr>
          <a:xfrm>
            <a:off x="6878320" y="4196080"/>
            <a:ext cx="822960" cy="8534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39" name="Rectangle 38"/>
          <p:cNvSpPr/>
          <p:nvPr userDrawn="1"/>
        </p:nvSpPr>
        <p:spPr>
          <a:xfrm>
            <a:off x="9225280" y="4196080"/>
            <a:ext cx="822960" cy="8534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8" name="Date Placeholder 7"/>
          <p:cNvSpPr>
            <a:spLocks noGrp="1" noEditPoints="1"/>
          </p:cNvSpPr>
          <p:nvPr>
            <p:ph type="dt" sz="half" idx="22"/>
          </p:nvPr>
        </p:nvSpPr>
        <p:spPr/>
        <p:txBody>
          <a:bodyPr/>
          <a:lstStyle/>
          <a:p>
            <a:fld id="{001CBB5A-A9AF-49A0-B054-67AD739C6B4C}" type="datetimeFigureOut">
              <a:rPr lang="en-US" smtClean="0"/>
              <a:t>9/17/2026</a:t>
            </a:fld>
            <a:endParaRPr lang="en-US"/>
          </a:p>
        </p:txBody>
      </p:sp>
      <p:sp>
        <p:nvSpPr>
          <p:cNvPr id="9" name="Footer Placeholder 8"/>
          <p:cNvSpPr>
            <a:spLocks noGrp="1" noEditPoints="1"/>
          </p:cNvSpPr>
          <p:nvPr>
            <p:ph type="ftr" sz="quarter" idx="23"/>
          </p:nvPr>
        </p:nvSpPr>
        <p:spPr/>
        <p:txBody>
          <a:bodyPr/>
          <a:lstStyle/>
          <a:p>
            <a:endParaRPr lang="en-US"/>
          </a:p>
        </p:txBody>
      </p:sp>
      <p:sp>
        <p:nvSpPr>
          <p:cNvPr id="10" name="Slide Number Placeholder 9"/>
          <p:cNvSpPr>
            <a:spLocks noGrp="1" noEditPoints="1"/>
          </p:cNvSpPr>
          <p:nvPr>
            <p:ph type="sldNum" sz="quarter" idx="24"/>
          </p:nvPr>
        </p:nvSpPr>
        <p:spPr/>
        <p:txBody>
          <a:bodyPr/>
          <a:lstStyle/>
          <a:p>
            <a:fld id="{DFE5DFF4-AAC7-43FC-AF7F-51FD9F32B0E4}" type="slidenum">
              <a:rPr lang="en-US" smtClean="0"/>
              <a:t>‹#›</a:t>
            </a:fld>
            <a:endParaRPr lang="en-US"/>
          </a:p>
        </p:txBody>
      </p:sp>
    </p:spTree>
  </p:cSld>
  <p:clrMapOvr>
    <a:masterClrMapping/>
  </p:clrMapOvr>
  <p:timing>
    <p:tnLst>
      <p:par>
        <p:cTn id="1" dur="indefinite" restart="never" nodeType="tmRoot"/>
      </p:par>
    </p:tnLst>
  </p:timing>
  <p:hf dt="0" sldNum="0" hdr="0" ftr="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8" name="Picture Placeholder 27"/>
          <p:cNvSpPr>
            <a:spLocks noGrp="1" noEditPoints="1"/>
          </p:cNvSpPr>
          <p:nvPr>
            <p:ph type="pic" sz="quarter" idx="14"/>
          </p:nvPr>
        </p:nvSpPr>
        <p:spPr>
          <a:xfrm>
            <a:off x="0" y="0"/>
            <a:ext cx="11811000" cy="6858000"/>
          </a:xfrm>
          <a:custGeom>
            <a:avLst/>
            <a:rect l="l" t="t" r="r" b="b"/>
            <a:pathLst>
              <a:path w="11811000" h="6858000">
                <a:moveTo>
                  <a:pt x="2885440" y="1208360"/>
                </a:moveTo>
                <a:lnTo>
                  <a:pt x="2885440" y="5791200"/>
                </a:lnTo>
                <a:lnTo>
                  <a:pt x="9357360" y="5791200"/>
                </a:lnTo>
                <a:lnTo>
                  <a:pt x="9357360" y="1208360"/>
                </a:lnTo>
                <a:lnTo>
                  <a:pt x="2885440" y="1208360"/>
                </a:lnTo>
                <a:close/>
                <a:moveTo>
                  <a:pt x="0" y="0"/>
                </a:moveTo>
                <a:lnTo>
                  <a:pt x="11811000" y="0"/>
                </a:lnTo>
                <a:lnTo>
                  <a:pt x="11811000" y="20320"/>
                </a:lnTo>
                <a:lnTo>
                  <a:pt x="11811000" y="6858000"/>
                </a:lnTo>
                <a:lnTo>
                  <a:pt x="0" y="6858000"/>
                </a:lnTo>
                <a:lnTo>
                  <a:pt x="0" y="0"/>
                </a:lnTo>
                <a:close/>
              </a:path>
            </a:pathLst>
          </a:custGeom>
        </p:spPr>
        <p:txBody>
          <a:bodyPr wrap="square">
            <a:noAutofit/>
          </a:bodyPr>
          <a:lstStyle/>
          <a:p>
            <a:pPr lvl="0"/>
            <a:r>
              <a:rPr lang="en-US"/>
              <a:t>Click icon to add picture</a:t>
            </a:r>
          </a:p>
        </p:txBody>
      </p:sp>
      <p:sp>
        <p:nvSpPr>
          <p:cNvPr id="29" name="Rectangle 28"/>
          <p:cNvSpPr/>
          <p:nvPr userDrawn="1"/>
        </p:nvSpPr>
        <p:spPr>
          <a:xfrm>
            <a:off x="11811000" y="0"/>
            <a:ext cx="381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3" name="Rectangle 22"/>
          <p:cNvSpPr/>
          <p:nvPr userDrawn="1"/>
        </p:nvSpPr>
        <p:spPr>
          <a:xfrm>
            <a:off x="2885440" y="1199614"/>
            <a:ext cx="6471920" cy="459158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7" name="Text Placeholder 2"/>
          <p:cNvSpPr>
            <a:spLocks noGrp="1" noEditPoints="1"/>
          </p:cNvSpPr>
          <p:nvPr>
            <p:ph type="body" idx="13" hasCustomPrompt="1"/>
          </p:nvPr>
        </p:nvSpPr>
        <p:spPr>
          <a:xfrm rot="16200000">
            <a:off x="8626090" y="3250792"/>
            <a:ext cx="5811838" cy="356417"/>
          </a:xfrm>
        </p:spPr>
        <p:txBody>
          <a:bodyPr bIns="72000" anchor="b" anchorCtr="1">
            <a:noAutofit/>
          </a:bodyPr>
          <a:lstStyle>
            <a:lvl1pPr marL="0" indent="0">
              <a:lnSpc>
                <a:spcPct val="50000"/>
              </a:lnSpc>
              <a:buNone/>
              <a:defRPr sz="2000" b="1">
                <a:solidFill>
                  <a:schemeClr val="accent1"/>
                </a:solidFill>
                <a:latin typeface="Franklin Gothic Demi Cond" pitchFamily="34" charset="0" panose="020B0706030402020204"/>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24"/>
          <p:cNvSpPr>
            <a:spLocks noGrp="1" noEditPoints="1"/>
          </p:cNvSpPr>
          <p:nvPr>
            <p:ph type="body" sz="quarter" idx="15" hasCustomPrompt="1"/>
          </p:nvPr>
        </p:nvSpPr>
        <p:spPr>
          <a:xfrm>
            <a:off x="3123182" y="2196402"/>
            <a:ext cx="5939537" cy="714408"/>
          </a:xfrm>
        </p:spPr>
        <p:txBody>
          <a:bodyPr anchor="t">
            <a:normAutofit/>
          </a:bodyPr>
          <a:lstStyle>
            <a:lvl1pPr marL="0" indent="0" algn="ctr">
              <a:lnSpc>
                <a:spcPct val="100000"/>
              </a:lnSpc>
              <a:spcBef>
                <a:spcPts val="0"/>
              </a:spcBef>
              <a:buNone/>
              <a:defRPr sz="1800">
                <a:solidFill>
                  <a:schemeClr val="bg1"/>
                </a:solidFill>
              </a:defRPr>
            </a:lvl1pPr>
          </a:lstStyle>
          <a:p>
            <a:pPr lvl="0"/>
            <a:r>
              <a:rPr lang="en-US"/>
              <a:t>Click to edit Master text styles</a:t>
            </a:r>
          </a:p>
        </p:txBody>
      </p:sp>
      <p:sp>
        <p:nvSpPr>
          <p:cNvPr id="13" name="Text Placeholder 2"/>
          <p:cNvSpPr>
            <a:spLocks noGrp="1" noEditPoints="1"/>
          </p:cNvSpPr>
          <p:nvPr>
            <p:ph type="body" idx="1" hasCustomPrompt="1"/>
          </p:nvPr>
        </p:nvSpPr>
        <p:spPr>
          <a:xfrm>
            <a:off x="3119120" y="1574309"/>
            <a:ext cx="5943600" cy="621330"/>
          </a:xfrm>
        </p:spPr>
        <p:txBody>
          <a:bodyPr anchor="t">
            <a:normAutofit/>
          </a:bodyPr>
          <a:lstStyle>
            <a:lvl1pPr marL="0" indent="0" algn="ctr">
              <a:lnSpc>
                <a:spcPct val="100000"/>
              </a:lnSpc>
              <a:spcBef>
                <a:spcPts val="0"/>
              </a:spcBef>
              <a:buNone/>
              <a:defRPr sz="4500" b="1">
                <a:solidFill>
                  <a:schemeClr val="bg1"/>
                </a:solidFill>
                <a:latin typeface="Franklin Gothic Demi Cond" pitchFamily="34" charset="0" panose="020B0706030402020204"/>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24"/>
          <p:cNvSpPr>
            <a:spLocks noGrp="1" noEditPoints="1"/>
          </p:cNvSpPr>
          <p:nvPr>
            <p:ph type="body" sz="quarter" idx="16" hasCustomPrompt="1"/>
          </p:nvPr>
        </p:nvSpPr>
        <p:spPr>
          <a:xfrm>
            <a:off x="3123182" y="3532903"/>
            <a:ext cx="5939537" cy="714408"/>
          </a:xfrm>
        </p:spPr>
        <p:txBody>
          <a:bodyPr anchor="t">
            <a:normAutofit/>
          </a:bodyPr>
          <a:lstStyle>
            <a:lvl1pPr marL="0" indent="0" algn="ctr">
              <a:lnSpc>
                <a:spcPct val="100000"/>
              </a:lnSpc>
              <a:spcBef>
                <a:spcPts val="0"/>
              </a:spcBef>
              <a:buNone/>
              <a:defRPr sz="1800">
                <a:solidFill>
                  <a:schemeClr val="bg1"/>
                </a:solidFill>
              </a:defRPr>
            </a:lvl1pPr>
          </a:lstStyle>
          <a:p>
            <a:pPr lvl="0"/>
            <a:r>
              <a:rPr lang="en-US"/>
              <a:t>Click to edit Master text styles</a:t>
            </a:r>
          </a:p>
        </p:txBody>
      </p:sp>
      <p:sp>
        <p:nvSpPr>
          <p:cNvPr id="17" name="Text Placeholder 2"/>
          <p:cNvSpPr>
            <a:spLocks noGrp="1" noEditPoints="1"/>
          </p:cNvSpPr>
          <p:nvPr>
            <p:ph type="body" idx="17" hasCustomPrompt="1"/>
          </p:nvPr>
        </p:nvSpPr>
        <p:spPr>
          <a:xfrm>
            <a:off x="3119120" y="2910810"/>
            <a:ext cx="5943600" cy="621330"/>
          </a:xfrm>
        </p:spPr>
        <p:txBody>
          <a:bodyPr anchor="t">
            <a:normAutofit/>
          </a:bodyPr>
          <a:lstStyle>
            <a:lvl1pPr marL="0" indent="0" algn="ctr">
              <a:lnSpc>
                <a:spcPct val="100000"/>
              </a:lnSpc>
              <a:spcBef>
                <a:spcPts val="0"/>
              </a:spcBef>
              <a:buNone/>
              <a:defRPr sz="4500" b="1">
                <a:solidFill>
                  <a:schemeClr val="bg1"/>
                </a:solidFill>
                <a:latin typeface="Franklin Gothic Demi Cond" pitchFamily="34" charset="0" panose="020B0706030402020204"/>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8" name="Text Placeholder 24"/>
          <p:cNvSpPr>
            <a:spLocks noGrp="1" noEditPoints="1"/>
          </p:cNvSpPr>
          <p:nvPr>
            <p:ph type="body" sz="quarter" idx="18" hasCustomPrompt="1"/>
          </p:nvPr>
        </p:nvSpPr>
        <p:spPr>
          <a:xfrm>
            <a:off x="3123182" y="4889724"/>
            <a:ext cx="5939537" cy="714408"/>
          </a:xfrm>
        </p:spPr>
        <p:txBody>
          <a:bodyPr anchor="t">
            <a:normAutofit/>
          </a:bodyPr>
          <a:lstStyle>
            <a:lvl1pPr marL="0" indent="0" algn="ctr">
              <a:lnSpc>
                <a:spcPct val="100000"/>
              </a:lnSpc>
              <a:spcBef>
                <a:spcPts val="0"/>
              </a:spcBef>
              <a:buNone/>
              <a:defRPr sz="1800">
                <a:solidFill>
                  <a:schemeClr val="bg1"/>
                </a:solidFill>
              </a:defRPr>
            </a:lvl1pPr>
          </a:lstStyle>
          <a:p>
            <a:pPr lvl="0"/>
            <a:r>
              <a:rPr lang="en-US"/>
              <a:t>Click to edit Master text styles</a:t>
            </a:r>
          </a:p>
        </p:txBody>
      </p:sp>
      <p:sp>
        <p:nvSpPr>
          <p:cNvPr id="19" name="Text Placeholder 2"/>
          <p:cNvSpPr>
            <a:spLocks noGrp="1" noEditPoints="1"/>
          </p:cNvSpPr>
          <p:nvPr>
            <p:ph type="body" idx="19" hasCustomPrompt="1"/>
          </p:nvPr>
        </p:nvSpPr>
        <p:spPr>
          <a:xfrm>
            <a:off x="3119120" y="4267631"/>
            <a:ext cx="5943600" cy="621330"/>
          </a:xfrm>
        </p:spPr>
        <p:txBody>
          <a:bodyPr anchor="t">
            <a:normAutofit/>
          </a:bodyPr>
          <a:lstStyle>
            <a:lvl1pPr marL="0" indent="0" algn="ctr">
              <a:lnSpc>
                <a:spcPct val="100000"/>
              </a:lnSpc>
              <a:spcBef>
                <a:spcPts val="0"/>
              </a:spcBef>
              <a:buNone/>
              <a:defRPr sz="4500" b="1">
                <a:solidFill>
                  <a:schemeClr val="bg1"/>
                </a:solidFill>
                <a:latin typeface="Franklin Gothic Demi Cond" pitchFamily="34" charset="0" panose="020B0706030402020204"/>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Date Placeholder 5"/>
          <p:cNvSpPr>
            <a:spLocks noGrp="1" noEditPoints="1"/>
          </p:cNvSpPr>
          <p:nvPr>
            <p:ph type="dt" sz="half" idx="20"/>
          </p:nvPr>
        </p:nvSpPr>
        <p:spPr/>
        <p:txBody>
          <a:bodyPr/>
          <a:lstStyle/>
          <a:p>
            <a:fld id="{ABA7FBB5-EF3F-4A9F-A816-02943987B62A}" type="datetimeFigureOut">
              <a:rPr lang="en-US" smtClean="0"/>
              <a:t>9/17/2026</a:t>
            </a:fld>
            <a:endParaRPr lang="en-US"/>
          </a:p>
        </p:txBody>
      </p:sp>
      <p:sp>
        <p:nvSpPr>
          <p:cNvPr id="9" name="Footer Placeholder 8"/>
          <p:cNvSpPr>
            <a:spLocks noGrp="1" noEditPoints="1"/>
          </p:cNvSpPr>
          <p:nvPr>
            <p:ph type="ftr" sz="quarter" idx="21"/>
          </p:nvPr>
        </p:nvSpPr>
        <p:spPr/>
        <p:txBody>
          <a:bodyPr/>
          <a:lstStyle/>
          <a:p>
            <a:endParaRPr lang="en-US"/>
          </a:p>
        </p:txBody>
      </p:sp>
      <p:sp>
        <p:nvSpPr>
          <p:cNvPr id="11" name="Slide Number Placeholder 10"/>
          <p:cNvSpPr>
            <a:spLocks noGrp="1" noEditPoints="1"/>
          </p:cNvSpPr>
          <p:nvPr>
            <p:ph type="sldNum" sz="quarter" idx="22"/>
          </p:nvPr>
        </p:nvSpPr>
        <p:spPr/>
        <p:txBody>
          <a:bodyPr/>
          <a:lstStyle/>
          <a:p>
            <a:fld id="{DFE5DFF4-AAC7-43FC-AF7F-51FD9F32B0E4}" type="slidenum">
              <a:rPr lang="en-US" smtClean="0"/>
              <a:t>‹#›</a:t>
            </a:fld>
            <a:endParaRPr lang="en-US"/>
          </a:p>
        </p:txBody>
      </p:sp>
    </p:spTree>
  </p:cSld>
  <p:clrMapOvr>
    <a:masterClrMapping/>
  </p:clrMapOvr>
  <p:timing>
    <p:tnLst>
      <p:par>
        <p:cTn id="1" dur="indefinite" restart="never" nodeType="tmRoot"/>
      </p:par>
    </p:tnLst>
  </p:timing>
  <p:hf dt="0" sldNum="0" hdr="0" ftr="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5" name="Rectangle 24"/>
          <p:cNvSpPr/>
          <p:nvPr userDrawn="1"/>
        </p:nvSpPr>
        <p:spPr>
          <a:xfrm>
            <a:off x="0" y="2082800"/>
            <a:ext cx="12192000" cy="22555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endParaRPr lang="bg-BG"/>
          </a:p>
        </p:txBody>
      </p:sp>
      <p:sp>
        <p:nvSpPr>
          <p:cNvPr id="24" name="Picture Placeholder 23"/>
          <p:cNvSpPr>
            <a:spLocks noGrp="1" noEditPoints="1"/>
          </p:cNvSpPr>
          <p:nvPr>
            <p:ph type="pic" sz="quarter" idx="13"/>
          </p:nvPr>
        </p:nvSpPr>
        <p:spPr>
          <a:xfrm>
            <a:off x="0" y="0"/>
            <a:ext cx="12192000" cy="6858000"/>
          </a:xfrm>
          <a:custGeom>
            <a:avLst/>
            <a:rect l="l" t="t" r="r" b="b"/>
            <a:pathLst>
              <a:path w="12192000" h="6858000">
                <a:moveTo>
                  <a:pt x="0" y="4338320"/>
                </a:moveTo>
                <a:lnTo>
                  <a:pt x="12192000" y="4338320"/>
                </a:lnTo>
                <a:lnTo>
                  <a:pt x="12192000" y="6858000"/>
                </a:lnTo>
                <a:lnTo>
                  <a:pt x="0" y="6858000"/>
                </a:lnTo>
                <a:lnTo>
                  <a:pt x="0" y="4338320"/>
                </a:lnTo>
                <a:close/>
                <a:moveTo>
                  <a:pt x="0" y="0"/>
                </a:moveTo>
                <a:lnTo>
                  <a:pt x="12192000" y="0"/>
                </a:lnTo>
                <a:lnTo>
                  <a:pt x="12192000" y="2082800"/>
                </a:lnTo>
                <a:lnTo>
                  <a:pt x="0" y="2082800"/>
                </a:lnTo>
                <a:lnTo>
                  <a:pt x="0" y="0"/>
                </a:lnTo>
                <a:close/>
              </a:path>
            </a:pathLst>
          </a:custGeom>
        </p:spPr>
        <p:txBody>
          <a:bodyPr wrap="square">
            <a:noAutofit/>
          </a:bodyPr>
          <a:lstStyle/>
          <a:p>
            <a:pPr lvl="0"/>
            <a:r>
              <a:rPr lang="en-US"/>
              <a:t>Click icon to add picture</a:t>
            </a:r>
          </a:p>
        </p:txBody>
      </p:sp>
      <p:sp>
        <p:nvSpPr>
          <p:cNvPr id="22" name="Title 21"/>
          <p:cNvSpPr>
            <a:spLocks noGrp="1" noEditPoints="1"/>
          </p:cNvSpPr>
          <p:nvPr>
            <p:ph type="title" hasCustomPrompt="1"/>
          </p:nvPr>
        </p:nvSpPr>
        <p:spPr>
          <a:xfrm>
            <a:off x="838200" y="2547778"/>
            <a:ext cx="10515600" cy="1325563"/>
          </a:xfrm>
        </p:spPr>
        <p:txBody>
          <a:bodyPr>
            <a:noAutofit/>
          </a:bodyPr>
          <a:lstStyle>
            <a:lvl1pPr algn="ctr">
              <a:defRPr sz="8000">
                <a:solidFill>
                  <a:schemeClr val="bg1"/>
                </a:solidFill>
              </a:defRPr>
            </a:lvl1pPr>
          </a:lstStyle>
          <a:p>
            <a:r>
              <a:rPr lang="en-US"/>
              <a:t>Click to edit Master title style</a:t>
            </a:r>
          </a:p>
        </p:txBody>
      </p:sp>
    </p:spTree>
  </p:cSld>
  <p:clrMapOvr>
    <a:masterClrMapping/>
  </p:clrMapOvr>
  <p:timing>
    <p:tnLst>
      <p:par>
        <p:cTn id="1" dur="indefinite" restart="never" nodeType="tmRoot"/>
      </p:par>
    </p:tnLst>
  </p:timing>
  <p:hf dt="0" sldNum="0" hdr="0" ftr="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3" name="Rectangle 12"/>
          <p:cNvSpPr/>
          <p:nvPr userDrawn="1"/>
        </p:nvSpPr>
        <p:spPr>
          <a:xfrm>
            <a:off x="1360026" y="1377315"/>
            <a:ext cx="2828544" cy="4124325"/>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3" name="Rectangle 22"/>
          <p:cNvSpPr/>
          <p:nvPr userDrawn="1"/>
        </p:nvSpPr>
        <p:spPr>
          <a:xfrm>
            <a:off x="7874052" y="1377315"/>
            <a:ext cx="2828544" cy="4124325"/>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2" name="Rectangle 21"/>
          <p:cNvSpPr/>
          <p:nvPr userDrawn="1"/>
        </p:nvSpPr>
        <p:spPr>
          <a:xfrm>
            <a:off x="4608177" y="1377315"/>
            <a:ext cx="2828544" cy="4124325"/>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3" name="Text Placeholder 2"/>
          <p:cNvSpPr>
            <a:spLocks noGrp="1" noEditPoints="1"/>
          </p:cNvSpPr>
          <p:nvPr>
            <p:ph type="body" idx="1"/>
          </p:nvPr>
        </p:nvSpPr>
        <p:spPr>
          <a:xfrm>
            <a:off x="1371601" y="1678329"/>
            <a:ext cx="2828544" cy="522898"/>
          </a:xfrm>
        </p:spPr>
        <p:txBody>
          <a:bodyPr anchor="b"/>
          <a:lstStyle>
            <a:lvl1pPr marL="0" indent="0" algn="ctr">
              <a:buNone/>
              <a:defRPr sz="2400" b="1">
                <a:solidFill>
                  <a:schemeClr val="bg1"/>
                </a:solidFill>
                <a:latin typeface="Franklin Gothic Demi Cond" pitchFamily="34" charset="0" panose="020B0706030402020204"/>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noEditPoints="1"/>
          </p:cNvSpPr>
          <p:nvPr>
            <p:ph type="body" sz="quarter" idx="3"/>
          </p:nvPr>
        </p:nvSpPr>
        <p:spPr>
          <a:xfrm>
            <a:off x="4617720" y="1678329"/>
            <a:ext cx="2824480" cy="522898"/>
          </a:xfrm>
        </p:spPr>
        <p:txBody>
          <a:bodyPr anchor="b"/>
          <a:lstStyle>
            <a:lvl1pPr marL="0" indent="0" algn="ctr">
              <a:buNone/>
              <a:defRPr sz="2400" b="1">
                <a:solidFill>
                  <a:schemeClr val="tx2"/>
                </a:solidFill>
                <a:latin typeface="Franklin Gothic Demi Cond" pitchFamily="34" charset="0" panose="020B0706030402020204"/>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noEditPoints="1"/>
          </p:cNvSpPr>
          <p:nvPr>
            <p:ph type="dt" sz="half" idx="10"/>
          </p:nvPr>
        </p:nvSpPr>
        <p:spPr/>
        <p:txBody>
          <a:bodyPr/>
          <a:lstStyle/>
          <a:p>
            <a:fld id="{ED5DBF19-5120-4648-8C65-B444ECF3483E}" type="datetimeFigureOut">
              <a:rPr lang="en-US" smtClean="0"/>
              <a:t>9/17/2026</a:t>
            </a:fld>
            <a:endParaRPr lang="en-US"/>
          </a:p>
        </p:txBody>
      </p:sp>
      <p:sp>
        <p:nvSpPr>
          <p:cNvPr id="8" name="Footer Placeholder 7"/>
          <p:cNvSpPr>
            <a:spLocks noGrp="1" noEditPoints="1"/>
          </p:cNvSpPr>
          <p:nvPr>
            <p:ph type="ftr" sz="quarter" idx="11"/>
          </p:nvPr>
        </p:nvSpPr>
        <p:spPr/>
        <p:txBody>
          <a:bodyPr/>
          <a:lstStyle/>
          <a:p>
            <a:endParaRPr lang="en-US"/>
          </a:p>
        </p:txBody>
      </p:sp>
      <p:sp>
        <p:nvSpPr>
          <p:cNvPr id="19" name="Text Placeholder 4"/>
          <p:cNvSpPr>
            <a:spLocks noGrp="1" noEditPoints="1"/>
          </p:cNvSpPr>
          <p:nvPr>
            <p:ph type="body" sz="quarter" idx="14"/>
          </p:nvPr>
        </p:nvSpPr>
        <p:spPr>
          <a:xfrm>
            <a:off x="7869586" y="1678329"/>
            <a:ext cx="2824480" cy="522898"/>
          </a:xfrm>
        </p:spPr>
        <p:txBody>
          <a:bodyPr anchor="b"/>
          <a:lstStyle>
            <a:lvl1pPr marL="0" indent="0" algn="ctr">
              <a:buNone/>
              <a:defRPr sz="2400" b="1">
                <a:solidFill>
                  <a:schemeClr val="bg1"/>
                </a:solidFill>
                <a:latin typeface="Franklin Gothic Demi Cond" pitchFamily="34" charset="0" panose="020B0706030402020204"/>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4" name="Content Placeholder 3"/>
          <p:cNvSpPr>
            <a:spLocks noGrp="1" noEditPoints="1"/>
          </p:cNvSpPr>
          <p:nvPr>
            <p:ph sz="half" idx="2"/>
          </p:nvPr>
        </p:nvSpPr>
        <p:spPr>
          <a:xfrm>
            <a:off x="1371601" y="2201227"/>
            <a:ext cx="2828544" cy="3300413"/>
          </a:xfrm>
        </p:spPr>
        <p:txBody>
          <a:bodyPr/>
          <a:lstStyle>
            <a:lvl1pPr algn="ctr">
              <a:defRPr>
                <a:solidFill>
                  <a:schemeClr val="bg1"/>
                </a:solidFill>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7" name="Content Placeholder 5"/>
          <p:cNvSpPr>
            <a:spLocks noGrp="1" noEditPoints="1"/>
          </p:cNvSpPr>
          <p:nvPr>
            <p:ph sz="quarter" idx="15"/>
          </p:nvPr>
        </p:nvSpPr>
        <p:spPr>
          <a:xfrm>
            <a:off x="7869586" y="2201227"/>
            <a:ext cx="2824480" cy="3309938"/>
          </a:xfrm>
        </p:spPr>
        <p:txBody>
          <a:bodyPr/>
          <a:lstStyle>
            <a:lvl1pPr algn="ctr">
              <a:defRPr>
                <a:solidFill>
                  <a:schemeClr val="bg1"/>
                </a:solidFill>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Content Placeholder 5"/>
          <p:cNvSpPr>
            <a:spLocks noGrp="1" noEditPoints="1"/>
          </p:cNvSpPr>
          <p:nvPr>
            <p:ph sz="quarter" idx="4"/>
          </p:nvPr>
        </p:nvSpPr>
        <p:spPr>
          <a:xfrm>
            <a:off x="4617720" y="2201227"/>
            <a:ext cx="2824480" cy="3309938"/>
          </a:xfrm>
        </p:spPr>
        <p:txBody>
          <a:bodyPr/>
          <a:lstStyle>
            <a:lvl1pPr algn="ctr">
              <a:defRPr>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Picture Placeholder 16"/>
          <p:cNvSpPr>
            <a:spLocks noGrp="1" noEditPoints="1"/>
          </p:cNvSpPr>
          <p:nvPr>
            <p:ph type="pic" sz="quarter" idx="13"/>
          </p:nvPr>
        </p:nvSpPr>
        <p:spPr>
          <a:xfrm>
            <a:off x="693016" y="655320"/>
            <a:ext cx="10805968" cy="5547360"/>
          </a:xfrm>
          <a:custGeom>
            <a:avLst/>
            <a:rect l="l" t="t" r="r" b="b"/>
            <a:pathLst>
              <a:path w="10805968" h="5547360">
                <a:moveTo>
                  <a:pt x="7181649" y="731520"/>
                </a:moveTo>
                <a:lnTo>
                  <a:pt x="7181649" y="4846320"/>
                </a:lnTo>
                <a:lnTo>
                  <a:pt x="10001049" y="4846320"/>
                </a:lnTo>
                <a:lnTo>
                  <a:pt x="10001049" y="731520"/>
                </a:lnTo>
                <a:lnTo>
                  <a:pt x="7181649" y="731520"/>
                </a:lnTo>
                <a:close/>
                <a:moveTo>
                  <a:pt x="3930117" y="731520"/>
                </a:moveTo>
                <a:lnTo>
                  <a:pt x="3930117" y="4846320"/>
                </a:lnTo>
                <a:lnTo>
                  <a:pt x="6749517" y="4846320"/>
                </a:lnTo>
                <a:lnTo>
                  <a:pt x="6749517" y="731520"/>
                </a:lnTo>
                <a:lnTo>
                  <a:pt x="3930117" y="731520"/>
                </a:lnTo>
                <a:close/>
                <a:moveTo>
                  <a:pt x="678584" y="731520"/>
                </a:moveTo>
                <a:lnTo>
                  <a:pt x="678584" y="4846320"/>
                </a:lnTo>
                <a:lnTo>
                  <a:pt x="3497984" y="4846320"/>
                </a:lnTo>
                <a:lnTo>
                  <a:pt x="3497984" y="731520"/>
                </a:lnTo>
                <a:lnTo>
                  <a:pt x="678584" y="731520"/>
                </a:lnTo>
                <a:close/>
                <a:moveTo>
                  <a:pt x="0" y="0"/>
                </a:moveTo>
                <a:lnTo>
                  <a:pt x="10805968" y="0"/>
                </a:lnTo>
                <a:lnTo>
                  <a:pt x="10805968" y="5547360"/>
                </a:lnTo>
                <a:lnTo>
                  <a:pt x="0" y="5547360"/>
                </a:lnTo>
                <a:lnTo>
                  <a:pt x="0" y="0"/>
                </a:lnTo>
                <a:close/>
              </a:path>
            </a:pathLst>
          </a:custGeom>
        </p:spPr>
        <p:txBody>
          <a:bodyPr wrap="square">
            <a:noAutofit/>
          </a:bodyPr>
          <a:lstStyle/>
          <a:p>
            <a:pPr lvl="0"/>
            <a:r>
              <a:rPr lang="en-US"/>
              <a:t>Click icon to add picture</a:t>
            </a:r>
          </a:p>
        </p:txBody>
      </p:sp>
      <p:sp>
        <p:nvSpPr>
          <p:cNvPr id="2" name="Slide Number Placeholder 1"/>
          <p:cNvSpPr>
            <a:spLocks noGrp="1" noEditPoints="1"/>
          </p:cNvSpPr>
          <p:nvPr>
            <p:ph type="sldNum" sz="quarter" idx="16"/>
          </p:nvPr>
        </p:nvSpPr>
        <p:spPr/>
        <p:txBody>
          <a:bodyPr/>
          <a:lstStyle/>
          <a:p>
            <a:fld id="{DFE5DFF4-AAC7-43FC-AF7F-51FD9F32B0E4}" type="slidenum">
              <a:rPr lang="en-US" smtClean="0"/>
              <a:t>‹#›</a:t>
            </a:fld>
            <a:endParaRPr lang="en-US"/>
          </a:p>
        </p:txBody>
      </p:sp>
    </p:spTree>
  </p:cSld>
  <p:clrMapOvr>
    <a:masterClrMapping/>
  </p:clrMapOvr>
  <p:timing>
    <p:tnLst>
      <p:par>
        <p:cTn id="1" dur="indefinite" restart="never" nodeType="tmRoot"/>
      </p:par>
    </p:tnLst>
  </p:timing>
  <p:hf dt="0" sldNum="0" hdr="0" ftr="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7" name="Rectangle 6"/>
          <p:cNvSpPr/>
          <p:nvPr userDrawn="1"/>
        </p:nvSpPr>
        <p:spPr>
          <a:xfrm>
            <a:off x="11811000" y="0"/>
            <a:ext cx="381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8" name="Text Placeholder 2"/>
          <p:cNvSpPr>
            <a:spLocks noGrp="1" noEditPoints="1"/>
          </p:cNvSpPr>
          <p:nvPr>
            <p:ph type="body" idx="13" hasCustomPrompt="1"/>
          </p:nvPr>
        </p:nvSpPr>
        <p:spPr>
          <a:xfrm rot="16200000">
            <a:off x="8626090" y="3250792"/>
            <a:ext cx="5811838" cy="356417"/>
          </a:xfrm>
        </p:spPr>
        <p:txBody>
          <a:bodyPr bIns="72000" anchor="b" anchorCtr="1">
            <a:noAutofit/>
          </a:bodyPr>
          <a:lstStyle>
            <a:lvl1pPr marL="0" indent="0">
              <a:lnSpc>
                <a:spcPct val="50000"/>
              </a:lnSpc>
              <a:buNone/>
              <a:defRPr sz="2000" b="1">
                <a:solidFill>
                  <a:schemeClr val="accent1"/>
                </a:solidFill>
                <a:latin typeface="Franklin Gothic Demi Cond" pitchFamily="34" charset="0" panose="020B0706030402020204"/>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2"/>
          <p:cNvSpPr>
            <a:spLocks noGrp="1" noEditPoints="1"/>
          </p:cNvSpPr>
          <p:nvPr>
            <p:ph type="body" idx="1"/>
          </p:nvPr>
        </p:nvSpPr>
        <p:spPr>
          <a:xfrm>
            <a:off x="1371601" y="1423035"/>
            <a:ext cx="2828544" cy="823912"/>
          </a:xfrm>
        </p:spPr>
        <p:txBody>
          <a:bodyPr anchor="b"/>
          <a:lstStyle>
            <a:lvl1pPr marL="0" indent="0" algn="r">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Content Placeholder 3"/>
          <p:cNvSpPr>
            <a:spLocks noGrp="1" noEditPoints="1"/>
          </p:cNvSpPr>
          <p:nvPr>
            <p:ph sz="half" idx="2"/>
          </p:nvPr>
        </p:nvSpPr>
        <p:spPr>
          <a:xfrm>
            <a:off x="1371601" y="2246947"/>
            <a:ext cx="2828544" cy="3300413"/>
          </a:xfrm>
        </p:spPr>
        <p:txBody>
          <a:bodyPr/>
          <a:lstStyle>
            <a:lvl1pPr algn="r">
              <a:defRPr>
                <a:solidFill>
                  <a:schemeClr val="accent1"/>
                </a:solidFill>
              </a:defRPr>
            </a:lvl1pPr>
            <a:lvl2pPr algn="r">
              <a:defRPr>
                <a:solidFill>
                  <a:schemeClr val="accent1"/>
                </a:solidFill>
              </a:defRPr>
            </a:lvl2pPr>
            <a:lvl3pPr algn="r">
              <a:defRPr>
                <a:solidFill>
                  <a:schemeClr val="accent1"/>
                </a:solidFill>
              </a:defRPr>
            </a:lvl3pPr>
            <a:lvl4pPr algn="r">
              <a:defRPr>
                <a:solidFill>
                  <a:schemeClr val="accent1"/>
                </a:solidFill>
              </a:defRPr>
            </a:lvl4pPr>
            <a:lvl5pPr algn="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2"/>
          <p:cNvSpPr>
            <a:spLocks noGrp="1" noEditPoints="1"/>
          </p:cNvSpPr>
          <p:nvPr>
            <p:ph type="body" idx="14"/>
          </p:nvPr>
        </p:nvSpPr>
        <p:spPr>
          <a:xfrm>
            <a:off x="7949184" y="1423035"/>
            <a:ext cx="2828544" cy="823912"/>
          </a:xfrm>
        </p:spPr>
        <p:txBody>
          <a:bodyPr anchor="b"/>
          <a:lstStyle>
            <a:lvl1pPr marL="0" indent="0" algn="l">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3"/>
          <p:cNvSpPr>
            <a:spLocks noGrp="1" noEditPoints="1"/>
          </p:cNvSpPr>
          <p:nvPr>
            <p:ph sz="half" idx="15"/>
          </p:nvPr>
        </p:nvSpPr>
        <p:spPr>
          <a:xfrm>
            <a:off x="7949184" y="2246947"/>
            <a:ext cx="2828544" cy="3300413"/>
          </a:xfrm>
        </p:spPr>
        <p:txBody>
          <a:bodyPr/>
          <a:lstStyle>
            <a:lvl1pPr algn="l">
              <a:defRPr>
                <a:solidFill>
                  <a:schemeClr val="accent1"/>
                </a:solidFill>
              </a:defRPr>
            </a:lvl1pPr>
            <a:lvl2pPr algn="l">
              <a:defRPr>
                <a:solidFill>
                  <a:schemeClr val="accent1"/>
                </a:solidFill>
              </a:defRPr>
            </a:lvl2pPr>
            <a:lvl3pPr algn="l">
              <a:defRPr>
                <a:solidFill>
                  <a:schemeClr val="accent1"/>
                </a:solidFill>
              </a:defRPr>
            </a:lvl3pPr>
            <a:lvl4pPr algn="l">
              <a:defRPr>
                <a:solidFill>
                  <a:schemeClr val="accent1"/>
                </a:solidFill>
              </a:defRPr>
            </a:lvl4pPr>
            <a:lvl5pPr algn="l">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Picture Placeholder 17"/>
          <p:cNvSpPr>
            <a:spLocks noGrp="1" noEditPoints="1"/>
          </p:cNvSpPr>
          <p:nvPr>
            <p:ph type="pic" sz="quarter" idx="16"/>
          </p:nvPr>
        </p:nvSpPr>
        <p:spPr>
          <a:xfrm>
            <a:off x="4777581" y="523081"/>
            <a:ext cx="2636838" cy="2921794"/>
          </a:xfrm>
          <a:custGeom>
            <a:avLst/>
            <a:rect l="l" t="t" r="r" b="b"/>
            <a:pathLst>
              <a:path w="2636838" h="2921794">
                <a:moveTo>
                  <a:pt x="0" y="0"/>
                </a:moveTo>
                <a:lnTo>
                  <a:pt x="2636838" y="0"/>
                </a:lnTo>
                <a:lnTo>
                  <a:pt x="2636838" y="2921794"/>
                </a:lnTo>
                <a:lnTo>
                  <a:pt x="0" y="2921794"/>
                </a:lnTo>
                <a:lnTo>
                  <a:pt x="0" y="1814465"/>
                </a:lnTo>
                <a:lnTo>
                  <a:pt x="350794" y="1491512"/>
                </a:lnTo>
                <a:lnTo>
                  <a:pt x="0" y="1168559"/>
                </a:lnTo>
                <a:lnTo>
                  <a:pt x="0" y="0"/>
                </a:lnTo>
                <a:close/>
              </a:path>
            </a:pathLst>
          </a:custGeom>
        </p:spPr>
        <p:txBody>
          <a:bodyPr wrap="square">
            <a:noAutofit/>
          </a:bodyPr>
          <a:lstStyle/>
          <a:p>
            <a:pPr lvl="0"/>
            <a:r>
              <a:rPr lang="en-US"/>
              <a:t>Click icon to add picture</a:t>
            </a:r>
          </a:p>
        </p:txBody>
      </p:sp>
      <p:sp>
        <p:nvSpPr>
          <p:cNvPr id="21" name="Picture Placeholder 20"/>
          <p:cNvSpPr>
            <a:spLocks noGrp="1" noEditPoints="1"/>
          </p:cNvSpPr>
          <p:nvPr>
            <p:ph type="pic" sz="quarter" idx="17"/>
          </p:nvPr>
        </p:nvSpPr>
        <p:spPr>
          <a:xfrm>
            <a:off x="4776217" y="3452826"/>
            <a:ext cx="2647483" cy="2921794"/>
          </a:xfrm>
          <a:custGeom>
            <a:avLst/>
            <a:rect l="l" t="t" r="r" b="b"/>
            <a:pathLst>
              <a:path w="2647483" h="2921794">
                <a:moveTo>
                  <a:pt x="0" y="0"/>
                </a:moveTo>
                <a:lnTo>
                  <a:pt x="2647483" y="0"/>
                </a:lnTo>
                <a:lnTo>
                  <a:pt x="2647483" y="1118131"/>
                </a:lnTo>
                <a:lnTo>
                  <a:pt x="2301981" y="1436212"/>
                </a:lnTo>
                <a:lnTo>
                  <a:pt x="2647483" y="1754293"/>
                </a:lnTo>
                <a:lnTo>
                  <a:pt x="2647483" y="2921794"/>
                </a:lnTo>
                <a:lnTo>
                  <a:pt x="0" y="2921794"/>
                </a:lnTo>
                <a:lnTo>
                  <a:pt x="0" y="0"/>
                </a:lnTo>
                <a:close/>
              </a:path>
            </a:pathLst>
          </a:custGeom>
        </p:spPr>
        <p:txBody>
          <a:bodyPr wrap="square">
            <a:noAutofit/>
          </a:bodyPr>
          <a:lstStyle/>
          <a:p>
            <a:pPr lvl="0"/>
            <a:r>
              <a:rPr lang="en-US"/>
              <a:t>Click icon to add picture</a:t>
            </a:r>
          </a:p>
        </p:txBody>
      </p:sp>
      <p:sp>
        <p:nvSpPr>
          <p:cNvPr id="16" name="Date Placeholder 15"/>
          <p:cNvSpPr>
            <a:spLocks noGrp="1" noEditPoints="1"/>
          </p:cNvSpPr>
          <p:nvPr>
            <p:ph type="dt" sz="half" idx="18"/>
          </p:nvPr>
        </p:nvSpPr>
        <p:spPr/>
        <p:txBody>
          <a:bodyPr/>
          <a:lstStyle/>
          <a:p>
            <a:fld id="{49C1C1C2-34CC-4AF3-AEB2-493057A89D29}" type="datetimeFigureOut">
              <a:rPr lang="en-US" smtClean="0"/>
              <a:t>9/17/2026</a:t>
            </a:fld>
            <a:endParaRPr lang="en-US"/>
          </a:p>
        </p:txBody>
      </p:sp>
      <p:sp>
        <p:nvSpPr>
          <p:cNvPr id="17" name="Footer Placeholder 16"/>
          <p:cNvSpPr>
            <a:spLocks noGrp="1" noEditPoints="1"/>
          </p:cNvSpPr>
          <p:nvPr>
            <p:ph type="ftr" sz="quarter" idx="19"/>
          </p:nvPr>
        </p:nvSpPr>
        <p:spPr/>
        <p:txBody>
          <a:bodyPr/>
          <a:lstStyle/>
          <a:p>
            <a:endParaRPr lang="en-US"/>
          </a:p>
        </p:txBody>
      </p:sp>
      <p:sp>
        <p:nvSpPr>
          <p:cNvPr id="20" name="Slide Number Placeholder 19"/>
          <p:cNvSpPr>
            <a:spLocks noGrp="1" noEditPoints="1"/>
          </p:cNvSpPr>
          <p:nvPr>
            <p:ph type="sldNum" sz="quarter" idx="20"/>
          </p:nvPr>
        </p:nvSpPr>
        <p:spPr/>
        <p:txBody>
          <a:bodyPr/>
          <a:lstStyle/>
          <a:p>
            <a:fld id="{DFE5DFF4-AAC7-43FC-AF7F-51FD9F32B0E4}" type="slidenum">
              <a:rPr lang="en-US" smtClean="0"/>
              <a:t>‹#›</a:t>
            </a:fld>
            <a:endParaRPr lang="en-US"/>
          </a:p>
        </p:txBody>
      </p:sp>
    </p:spTree>
  </p:cSld>
  <p:clrMapOvr>
    <a:masterClrMapping/>
  </p:clrMapOvr>
  <p:timing>
    <p:tnLst>
      <p:par>
        <p:cTn id="1" dur="indefinite" restart="never" nodeType="tmRoot"/>
      </p:par>
    </p:tnLst>
  </p:timing>
  <p:hf dt="0" sldNum="0" hdr="0" ftr="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6" name="Rectangle 5"/>
          <p:cNvSpPr/>
          <p:nvPr userDrawn="1"/>
        </p:nvSpPr>
        <p:spPr>
          <a:xfrm>
            <a:off x="11811000" y="0"/>
            <a:ext cx="381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 name="Title 1"/>
          <p:cNvSpPr>
            <a:spLocks noGrp="1" noEditPoints="1"/>
          </p:cNvSpPr>
          <p:nvPr>
            <p:ph type="title"/>
          </p:nvPr>
        </p:nvSpPr>
        <p:spPr/>
        <p:txBody>
          <a:bodyPr/>
          <a:lstStyle/>
          <a:p>
            <a:r>
              <a:rPr lang="en-US"/>
              <a:t>Click to edit Master title style</a:t>
            </a:r>
          </a:p>
        </p:txBody>
      </p:sp>
      <p:sp>
        <p:nvSpPr>
          <p:cNvPr id="7" name="Text Placeholder 2"/>
          <p:cNvSpPr>
            <a:spLocks noGrp="1" noEditPoints="1"/>
          </p:cNvSpPr>
          <p:nvPr>
            <p:ph type="body" idx="13" hasCustomPrompt="1"/>
          </p:nvPr>
        </p:nvSpPr>
        <p:spPr>
          <a:xfrm rot="16200000">
            <a:off x="8626090" y="3250792"/>
            <a:ext cx="5811838" cy="356417"/>
          </a:xfrm>
        </p:spPr>
        <p:txBody>
          <a:bodyPr bIns="72000" anchor="b" anchorCtr="1">
            <a:noAutofit/>
          </a:bodyPr>
          <a:lstStyle>
            <a:lvl1pPr marL="0" indent="0">
              <a:lnSpc>
                <a:spcPct val="50000"/>
              </a:lnSpc>
              <a:buNone/>
              <a:defRPr sz="2000" b="1">
                <a:solidFill>
                  <a:schemeClr val="accent1"/>
                </a:solidFill>
                <a:latin typeface="Franklin Gothic Demi Cond" pitchFamily="34" charset="0" panose="020B0706030402020204"/>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Slide Number Placeholder 5"/>
          <p:cNvSpPr txBox="1"/>
          <p:nvPr userDrawn="1"/>
        </p:nvSpPr>
        <p:spPr>
          <a:xfrm>
            <a:off x="11710218" y="3083530"/>
            <a:ext cx="481781" cy="631947"/>
          </a:xfrm>
          <a:prstGeom prst="rect">
            <a:avLst/>
          </a:prstGeom>
        </p:spPr>
        <p:txBody>
          <a:bodyPr vert="horz" lIns="91440" tIns="45720" rIns="91440" bIns="45720" rtlCol="0" anchor="ctr"/>
          <a:lstStyle>
            <a:lvl1pPr marL="0" algn="r" defTabSz="914400" rtl="0" eaLnBrk="1" latinLnBrk="0" hangingPunct="1">
              <a:defRPr sz="1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bg-BG" dirty="0"/>
          </a:p>
        </p:txBody>
      </p:sp>
      <p:sp>
        <p:nvSpPr>
          <p:cNvPr id="16" name="Date Placeholder 15"/>
          <p:cNvSpPr>
            <a:spLocks noGrp="1" noEditPoints="1"/>
          </p:cNvSpPr>
          <p:nvPr>
            <p:ph type="dt" sz="half" idx="14"/>
          </p:nvPr>
        </p:nvSpPr>
        <p:spPr/>
        <p:txBody>
          <a:bodyPr/>
          <a:lstStyle/>
          <a:p>
            <a:fld id="{44649308-0FB5-4FC6-99EB-92E681302290}" type="datetimeFigureOut">
              <a:rPr lang="en-US" smtClean="0"/>
              <a:t>9/17/2026</a:t>
            </a:fld>
            <a:endParaRPr lang="en-US"/>
          </a:p>
        </p:txBody>
      </p:sp>
      <p:sp>
        <p:nvSpPr>
          <p:cNvPr id="17" name="Footer Placeholder 16"/>
          <p:cNvSpPr>
            <a:spLocks noGrp="1" noEditPoints="1"/>
          </p:cNvSpPr>
          <p:nvPr>
            <p:ph type="ftr" sz="quarter" idx="15"/>
          </p:nvPr>
        </p:nvSpPr>
        <p:spPr/>
        <p:txBody>
          <a:bodyPr/>
          <a:lstStyle/>
          <a:p>
            <a:endParaRPr lang="en-US"/>
          </a:p>
        </p:txBody>
      </p:sp>
      <p:sp>
        <p:nvSpPr>
          <p:cNvPr id="18" name="Slide Number Placeholder 17"/>
          <p:cNvSpPr>
            <a:spLocks noGrp="1" noEditPoints="1"/>
          </p:cNvSpPr>
          <p:nvPr>
            <p:ph type="sldNum" sz="quarter" idx="16"/>
          </p:nvPr>
        </p:nvSpPr>
        <p:spPr/>
        <p:txBody>
          <a:bodyPr/>
          <a:lstStyle/>
          <a:p>
            <a:fld id="{DFE5DFF4-AAC7-43FC-AF7F-51FD9F32B0E4}" type="slidenum">
              <a:rPr lang="en-US" smtClean="0"/>
              <a:t>‹#›</a:t>
            </a:fld>
            <a:endParaRPr lang="en-US"/>
          </a:p>
        </p:txBody>
      </p:sp>
    </p:spTree>
  </p:cSld>
  <p:clrMapOvr>
    <a:masterClrMapping/>
  </p:clrMapOvr>
  <p:timing>
    <p:tnLst>
      <p:par>
        <p:cTn id="1" dur="indefinite" restart="never" nodeType="tmRoot"/>
      </p:par>
    </p:tnLst>
  </p:timing>
  <p:hf dt="0" sldNum="0" hdr="0" ftr="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Rectangle 4"/>
          <p:cNvSpPr/>
          <p:nvPr userDrawn="1"/>
        </p:nvSpPr>
        <p:spPr>
          <a:xfrm>
            <a:off x="11811000" y="0"/>
            <a:ext cx="381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6" name="Text Placeholder 2"/>
          <p:cNvSpPr>
            <a:spLocks noGrp="1" noEditPoints="1"/>
          </p:cNvSpPr>
          <p:nvPr>
            <p:ph type="body" idx="13" hasCustomPrompt="1"/>
          </p:nvPr>
        </p:nvSpPr>
        <p:spPr>
          <a:xfrm rot="16200000">
            <a:off x="8626090" y="3250792"/>
            <a:ext cx="5811838" cy="356417"/>
          </a:xfrm>
        </p:spPr>
        <p:txBody>
          <a:bodyPr bIns="72000" anchor="b" anchorCtr="1">
            <a:noAutofit/>
          </a:bodyPr>
          <a:lstStyle>
            <a:lvl1pPr marL="0" indent="0">
              <a:lnSpc>
                <a:spcPct val="50000"/>
              </a:lnSpc>
              <a:buNone/>
              <a:defRPr sz="2000" b="1">
                <a:solidFill>
                  <a:schemeClr val="accent1"/>
                </a:solidFill>
                <a:latin typeface="Franklin Gothic Demi Cond" pitchFamily="34" charset="0" panose="020B0706030402020204"/>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Date Placeholder 11"/>
          <p:cNvSpPr>
            <a:spLocks noGrp="1" noEditPoints="1"/>
          </p:cNvSpPr>
          <p:nvPr>
            <p:ph type="dt" sz="half" idx="14"/>
          </p:nvPr>
        </p:nvSpPr>
        <p:spPr/>
        <p:txBody>
          <a:bodyPr/>
          <a:lstStyle/>
          <a:p>
            <a:fld id="{B207D0EE-10BC-43B6-9B0F-8C4582CEE45E}" type="datetimeFigureOut">
              <a:rPr lang="en-US" smtClean="0"/>
              <a:t>9/17/2026</a:t>
            </a:fld>
            <a:endParaRPr lang="en-US"/>
          </a:p>
        </p:txBody>
      </p:sp>
      <p:sp>
        <p:nvSpPr>
          <p:cNvPr id="13" name="Footer Placeholder 12"/>
          <p:cNvSpPr>
            <a:spLocks noGrp="1" noEditPoints="1"/>
          </p:cNvSpPr>
          <p:nvPr>
            <p:ph type="ftr" sz="quarter" idx="15"/>
          </p:nvPr>
        </p:nvSpPr>
        <p:spPr/>
        <p:txBody>
          <a:bodyPr/>
          <a:lstStyle/>
          <a:p>
            <a:endParaRPr lang="en-US"/>
          </a:p>
        </p:txBody>
      </p:sp>
      <p:sp>
        <p:nvSpPr>
          <p:cNvPr id="14" name="Slide Number Placeholder 13"/>
          <p:cNvSpPr>
            <a:spLocks noGrp="1" noEditPoints="1"/>
          </p:cNvSpPr>
          <p:nvPr>
            <p:ph type="sldNum" sz="quarter" idx="16"/>
          </p:nvPr>
        </p:nvSpPr>
        <p:spPr/>
        <p:txBody>
          <a:bodyPr/>
          <a:lstStyle/>
          <a:p>
            <a:fld id="{DFE5DFF4-AAC7-43FC-AF7F-51FD9F32B0E4}" type="slidenum">
              <a:rPr lang="en-US" smtClean="0"/>
              <a:t>‹#›</a:t>
            </a:fld>
            <a:endParaRPr lang="en-US"/>
          </a:p>
        </p:txBody>
      </p:sp>
    </p:spTree>
  </p:cSld>
  <p:clrMapOvr>
    <a:masterClrMapping/>
  </p:clrMapOvr>
  <p:timing>
    <p:tnLst>
      <p:par>
        <p:cTn id="1" dur="indefinite" restart="never" nodeType="tmRoot"/>
      </p:par>
    </p:tnLst>
  </p:timing>
  <p:hf dt="0" sldNum="0" hdr="0" ftr="0"/>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2_Content with Caption">
    <p:spTree>
      <p:nvGrpSpPr>
        <p:cNvPr id="1" name=""/>
        <p:cNvGrpSpPr/>
        <p:nvPr/>
      </p:nvGrpSpPr>
      <p:grpSpPr>
        <a:xfrm>
          <a:off x="0" y="0"/>
          <a:ext cx="0" cy="0"/>
          <a:chOff x="0" y="0"/>
          <a:chExt cx="0" cy="0"/>
        </a:xfrm>
      </p:grpSpPr>
      <p:sp>
        <p:nvSpPr>
          <p:cNvPr id="2" name="Title 1"/>
          <p:cNvSpPr>
            <a:spLocks noGrp="1" noEditPoints="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noEditPoints="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noEditPoints="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noEditPoints="1"/>
          </p:cNvSpPr>
          <p:nvPr>
            <p:ph type="dt" sz="half" idx="10"/>
          </p:nvPr>
        </p:nvSpPr>
        <p:spPr/>
        <p:txBody>
          <a:bodyPr/>
          <a:lstStyle/>
          <a:p>
            <a:fld id="{9F03C7CF-10C8-4C66-8696-9C5ACB3DE73B}" type="datetimeFigureOut">
              <a:rPr lang="en-US" smtClean="0"/>
              <a:t>9/17/2026</a:t>
            </a:fld>
            <a:endParaRPr lang="en-US"/>
          </a:p>
        </p:txBody>
      </p:sp>
      <p:sp>
        <p:nvSpPr>
          <p:cNvPr id="6" name="Footer Placeholder 5"/>
          <p:cNvSpPr>
            <a:spLocks noGrp="1" noEditPoints="1"/>
          </p:cNvSpPr>
          <p:nvPr>
            <p:ph type="ftr" sz="quarter" idx="11"/>
          </p:nvPr>
        </p:nvSpPr>
        <p:spPr/>
        <p:txBody>
          <a:bodyPr/>
          <a:lstStyle/>
          <a:p>
            <a:endParaRPr lang="en-US"/>
          </a:p>
        </p:txBody>
      </p:sp>
      <p:sp>
        <p:nvSpPr>
          <p:cNvPr id="8" name="Slide Number Placeholder 7"/>
          <p:cNvSpPr>
            <a:spLocks noGrp="1" noEditPoints="1"/>
          </p:cNvSpPr>
          <p:nvPr>
            <p:ph type="sldNum" sz="quarter" idx="12"/>
          </p:nvPr>
        </p:nvSpPr>
        <p:spPr/>
        <p:txBody>
          <a:bodyPr/>
          <a:lstStyle/>
          <a:p>
            <a:fld id="{DFE5DFF4-AAC7-43FC-AF7F-51FD9F32B0E4}" type="slidenum">
              <a:rPr lang="en-US" smtClean="0"/>
              <a:t>‹#›</a:t>
            </a:fld>
            <a:endParaRPr lang="en-US"/>
          </a:p>
        </p:txBody>
      </p:sp>
    </p:spTree>
  </p:cSld>
  <p:clrMapOvr>
    <a:masterClrMapping/>
  </p:clrMapOvr>
  <p:timing>
    <p:tnLst>
      <p:par>
        <p:cTn id="1" dur="indefinite" restart="never" nodeType="tmRoot"/>
      </p:par>
    </p:tnLst>
  </p:timing>
  <p:hf dt="0" sldNum="0" hdr="0" ftr="0"/>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noEditPoints="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EditPoints="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a:t>Click icon to add picture</a:t>
            </a:r>
          </a:p>
        </p:txBody>
      </p:sp>
      <p:sp>
        <p:nvSpPr>
          <p:cNvPr id="4" name="Text Placeholder 3"/>
          <p:cNvSpPr>
            <a:spLocks noGrp="1" noEditPoints="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noEditPoints="1"/>
          </p:cNvSpPr>
          <p:nvPr>
            <p:ph type="dt" sz="half" idx="10"/>
          </p:nvPr>
        </p:nvSpPr>
        <p:spPr/>
        <p:txBody>
          <a:bodyPr/>
          <a:lstStyle/>
          <a:p>
            <a:fld id="{D10740FD-1427-44BA-95A0-5B6AB6C4EC88}" type="datetimeFigureOut">
              <a:rPr lang="en-US" smtClean="0"/>
              <a:t>9/17/2026</a:t>
            </a:fld>
            <a:endParaRPr lang="en-US"/>
          </a:p>
        </p:txBody>
      </p:sp>
      <p:sp>
        <p:nvSpPr>
          <p:cNvPr id="6" name="Footer Placeholder 5"/>
          <p:cNvSpPr>
            <a:spLocks noGrp="1" noEditPoints="1"/>
          </p:cNvSpPr>
          <p:nvPr>
            <p:ph type="ftr" sz="quarter" idx="11"/>
          </p:nvPr>
        </p:nvSpPr>
        <p:spPr/>
        <p:txBody>
          <a:bodyPr/>
          <a:lstStyle/>
          <a:p>
            <a:endParaRPr lang="en-US"/>
          </a:p>
        </p:txBody>
      </p:sp>
      <p:sp>
        <p:nvSpPr>
          <p:cNvPr id="8" name="Slide Number Placeholder 7"/>
          <p:cNvSpPr>
            <a:spLocks noGrp="1" noEditPoints="1"/>
          </p:cNvSpPr>
          <p:nvPr>
            <p:ph type="sldNum" sz="quarter" idx="12"/>
          </p:nvPr>
        </p:nvSpPr>
        <p:spPr/>
        <p:txBody>
          <a:bodyPr/>
          <a:lstStyle/>
          <a:p>
            <a:fld id="{DFE5DFF4-AAC7-43FC-AF7F-51FD9F32B0E4}" type="slidenum">
              <a:rPr lang="en-US" smtClean="0"/>
              <a:t>‹#›</a:t>
            </a:fld>
            <a:endParaRPr lang="en-US"/>
          </a:p>
        </p:txBody>
      </p:sp>
    </p:spTree>
  </p:cSld>
  <p:clrMapOvr>
    <a:masterClrMapping/>
  </p:clrMapOvr>
  <p:timing>
    <p:tnLst>
      <p:par>
        <p:cTn id="1" dur="indefinite" restart="never" nodeType="tmRoot"/>
      </p:par>
    </p:tnLst>
  </p:timing>
  <p:hf dt="0" sldNum="0" hdr="0" ftr="0"/>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noEditPoints="1"/>
          </p:cNvSpPr>
          <p:nvPr>
            <p:ph type="title"/>
          </p:nvPr>
        </p:nvSpPr>
        <p:spPr/>
        <p:txBody>
          <a:bodyPr/>
          <a:lstStyle/>
          <a:p>
            <a:r>
              <a:rPr lang="en-US"/>
              <a:t>Click to edit Master title style</a:t>
            </a:r>
          </a:p>
        </p:txBody>
      </p:sp>
      <p:sp>
        <p:nvSpPr>
          <p:cNvPr id="3" name="Vertical Text Placeholder 2"/>
          <p:cNvSpPr>
            <a:spLocks noGrp="1" noEditPoints="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noEditPoints="1"/>
          </p:cNvSpPr>
          <p:nvPr>
            <p:ph type="dt" sz="half" idx="10"/>
          </p:nvPr>
        </p:nvSpPr>
        <p:spPr/>
        <p:txBody>
          <a:bodyPr/>
          <a:lstStyle/>
          <a:p>
            <a:fld id="{52A16675-E757-4905-8A17-756E6F6C2439}" type="datetimeFigureOut">
              <a:rPr lang="en-US" smtClean="0"/>
              <a:t>9/17/2026</a:t>
            </a:fld>
            <a:endParaRPr lang="en-US"/>
          </a:p>
        </p:txBody>
      </p:sp>
      <p:sp>
        <p:nvSpPr>
          <p:cNvPr id="5" name="Footer Placeholder 4"/>
          <p:cNvSpPr>
            <a:spLocks noGrp="1" noEditPoints="1"/>
          </p:cNvSpPr>
          <p:nvPr>
            <p:ph type="ftr" sz="quarter" idx="11"/>
          </p:nvPr>
        </p:nvSpPr>
        <p:spPr/>
        <p:txBody>
          <a:bodyPr/>
          <a:lstStyle/>
          <a:p>
            <a:endParaRPr lang="en-US"/>
          </a:p>
        </p:txBody>
      </p:sp>
      <p:sp>
        <p:nvSpPr>
          <p:cNvPr id="7" name="Slide Number Placeholder 6"/>
          <p:cNvSpPr>
            <a:spLocks noGrp="1" noEditPoints="1"/>
          </p:cNvSpPr>
          <p:nvPr>
            <p:ph type="sldNum" sz="quarter" idx="12"/>
          </p:nvPr>
        </p:nvSpPr>
        <p:spPr/>
        <p:txBody>
          <a:bodyPr/>
          <a:lstStyle/>
          <a:p>
            <a:fld id="{DFE5DFF4-AAC7-43FC-AF7F-51FD9F32B0E4}" type="slidenum">
              <a:rPr lang="en-US" smtClean="0"/>
              <a:t>‹#›</a:t>
            </a:fld>
            <a:endParaRPr lang="en-US"/>
          </a:p>
        </p:txBody>
      </p:sp>
    </p:spTree>
  </p:cSld>
  <p:clrMapOvr>
    <a:masterClrMapping/>
  </p:clrMapOvr>
  <p:timing>
    <p:tnLst>
      <p:par>
        <p:cTn id="1" dur="indefinite" restart="never" nodeType="tmRoot"/>
      </p:par>
    </p:tnLst>
  </p:timing>
  <p:hf dt="0" sldNum="0" hdr="0" ftr="0"/>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noEditPoints="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noEditPoints="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noEditPoints="1"/>
          </p:cNvSpPr>
          <p:nvPr>
            <p:ph type="dt" sz="half" idx="10"/>
          </p:nvPr>
        </p:nvSpPr>
        <p:spPr/>
        <p:txBody>
          <a:bodyPr/>
          <a:lstStyle/>
          <a:p>
            <a:fld id="{EF84D254-00CB-40A7-A8F1-4C375CB40F9C}" type="datetimeFigureOut">
              <a:rPr lang="en-US" smtClean="0"/>
              <a:t>9/17/2026</a:t>
            </a:fld>
            <a:endParaRPr lang="en-US"/>
          </a:p>
        </p:txBody>
      </p:sp>
      <p:sp>
        <p:nvSpPr>
          <p:cNvPr id="5" name="Footer Placeholder 4"/>
          <p:cNvSpPr>
            <a:spLocks noGrp="1" noEditPoints="1"/>
          </p:cNvSpPr>
          <p:nvPr>
            <p:ph type="ftr" sz="quarter" idx="11"/>
          </p:nvPr>
        </p:nvSpPr>
        <p:spPr/>
        <p:txBody>
          <a:bodyPr/>
          <a:lstStyle/>
          <a:p>
            <a:endParaRPr lang="en-US"/>
          </a:p>
        </p:txBody>
      </p:sp>
      <p:sp>
        <p:nvSpPr>
          <p:cNvPr id="7" name="Slide Number Placeholder 6"/>
          <p:cNvSpPr>
            <a:spLocks noGrp="1" noEditPoints="1"/>
          </p:cNvSpPr>
          <p:nvPr>
            <p:ph type="sldNum" sz="quarter" idx="12"/>
          </p:nvPr>
        </p:nvSpPr>
        <p:spPr/>
        <p:txBody>
          <a:bodyPr/>
          <a:lstStyle/>
          <a:p>
            <a:fld id="{DFE5DFF4-AAC7-43FC-AF7F-51FD9F32B0E4}" type="slidenum">
              <a:rPr lang="en-US" smtClean="0"/>
              <a:t>‹#›</a:t>
            </a:fld>
            <a:endParaRPr lang="en-US"/>
          </a:p>
        </p:txBody>
      </p:sp>
    </p:spTree>
  </p:cSld>
  <p:clrMapOvr>
    <a:masterClrMapping/>
  </p:clrMapOvr>
  <p:timing>
    <p:tnLst>
      <p:par>
        <p:cTn id="1" dur="indefinite" restart="never" nodeType="tmRoot"/>
      </p:par>
    </p:tnLst>
  </p:timing>
  <p:hf dt="0" sldNum="0" hdr="0" ftr="0"/>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2" Type="http://schemas.openxmlformats.org/officeDocument/2006/relationships/slideLayout" Target="../slideLayouts/slideLayout2.xml"/><Relationship Id="rId20" Type="http://schemas.openxmlformats.org/officeDocument/2006/relationships/theme" Target="../theme/theme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p:bgPr>
    </p:bg>
    <p:spTree>
      <p:nvGrpSpPr>
        <p:cNvPr id="1" name=""/>
        <p:cNvGrpSpPr/>
        <p:nvPr/>
      </p:nvGrpSpPr>
      <p:grpSpPr>
        <a:xfrm>
          <a:off x="0" y="0"/>
          <a:ext cx="0" cy="0"/>
          <a:chOff x="0" y="0"/>
          <a:chExt cx="0" cy="0"/>
        </a:xfrm>
      </p:grpSpPr>
      <p:sp>
        <p:nvSpPr>
          <p:cNvPr id="2" name="Title Placeholder 1"/>
          <p:cNvSpPr>
            <a:spLocks noGrp="1" noEditPoints="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noEditPoints="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noEditPoints="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AB2B57-9A00-4E4D-9A01-F4FEC5E0117A}" type="datetimeFigureOut">
              <a:rPr lang="en-US" smtClean="0"/>
              <a:t>9/17/2026</a:t>
            </a:fld>
            <a:endParaRPr lang="en-US"/>
          </a:p>
        </p:txBody>
      </p:sp>
      <p:sp>
        <p:nvSpPr>
          <p:cNvPr id="5" name="Footer Placeholder 4"/>
          <p:cNvSpPr>
            <a:spLocks noGrp="1" noEditPoints="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8" name="Slide Number Placeholder 5"/>
          <p:cNvSpPr>
            <a:spLocks noGrp="1" noEditPoints="1"/>
          </p:cNvSpPr>
          <p:nvPr>
            <p:ph type="sldNum" sz="quarter" idx="4"/>
          </p:nvPr>
        </p:nvSpPr>
        <p:spPr>
          <a:xfrm>
            <a:off x="11544384" y="3100039"/>
            <a:ext cx="647615" cy="657922"/>
          </a:xfrm>
          <a:prstGeom prst="rect">
            <a:avLst/>
          </a:prstGeom>
        </p:spPr>
        <p:txBody>
          <a:bodyPr vert="horz" lIns="91440" tIns="45720" rIns="91440" bIns="45720" rtlCol="0" anchor="ctr"/>
          <a:lstStyle>
            <a:lvl1pPr algn="r">
              <a:defRPr sz="2000" b="0" i="0">
                <a:solidFill>
                  <a:schemeClr val="bg1"/>
                </a:solidFill>
                <a:latin typeface="+mn-lt"/>
              </a:defRPr>
            </a:lvl1pPr>
          </a:lstStyle>
          <a:p>
            <a:fld id="{DFE5DFF4-AAC7-43FC-AF7F-51FD9F32B0E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timing>
    <p:tnLst>
      <p:par>
        <p:cTn id="1" dur="indefinite" restart="never" nodeType="tmRoot"/>
      </p:par>
    </p:tnLst>
  </p:timing>
  <p:hf dt="0" hdr="0" ftr="0"/>
  <p:txStyles>
    <p:titleStyle>
      <a:lvl1pPr algn="l" defTabSz="914400" rtl="0" eaLnBrk="1" latinLnBrk="0" hangingPunct="1">
        <a:lnSpc>
          <a:spcPct val="90000"/>
        </a:lnSpc>
        <a:spcBef>
          <a:spcPct val="0"/>
        </a:spcBef>
        <a:buNone/>
        <a:defRPr sz="4400" kern="1200">
          <a:solidFill>
            <a:schemeClr val="tx1"/>
          </a:solidFill>
          <a:latin typeface="Franklin Gothic Demi Cond" pitchFamily="34" charset="0" panose="020B0706030402020204"/>
          <a:ea typeface="+mj-ea"/>
          <a:cs typeface="+mj-cs"/>
        </a:defRPr>
      </a:lvl1pPr>
    </p:titleStyle>
    <p:bodyStyle>
      <a:lvl1pPr marL="228600" indent="-228600" algn="l" defTabSz="914400" rtl="0" eaLnBrk="1" latinLnBrk="0" hangingPunct="1">
        <a:lnSpc>
          <a:spcPct val="90000"/>
        </a:lnSpc>
        <a:spcBef>
          <a:spcPts val="1000"/>
        </a:spcBef>
        <a:buFont typeface="Arial" pitchFamily="34" charset="0" panose="020B0604020202020204"/>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panose="020B0604020202020204"/>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panose="020B0604020202020204"/>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panose="020B0604020202020204"/>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panose="020B0604020202020204"/>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panose="020B0604020202020204"/>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panose="020B0604020202020204"/>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panose="020B0604020202020204"/>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panose="020B0604020202020204"/>
        <a:buChar char="•"/>
        <a:defRPr sz="1800" kern="1200">
          <a:solidFill>
            <a:schemeClr val="tx1"/>
          </a:solidFill>
          <a:latin typeface="+mn-lt"/>
          <a:ea typeface="+mn-ea"/>
          <a:cs typeface="+mn-cs"/>
        </a:defRPr>
      </a:lvl9pPr>
    </p:bodyStyle>
    <p:other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jpg"/><Relationship Id="rId2"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image" Target="../media/image3.jpg"/><Relationship Id="rId2"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image" Target="../media/image6.jpeg"/><Relationship Id="rId2"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image" Target="../media/image7.jpg"/><Relationship Id="rId2" Type="http://schemas.openxmlformats.org/officeDocument/2006/relationships/slideLayout" Target="../slideLayouts/slideLayout10.xml"/><Relationship Id="rId3" Type="http://schemas.openxmlformats.org/officeDocument/2006/relationships/notesSlide" Target="../notesSlides/notesSlide2.xml"/></Relationships>
</file>

<file path=ppt/slides/_rels/slide9.xml.rels><?xml version="1.0" encoding="UTF-8" standalone="yes"?>
<Relationships xmlns="http://schemas.openxmlformats.org/package/2006/relationships"><Relationship Id="rId1" Type="http://schemas.openxmlformats.org/officeDocument/2006/relationships/image" Target="../media/image8.jpeg"/><Relationship Id="rId2" Type="http://schemas.openxmlformats.org/officeDocument/2006/relationships/slideLayout" Target="../slideLayouts/slideLayout12.xml"/><Relationship Id="rId3"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1" Type="http://schemas.openxmlformats.org/officeDocument/2006/relationships/image" Target="../media/image9.jpeg"/><Relationship Id="rId2" Type="http://schemas.openxmlformats.org/officeDocument/2006/relationships/image" Target="../media/image10.jpeg"/><Relationship Id="rId3"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p:cNvPicPr>
            <a:picLocks noGrp="1" noChangeAspect="1"/>
          </p:cNvPicPr>
          <p:nvPr>
            <p:ph type="pic" sz="quarter" idx="13"/>
          </p:nvPr>
        </p:nvPicPr>
        <p:blipFill>
          <a:blip r:embed="rId1"/>
          <a:srcRect l="7480" r="7480"/>
          <a:stretch/>
        </p:blipFill>
        <p:spPr/>
      </p:pic>
      <p:sp>
        <p:nvSpPr>
          <p:cNvPr id="7" name="Rectangle 6"/>
          <p:cNvSpPr/>
          <p:nvPr/>
        </p:nvSpPr>
        <p:spPr>
          <a:xfrm>
            <a:off x="1698724" y="3215473"/>
            <a:ext cx="6917109" cy="1728945"/>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3" name="Title 2"/>
          <p:cNvSpPr>
            <a:spLocks noGrp="1" noEditPoints="1"/>
          </p:cNvSpPr>
          <p:nvPr>
            <p:ph type="ctrTitle"/>
          </p:nvPr>
        </p:nvSpPr>
        <p:spPr>
          <a:xfrm>
            <a:off x="1769806" y="2318387"/>
            <a:ext cx="9144000" cy="2387600"/>
          </a:xfrm>
        </p:spPr>
        <p:txBody>
          <a:bodyPr/>
          <a:lstStyle/>
          <a:p>
            <a:r>
              <a:rPr lang="en-US" dirty="0" smtClean="0">
                <a:solidFill>
                  <a:schemeClr val="bg1"/>
                </a:solidFill>
              </a:rPr>
              <a:t>CHEMISTRY</a:t>
            </a:r>
            <a:endParaRPr lang="bg-BG" dirty="0">
              <a:solidFill>
                <a:schemeClr val="bg1"/>
              </a:solidFill>
            </a:endParaRPr>
          </a:p>
        </p:txBody>
      </p:sp>
      <p:sp>
        <p:nvSpPr>
          <p:cNvPr id="4" name="Subtitle 3"/>
          <p:cNvSpPr>
            <a:spLocks noGrp="1" noEditPoints="1"/>
          </p:cNvSpPr>
          <p:nvPr>
            <p:ph type="subTitle" idx="1"/>
          </p:nvPr>
        </p:nvSpPr>
        <p:spPr>
          <a:xfrm>
            <a:off x="1769806" y="4508963"/>
            <a:ext cx="9144000" cy="1323980"/>
          </a:xfrm>
        </p:spPr>
        <p:txBody>
          <a:bodyPr lIns="144000" rIns="144000"/>
          <a:lstStyle/>
          <a:p>
            <a:pPr>
              <a:tabLst>
                <a:tab pos="1527175" algn="l"/>
              </a:tabLst>
            </a:pPr>
            <a:r>
              <a:rPr lang="en-US" dirty="0" smtClean="0">
                <a:solidFill>
                  <a:schemeClr val="bg1"/>
                </a:solidFill>
              </a:rPr>
              <a:t>Project contributors and more stuff</a:t>
            </a:r>
            <a:endParaRPr lang="bg-BG" dirty="0">
              <a:solidFill>
                <a:schemeClr val="bg1"/>
              </a:solidFill>
            </a:endParaRPr>
          </a:p>
        </p:txBody>
      </p:sp>
      <p:sp>
        <p:nvSpPr>
          <p:cNvPr id="6" name="Slide Number Placeholder 5"/>
          <p:cNvSpPr>
            <a:spLocks noGrp="1" noEditPoints="1"/>
          </p:cNvSpPr>
          <p:nvPr>
            <p:ph type="sldNum" sz="quarter" idx="16"/>
          </p:nvPr>
        </p:nvSpPr>
        <p:spPr>
          <a:xfrm>
            <a:off x="11544384" y="3100039"/>
            <a:ext cx="647615" cy="657922"/>
          </a:xfrm>
        </p:spPr>
        <p:txBody>
          <a:bodyPr/>
          <a:lstStyle/>
          <a:p>
            <a:fld id="{DFE5DFF4-AAC7-43FC-AF7F-51FD9F32B0E4}" type="slidenum">
              <a:rPr lang="en-US" smtClean="0"/>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p:cNvPicPr>
            <a:picLocks noGrp="1" noChangeAspect="1"/>
          </p:cNvPicPr>
          <p:nvPr>
            <p:ph type="pic" sz="quarter" idx="17"/>
          </p:nvPr>
        </p:nvPicPr>
        <p:blipFill>
          <a:blip r:embed="rId1"/>
          <a:srcRect t="23723" b="23723"/>
          <a:stretch/>
        </p:blipFill>
        <p:spPr/>
      </p:pic>
      <p:sp>
        <p:nvSpPr>
          <p:cNvPr id="2" name="Rectangle 1"/>
          <p:cNvSpPr/>
          <p:nvPr/>
        </p:nvSpPr>
        <p:spPr>
          <a:xfrm>
            <a:off x="2643270" y="3339193"/>
            <a:ext cx="6917109" cy="1796143"/>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3" name="Title 2"/>
          <p:cNvSpPr>
            <a:spLocks noGrp="1" noEditPoints="1"/>
          </p:cNvSpPr>
          <p:nvPr>
            <p:ph type="ctrTitle"/>
          </p:nvPr>
        </p:nvSpPr>
        <p:spPr/>
        <p:txBody>
          <a:bodyPr/>
          <a:lstStyle/>
          <a:p>
            <a:r>
              <a:rPr lang="en-US" dirty="0" smtClean="0">
                <a:solidFill>
                  <a:schemeClr val="bg1"/>
                </a:solidFill>
              </a:rPr>
              <a:t>Awesome title here</a:t>
            </a:r>
            <a:endParaRPr lang="bg-BG" dirty="0">
              <a:solidFill>
                <a:schemeClr val="bg1"/>
              </a:solidFill>
            </a:endParaRPr>
          </a:p>
        </p:txBody>
      </p:sp>
      <p:sp>
        <p:nvSpPr>
          <p:cNvPr id="4" name="Subtitle 3"/>
          <p:cNvSpPr>
            <a:spLocks noGrp="1" noEditPoints="1"/>
          </p:cNvSpPr>
          <p:nvPr>
            <p:ph type="subTitle" idx="1"/>
          </p:nvPr>
        </p:nvSpPr>
        <p:spPr/>
        <p:txBody>
          <a:bodyPr>
            <a:normAutofit/>
          </a:bodyPr>
          <a:lstStyle/>
          <a:p>
            <a:r>
              <a:rPr lang="en-US" dirty="0">
                <a:solidFill>
                  <a:schemeClr val="bg1"/>
                </a:solidFill>
              </a:rPr>
              <a:t>Chemistry is the scientific study of the properties and behavior of matter.</a:t>
            </a:r>
            <a:endParaRPr lang="en-US" dirty="0" smtClean="0">
              <a:solidFill>
                <a:schemeClr val="bg1"/>
              </a:solidFill>
            </a:endParaRPr>
          </a:p>
        </p:txBody>
      </p:sp>
      <p:sp>
        <p:nvSpPr>
          <p:cNvPr id="6" name="Slide Number Placeholder 5"/>
          <p:cNvSpPr>
            <a:spLocks noGrp="1" noEditPoints="1"/>
          </p:cNvSpPr>
          <p:nvPr>
            <p:ph type="sldNum" sz="quarter" idx="20"/>
          </p:nvPr>
        </p:nvSpPr>
        <p:spPr/>
        <p:txBody>
          <a:bodyPr/>
          <a:lstStyle/>
          <a:p>
            <a:fld id="{DFE5DFF4-AAC7-43FC-AF7F-51FD9F32B0E4}" type="slidenum">
              <a:rPr lang="en-US" smtClean="0"/>
              <a:t>2</a:t>
            </a:fld>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p:cNvPicPr>
            <a:picLocks noGrp="1" noChangeAspect="1"/>
          </p:cNvPicPr>
          <p:nvPr>
            <p:ph type="pic" sz="quarter" idx="13"/>
          </p:nvPr>
        </p:nvPicPr>
        <p:blipFill>
          <a:blip r:embed="rId1"/>
          <a:srcRect t="7813" b="7813"/>
          <a:stretch/>
        </p:blipFill>
        <p:spPr/>
      </p:pic>
      <p:sp>
        <p:nvSpPr>
          <p:cNvPr id="3" name="Slide Number Placeholder 2"/>
          <p:cNvSpPr>
            <a:spLocks noGrp="1" noEditPoints="1"/>
          </p:cNvSpPr>
          <p:nvPr>
            <p:ph type="sldNum" sz="quarter" idx="19"/>
          </p:nvPr>
        </p:nvSpPr>
        <p:spPr/>
        <p:txBody>
          <a:bodyPr/>
          <a:lstStyle/>
          <a:p>
            <a:fld id="{DFE5DFF4-AAC7-43FC-AF7F-51FD9F32B0E4}" type="slidenum">
              <a:rPr lang="en-US" smtClean="0"/>
              <a:t>3</a:t>
            </a:fld>
            <a:endParaRPr lang="en-US" dirty="0"/>
          </a:p>
        </p:txBody>
      </p:sp>
      <p:sp>
        <p:nvSpPr>
          <p:cNvPr id="4" name="Text Placeholder 3"/>
          <p:cNvSpPr>
            <a:spLocks noGrp="1" noEditPoints="1"/>
          </p:cNvSpPr>
          <p:nvPr>
            <p:ph type="body" idx="1"/>
          </p:nvPr>
        </p:nvSpPr>
        <p:spPr>
          <a:solidFill>
            <a:schemeClr val="tx1">
              <a:alpha val="75000"/>
            </a:schemeClr>
          </a:solidFill>
        </p:spPr>
        <p:txBody>
          <a:bodyPr anchor="ctr"/>
          <a:lstStyle/>
          <a:p>
            <a:r>
              <a:rPr lang="en-US" dirty="0" smtClean="0">
                <a:solidFill>
                  <a:schemeClr val="bg1"/>
                </a:solidFill>
              </a:rPr>
              <a:t>01</a:t>
            </a:r>
          </a:p>
          <a:p>
            <a:r>
              <a:rPr lang="en-US" dirty="0" smtClean="0">
                <a:solidFill>
                  <a:schemeClr val="bg1"/>
                </a:solidFill>
              </a:rPr>
              <a:t>CHAPTER ONE</a:t>
            </a:r>
            <a:endParaRPr lang="bg-BG" dirty="0">
              <a:solidFill>
                <a:schemeClr val="bg1"/>
              </a:solidFill>
            </a:endParaRPr>
          </a:p>
        </p:txBody>
      </p:sp>
      <p:sp>
        <p:nvSpPr>
          <p:cNvPr id="5" name="Text Placeholder 4"/>
          <p:cNvSpPr>
            <a:spLocks noGrp="1" noEditPoints="1"/>
          </p:cNvSpPr>
          <p:nvPr>
            <p:ph type="body" idx="14"/>
          </p:nvPr>
        </p:nvSpPr>
        <p:spPr>
          <a:solidFill>
            <a:schemeClr val="tx1">
              <a:alpha val="75000"/>
            </a:schemeClr>
          </a:solidFill>
        </p:spPr>
        <p:txBody>
          <a:bodyPr anchor="ctr"/>
          <a:lstStyle/>
          <a:p>
            <a:r>
              <a:rPr lang="en-US" dirty="0" smtClean="0">
                <a:solidFill>
                  <a:schemeClr val="bg1"/>
                </a:solidFill>
              </a:rPr>
              <a:t>03</a:t>
            </a:r>
          </a:p>
          <a:p>
            <a:r>
              <a:rPr lang="en-US" dirty="0" smtClean="0">
                <a:solidFill>
                  <a:schemeClr val="bg1"/>
                </a:solidFill>
              </a:rPr>
              <a:t>CHAPTER THREE</a:t>
            </a:r>
            <a:endParaRPr lang="bg-BG" dirty="0">
              <a:solidFill>
                <a:schemeClr val="bg1"/>
              </a:solidFill>
            </a:endParaRPr>
          </a:p>
        </p:txBody>
      </p:sp>
      <p:sp>
        <p:nvSpPr>
          <p:cNvPr id="6" name="Text Placeholder 5"/>
          <p:cNvSpPr>
            <a:spLocks noGrp="1" noEditPoints="1"/>
          </p:cNvSpPr>
          <p:nvPr>
            <p:ph type="body" idx="15"/>
          </p:nvPr>
        </p:nvSpPr>
        <p:spPr>
          <a:solidFill>
            <a:schemeClr val="tx1">
              <a:alpha val="75000"/>
            </a:schemeClr>
          </a:solidFill>
        </p:spPr>
        <p:txBody>
          <a:bodyPr anchor="ctr"/>
          <a:lstStyle/>
          <a:p>
            <a:r>
              <a:rPr lang="en-US" dirty="0" smtClean="0">
                <a:solidFill>
                  <a:schemeClr val="bg1"/>
                </a:solidFill>
              </a:rPr>
              <a:t>02</a:t>
            </a:r>
          </a:p>
          <a:p>
            <a:r>
              <a:rPr lang="en-US" dirty="0" smtClean="0">
                <a:solidFill>
                  <a:schemeClr val="bg1"/>
                </a:solidFill>
              </a:rPr>
              <a:t>CHAPTER TWO</a:t>
            </a:r>
            <a:endParaRPr lang="bg-BG" dirty="0">
              <a:solidFill>
                <a:schemeClr val="bg1"/>
              </a:solidFill>
            </a:endParaRPr>
          </a:p>
        </p:txBody>
      </p:sp>
      <p:sp>
        <p:nvSpPr>
          <p:cNvPr id="7" name="Text Placeholder 6"/>
          <p:cNvSpPr>
            <a:spLocks noGrp="1" noEditPoints="1"/>
          </p:cNvSpPr>
          <p:nvPr>
            <p:ph type="body" idx="16"/>
          </p:nvPr>
        </p:nvSpPr>
        <p:spPr>
          <a:solidFill>
            <a:schemeClr val="tx1">
              <a:alpha val="75000"/>
            </a:schemeClr>
          </a:solidFill>
        </p:spPr>
        <p:txBody>
          <a:bodyPr anchor="ctr"/>
          <a:lstStyle/>
          <a:p>
            <a:r>
              <a:rPr lang="en-US" dirty="0" smtClean="0">
                <a:solidFill>
                  <a:schemeClr val="bg1"/>
                </a:solidFill>
              </a:rPr>
              <a:t>04</a:t>
            </a:r>
          </a:p>
          <a:p>
            <a:r>
              <a:rPr lang="en-US" dirty="0" smtClean="0">
                <a:solidFill>
                  <a:schemeClr val="bg1"/>
                </a:solidFill>
              </a:rPr>
              <a:t>CHAPTER FOUR</a:t>
            </a:r>
            <a:endParaRPr lang="bg-BG" dirty="0">
              <a:solidFill>
                <a:schemeClr val="bg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noEditPoints="1"/>
          </p:cNvSpPr>
          <p:nvPr>
            <p:ph type="body" idx="13"/>
          </p:nvPr>
        </p:nvSpPr>
        <p:spPr/>
        <p:txBody>
          <a:bodyPr/>
          <a:lstStyle/>
          <a:p>
            <a:r>
              <a:rPr lang="en-US" smtClean="0"/>
              <a:t>Section title here</a:t>
            </a:r>
            <a:endParaRPr lang="en-US" dirty="0"/>
          </a:p>
        </p:txBody>
      </p:sp>
      <p:sp>
        <p:nvSpPr>
          <p:cNvPr id="4" name="Subtitle 3"/>
          <p:cNvSpPr>
            <a:spLocks noGrp="1" noEditPoints="1"/>
          </p:cNvSpPr>
          <p:nvPr>
            <p:ph type="subTitle" idx="1"/>
          </p:nvPr>
        </p:nvSpPr>
        <p:spPr/>
        <p:txBody>
          <a:bodyPr>
            <a:normAutofit/>
          </a:bodyPr>
          <a:lstStyle/>
          <a:p>
            <a:r>
              <a:rPr lang="en-US" smtClean="0">
                <a:solidFill>
                  <a:schemeClr val="accent1"/>
                </a:solidFill>
              </a:rPr>
              <a:t>“Stevia does something funny to the chemistry of my mouth. There's no fooling a taste bud, in my experience." </a:t>
            </a:r>
          </a:p>
          <a:p>
            <a:r>
              <a:rPr lang="en-US" smtClean="0">
                <a:solidFill>
                  <a:schemeClr val="accent1"/>
                </a:solidFill>
              </a:rPr>
              <a:t>-Jonathan Franzen.</a:t>
            </a:r>
            <a:endParaRPr lang="en-US" dirty="0" smtClean="0">
              <a:solidFill>
                <a:schemeClr val="accent1"/>
              </a:solidFill>
            </a:endParaRPr>
          </a:p>
        </p:txBody>
      </p:sp>
      <p:sp>
        <p:nvSpPr>
          <p:cNvPr id="5" name="Slide Number Placeholder 4"/>
          <p:cNvSpPr>
            <a:spLocks noGrp="1" noEditPoints="1"/>
          </p:cNvSpPr>
          <p:nvPr>
            <p:ph type="sldNum" sz="quarter" idx="17"/>
          </p:nvPr>
        </p:nvSpPr>
        <p:spPr/>
        <p:txBody>
          <a:bodyPr/>
          <a:lstStyle/>
          <a:p>
            <a:fld id="{DFE5DFF4-AAC7-43FC-AF7F-51FD9F32B0E4}" type="slidenum">
              <a:rPr lang="en-US" smtClean="0"/>
              <a:t>4</a:t>
            </a:fld>
            <a:endParaRPr lang="en-US" dirty="0"/>
          </a:p>
        </p:txBody>
      </p:sp>
      <p:pic>
        <p:nvPicPr>
          <p:cNvPr id="6" name="Picture Placeholder 5"/>
          <p:cNvPicPr>
            <a:picLocks noGrp="1" noChangeAspect="1"/>
          </p:cNvPicPr>
          <p:nvPr>
            <p:ph type="pic" sz="quarter" idx="14"/>
          </p:nvPr>
        </p:nvPicPr>
        <p:blipFill>
          <a:blip r:embed="rId1"/>
          <a:srcRect/>
          <a:stretch>
            <a:fillRect/>
          </a:stretch>
        </p:blip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noEditPoints="1"/>
          </p:cNvSpPr>
          <p:nvPr>
            <p:ph idx="1"/>
          </p:nvPr>
        </p:nvSpPr>
        <p:spPr>
          <a:xfrm>
            <a:off x="838200" y="1825625"/>
            <a:ext cx="10053320" cy="4351338"/>
          </a:xfrm>
        </p:spPr>
        <p:txBody>
          <a:bodyPr>
            <a:normAutofit/>
          </a:bodyPr>
          <a:lstStyle/>
          <a:p>
            <a:r>
              <a:rPr lang="en-US" dirty="0"/>
              <a:t>Pathophysiology is the study of the physical and functional changes that occur during a disease process. In this e-module you will learn about the concept of pathophysiology, types of toxicity, repair and adaptation, and patterns of toxic injury. </a:t>
            </a:r>
            <a:endParaRPr lang="en-US" dirty="0" smtClean="0"/>
          </a:p>
          <a:p>
            <a:r>
              <a:rPr lang="en-US" dirty="0"/>
              <a:t>Toxic insults can result in physical and biochemical alterations that may lead to cellular dysfunction, repair, adaptation, carcinogenesis and/or death.</a:t>
            </a:r>
            <a:endParaRPr lang="en-US" dirty="0" smtClean="0"/>
          </a:p>
          <a:p>
            <a:r>
              <a:rPr lang="en-US" dirty="0"/>
              <a:t> Persistent toxic injury that does not result in death generally leads to attempts at repair of toxicant-induced damage.</a:t>
            </a:r>
            <a:endParaRPr lang="bg-BG" dirty="0"/>
          </a:p>
        </p:txBody>
      </p:sp>
      <p:sp>
        <p:nvSpPr>
          <p:cNvPr id="3" name="Title 2"/>
          <p:cNvSpPr>
            <a:spLocks noGrp="1" noEditPoints="1"/>
          </p:cNvSpPr>
          <p:nvPr>
            <p:ph type="title" idx="4294967295"/>
          </p:nvPr>
        </p:nvSpPr>
        <p:spPr>
          <a:xfrm>
            <a:off x="838200" y="365125"/>
            <a:ext cx="9866313" cy="1325563"/>
          </a:xfrm>
        </p:spPr>
        <p:txBody>
          <a:bodyPr/>
          <a:lstStyle/>
          <a:p>
            <a:r>
              <a:rPr lang="en-US" dirty="0" smtClean="0"/>
              <a:t>Your awesome title here</a:t>
            </a:r>
            <a:endParaRPr lang="bg-BG" dirty="0"/>
          </a:p>
        </p:txBody>
      </p:sp>
      <p:sp>
        <p:nvSpPr>
          <p:cNvPr id="4" name="Text Placeholder 3"/>
          <p:cNvSpPr>
            <a:spLocks noGrp="1" noEditPoints="1"/>
          </p:cNvSpPr>
          <p:nvPr>
            <p:ph type="body" idx="13"/>
          </p:nvPr>
        </p:nvSpPr>
        <p:spPr/>
        <p:txBody>
          <a:bodyPr/>
          <a:lstStyle/>
          <a:p>
            <a:r>
              <a:rPr lang="en-US"/>
              <a:t>Section title here</a:t>
            </a:r>
            <a:endParaRPr lang="en-US" dirty="0"/>
          </a:p>
        </p:txBody>
      </p:sp>
      <p:sp>
        <p:nvSpPr>
          <p:cNvPr id="6" name="Slide Number Placeholder 5"/>
          <p:cNvSpPr>
            <a:spLocks noGrp="1" noEditPoints="1"/>
          </p:cNvSpPr>
          <p:nvPr>
            <p:ph type="sldNum" sz="quarter" idx="18"/>
          </p:nvPr>
        </p:nvSpPr>
        <p:spPr/>
        <p:txBody>
          <a:bodyPr/>
          <a:lstStyle/>
          <a:p>
            <a:fld id="{DFE5DFF4-AAC7-43FC-AF7F-51FD9F32B0E4}" type="slidenum">
              <a:rPr lang="en-US" smtClean="0"/>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EditPoints="1"/>
          </p:cNvSpPr>
          <p:nvPr>
            <p:ph type="title"/>
          </p:nvPr>
        </p:nvSpPr>
        <p:spPr/>
        <p:txBody>
          <a:bodyPr/>
          <a:lstStyle/>
          <a:p>
            <a:r>
              <a:rPr lang="en-US" smtClean="0">
                <a:solidFill>
                  <a:schemeClr val="tx2"/>
                </a:solidFill>
              </a:rPr>
              <a:t>Here is a title</a:t>
            </a:r>
            <a:endParaRPr lang="bg-BG" dirty="0">
              <a:solidFill>
                <a:schemeClr val="tx2"/>
              </a:solidFill>
            </a:endParaRPr>
          </a:p>
        </p:txBody>
      </p:sp>
      <p:sp>
        <p:nvSpPr>
          <p:cNvPr id="4" name="Text Placeholder 3"/>
          <p:cNvSpPr>
            <a:spLocks noGrp="1" noEditPoints="1"/>
          </p:cNvSpPr>
          <p:nvPr>
            <p:ph type="body" sz="quarter" idx="14"/>
          </p:nvPr>
        </p:nvSpPr>
        <p:spPr/>
        <p:txBody>
          <a:bodyPr>
            <a:normAutofit lnSpcReduction="10000"/>
          </a:bodyPr>
          <a:lstStyle/>
          <a:p>
            <a:pPr marL="0" indent="0">
              <a:buNone/>
            </a:pPr>
            <a:r>
              <a:rPr lang="en-US" smtClean="0">
                <a:solidFill>
                  <a:schemeClr val="tx2"/>
                </a:solidFill>
              </a:rPr>
              <a:t>Most toxicants exert their effects on specific molecules, tissues or organs based on the physical and chemical makeup of the toxicant as well as the absorption, distribution and metabolism of the toxicant within the body. </a:t>
            </a:r>
            <a:endParaRPr lang="en-US" dirty="0" smtClean="0">
              <a:solidFill>
                <a:schemeClr val="tx2"/>
              </a:solidFill>
            </a:endParaRPr>
          </a:p>
        </p:txBody>
      </p:sp>
      <p:sp>
        <p:nvSpPr>
          <p:cNvPr id="7" name="Text Placeholder 6"/>
          <p:cNvSpPr>
            <a:spLocks noGrp="1" noEditPoints="1"/>
          </p:cNvSpPr>
          <p:nvPr>
            <p:ph type="body" idx="13"/>
          </p:nvPr>
        </p:nvSpPr>
        <p:spPr/>
        <p:txBody>
          <a:bodyPr/>
          <a:lstStyle/>
          <a:p>
            <a:r>
              <a:rPr lang="en-US" dirty="0" smtClean="0"/>
              <a:t>Section title here </a:t>
            </a:r>
            <a:endParaRPr lang="bg-BG" dirty="0"/>
          </a:p>
        </p:txBody>
      </p:sp>
      <p:sp>
        <p:nvSpPr>
          <p:cNvPr id="5" name="Slide Number Placeholder 4"/>
          <p:cNvSpPr>
            <a:spLocks noGrp="1" noEditPoints="1"/>
          </p:cNvSpPr>
          <p:nvPr>
            <p:ph type="sldNum" sz="quarter" idx="18"/>
          </p:nvPr>
        </p:nvSpPr>
        <p:spPr/>
        <p:txBody>
          <a:bodyPr/>
          <a:lstStyle/>
          <a:p>
            <a:fld id="{DFE5DFF4-AAC7-43FC-AF7F-51FD9F32B0E4}" type="slidenum">
              <a:rPr lang="en-US" smtClean="0"/>
              <a:t>6</a:t>
            </a:fld>
            <a:endParaRPr lang="en-US" dirty="0"/>
          </a:p>
        </p:txBody>
      </p:sp>
      <p:pic>
        <p:nvPicPr>
          <p:cNvPr id="8" name="Picture Placeholder 7"/>
          <p:cNvPicPr>
            <a:picLocks noGrp="1" noChangeAspect="1"/>
          </p:cNvPicPr>
          <p:nvPr>
            <p:ph type="pic" sz="quarter" idx="15"/>
          </p:nvPr>
        </p:nvPicPr>
        <p:blipFill>
          <a:blip r:embed="rId1"/>
          <a:srcRect/>
          <a:stretch>
            <a:fillRect/>
          </a:stretch>
        </p:blipFill>
        <p:spPr>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noEditPoints="1"/>
          </p:cNvSpPr>
          <p:nvPr>
            <p:ph type="body" idx="14"/>
          </p:nvPr>
        </p:nvSpPr>
        <p:spPr/>
        <p:txBody>
          <a:bodyPr/>
          <a:lstStyle/>
          <a:p>
            <a:r>
              <a:rPr lang="en-US" smtClean="0"/>
              <a:t>Section title here </a:t>
            </a:r>
            <a:endParaRPr lang="bg-BG" dirty="0"/>
          </a:p>
        </p:txBody>
      </p:sp>
      <p:sp>
        <p:nvSpPr>
          <p:cNvPr id="4" name="Text Placeholder 3"/>
          <p:cNvSpPr>
            <a:spLocks noGrp="1" noEditPoints="1"/>
          </p:cNvSpPr>
          <p:nvPr>
            <p:ph type="body" sz="quarter" idx="15"/>
          </p:nvPr>
        </p:nvSpPr>
        <p:spPr/>
        <p:txBody>
          <a:bodyPr>
            <a:normAutofit fontScale="92500" lnSpcReduction="10000"/>
          </a:bodyPr>
          <a:lstStyle/>
          <a:p>
            <a:r>
              <a:rPr lang="en-US" dirty="0"/>
              <a:t>alteration of toxicant delivery to target sites</a:t>
            </a:r>
            <a:endParaRPr lang="bg-BG" dirty="0"/>
          </a:p>
        </p:txBody>
      </p:sp>
      <p:sp>
        <p:nvSpPr>
          <p:cNvPr id="6" name="Text Placeholder 5"/>
          <p:cNvSpPr>
            <a:spLocks noGrp="1" noEditPoints="1"/>
          </p:cNvSpPr>
          <p:nvPr>
            <p:ph type="body" sz="quarter" idx="16"/>
          </p:nvPr>
        </p:nvSpPr>
        <p:spPr/>
        <p:txBody>
          <a:bodyPr>
            <a:normAutofit fontScale="92500" lnSpcReduction="10000"/>
          </a:bodyPr>
          <a:lstStyle/>
          <a:p>
            <a:r>
              <a:rPr lang="en-US" dirty="0"/>
              <a:t>decreasing reactivity of target site to toxicant</a:t>
            </a:r>
            <a:endParaRPr lang="bg-BG" dirty="0"/>
          </a:p>
        </p:txBody>
      </p:sp>
      <p:sp>
        <p:nvSpPr>
          <p:cNvPr id="8" name="Text Placeholder 7"/>
          <p:cNvSpPr>
            <a:spLocks noGrp="1" noEditPoints="1"/>
          </p:cNvSpPr>
          <p:nvPr>
            <p:ph type="body" sz="quarter" idx="18"/>
          </p:nvPr>
        </p:nvSpPr>
        <p:spPr/>
        <p:txBody>
          <a:bodyPr/>
          <a:lstStyle/>
          <a:p>
            <a:r>
              <a:rPr lang="en-US" dirty="0"/>
              <a:t>increasing local repair processes</a:t>
            </a:r>
            <a:endParaRPr lang="bg-BG" dirty="0"/>
          </a:p>
        </p:txBody>
      </p:sp>
      <p:sp>
        <p:nvSpPr>
          <p:cNvPr id="10" name="Text Placeholder 9"/>
          <p:cNvSpPr>
            <a:spLocks noGrp="1" noEditPoints="1"/>
          </p:cNvSpPr>
          <p:nvPr>
            <p:ph type="body" sz="quarter" idx="20"/>
          </p:nvPr>
        </p:nvSpPr>
        <p:spPr/>
        <p:txBody>
          <a:bodyPr>
            <a:normAutofit fontScale="92500" lnSpcReduction="10000"/>
          </a:bodyPr>
          <a:lstStyle/>
          <a:p>
            <a:r>
              <a:rPr lang="en-US" dirty="0"/>
              <a:t>compensatory mechanisms to </a:t>
            </a:r>
            <a:r>
              <a:rPr lang="en-US" dirty="0" smtClean="0"/>
              <a:t>mitigate</a:t>
            </a:r>
            <a:endParaRPr lang="bg-BG" dirty="0"/>
          </a:p>
        </p:txBody>
      </p:sp>
      <p:grpSp>
        <p:nvGrpSpPr>
          <p:cNvPr id="15" name="Google Shape;9679;p66"/>
          <p:cNvGrpSpPr/>
          <p:nvPr/>
        </p:nvGrpSpPr>
        <p:grpSpPr>
          <a:xfrm>
            <a:off x="2276800" y="4335670"/>
            <a:ext cx="637850" cy="615255"/>
            <a:chOff x="1284212" y="1963766"/>
            <a:chExt cx="379489" cy="366046"/>
          </a:xfrm>
          <a:solidFill>
            <a:schemeClr val="bg1"/>
          </a:solidFill>
        </p:grpSpPr>
        <p:sp>
          <p:nvSpPr>
            <p:cNvPr id="16" name="Google Shape;9680;p66"/>
            <p:cNvSpPr/>
            <p:nvPr/>
          </p:nvSpPr>
          <p:spPr>
            <a:xfrm>
              <a:off x="1436861" y="2112975"/>
              <a:ext cx="69444" cy="68902"/>
            </a:xfrm>
            <a:custGeom>
              <a:avLst/>
              <a:rect l="l" t="t" r="r" b="b"/>
              <a:pathLst>
                <a:path w="2180" h="2163">
                  <a:moveTo>
                    <a:pt x="1086" y="1"/>
                  </a:moveTo>
                  <a:cubicBezTo>
                    <a:pt x="526" y="1"/>
                    <a:pt x="0" y="443"/>
                    <a:pt x="0" y="1079"/>
                  </a:cubicBezTo>
                  <a:cubicBezTo>
                    <a:pt x="0" y="1675"/>
                    <a:pt x="501" y="2163"/>
                    <a:pt x="1096" y="2163"/>
                  </a:cubicBezTo>
                  <a:cubicBezTo>
                    <a:pt x="1703" y="2163"/>
                    <a:pt x="2179" y="1675"/>
                    <a:pt x="2179" y="1079"/>
                  </a:cubicBezTo>
                  <a:cubicBezTo>
                    <a:pt x="2144" y="1020"/>
                    <a:pt x="2144" y="960"/>
                    <a:pt x="2132" y="889"/>
                  </a:cubicBezTo>
                  <a:cubicBezTo>
                    <a:pt x="2121" y="802"/>
                    <a:pt x="2040" y="744"/>
                    <a:pt x="1963" y="744"/>
                  </a:cubicBezTo>
                  <a:cubicBezTo>
                    <a:pt x="1955" y="744"/>
                    <a:pt x="1948" y="745"/>
                    <a:pt x="1941" y="746"/>
                  </a:cubicBezTo>
                  <a:cubicBezTo>
                    <a:pt x="1846" y="770"/>
                    <a:pt x="1786" y="853"/>
                    <a:pt x="1810" y="948"/>
                  </a:cubicBezTo>
                  <a:cubicBezTo>
                    <a:pt x="1883" y="1428"/>
                    <a:pt x="1488" y="1811"/>
                    <a:pt x="1059" y="1811"/>
                  </a:cubicBezTo>
                  <a:cubicBezTo>
                    <a:pt x="923" y="1811"/>
                    <a:pt x="784" y="1772"/>
                    <a:pt x="655" y="1687"/>
                  </a:cubicBezTo>
                  <a:cubicBezTo>
                    <a:pt x="48" y="1282"/>
                    <a:pt x="346" y="329"/>
                    <a:pt x="1072" y="329"/>
                  </a:cubicBezTo>
                  <a:cubicBezTo>
                    <a:pt x="1239" y="329"/>
                    <a:pt x="1405" y="389"/>
                    <a:pt x="1536" y="496"/>
                  </a:cubicBezTo>
                  <a:cubicBezTo>
                    <a:pt x="1567" y="522"/>
                    <a:pt x="1605" y="534"/>
                    <a:pt x="1642" y="534"/>
                  </a:cubicBezTo>
                  <a:cubicBezTo>
                    <a:pt x="1692" y="534"/>
                    <a:pt x="1741" y="513"/>
                    <a:pt x="1774" y="472"/>
                  </a:cubicBezTo>
                  <a:cubicBezTo>
                    <a:pt x="1834" y="389"/>
                    <a:pt x="1822" y="294"/>
                    <a:pt x="1751" y="234"/>
                  </a:cubicBezTo>
                  <a:cubicBezTo>
                    <a:pt x="1545" y="73"/>
                    <a:pt x="1313" y="1"/>
                    <a:pt x="1086"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endParaRPr>
                <a:solidFill>
                  <a:schemeClr val="bg1"/>
                </a:solidFill>
              </a:endParaRPr>
            </a:p>
          </p:txBody>
        </p:sp>
        <p:sp>
          <p:nvSpPr>
            <p:cNvPr id="17" name="Google Shape;9681;p66"/>
            <p:cNvSpPr/>
            <p:nvPr/>
          </p:nvSpPr>
          <p:spPr>
            <a:xfrm>
              <a:off x="1284212" y="1963766"/>
              <a:ext cx="379489" cy="366046"/>
            </a:xfrm>
            <a:custGeom>
              <a:avLst/>
              <a:rect l="l" t="t" r="r" b="b"/>
              <a:pathLst>
                <a:path w="11913" h="11491">
                  <a:moveTo>
                    <a:pt x="1031" y="2185"/>
                  </a:moveTo>
                  <a:cubicBezTo>
                    <a:pt x="1151" y="2185"/>
                    <a:pt x="1275" y="2224"/>
                    <a:pt x="1387" y="2311"/>
                  </a:cubicBezTo>
                  <a:cubicBezTo>
                    <a:pt x="1625" y="2489"/>
                    <a:pt x="1673" y="2834"/>
                    <a:pt x="1506" y="3084"/>
                  </a:cubicBezTo>
                  <a:cubicBezTo>
                    <a:pt x="1389" y="3256"/>
                    <a:pt x="1207" y="3337"/>
                    <a:pt x="1026" y="3337"/>
                  </a:cubicBezTo>
                  <a:cubicBezTo>
                    <a:pt x="767" y="3337"/>
                    <a:pt x="510" y="3171"/>
                    <a:pt x="447" y="2870"/>
                  </a:cubicBezTo>
                  <a:cubicBezTo>
                    <a:pt x="376" y="2492"/>
                    <a:pt x="689" y="2185"/>
                    <a:pt x="1031" y="2185"/>
                  </a:cubicBezTo>
                  <a:close/>
                  <a:moveTo>
                    <a:pt x="4269" y="3025"/>
                  </a:moveTo>
                  <a:cubicBezTo>
                    <a:pt x="4364" y="3073"/>
                    <a:pt x="5435" y="3680"/>
                    <a:pt x="5519" y="3739"/>
                  </a:cubicBezTo>
                  <a:lnTo>
                    <a:pt x="4269" y="4454"/>
                  </a:lnTo>
                  <a:lnTo>
                    <a:pt x="4269" y="3025"/>
                  </a:lnTo>
                  <a:close/>
                  <a:moveTo>
                    <a:pt x="7448" y="3025"/>
                  </a:moveTo>
                  <a:lnTo>
                    <a:pt x="7448" y="4454"/>
                  </a:lnTo>
                  <a:lnTo>
                    <a:pt x="6197" y="3739"/>
                  </a:lnTo>
                  <a:lnTo>
                    <a:pt x="7448" y="3025"/>
                  </a:lnTo>
                  <a:close/>
                  <a:moveTo>
                    <a:pt x="2550" y="2268"/>
                  </a:moveTo>
                  <a:cubicBezTo>
                    <a:pt x="2817" y="2268"/>
                    <a:pt x="3085" y="2336"/>
                    <a:pt x="3328" y="2477"/>
                  </a:cubicBezTo>
                  <a:cubicBezTo>
                    <a:pt x="3697" y="2692"/>
                    <a:pt x="3566" y="2608"/>
                    <a:pt x="3935" y="2811"/>
                  </a:cubicBezTo>
                  <a:lnTo>
                    <a:pt x="3935" y="4644"/>
                  </a:lnTo>
                  <a:lnTo>
                    <a:pt x="2328" y="5573"/>
                  </a:lnTo>
                  <a:lnTo>
                    <a:pt x="1744" y="5240"/>
                  </a:lnTo>
                  <a:cubicBezTo>
                    <a:pt x="1375" y="5037"/>
                    <a:pt x="1125" y="4692"/>
                    <a:pt x="1006" y="4275"/>
                  </a:cubicBezTo>
                  <a:cubicBezTo>
                    <a:pt x="947" y="4085"/>
                    <a:pt x="923" y="3870"/>
                    <a:pt x="959" y="3680"/>
                  </a:cubicBezTo>
                  <a:lnTo>
                    <a:pt x="959" y="3680"/>
                  </a:lnTo>
                  <a:cubicBezTo>
                    <a:pt x="981" y="3681"/>
                    <a:pt x="1003" y="3682"/>
                    <a:pt x="1025" y="3682"/>
                  </a:cubicBezTo>
                  <a:cubicBezTo>
                    <a:pt x="1659" y="3682"/>
                    <a:pt x="2129" y="3028"/>
                    <a:pt x="1875" y="2418"/>
                  </a:cubicBezTo>
                  <a:cubicBezTo>
                    <a:pt x="2090" y="2319"/>
                    <a:pt x="2320" y="2268"/>
                    <a:pt x="2550" y="2268"/>
                  </a:cubicBezTo>
                  <a:close/>
                  <a:moveTo>
                    <a:pt x="9186" y="2275"/>
                  </a:moveTo>
                  <a:cubicBezTo>
                    <a:pt x="10067" y="2275"/>
                    <a:pt x="10781" y="2977"/>
                    <a:pt x="10781" y="3858"/>
                  </a:cubicBezTo>
                  <a:cubicBezTo>
                    <a:pt x="10781" y="4418"/>
                    <a:pt x="10460" y="4954"/>
                    <a:pt x="9972" y="5240"/>
                  </a:cubicBezTo>
                  <a:lnTo>
                    <a:pt x="9400" y="5573"/>
                  </a:lnTo>
                  <a:cubicBezTo>
                    <a:pt x="9186" y="5454"/>
                    <a:pt x="7983" y="4751"/>
                    <a:pt x="7793" y="4644"/>
                  </a:cubicBezTo>
                  <a:lnTo>
                    <a:pt x="7793" y="2834"/>
                  </a:lnTo>
                  <a:cubicBezTo>
                    <a:pt x="8245" y="2596"/>
                    <a:pt x="8567" y="2275"/>
                    <a:pt x="9186" y="2275"/>
                  </a:cubicBezTo>
                  <a:close/>
                  <a:moveTo>
                    <a:pt x="3935" y="5013"/>
                  </a:moveTo>
                  <a:lnTo>
                    <a:pt x="3935" y="6478"/>
                  </a:lnTo>
                  <a:lnTo>
                    <a:pt x="2673" y="5751"/>
                  </a:lnTo>
                  <a:lnTo>
                    <a:pt x="3935" y="5013"/>
                  </a:lnTo>
                  <a:close/>
                  <a:moveTo>
                    <a:pt x="7793" y="5037"/>
                  </a:moveTo>
                  <a:cubicBezTo>
                    <a:pt x="7948" y="5120"/>
                    <a:pt x="8900" y="5668"/>
                    <a:pt x="9055" y="5763"/>
                  </a:cubicBezTo>
                  <a:lnTo>
                    <a:pt x="7793" y="6490"/>
                  </a:lnTo>
                  <a:lnTo>
                    <a:pt x="7793" y="5037"/>
                  </a:lnTo>
                  <a:close/>
                  <a:moveTo>
                    <a:pt x="5852" y="3918"/>
                  </a:moveTo>
                  <a:lnTo>
                    <a:pt x="7448" y="4823"/>
                  </a:lnTo>
                  <a:lnTo>
                    <a:pt x="7448" y="6668"/>
                  </a:lnTo>
                  <a:lnTo>
                    <a:pt x="5852" y="7573"/>
                  </a:lnTo>
                  <a:lnTo>
                    <a:pt x="4257" y="6668"/>
                  </a:lnTo>
                  <a:lnTo>
                    <a:pt x="4257" y="4823"/>
                  </a:lnTo>
                  <a:lnTo>
                    <a:pt x="5852" y="3918"/>
                  </a:lnTo>
                  <a:close/>
                  <a:moveTo>
                    <a:pt x="7448" y="7061"/>
                  </a:moveTo>
                  <a:lnTo>
                    <a:pt x="7448" y="8490"/>
                  </a:lnTo>
                  <a:cubicBezTo>
                    <a:pt x="7352" y="8442"/>
                    <a:pt x="6281" y="7835"/>
                    <a:pt x="6197" y="7776"/>
                  </a:cubicBezTo>
                  <a:lnTo>
                    <a:pt x="7448" y="7061"/>
                  </a:lnTo>
                  <a:close/>
                  <a:moveTo>
                    <a:pt x="4269" y="7073"/>
                  </a:moveTo>
                  <a:lnTo>
                    <a:pt x="5519" y="7787"/>
                  </a:lnTo>
                  <a:lnTo>
                    <a:pt x="4269" y="8502"/>
                  </a:lnTo>
                  <a:lnTo>
                    <a:pt x="4269" y="7073"/>
                  </a:lnTo>
                  <a:close/>
                  <a:moveTo>
                    <a:pt x="9376" y="5954"/>
                  </a:moveTo>
                  <a:lnTo>
                    <a:pt x="9960" y="6287"/>
                  </a:lnTo>
                  <a:cubicBezTo>
                    <a:pt x="10329" y="6490"/>
                    <a:pt x="10579" y="6835"/>
                    <a:pt x="10710" y="7252"/>
                  </a:cubicBezTo>
                  <a:cubicBezTo>
                    <a:pt x="10746" y="7430"/>
                    <a:pt x="10757" y="7609"/>
                    <a:pt x="10757" y="7787"/>
                  </a:cubicBezTo>
                  <a:cubicBezTo>
                    <a:pt x="10736" y="7786"/>
                    <a:pt x="10714" y="7785"/>
                    <a:pt x="10693" y="7785"/>
                  </a:cubicBezTo>
                  <a:cubicBezTo>
                    <a:pt x="10049" y="7785"/>
                    <a:pt x="9612" y="8474"/>
                    <a:pt x="9888" y="9085"/>
                  </a:cubicBezTo>
                  <a:cubicBezTo>
                    <a:pt x="9662" y="9190"/>
                    <a:pt x="9412" y="9249"/>
                    <a:pt x="9161" y="9249"/>
                  </a:cubicBezTo>
                  <a:cubicBezTo>
                    <a:pt x="8898" y="9249"/>
                    <a:pt x="8632" y="9184"/>
                    <a:pt x="8388" y="9038"/>
                  </a:cubicBezTo>
                  <a:cubicBezTo>
                    <a:pt x="8007" y="8811"/>
                    <a:pt x="8138" y="8907"/>
                    <a:pt x="7769" y="8692"/>
                  </a:cubicBezTo>
                  <a:lnTo>
                    <a:pt x="7769" y="6883"/>
                  </a:lnTo>
                  <a:lnTo>
                    <a:pt x="9376" y="5954"/>
                  </a:lnTo>
                  <a:close/>
                  <a:moveTo>
                    <a:pt x="10731" y="8111"/>
                  </a:moveTo>
                  <a:cubicBezTo>
                    <a:pt x="10841" y="8111"/>
                    <a:pt x="10950" y="8142"/>
                    <a:pt x="11043" y="8204"/>
                  </a:cubicBezTo>
                  <a:cubicBezTo>
                    <a:pt x="11484" y="8502"/>
                    <a:pt x="11329" y="9157"/>
                    <a:pt x="10841" y="9264"/>
                  </a:cubicBezTo>
                  <a:cubicBezTo>
                    <a:pt x="10802" y="9271"/>
                    <a:pt x="10764" y="9275"/>
                    <a:pt x="10726" y="9275"/>
                  </a:cubicBezTo>
                  <a:cubicBezTo>
                    <a:pt x="10276" y="9275"/>
                    <a:pt x="9982" y="8767"/>
                    <a:pt x="10246" y="8371"/>
                  </a:cubicBezTo>
                  <a:cubicBezTo>
                    <a:pt x="10358" y="8199"/>
                    <a:pt x="10545" y="8111"/>
                    <a:pt x="10731" y="8111"/>
                  </a:cubicBezTo>
                  <a:close/>
                  <a:moveTo>
                    <a:pt x="5852" y="7978"/>
                  </a:moveTo>
                  <a:cubicBezTo>
                    <a:pt x="6043" y="8097"/>
                    <a:pt x="7233" y="8764"/>
                    <a:pt x="7448" y="8883"/>
                  </a:cubicBezTo>
                  <a:lnTo>
                    <a:pt x="7448" y="9585"/>
                  </a:lnTo>
                  <a:cubicBezTo>
                    <a:pt x="7448" y="10466"/>
                    <a:pt x="6733" y="11181"/>
                    <a:pt x="5852" y="11181"/>
                  </a:cubicBezTo>
                  <a:cubicBezTo>
                    <a:pt x="4971" y="11181"/>
                    <a:pt x="4257" y="10466"/>
                    <a:pt x="4257" y="9585"/>
                  </a:cubicBezTo>
                  <a:lnTo>
                    <a:pt x="4257" y="8883"/>
                  </a:lnTo>
                  <a:lnTo>
                    <a:pt x="5852" y="7978"/>
                  </a:lnTo>
                  <a:close/>
                  <a:moveTo>
                    <a:pt x="5852" y="1"/>
                  </a:moveTo>
                  <a:cubicBezTo>
                    <a:pt x="4792" y="1"/>
                    <a:pt x="3935" y="870"/>
                    <a:pt x="3935" y="1918"/>
                  </a:cubicBezTo>
                  <a:lnTo>
                    <a:pt x="3935" y="2430"/>
                  </a:lnTo>
                  <a:cubicBezTo>
                    <a:pt x="3649" y="2263"/>
                    <a:pt x="3757" y="2322"/>
                    <a:pt x="3483" y="2180"/>
                  </a:cubicBezTo>
                  <a:cubicBezTo>
                    <a:pt x="3183" y="2005"/>
                    <a:pt x="2854" y="1922"/>
                    <a:pt x="2529" y="1922"/>
                  </a:cubicBezTo>
                  <a:cubicBezTo>
                    <a:pt x="2235" y="1922"/>
                    <a:pt x="1945" y="1990"/>
                    <a:pt x="1685" y="2120"/>
                  </a:cubicBezTo>
                  <a:cubicBezTo>
                    <a:pt x="1491" y="1915"/>
                    <a:pt x="1256" y="1827"/>
                    <a:pt x="1027" y="1827"/>
                  </a:cubicBezTo>
                  <a:cubicBezTo>
                    <a:pt x="497" y="1827"/>
                    <a:pt x="0" y="2303"/>
                    <a:pt x="125" y="2918"/>
                  </a:cubicBezTo>
                  <a:cubicBezTo>
                    <a:pt x="185" y="3215"/>
                    <a:pt x="375" y="3454"/>
                    <a:pt x="625" y="3573"/>
                  </a:cubicBezTo>
                  <a:cubicBezTo>
                    <a:pt x="530" y="4335"/>
                    <a:pt x="887" y="5109"/>
                    <a:pt x="1578" y="5501"/>
                  </a:cubicBezTo>
                  <a:cubicBezTo>
                    <a:pt x="1816" y="5644"/>
                    <a:pt x="1744" y="5597"/>
                    <a:pt x="1983" y="5728"/>
                  </a:cubicBezTo>
                  <a:lnTo>
                    <a:pt x="1578" y="5954"/>
                  </a:lnTo>
                  <a:cubicBezTo>
                    <a:pt x="982" y="6299"/>
                    <a:pt x="613" y="6942"/>
                    <a:pt x="613" y="7633"/>
                  </a:cubicBezTo>
                  <a:cubicBezTo>
                    <a:pt x="613" y="8633"/>
                    <a:pt x="1375" y="9466"/>
                    <a:pt x="2375" y="9538"/>
                  </a:cubicBezTo>
                  <a:lnTo>
                    <a:pt x="2387" y="9538"/>
                  </a:lnTo>
                  <a:cubicBezTo>
                    <a:pt x="2471" y="9538"/>
                    <a:pt x="2554" y="9478"/>
                    <a:pt x="2554" y="9395"/>
                  </a:cubicBezTo>
                  <a:cubicBezTo>
                    <a:pt x="2566" y="9300"/>
                    <a:pt x="2495" y="9216"/>
                    <a:pt x="2399" y="9216"/>
                  </a:cubicBezTo>
                  <a:cubicBezTo>
                    <a:pt x="1578" y="9145"/>
                    <a:pt x="959" y="8454"/>
                    <a:pt x="959" y="7633"/>
                  </a:cubicBezTo>
                  <a:cubicBezTo>
                    <a:pt x="959" y="7073"/>
                    <a:pt x="1268" y="6537"/>
                    <a:pt x="1756" y="6252"/>
                  </a:cubicBezTo>
                  <a:lnTo>
                    <a:pt x="2340" y="5918"/>
                  </a:lnTo>
                  <a:lnTo>
                    <a:pt x="3947" y="6847"/>
                  </a:lnTo>
                  <a:lnTo>
                    <a:pt x="3947" y="8657"/>
                  </a:lnTo>
                  <a:cubicBezTo>
                    <a:pt x="3411" y="8954"/>
                    <a:pt x="3280" y="9061"/>
                    <a:pt x="3030" y="9157"/>
                  </a:cubicBezTo>
                  <a:cubicBezTo>
                    <a:pt x="2935" y="9180"/>
                    <a:pt x="2887" y="9276"/>
                    <a:pt x="2911" y="9359"/>
                  </a:cubicBezTo>
                  <a:cubicBezTo>
                    <a:pt x="2932" y="9443"/>
                    <a:pt x="3008" y="9480"/>
                    <a:pt x="3082" y="9480"/>
                  </a:cubicBezTo>
                  <a:cubicBezTo>
                    <a:pt x="3093" y="9480"/>
                    <a:pt x="3103" y="9480"/>
                    <a:pt x="3114" y="9478"/>
                  </a:cubicBezTo>
                  <a:cubicBezTo>
                    <a:pt x="3423" y="9395"/>
                    <a:pt x="3578" y="9252"/>
                    <a:pt x="3947" y="9061"/>
                  </a:cubicBezTo>
                  <a:lnTo>
                    <a:pt x="3947" y="9573"/>
                  </a:lnTo>
                  <a:cubicBezTo>
                    <a:pt x="3947" y="10621"/>
                    <a:pt x="4816" y="11490"/>
                    <a:pt x="5864" y="11490"/>
                  </a:cubicBezTo>
                  <a:cubicBezTo>
                    <a:pt x="6924" y="11490"/>
                    <a:pt x="7793" y="10621"/>
                    <a:pt x="7793" y="9573"/>
                  </a:cubicBezTo>
                  <a:lnTo>
                    <a:pt x="7793" y="9085"/>
                  </a:lnTo>
                  <a:cubicBezTo>
                    <a:pt x="8269" y="9347"/>
                    <a:pt x="8591" y="9585"/>
                    <a:pt x="9186" y="9585"/>
                  </a:cubicBezTo>
                  <a:cubicBezTo>
                    <a:pt x="9495" y="9585"/>
                    <a:pt x="9829" y="9514"/>
                    <a:pt x="10115" y="9359"/>
                  </a:cubicBezTo>
                  <a:cubicBezTo>
                    <a:pt x="10277" y="9521"/>
                    <a:pt x="10500" y="9615"/>
                    <a:pt x="10736" y="9615"/>
                  </a:cubicBezTo>
                  <a:cubicBezTo>
                    <a:pt x="10794" y="9615"/>
                    <a:pt x="10853" y="9609"/>
                    <a:pt x="10912" y="9597"/>
                  </a:cubicBezTo>
                  <a:cubicBezTo>
                    <a:pt x="11781" y="9419"/>
                    <a:pt x="11912" y="8216"/>
                    <a:pt x="11091" y="7847"/>
                  </a:cubicBezTo>
                  <a:cubicBezTo>
                    <a:pt x="11162" y="7121"/>
                    <a:pt x="10805" y="6371"/>
                    <a:pt x="10138" y="5990"/>
                  </a:cubicBezTo>
                  <a:cubicBezTo>
                    <a:pt x="9900" y="5847"/>
                    <a:pt x="9972" y="5894"/>
                    <a:pt x="9734" y="5763"/>
                  </a:cubicBezTo>
                  <a:lnTo>
                    <a:pt x="10138" y="5537"/>
                  </a:lnTo>
                  <a:cubicBezTo>
                    <a:pt x="11067" y="5013"/>
                    <a:pt x="11377" y="3823"/>
                    <a:pt x="10853" y="2906"/>
                  </a:cubicBezTo>
                  <a:cubicBezTo>
                    <a:pt x="10507" y="2311"/>
                    <a:pt x="9876" y="1941"/>
                    <a:pt x="9174" y="1941"/>
                  </a:cubicBezTo>
                  <a:cubicBezTo>
                    <a:pt x="8471" y="1941"/>
                    <a:pt x="8067" y="2311"/>
                    <a:pt x="7769" y="2442"/>
                  </a:cubicBezTo>
                  <a:cubicBezTo>
                    <a:pt x="7757" y="2025"/>
                    <a:pt x="7805" y="1834"/>
                    <a:pt x="7733" y="1525"/>
                  </a:cubicBezTo>
                  <a:cubicBezTo>
                    <a:pt x="7711" y="1438"/>
                    <a:pt x="7640" y="1380"/>
                    <a:pt x="7546" y="1380"/>
                  </a:cubicBezTo>
                  <a:cubicBezTo>
                    <a:pt x="7537" y="1380"/>
                    <a:pt x="7528" y="1381"/>
                    <a:pt x="7519" y="1382"/>
                  </a:cubicBezTo>
                  <a:cubicBezTo>
                    <a:pt x="7436" y="1406"/>
                    <a:pt x="7376" y="1489"/>
                    <a:pt x="7388" y="1596"/>
                  </a:cubicBezTo>
                  <a:cubicBezTo>
                    <a:pt x="7448" y="1858"/>
                    <a:pt x="7412" y="2013"/>
                    <a:pt x="7436" y="2632"/>
                  </a:cubicBezTo>
                  <a:lnTo>
                    <a:pt x="5840" y="3549"/>
                  </a:lnTo>
                  <a:lnTo>
                    <a:pt x="4245" y="2632"/>
                  </a:lnTo>
                  <a:lnTo>
                    <a:pt x="4245" y="1941"/>
                  </a:lnTo>
                  <a:cubicBezTo>
                    <a:pt x="4245" y="1060"/>
                    <a:pt x="4959" y="346"/>
                    <a:pt x="5840" y="346"/>
                  </a:cubicBezTo>
                  <a:cubicBezTo>
                    <a:pt x="6364" y="346"/>
                    <a:pt x="6840" y="596"/>
                    <a:pt x="7150" y="1025"/>
                  </a:cubicBezTo>
                  <a:cubicBezTo>
                    <a:pt x="7186" y="1076"/>
                    <a:pt x="7241" y="1100"/>
                    <a:pt x="7294" y="1100"/>
                  </a:cubicBezTo>
                  <a:cubicBezTo>
                    <a:pt x="7328" y="1100"/>
                    <a:pt x="7360" y="1091"/>
                    <a:pt x="7388" y="1072"/>
                  </a:cubicBezTo>
                  <a:cubicBezTo>
                    <a:pt x="7459" y="1013"/>
                    <a:pt x="7471" y="906"/>
                    <a:pt x="7436" y="834"/>
                  </a:cubicBezTo>
                  <a:cubicBezTo>
                    <a:pt x="7078" y="310"/>
                    <a:pt x="6483" y="1"/>
                    <a:pt x="5852"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endParaRPr>
                <a:solidFill>
                  <a:schemeClr val="bg1"/>
                </a:solidFill>
              </a:endParaRPr>
            </a:p>
          </p:txBody>
        </p:sp>
      </p:grpSp>
      <p:grpSp>
        <p:nvGrpSpPr>
          <p:cNvPr id="18" name="Google Shape;9679;p66"/>
          <p:cNvGrpSpPr/>
          <p:nvPr/>
        </p:nvGrpSpPr>
        <p:grpSpPr>
          <a:xfrm>
            <a:off x="4650679" y="4335670"/>
            <a:ext cx="637850" cy="615255"/>
            <a:chOff x="1284212" y="1963766"/>
            <a:chExt cx="379489" cy="366046"/>
          </a:xfrm>
          <a:solidFill>
            <a:schemeClr val="bg1"/>
          </a:solidFill>
        </p:grpSpPr>
        <p:sp>
          <p:nvSpPr>
            <p:cNvPr id="19" name="Google Shape;9680;p66"/>
            <p:cNvSpPr/>
            <p:nvPr/>
          </p:nvSpPr>
          <p:spPr>
            <a:xfrm>
              <a:off x="1436861" y="2112975"/>
              <a:ext cx="69444" cy="68902"/>
            </a:xfrm>
            <a:custGeom>
              <a:avLst/>
              <a:rect l="l" t="t" r="r" b="b"/>
              <a:pathLst>
                <a:path w="2180" h="2163">
                  <a:moveTo>
                    <a:pt x="1086" y="1"/>
                  </a:moveTo>
                  <a:cubicBezTo>
                    <a:pt x="526" y="1"/>
                    <a:pt x="0" y="443"/>
                    <a:pt x="0" y="1079"/>
                  </a:cubicBezTo>
                  <a:cubicBezTo>
                    <a:pt x="0" y="1675"/>
                    <a:pt x="501" y="2163"/>
                    <a:pt x="1096" y="2163"/>
                  </a:cubicBezTo>
                  <a:cubicBezTo>
                    <a:pt x="1703" y="2163"/>
                    <a:pt x="2179" y="1675"/>
                    <a:pt x="2179" y="1079"/>
                  </a:cubicBezTo>
                  <a:cubicBezTo>
                    <a:pt x="2144" y="1020"/>
                    <a:pt x="2144" y="960"/>
                    <a:pt x="2132" y="889"/>
                  </a:cubicBezTo>
                  <a:cubicBezTo>
                    <a:pt x="2121" y="802"/>
                    <a:pt x="2040" y="744"/>
                    <a:pt x="1963" y="744"/>
                  </a:cubicBezTo>
                  <a:cubicBezTo>
                    <a:pt x="1955" y="744"/>
                    <a:pt x="1948" y="745"/>
                    <a:pt x="1941" y="746"/>
                  </a:cubicBezTo>
                  <a:cubicBezTo>
                    <a:pt x="1846" y="770"/>
                    <a:pt x="1786" y="853"/>
                    <a:pt x="1810" y="948"/>
                  </a:cubicBezTo>
                  <a:cubicBezTo>
                    <a:pt x="1883" y="1428"/>
                    <a:pt x="1488" y="1811"/>
                    <a:pt x="1059" y="1811"/>
                  </a:cubicBezTo>
                  <a:cubicBezTo>
                    <a:pt x="923" y="1811"/>
                    <a:pt x="784" y="1772"/>
                    <a:pt x="655" y="1687"/>
                  </a:cubicBezTo>
                  <a:cubicBezTo>
                    <a:pt x="48" y="1282"/>
                    <a:pt x="346" y="329"/>
                    <a:pt x="1072" y="329"/>
                  </a:cubicBezTo>
                  <a:cubicBezTo>
                    <a:pt x="1239" y="329"/>
                    <a:pt x="1405" y="389"/>
                    <a:pt x="1536" y="496"/>
                  </a:cubicBezTo>
                  <a:cubicBezTo>
                    <a:pt x="1567" y="522"/>
                    <a:pt x="1605" y="534"/>
                    <a:pt x="1642" y="534"/>
                  </a:cubicBezTo>
                  <a:cubicBezTo>
                    <a:pt x="1692" y="534"/>
                    <a:pt x="1741" y="513"/>
                    <a:pt x="1774" y="472"/>
                  </a:cubicBezTo>
                  <a:cubicBezTo>
                    <a:pt x="1834" y="389"/>
                    <a:pt x="1822" y="294"/>
                    <a:pt x="1751" y="234"/>
                  </a:cubicBezTo>
                  <a:cubicBezTo>
                    <a:pt x="1545" y="73"/>
                    <a:pt x="1313" y="1"/>
                    <a:pt x="1086"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endParaRPr>
                <a:solidFill>
                  <a:schemeClr val="bg1"/>
                </a:solidFill>
              </a:endParaRPr>
            </a:p>
          </p:txBody>
        </p:sp>
        <p:sp>
          <p:nvSpPr>
            <p:cNvPr id="20" name="Google Shape;9681;p66"/>
            <p:cNvSpPr/>
            <p:nvPr/>
          </p:nvSpPr>
          <p:spPr>
            <a:xfrm>
              <a:off x="1284212" y="1963766"/>
              <a:ext cx="379489" cy="366046"/>
            </a:xfrm>
            <a:custGeom>
              <a:avLst/>
              <a:rect l="l" t="t" r="r" b="b"/>
              <a:pathLst>
                <a:path w="11913" h="11491">
                  <a:moveTo>
                    <a:pt x="1031" y="2185"/>
                  </a:moveTo>
                  <a:cubicBezTo>
                    <a:pt x="1151" y="2185"/>
                    <a:pt x="1275" y="2224"/>
                    <a:pt x="1387" y="2311"/>
                  </a:cubicBezTo>
                  <a:cubicBezTo>
                    <a:pt x="1625" y="2489"/>
                    <a:pt x="1673" y="2834"/>
                    <a:pt x="1506" y="3084"/>
                  </a:cubicBezTo>
                  <a:cubicBezTo>
                    <a:pt x="1389" y="3256"/>
                    <a:pt x="1207" y="3337"/>
                    <a:pt x="1026" y="3337"/>
                  </a:cubicBezTo>
                  <a:cubicBezTo>
                    <a:pt x="767" y="3337"/>
                    <a:pt x="510" y="3171"/>
                    <a:pt x="447" y="2870"/>
                  </a:cubicBezTo>
                  <a:cubicBezTo>
                    <a:pt x="376" y="2492"/>
                    <a:pt x="689" y="2185"/>
                    <a:pt x="1031" y="2185"/>
                  </a:cubicBezTo>
                  <a:close/>
                  <a:moveTo>
                    <a:pt x="4269" y="3025"/>
                  </a:moveTo>
                  <a:cubicBezTo>
                    <a:pt x="4364" y="3073"/>
                    <a:pt x="5435" y="3680"/>
                    <a:pt x="5519" y="3739"/>
                  </a:cubicBezTo>
                  <a:lnTo>
                    <a:pt x="4269" y="4454"/>
                  </a:lnTo>
                  <a:lnTo>
                    <a:pt x="4269" y="3025"/>
                  </a:lnTo>
                  <a:close/>
                  <a:moveTo>
                    <a:pt x="7448" y="3025"/>
                  </a:moveTo>
                  <a:lnTo>
                    <a:pt x="7448" y="4454"/>
                  </a:lnTo>
                  <a:lnTo>
                    <a:pt x="6197" y="3739"/>
                  </a:lnTo>
                  <a:lnTo>
                    <a:pt x="7448" y="3025"/>
                  </a:lnTo>
                  <a:close/>
                  <a:moveTo>
                    <a:pt x="2550" y="2268"/>
                  </a:moveTo>
                  <a:cubicBezTo>
                    <a:pt x="2817" y="2268"/>
                    <a:pt x="3085" y="2336"/>
                    <a:pt x="3328" y="2477"/>
                  </a:cubicBezTo>
                  <a:cubicBezTo>
                    <a:pt x="3697" y="2692"/>
                    <a:pt x="3566" y="2608"/>
                    <a:pt x="3935" y="2811"/>
                  </a:cubicBezTo>
                  <a:lnTo>
                    <a:pt x="3935" y="4644"/>
                  </a:lnTo>
                  <a:lnTo>
                    <a:pt x="2328" y="5573"/>
                  </a:lnTo>
                  <a:lnTo>
                    <a:pt x="1744" y="5240"/>
                  </a:lnTo>
                  <a:cubicBezTo>
                    <a:pt x="1375" y="5037"/>
                    <a:pt x="1125" y="4692"/>
                    <a:pt x="1006" y="4275"/>
                  </a:cubicBezTo>
                  <a:cubicBezTo>
                    <a:pt x="947" y="4085"/>
                    <a:pt x="923" y="3870"/>
                    <a:pt x="959" y="3680"/>
                  </a:cubicBezTo>
                  <a:lnTo>
                    <a:pt x="959" y="3680"/>
                  </a:lnTo>
                  <a:cubicBezTo>
                    <a:pt x="981" y="3681"/>
                    <a:pt x="1003" y="3682"/>
                    <a:pt x="1025" y="3682"/>
                  </a:cubicBezTo>
                  <a:cubicBezTo>
                    <a:pt x="1659" y="3682"/>
                    <a:pt x="2129" y="3028"/>
                    <a:pt x="1875" y="2418"/>
                  </a:cubicBezTo>
                  <a:cubicBezTo>
                    <a:pt x="2090" y="2319"/>
                    <a:pt x="2320" y="2268"/>
                    <a:pt x="2550" y="2268"/>
                  </a:cubicBezTo>
                  <a:close/>
                  <a:moveTo>
                    <a:pt x="9186" y="2275"/>
                  </a:moveTo>
                  <a:cubicBezTo>
                    <a:pt x="10067" y="2275"/>
                    <a:pt x="10781" y="2977"/>
                    <a:pt x="10781" y="3858"/>
                  </a:cubicBezTo>
                  <a:cubicBezTo>
                    <a:pt x="10781" y="4418"/>
                    <a:pt x="10460" y="4954"/>
                    <a:pt x="9972" y="5240"/>
                  </a:cubicBezTo>
                  <a:lnTo>
                    <a:pt x="9400" y="5573"/>
                  </a:lnTo>
                  <a:cubicBezTo>
                    <a:pt x="9186" y="5454"/>
                    <a:pt x="7983" y="4751"/>
                    <a:pt x="7793" y="4644"/>
                  </a:cubicBezTo>
                  <a:lnTo>
                    <a:pt x="7793" y="2834"/>
                  </a:lnTo>
                  <a:cubicBezTo>
                    <a:pt x="8245" y="2596"/>
                    <a:pt x="8567" y="2275"/>
                    <a:pt x="9186" y="2275"/>
                  </a:cubicBezTo>
                  <a:close/>
                  <a:moveTo>
                    <a:pt x="3935" y="5013"/>
                  </a:moveTo>
                  <a:lnTo>
                    <a:pt x="3935" y="6478"/>
                  </a:lnTo>
                  <a:lnTo>
                    <a:pt x="2673" y="5751"/>
                  </a:lnTo>
                  <a:lnTo>
                    <a:pt x="3935" y="5013"/>
                  </a:lnTo>
                  <a:close/>
                  <a:moveTo>
                    <a:pt x="7793" y="5037"/>
                  </a:moveTo>
                  <a:cubicBezTo>
                    <a:pt x="7948" y="5120"/>
                    <a:pt x="8900" y="5668"/>
                    <a:pt x="9055" y="5763"/>
                  </a:cubicBezTo>
                  <a:lnTo>
                    <a:pt x="7793" y="6490"/>
                  </a:lnTo>
                  <a:lnTo>
                    <a:pt x="7793" y="5037"/>
                  </a:lnTo>
                  <a:close/>
                  <a:moveTo>
                    <a:pt x="5852" y="3918"/>
                  </a:moveTo>
                  <a:lnTo>
                    <a:pt x="7448" y="4823"/>
                  </a:lnTo>
                  <a:lnTo>
                    <a:pt x="7448" y="6668"/>
                  </a:lnTo>
                  <a:lnTo>
                    <a:pt x="5852" y="7573"/>
                  </a:lnTo>
                  <a:lnTo>
                    <a:pt x="4257" y="6668"/>
                  </a:lnTo>
                  <a:lnTo>
                    <a:pt x="4257" y="4823"/>
                  </a:lnTo>
                  <a:lnTo>
                    <a:pt x="5852" y="3918"/>
                  </a:lnTo>
                  <a:close/>
                  <a:moveTo>
                    <a:pt x="7448" y="7061"/>
                  </a:moveTo>
                  <a:lnTo>
                    <a:pt x="7448" y="8490"/>
                  </a:lnTo>
                  <a:cubicBezTo>
                    <a:pt x="7352" y="8442"/>
                    <a:pt x="6281" y="7835"/>
                    <a:pt x="6197" y="7776"/>
                  </a:cubicBezTo>
                  <a:lnTo>
                    <a:pt x="7448" y="7061"/>
                  </a:lnTo>
                  <a:close/>
                  <a:moveTo>
                    <a:pt x="4269" y="7073"/>
                  </a:moveTo>
                  <a:lnTo>
                    <a:pt x="5519" y="7787"/>
                  </a:lnTo>
                  <a:lnTo>
                    <a:pt x="4269" y="8502"/>
                  </a:lnTo>
                  <a:lnTo>
                    <a:pt x="4269" y="7073"/>
                  </a:lnTo>
                  <a:close/>
                  <a:moveTo>
                    <a:pt x="9376" y="5954"/>
                  </a:moveTo>
                  <a:lnTo>
                    <a:pt x="9960" y="6287"/>
                  </a:lnTo>
                  <a:cubicBezTo>
                    <a:pt x="10329" y="6490"/>
                    <a:pt x="10579" y="6835"/>
                    <a:pt x="10710" y="7252"/>
                  </a:cubicBezTo>
                  <a:cubicBezTo>
                    <a:pt x="10746" y="7430"/>
                    <a:pt x="10757" y="7609"/>
                    <a:pt x="10757" y="7787"/>
                  </a:cubicBezTo>
                  <a:cubicBezTo>
                    <a:pt x="10736" y="7786"/>
                    <a:pt x="10714" y="7785"/>
                    <a:pt x="10693" y="7785"/>
                  </a:cubicBezTo>
                  <a:cubicBezTo>
                    <a:pt x="10049" y="7785"/>
                    <a:pt x="9612" y="8474"/>
                    <a:pt x="9888" y="9085"/>
                  </a:cubicBezTo>
                  <a:cubicBezTo>
                    <a:pt x="9662" y="9190"/>
                    <a:pt x="9412" y="9249"/>
                    <a:pt x="9161" y="9249"/>
                  </a:cubicBezTo>
                  <a:cubicBezTo>
                    <a:pt x="8898" y="9249"/>
                    <a:pt x="8632" y="9184"/>
                    <a:pt x="8388" y="9038"/>
                  </a:cubicBezTo>
                  <a:cubicBezTo>
                    <a:pt x="8007" y="8811"/>
                    <a:pt x="8138" y="8907"/>
                    <a:pt x="7769" y="8692"/>
                  </a:cubicBezTo>
                  <a:lnTo>
                    <a:pt x="7769" y="6883"/>
                  </a:lnTo>
                  <a:lnTo>
                    <a:pt x="9376" y="5954"/>
                  </a:lnTo>
                  <a:close/>
                  <a:moveTo>
                    <a:pt x="10731" y="8111"/>
                  </a:moveTo>
                  <a:cubicBezTo>
                    <a:pt x="10841" y="8111"/>
                    <a:pt x="10950" y="8142"/>
                    <a:pt x="11043" y="8204"/>
                  </a:cubicBezTo>
                  <a:cubicBezTo>
                    <a:pt x="11484" y="8502"/>
                    <a:pt x="11329" y="9157"/>
                    <a:pt x="10841" y="9264"/>
                  </a:cubicBezTo>
                  <a:cubicBezTo>
                    <a:pt x="10802" y="9271"/>
                    <a:pt x="10764" y="9275"/>
                    <a:pt x="10726" y="9275"/>
                  </a:cubicBezTo>
                  <a:cubicBezTo>
                    <a:pt x="10276" y="9275"/>
                    <a:pt x="9982" y="8767"/>
                    <a:pt x="10246" y="8371"/>
                  </a:cubicBezTo>
                  <a:cubicBezTo>
                    <a:pt x="10358" y="8199"/>
                    <a:pt x="10545" y="8111"/>
                    <a:pt x="10731" y="8111"/>
                  </a:cubicBezTo>
                  <a:close/>
                  <a:moveTo>
                    <a:pt x="5852" y="7978"/>
                  </a:moveTo>
                  <a:cubicBezTo>
                    <a:pt x="6043" y="8097"/>
                    <a:pt x="7233" y="8764"/>
                    <a:pt x="7448" y="8883"/>
                  </a:cubicBezTo>
                  <a:lnTo>
                    <a:pt x="7448" y="9585"/>
                  </a:lnTo>
                  <a:cubicBezTo>
                    <a:pt x="7448" y="10466"/>
                    <a:pt x="6733" y="11181"/>
                    <a:pt x="5852" y="11181"/>
                  </a:cubicBezTo>
                  <a:cubicBezTo>
                    <a:pt x="4971" y="11181"/>
                    <a:pt x="4257" y="10466"/>
                    <a:pt x="4257" y="9585"/>
                  </a:cubicBezTo>
                  <a:lnTo>
                    <a:pt x="4257" y="8883"/>
                  </a:lnTo>
                  <a:lnTo>
                    <a:pt x="5852" y="7978"/>
                  </a:lnTo>
                  <a:close/>
                  <a:moveTo>
                    <a:pt x="5852" y="1"/>
                  </a:moveTo>
                  <a:cubicBezTo>
                    <a:pt x="4792" y="1"/>
                    <a:pt x="3935" y="870"/>
                    <a:pt x="3935" y="1918"/>
                  </a:cubicBezTo>
                  <a:lnTo>
                    <a:pt x="3935" y="2430"/>
                  </a:lnTo>
                  <a:cubicBezTo>
                    <a:pt x="3649" y="2263"/>
                    <a:pt x="3757" y="2322"/>
                    <a:pt x="3483" y="2180"/>
                  </a:cubicBezTo>
                  <a:cubicBezTo>
                    <a:pt x="3183" y="2005"/>
                    <a:pt x="2854" y="1922"/>
                    <a:pt x="2529" y="1922"/>
                  </a:cubicBezTo>
                  <a:cubicBezTo>
                    <a:pt x="2235" y="1922"/>
                    <a:pt x="1945" y="1990"/>
                    <a:pt x="1685" y="2120"/>
                  </a:cubicBezTo>
                  <a:cubicBezTo>
                    <a:pt x="1491" y="1915"/>
                    <a:pt x="1256" y="1827"/>
                    <a:pt x="1027" y="1827"/>
                  </a:cubicBezTo>
                  <a:cubicBezTo>
                    <a:pt x="497" y="1827"/>
                    <a:pt x="0" y="2303"/>
                    <a:pt x="125" y="2918"/>
                  </a:cubicBezTo>
                  <a:cubicBezTo>
                    <a:pt x="185" y="3215"/>
                    <a:pt x="375" y="3454"/>
                    <a:pt x="625" y="3573"/>
                  </a:cubicBezTo>
                  <a:cubicBezTo>
                    <a:pt x="530" y="4335"/>
                    <a:pt x="887" y="5109"/>
                    <a:pt x="1578" y="5501"/>
                  </a:cubicBezTo>
                  <a:cubicBezTo>
                    <a:pt x="1816" y="5644"/>
                    <a:pt x="1744" y="5597"/>
                    <a:pt x="1983" y="5728"/>
                  </a:cubicBezTo>
                  <a:lnTo>
                    <a:pt x="1578" y="5954"/>
                  </a:lnTo>
                  <a:cubicBezTo>
                    <a:pt x="982" y="6299"/>
                    <a:pt x="613" y="6942"/>
                    <a:pt x="613" y="7633"/>
                  </a:cubicBezTo>
                  <a:cubicBezTo>
                    <a:pt x="613" y="8633"/>
                    <a:pt x="1375" y="9466"/>
                    <a:pt x="2375" y="9538"/>
                  </a:cubicBezTo>
                  <a:lnTo>
                    <a:pt x="2387" y="9538"/>
                  </a:lnTo>
                  <a:cubicBezTo>
                    <a:pt x="2471" y="9538"/>
                    <a:pt x="2554" y="9478"/>
                    <a:pt x="2554" y="9395"/>
                  </a:cubicBezTo>
                  <a:cubicBezTo>
                    <a:pt x="2566" y="9300"/>
                    <a:pt x="2495" y="9216"/>
                    <a:pt x="2399" y="9216"/>
                  </a:cubicBezTo>
                  <a:cubicBezTo>
                    <a:pt x="1578" y="9145"/>
                    <a:pt x="959" y="8454"/>
                    <a:pt x="959" y="7633"/>
                  </a:cubicBezTo>
                  <a:cubicBezTo>
                    <a:pt x="959" y="7073"/>
                    <a:pt x="1268" y="6537"/>
                    <a:pt x="1756" y="6252"/>
                  </a:cubicBezTo>
                  <a:lnTo>
                    <a:pt x="2340" y="5918"/>
                  </a:lnTo>
                  <a:lnTo>
                    <a:pt x="3947" y="6847"/>
                  </a:lnTo>
                  <a:lnTo>
                    <a:pt x="3947" y="8657"/>
                  </a:lnTo>
                  <a:cubicBezTo>
                    <a:pt x="3411" y="8954"/>
                    <a:pt x="3280" y="9061"/>
                    <a:pt x="3030" y="9157"/>
                  </a:cubicBezTo>
                  <a:cubicBezTo>
                    <a:pt x="2935" y="9180"/>
                    <a:pt x="2887" y="9276"/>
                    <a:pt x="2911" y="9359"/>
                  </a:cubicBezTo>
                  <a:cubicBezTo>
                    <a:pt x="2932" y="9443"/>
                    <a:pt x="3008" y="9480"/>
                    <a:pt x="3082" y="9480"/>
                  </a:cubicBezTo>
                  <a:cubicBezTo>
                    <a:pt x="3093" y="9480"/>
                    <a:pt x="3103" y="9480"/>
                    <a:pt x="3114" y="9478"/>
                  </a:cubicBezTo>
                  <a:cubicBezTo>
                    <a:pt x="3423" y="9395"/>
                    <a:pt x="3578" y="9252"/>
                    <a:pt x="3947" y="9061"/>
                  </a:cubicBezTo>
                  <a:lnTo>
                    <a:pt x="3947" y="9573"/>
                  </a:lnTo>
                  <a:cubicBezTo>
                    <a:pt x="3947" y="10621"/>
                    <a:pt x="4816" y="11490"/>
                    <a:pt x="5864" y="11490"/>
                  </a:cubicBezTo>
                  <a:cubicBezTo>
                    <a:pt x="6924" y="11490"/>
                    <a:pt x="7793" y="10621"/>
                    <a:pt x="7793" y="9573"/>
                  </a:cubicBezTo>
                  <a:lnTo>
                    <a:pt x="7793" y="9085"/>
                  </a:lnTo>
                  <a:cubicBezTo>
                    <a:pt x="8269" y="9347"/>
                    <a:pt x="8591" y="9585"/>
                    <a:pt x="9186" y="9585"/>
                  </a:cubicBezTo>
                  <a:cubicBezTo>
                    <a:pt x="9495" y="9585"/>
                    <a:pt x="9829" y="9514"/>
                    <a:pt x="10115" y="9359"/>
                  </a:cubicBezTo>
                  <a:cubicBezTo>
                    <a:pt x="10277" y="9521"/>
                    <a:pt x="10500" y="9615"/>
                    <a:pt x="10736" y="9615"/>
                  </a:cubicBezTo>
                  <a:cubicBezTo>
                    <a:pt x="10794" y="9615"/>
                    <a:pt x="10853" y="9609"/>
                    <a:pt x="10912" y="9597"/>
                  </a:cubicBezTo>
                  <a:cubicBezTo>
                    <a:pt x="11781" y="9419"/>
                    <a:pt x="11912" y="8216"/>
                    <a:pt x="11091" y="7847"/>
                  </a:cubicBezTo>
                  <a:cubicBezTo>
                    <a:pt x="11162" y="7121"/>
                    <a:pt x="10805" y="6371"/>
                    <a:pt x="10138" y="5990"/>
                  </a:cubicBezTo>
                  <a:cubicBezTo>
                    <a:pt x="9900" y="5847"/>
                    <a:pt x="9972" y="5894"/>
                    <a:pt x="9734" y="5763"/>
                  </a:cubicBezTo>
                  <a:lnTo>
                    <a:pt x="10138" y="5537"/>
                  </a:lnTo>
                  <a:cubicBezTo>
                    <a:pt x="11067" y="5013"/>
                    <a:pt x="11377" y="3823"/>
                    <a:pt x="10853" y="2906"/>
                  </a:cubicBezTo>
                  <a:cubicBezTo>
                    <a:pt x="10507" y="2311"/>
                    <a:pt x="9876" y="1941"/>
                    <a:pt x="9174" y="1941"/>
                  </a:cubicBezTo>
                  <a:cubicBezTo>
                    <a:pt x="8471" y="1941"/>
                    <a:pt x="8067" y="2311"/>
                    <a:pt x="7769" y="2442"/>
                  </a:cubicBezTo>
                  <a:cubicBezTo>
                    <a:pt x="7757" y="2025"/>
                    <a:pt x="7805" y="1834"/>
                    <a:pt x="7733" y="1525"/>
                  </a:cubicBezTo>
                  <a:cubicBezTo>
                    <a:pt x="7711" y="1438"/>
                    <a:pt x="7640" y="1380"/>
                    <a:pt x="7546" y="1380"/>
                  </a:cubicBezTo>
                  <a:cubicBezTo>
                    <a:pt x="7537" y="1380"/>
                    <a:pt x="7528" y="1381"/>
                    <a:pt x="7519" y="1382"/>
                  </a:cubicBezTo>
                  <a:cubicBezTo>
                    <a:pt x="7436" y="1406"/>
                    <a:pt x="7376" y="1489"/>
                    <a:pt x="7388" y="1596"/>
                  </a:cubicBezTo>
                  <a:cubicBezTo>
                    <a:pt x="7448" y="1858"/>
                    <a:pt x="7412" y="2013"/>
                    <a:pt x="7436" y="2632"/>
                  </a:cubicBezTo>
                  <a:lnTo>
                    <a:pt x="5840" y="3549"/>
                  </a:lnTo>
                  <a:lnTo>
                    <a:pt x="4245" y="2632"/>
                  </a:lnTo>
                  <a:lnTo>
                    <a:pt x="4245" y="1941"/>
                  </a:lnTo>
                  <a:cubicBezTo>
                    <a:pt x="4245" y="1060"/>
                    <a:pt x="4959" y="346"/>
                    <a:pt x="5840" y="346"/>
                  </a:cubicBezTo>
                  <a:cubicBezTo>
                    <a:pt x="6364" y="346"/>
                    <a:pt x="6840" y="596"/>
                    <a:pt x="7150" y="1025"/>
                  </a:cubicBezTo>
                  <a:cubicBezTo>
                    <a:pt x="7186" y="1076"/>
                    <a:pt x="7241" y="1100"/>
                    <a:pt x="7294" y="1100"/>
                  </a:cubicBezTo>
                  <a:cubicBezTo>
                    <a:pt x="7328" y="1100"/>
                    <a:pt x="7360" y="1091"/>
                    <a:pt x="7388" y="1072"/>
                  </a:cubicBezTo>
                  <a:cubicBezTo>
                    <a:pt x="7459" y="1013"/>
                    <a:pt x="7471" y="906"/>
                    <a:pt x="7436" y="834"/>
                  </a:cubicBezTo>
                  <a:cubicBezTo>
                    <a:pt x="7078" y="310"/>
                    <a:pt x="6483" y="1"/>
                    <a:pt x="5852"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endParaRPr>
                <a:solidFill>
                  <a:schemeClr val="bg1"/>
                </a:solidFill>
              </a:endParaRPr>
            </a:p>
          </p:txBody>
        </p:sp>
      </p:grpSp>
      <p:grpSp>
        <p:nvGrpSpPr>
          <p:cNvPr id="21" name="Google Shape;9679;p66"/>
          <p:cNvGrpSpPr/>
          <p:nvPr/>
        </p:nvGrpSpPr>
        <p:grpSpPr>
          <a:xfrm>
            <a:off x="9309070" y="4335670"/>
            <a:ext cx="637850" cy="615255"/>
            <a:chOff x="1284212" y="1963766"/>
            <a:chExt cx="379489" cy="366046"/>
          </a:xfrm>
          <a:solidFill>
            <a:schemeClr val="bg1"/>
          </a:solidFill>
        </p:grpSpPr>
        <p:sp>
          <p:nvSpPr>
            <p:cNvPr id="22" name="Google Shape;9680;p66"/>
            <p:cNvSpPr/>
            <p:nvPr/>
          </p:nvSpPr>
          <p:spPr>
            <a:xfrm>
              <a:off x="1436861" y="2112975"/>
              <a:ext cx="69444" cy="68902"/>
            </a:xfrm>
            <a:custGeom>
              <a:avLst/>
              <a:rect l="l" t="t" r="r" b="b"/>
              <a:pathLst>
                <a:path w="2180" h="2163">
                  <a:moveTo>
                    <a:pt x="1086" y="1"/>
                  </a:moveTo>
                  <a:cubicBezTo>
                    <a:pt x="526" y="1"/>
                    <a:pt x="0" y="443"/>
                    <a:pt x="0" y="1079"/>
                  </a:cubicBezTo>
                  <a:cubicBezTo>
                    <a:pt x="0" y="1675"/>
                    <a:pt x="501" y="2163"/>
                    <a:pt x="1096" y="2163"/>
                  </a:cubicBezTo>
                  <a:cubicBezTo>
                    <a:pt x="1703" y="2163"/>
                    <a:pt x="2179" y="1675"/>
                    <a:pt x="2179" y="1079"/>
                  </a:cubicBezTo>
                  <a:cubicBezTo>
                    <a:pt x="2144" y="1020"/>
                    <a:pt x="2144" y="960"/>
                    <a:pt x="2132" y="889"/>
                  </a:cubicBezTo>
                  <a:cubicBezTo>
                    <a:pt x="2121" y="802"/>
                    <a:pt x="2040" y="744"/>
                    <a:pt x="1963" y="744"/>
                  </a:cubicBezTo>
                  <a:cubicBezTo>
                    <a:pt x="1955" y="744"/>
                    <a:pt x="1948" y="745"/>
                    <a:pt x="1941" y="746"/>
                  </a:cubicBezTo>
                  <a:cubicBezTo>
                    <a:pt x="1846" y="770"/>
                    <a:pt x="1786" y="853"/>
                    <a:pt x="1810" y="948"/>
                  </a:cubicBezTo>
                  <a:cubicBezTo>
                    <a:pt x="1883" y="1428"/>
                    <a:pt x="1488" y="1811"/>
                    <a:pt x="1059" y="1811"/>
                  </a:cubicBezTo>
                  <a:cubicBezTo>
                    <a:pt x="923" y="1811"/>
                    <a:pt x="784" y="1772"/>
                    <a:pt x="655" y="1687"/>
                  </a:cubicBezTo>
                  <a:cubicBezTo>
                    <a:pt x="48" y="1282"/>
                    <a:pt x="346" y="329"/>
                    <a:pt x="1072" y="329"/>
                  </a:cubicBezTo>
                  <a:cubicBezTo>
                    <a:pt x="1239" y="329"/>
                    <a:pt x="1405" y="389"/>
                    <a:pt x="1536" y="496"/>
                  </a:cubicBezTo>
                  <a:cubicBezTo>
                    <a:pt x="1567" y="522"/>
                    <a:pt x="1605" y="534"/>
                    <a:pt x="1642" y="534"/>
                  </a:cubicBezTo>
                  <a:cubicBezTo>
                    <a:pt x="1692" y="534"/>
                    <a:pt x="1741" y="513"/>
                    <a:pt x="1774" y="472"/>
                  </a:cubicBezTo>
                  <a:cubicBezTo>
                    <a:pt x="1834" y="389"/>
                    <a:pt x="1822" y="294"/>
                    <a:pt x="1751" y="234"/>
                  </a:cubicBezTo>
                  <a:cubicBezTo>
                    <a:pt x="1545" y="73"/>
                    <a:pt x="1313" y="1"/>
                    <a:pt x="1086"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endParaRPr>
                <a:solidFill>
                  <a:schemeClr val="bg1"/>
                </a:solidFill>
              </a:endParaRPr>
            </a:p>
          </p:txBody>
        </p:sp>
        <p:sp>
          <p:nvSpPr>
            <p:cNvPr id="23" name="Google Shape;9681;p66"/>
            <p:cNvSpPr/>
            <p:nvPr/>
          </p:nvSpPr>
          <p:spPr>
            <a:xfrm>
              <a:off x="1284212" y="1963766"/>
              <a:ext cx="379489" cy="366046"/>
            </a:xfrm>
            <a:custGeom>
              <a:avLst/>
              <a:rect l="l" t="t" r="r" b="b"/>
              <a:pathLst>
                <a:path w="11913" h="11491">
                  <a:moveTo>
                    <a:pt x="1031" y="2185"/>
                  </a:moveTo>
                  <a:cubicBezTo>
                    <a:pt x="1151" y="2185"/>
                    <a:pt x="1275" y="2224"/>
                    <a:pt x="1387" y="2311"/>
                  </a:cubicBezTo>
                  <a:cubicBezTo>
                    <a:pt x="1625" y="2489"/>
                    <a:pt x="1673" y="2834"/>
                    <a:pt x="1506" y="3084"/>
                  </a:cubicBezTo>
                  <a:cubicBezTo>
                    <a:pt x="1389" y="3256"/>
                    <a:pt x="1207" y="3337"/>
                    <a:pt x="1026" y="3337"/>
                  </a:cubicBezTo>
                  <a:cubicBezTo>
                    <a:pt x="767" y="3337"/>
                    <a:pt x="510" y="3171"/>
                    <a:pt x="447" y="2870"/>
                  </a:cubicBezTo>
                  <a:cubicBezTo>
                    <a:pt x="376" y="2492"/>
                    <a:pt x="689" y="2185"/>
                    <a:pt x="1031" y="2185"/>
                  </a:cubicBezTo>
                  <a:close/>
                  <a:moveTo>
                    <a:pt x="4269" y="3025"/>
                  </a:moveTo>
                  <a:cubicBezTo>
                    <a:pt x="4364" y="3073"/>
                    <a:pt x="5435" y="3680"/>
                    <a:pt x="5519" y="3739"/>
                  </a:cubicBezTo>
                  <a:lnTo>
                    <a:pt x="4269" y="4454"/>
                  </a:lnTo>
                  <a:lnTo>
                    <a:pt x="4269" y="3025"/>
                  </a:lnTo>
                  <a:close/>
                  <a:moveTo>
                    <a:pt x="7448" y="3025"/>
                  </a:moveTo>
                  <a:lnTo>
                    <a:pt x="7448" y="4454"/>
                  </a:lnTo>
                  <a:lnTo>
                    <a:pt x="6197" y="3739"/>
                  </a:lnTo>
                  <a:lnTo>
                    <a:pt x="7448" y="3025"/>
                  </a:lnTo>
                  <a:close/>
                  <a:moveTo>
                    <a:pt x="2550" y="2268"/>
                  </a:moveTo>
                  <a:cubicBezTo>
                    <a:pt x="2817" y="2268"/>
                    <a:pt x="3085" y="2336"/>
                    <a:pt x="3328" y="2477"/>
                  </a:cubicBezTo>
                  <a:cubicBezTo>
                    <a:pt x="3697" y="2692"/>
                    <a:pt x="3566" y="2608"/>
                    <a:pt x="3935" y="2811"/>
                  </a:cubicBezTo>
                  <a:lnTo>
                    <a:pt x="3935" y="4644"/>
                  </a:lnTo>
                  <a:lnTo>
                    <a:pt x="2328" y="5573"/>
                  </a:lnTo>
                  <a:lnTo>
                    <a:pt x="1744" y="5240"/>
                  </a:lnTo>
                  <a:cubicBezTo>
                    <a:pt x="1375" y="5037"/>
                    <a:pt x="1125" y="4692"/>
                    <a:pt x="1006" y="4275"/>
                  </a:cubicBezTo>
                  <a:cubicBezTo>
                    <a:pt x="947" y="4085"/>
                    <a:pt x="923" y="3870"/>
                    <a:pt x="959" y="3680"/>
                  </a:cubicBezTo>
                  <a:lnTo>
                    <a:pt x="959" y="3680"/>
                  </a:lnTo>
                  <a:cubicBezTo>
                    <a:pt x="981" y="3681"/>
                    <a:pt x="1003" y="3682"/>
                    <a:pt x="1025" y="3682"/>
                  </a:cubicBezTo>
                  <a:cubicBezTo>
                    <a:pt x="1659" y="3682"/>
                    <a:pt x="2129" y="3028"/>
                    <a:pt x="1875" y="2418"/>
                  </a:cubicBezTo>
                  <a:cubicBezTo>
                    <a:pt x="2090" y="2319"/>
                    <a:pt x="2320" y="2268"/>
                    <a:pt x="2550" y="2268"/>
                  </a:cubicBezTo>
                  <a:close/>
                  <a:moveTo>
                    <a:pt x="9186" y="2275"/>
                  </a:moveTo>
                  <a:cubicBezTo>
                    <a:pt x="10067" y="2275"/>
                    <a:pt x="10781" y="2977"/>
                    <a:pt x="10781" y="3858"/>
                  </a:cubicBezTo>
                  <a:cubicBezTo>
                    <a:pt x="10781" y="4418"/>
                    <a:pt x="10460" y="4954"/>
                    <a:pt x="9972" y="5240"/>
                  </a:cubicBezTo>
                  <a:lnTo>
                    <a:pt x="9400" y="5573"/>
                  </a:lnTo>
                  <a:cubicBezTo>
                    <a:pt x="9186" y="5454"/>
                    <a:pt x="7983" y="4751"/>
                    <a:pt x="7793" y="4644"/>
                  </a:cubicBezTo>
                  <a:lnTo>
                    <a:pt x="7793" y="2834"/>
                  </a:lnTo>
                  <a:cubicBezTo>
                    <a:pt x="8245" y="2596"/>
                    <a:pt x="8567" y="2275"/>
                    <a:pt x="9186" y="2275"/>
                  </a:cubicBezTo>
                  <a:close/>
                  <a:moveTo>
                    <a:pt x="3935" y="5013"/>
                  </a:moveTo>
                  <a:lnTo>
                    <a:pt x="3935" y="6478"/>
                  </a:lnTo>
                  <a:lnTo>
                    <a:pt x="2673" y="5751"/>
                  </a:lnTo>
                  <a:lnTo>
                    <a:pt x="3935" y="5013"/>
                  </a:lnTo>
                  <a:close/>
                  <a:moveTo>
                    <a:pt x="7793" y="5037"/>
                  </a:moveTo>
                  <a:cubicBezTo>
                    <a:pt x="7948" y="5120"/>
                    <a:pt x="8900" y="5668"/>
                    <a:pt x="9055" y="5763"/>
                  </a:cubicBezTo>
                  <a:lnTo>
                    <a:pt x="7793" y="6490"/>
                  </a:lnTo>
                  <a:lnTo>
                    <a:pt x="7793" y="5037"/>
                  </a:lnTo>
                  <a:close/>
                  <a:moveTo>
                    <a:pt x="5852" y="3918"/>
                  </a:moveTo>
                  <a:lnTo>
                    <a:pt x="7448" y="4823"/>
                  </a:lnTo>
                  <a:lnTo>
                    <a:pt x="7448" y="6668"/>
                  </a:lnTo>
                  <a:lnTo>
                    <a:pt x="5852" y="7573"/>
                  </a:lnTo>
                  <a:lnTo>
                    <a:pt x="4257" y="6668"/>
                  </a:lnTo>
                  <a:lnTo>
                    <a:pt x="4257" y="4823"/>
                  </a:lnTo>
                  <a:lnTo>
                    <a:pt x="5852" y="3918"/>
                  </a:lnTo>
                  <a:close/>
                  <a:moveTo>
                    <a:pt x="7448" y="7061"/>
                  </a:moveTo>
                  <a:lnTo>
                    <a:pt x="7448" y="8490"/>
                  </a:lnTo>
                  <a:cubicBezTo>
                    <a:pt x="7352" y="8442"/>
                    <a:pt x="6281" y="7835"/>
                    <a:pt x="6197" y="7776"/>
                  </a:cubicBezTo>
                  <a:lnTo>
                    <a:pt x="7448" y="7061"/>
                  </a:lnTo>
                  <a:close/>
                  <a:moveTo>
                    <a:pt x="4269" y="7073"/>
                  </a:moveTo>
                  <a:lnTo>
                    <a:pt x="5519" y="7787"/>
                  </a:lnTo>
                  <a:lnTo>
                    <a:pt x="4269" y="8502"/>
                  </a:lnTo>
                  <a:lnTo>
                    <a:pt x="4269" y="7073"/>
                  </a:lnTo>
                  <a:close/>
                  <a:moveTo>
                    <a:pt x="9376" y="5954"/>
                  </a:moveTo>
                  <a:lnTo>
                    <a:pt x="9960" y="6287"/>
                  </a:lnTo>
                  <a:cubicBezTo>
                    <a:pt x="10329" y="6490"/>
                    <a:pt x="10579" y="6835"/>
                    <a:pt x="10710" y="7252"/>
                  </a:cubicBezTo>
                  <a:cubicBezTo>
                    <a:pt x="10746" y="7430"/>
                    <a:pt x="10757" y="7609"/>
                    <a:pt x="10757" y="7787"/>
                  </a:cubicBezTo>
                  <a:cubicBezTo>
                    <a:pt x="10736" y="7786"/>
                    <a:pt x="10714" y="7785"/>
                    <a:pt x="10693" y="7785"/>
                  </a:cubicBezTo>
                  <a:cubicBezTo>
                    <a:pt x="10049" y="7785"/>
                    <a:pt x="9612" y="8474"/>
                    <a:pt x="9888" y="9085"/>
                  </a:cubicBezTo>
                  <a:cubicBezTo>
                    <a:pt x="9662" y="9190"/>
                    <a:pt x="9412" y="9249"/>
                    <a:pt x="9161" y="9249"/>
                  </a:cubicBezTo>
                  <a:cubicBezTo>
                    <a:pt x="8898" y="9249"/>
                    <a:pt x="8632" y="9184"/>
                    <a:pt x="8388" y="9038"/>
                  </a:cubicBezTo>
                  <a:cubicBezTo>
                    <a:pt x="8007" y="8811"/>
                    <a:pt x="8138" y="8907"/>
                    <a:pt x="7769" y="8692"/>
                  </a:cubicBezTo>
                  <a:lnTo>
                    <a:pt x="7769" y="6883"/>
                  </a:lnTo>
                  <a:lnTo>
                    <a:pt x="9376" y="5954"/>
                  </a:lnTo>
                  <a:close/>
                  <a:moveTo>
                    <a:pt x="10731" y="8111"/>
                  </a:moveTo>
                  <a:cubicBezTo>
                    <a:pt x="10841" y="8111"/>
                    <a:pt x="10950" y="8142"/>
                    <a:pt x="11043" y="8204"/>
                  </a:cubicBezTo>
                  <a:cubicBezTo>
                    <a:pt x="11484" y="8502"/>
                    <a:pt x="11329" y="9157"/>
                    <a:pt x="10841" y="9264"/>
                  </a:cubicBezTo>
                  <a:cubicBezTo>
                    <a:pt x="10802" y="9271"/>
                    <a:pt x="10764" y="9275"/>
                    <a:pt x="10726" y="9275"/>
                  </a:cubicBezTo>
                  <a:cubicBezTo>
                    <a:pt x="10276" y="9275"/>
                    <a:pt x="9982" y="8767"/>
                    <a:pt x="10246" y="8371"/>
                  </a:cubicBezTo>
                  <a:cubicBezTo>
                    <a:pt x="10358" y="8199"/>
                    <a:pt x="10545" y="8111"/>
                    <a:pt x="10731" y="8111"/>
                  </a:cubicBezTo>
                  <a:close/>
                  <a:moveTo>
                    <a:pt x="5852" y="7978"/>
                  </a:moveTo>
                  <a:cubicBezTo>
                    <a:pt x="6043" y="8097"/>
                    <a:pt x="7233" y="8764"/>
                    <a:pt x="7448" y="8883"/>
                  </a:cubicBezTo>
                  <a:lnTo>
                    <a:pt x="7448" y="9585"/>
                  </a:lnTo>
                  <a:cubicBezTo>
                    <a:pt x="7448" y="10466"/>
                    <a:pt x="6733" y="11181"/>
                    <a:pt x="5852" y="11181"/>
                  </a:cubicBezTo>
                  <a:cubicBezTo>
                    <a:pt x="4971" y="11181"/>
                    <a:pt x="4257" y="10466"/>
                    <a:pt x="4257" y="9585"/>
                  </a:cubicBezTo>
                  <a:lnTo>
                    <a:pt x="4257" y="8883"/>
                  </a:lnTo>
                  <a:lnTo>
                    <a:pt x="5852" y="7978"/>
                  </a:lnTo>
                  <a:close/>
                  <a:moveTo>
                    <a:pt x="5852" y="1"/>
                  </a:moveTo>
                  <a:cubicBezTo>
                    <a:pt x="4792" y="1"/>
                    <a:pt x="3935" y="870"/>
                    <a:pt x="3935" y="1918"/>
                  </a:cubicBezTo>
                  <a:lnTo>
                    <a:pt x="3935" y="2430"/>
                  </a:lnTo>
                  <a:cubicBezTo>
                    <a:pt x="3649" y="2263"/>
                    <a:pt x="3757" y="2322"/>
                    <a:pt x="3483" y="2180"/>
                  </a:cubicBezTo>
                  <a:cubicBezTo>
                    <a:pt x="3183" y="2005"/>
                    <a:pt x="2854" y="1922"/>
                    <a:pt x="2529" y="1922"/>
                  </a:cubicBezTo>
                  <a:cubicBezTo>
                    <a:pt x="2235" y="1922"/>
                    <a:pt x="1945" y="1990"/>
                    <a:pt x="1685" y="2120"/>
                  </a:cubicBezTo>
                  <a:cubicBezTo>
                    <a:pt x="1491" y="1915"/>
                    <a:pt x="1256" y="1827"/>
                    <a:pt x="1027" y="1827"/>
                  </a:cubicBezTo>
                  <a:cubicBezTo>
                    <a:pt x="497" y="1827"/>
                    <a:pt x="0" y="2303"/>
                    <a:pt x="125" y="2918"/>
                  </a:cubicBezTo>
                  <a:cubicBezTo>
                    <a:pt x="185" y="3215"/>
                    <a:pt x="375" y="3454"/>
                    <a:pt x="625" y="3573"/>
                  </a:cubicBezTo>
                  <a:cubicBezTo>
                    <a:pt x="530" y="4335"/>
                    <a:pt x="887" y="5109"/>
                    <a:pt x="1578" y="5501"/>
                  </a:cubicBezTo>
                  <a:cubicBezTo>
                    <a:pt x="1816" y="5644"/>
                    <a:pt x="1744" y="5597"/>
                    <a:pt x="1983" y="5728"/>
                  </a:cubicBezTo>
                  <a:lnTo>
                    <a:pt x="1578" y="5954"/>
                  </a:lnTo>
                  <a:cubicBezTo>
                    <a:pt x="982" y="6299"/>
                    <a:pt x="613" y="6942"/>
                    <a:pt x="613" y="7633"/>
                  </a:cubicBezTo>
                  <a:cubicBezTo>
                    <a:pt x="613" y="8633"/>
                    <a:pt x="1375" y="9466"/>
                    <a:pt x="2375" y="9538"/>
                  </a:cubicBezTo>
                  <a:lnTo>
                    <a:pt x="2387" y="9538"/>
                  </a:lnTo>
                  <a:cubicBezTo>
                    <a:pt x="2471" y="9538"/>
                    <a:pt x="2554" y="9478"/>
                    <a:pt x="2554" y="9395"/>
                  </a:cubicBezTo>
                  <a:cubicBezTo>
                    <a:pt x="2566" y="9300"/>
                    <a:pt x="2495" y="9216"/>
                    <a:pt x="2399" y="9216"/>
                  </a:cubicBezTo>
                  <a:cubicBezTo>
                    <a:pt x="1578" y="9145"/>
                    <a:pt x="959" y="8454"/>
                    <a:pt x="959" y="7633"/>
                  </a:cubicBezTo>
                  <a:cubicBezTo>
                    <a:pt x="959" y="7073"/>
                    <a:pt x="1268" y="6537"/>
                    <a:pt x="1756" y="6252"/>
                  </a:cubicBezTo>
                  <a:lnTo>
                    <a:pt x="2340" y="5918"/>
                  </a:lnTo>
                  <a:lnTo>
                    <a:pt x="3947" y="6847"/>
                  </a:lnTo>
                  <a:lnTo>
                    <a:pt x="3947" y="8657"/>
                  </a:lnTo>
                  <a:cubicBezTo>
                    <a:pt x="3411" y="8954"/>
                    <a:pt x="3280" y="9061"/>
                    <a:pt x="3030" y="9157"/>
                  </a:cubicBezTo>
                  <a:cubicBezTo>
                    <a:pt x="2935" y="9180"/>
                    <a:pt x="2887" y="9276"/>
                    <a:pt x="2911" y="9359"/>
                  </a:cubicBezTo>
                  <a:cubicBezTo>
                    <a:pt x="2932" y="9443"/>
                    <a:pt x="3008" y="9480"/>
                    <a:pt x="3082" y="9480"/>
                  </a:cubicBezTo>
                  <a:cubicBezTo>
                    <a:pt x="3093" y="9480"/>
                    <a:pt x="3103" y="9480"/>
                    <a:pt x="3114" y="9478"/>
                  </a:cubicBezTo>
                  <a:cubicBezTo>
                    <a:pt x="3423" y="9395"/>
                    <a:pt x="3578" y="9252"/>
                    <a:pt x="3947" y="9061"/>
                  </a:cubicBezTo>
                  <a:lnTo>
                    <a:pt x="3947" y="9573"/>
                  </a:lnTo>
                  <a:cubicBezTo>
                    <a:pt x="3947" y="10621"/>
                    <a:pt x="4816" y="11490"/>
                    <a:pt x="5864" y="11490"/>
                  </a:cubicBezTo>
                  <a:cubicBezTo>
                    <a:pt x="6924" y="11490"/>
                    <a:pt x="7793" y="10621"/>
                    <a:pt x="7793" y="9573"/>
                  </a:cubicBezTo>
                  <a:lnTo>
                    <a:pt x="7793" y="9085"/>
                  </a:lnTo>
                  <a:cubicBezTo>
                    <a:pt x="8269" y="9347"/>
                    <a:pt x="8591" y="9585"/>
                    <a:pt x="9186" y="9585"/>
                  </a:cubicBezTo>
                  <a:cubicBezTo>
                    <a:pt x="9495" y="9585"/>
                    <a:pt x="9829" y="9514"/>
                    <a:pt x="10115" y="9359"/>
                  </a:cubicBezTo>
                  <a:cubicBezTo>
                    <a:pt x="10277" y="9521"/>
                    <a:pt x="10500" y="9615"/>
                    <a:pt x="10736" y="9615"/>
                  </a:cubicBezTo>
                  <a:cubicBezTo>
                    <a:pt x="10794" y="9615"/>
                    <a:pt x="10853" y="9609"/>
                    <a:pt x="10912" y="9597"/>
                  </a:cubicBezTo>
                  <a:cubicBezTo>
                    <a:pt x="11781" y="9419"/>
                    <a:pt x="11912" y="8216"/>
                    <a:pt x="11091" y="7847"/>
                  </a:cubicBezTo>
                  <a:cubicBezTo>
                    <a:pt x="11162" y="7121"/>
                    <a:pt x="10805" y="6371"/>
                    <a:pt x="10138" y="5990"/>
                  </a:cubicBezTo>
                  <a:cubicBezTo>
                    <a:pt x="9900" y="5847"/>
                    <a:pt x="9972" y="5894"/>
                    <a:pt x="9734" y="5763"/>
                  </a:cubicBezTo>
                  <a:lnTo>
                    <a:pt x="10138" y="5537"/>
                  </a:lnTo>
                  <a:cubicBezTo>
                    <a:pt x="11067" y="5013"/>
                    <a:pt x="11377" y="3823"/>
                    <a:pt x="10853" y="2906"/>
                  </a:cubicBezTo>
                  <a:cubicBezTo>
                    <a:pt x="10507" y="2311"/>
                    <a:pt x="9876" y="1941"/>
                    <a:pt x="9174" y="1941"/>
                  </a:cubicBezTo>
                  <a:cubicBezTo>
                    <a:pt x="8471" y="1941"/>
                    <a:pt x="8067" y="2311"/>
                    <a:pt x="7769" y="2442"/>
                  </a:cubicBezTo>
                  <a:cubicBezTo>
                    <a:pt x="7757" y="2025"/>
                    <a:pt x="7805" y="1834"/>
                    <a:pt x="7733" y="1525"/>
                  </a:cubicBezTo>
                  <a:cubicBezTo>
                    <a:pt x="7711" y="1438"/>
                    <a:pt x="7640" y="1380"/>
                    <a:pt x="7546" y="1380"/>
                  </a:cubicBezTo>
                  <a:cubicBezTo>
                    <a:pt x="7537" y="1380"/>
                    <a:pt x="7528" y="1381"/>
                    <a:pt x="7519" y="1382"/>
                  </a:cubicBezTo>
                  <a:cubicBezTo>
                    <a:pt x="7436" y="1406"/>
                    <a:pt x="7376" y="1489"/>
                    <a:pt x="7388" y="1596"/>
                  </a:cubicBezTo>
                  <a:cubicBezTo>
                    <a:pt x="7448" y="1858"/>
                    <a:pt x="7412" y="2013"/>
                    <a:pt x="7436" y="2632"/>
                  </a:cubicBezTo>
                  <a:lnTo>
                    <a:pt x="5840" y="3549"/>
                  </a:lnTo>
                  <a:lnTo>
                    <a:pt x="4245" y="2632"/>
                  </a:lnTo>
                  <a:lnTo>
                    <a:pt x="4245" y="1941"/>
                  </a:lnTo>
                  <a:cubicBezTo>
                    <a:pt x="4245" y="1060"/>
                    <a:pt x="4959" y="346"/>
                    <a:pt x="5840" y="346"/>
                  </a:cubicBezTo>
                  <a:cubicBezTo>
                    <a:pt x="6364" y="346"/>
                    <a:pt x="6840" y="596"/>
                    <a:pt x="7150" y="1025"/>
                  </a:cubicBezTo>
                  <a:cubicBezTo>
                    <a:pt x="7186" y="1076"/>
                    <a:pt x="7241" y="1100"/>
                    <a:pt x="7294" y="1100"/>
                  </a:cubicBezTo>
                  <a:cubicBezTo>
                    <a:pt x="7328" y="1100"/>
                    <a:pt x="7360" y="1091"/>
                    <a:pt x="7388" y="1072"/>
                  </a:cubicBezTo>
                  <a:cubicBezTo>
                    <a:pt x="7459" y="1013"/>
                    <a:pt x="7471" y="906"/>
                    <a:pt x="7436" y="834"/>
                  </a:cubicBezTo>
                  <a:cubicBezTo>
                    <a:pt x="7078" y="310"/>
                    <a:pt x="6483" y="1"/>
                    <a:pt x="5852"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endParaRPr>
                <a:solidFill>
                  <a:schemeClr val="bg1"/>
                </a:solidFill>
              </a:endParaRPr>
            </a:p>
          </p:txBody>
        </p:sp>
      </p:grpSp>
      <p:grpSp>
        <p:nvGrpSpPr>
          <p:cNvPr id="24" name="Google Shape;9679;p66"/>
          <p:cNvGrpSpPr/>
          <p:nvPr/>
        </p:nvGrpSpPr>
        <p:grpSpPr>
          <a:xfrm>
            <a:off x="6976652" y="4335670"/>
            <a:ext cx="637850" cy="615255"/>
            <a:chOff x="1284212" y="1963766"/>
            <a:chExt cx="379489" cy="366046"/>
          </a:xfrm>
          <a:solidFill>
            <a:schemeClr val="bg1"/>
          </a:solidFill>
        </p:grpSpPr>
        <p:sp>
          <p:nvSpPr>
            <p:cNvPr id="25" name="Google Shape;9680;p66"/>
            <p:cNvSpPr/>
            <p:nvPr/>
          </p:nvSpPr>
          <p:spPr>
            <a:xfrm>
              <a:off x="1436861" y="2112975"/>
              <a:ext cx="69444" cy="68902"/>
            </a:xfrm>
            <a:custGeom>
              <a:avLst/>
              <a:rect l="l" t="t" r="r" b="b"/>
              <a:pathLst>
                <a:path w="2180" h="2163">
                  <a:moveTo>
                    <a:pt x="1086" y="1"/>
                  </a:moveTo>
                  <a:cubicBezTo>
                    <a:pt x="526" y="1"/>
                    <a:pt x="0" y="443"/>
                    <a:pt x="0" y="1079"/>
                  </a:cubicBezTo>
                  <a:cubicBezTo>
                    <a:pt x="0" y="1675"/>
                    <a:pt x="501" y="2163"/>
                    <a:pt x="1096" y="2163"/>
                  </a:cubicBezTo>
                  <a:cubicBezTo>
                    <a:pt x="1703" y="2163"/>
                    <a:pt x="2179" y="1675"/>
                    <a:pt x="2179" y="1079"/>
                  </a:cubicBezTo>
                  <a:cubicBezTo>
                    <a:pt x="2144" y="1020"/>
                    <a:pt x="2144" y="960"/>
                    <a:pt x="2132" y="889"/>
                  </a:cubicBezTo>
                  <a:cubicBezTo>
                    <a:pt x="2121" y="802"/>
                    <a:pt x="2040" y="744"/>
                    <a:pt x="1963" y="744"/>
                  </a:cubicBezTo>
                  <a:cubicBezTo>
                    <a:pt x="1955" y="744"/>
                    <a:pt x="1948" y="745"/>
                    <a:pt x="1941" y="746"/>
                  </a:cubicBezTo>
                  <a:cubicBezTo>
                    <a:pt x="1846" y="770"/>
                    <a:pt x="1786" y="853"/>
                    <a:pt x="1810" y="948"/>
                  </a:cubicBezTo>
                  <a:cubicBezTo>
                    <a:pt x="1883" y="1428"/>
                    <a:pt x="1488" y="1811"/>
                    <a:pt x="1059" y="1811"/>
                  </a:cubicBezTo>
                  <a:cubicBezTo>
                    <a:pt x="923" y="1811"/>
                    <a:pt x="784" y="1772"/>
                    <a:pt x="655" y="1687"/>
                  </a:cubicBezTo>
                  <a:cubicBezTo>
                    <a:pt x="48" y="1282"/>
                    <a:pt x="346" y="329"/>
                    <a:pt x="1072" y="329"/>
                  </a:cubicBezTo>
                  <a:cubicBezTo>
                    <a:pt x="1239" y="329"/>
                    <a:pt x="1405" y="389"/>
                    <a:pt x="1536" y="496"/>
                  </a:cubicBezTo>
                  <a:cubicBezTo>
                    <a:pt x="1567" y="522"/>
                    <a:pt x="1605" y="534"/>
                    <a:pt x="1642" y="534"/>
                  </a:cubicBezTo>
                  <a:cubicBezTo>
                    <a:pt x="1692" y="534"/>
                    <a:pt x="1741" y="513"/>
                    <a:pt x="1774" y="472"/>
                  </a:cubicBezTo>
                  <a:cubicBezTo>
                    <a:pt x="1834" y="389"/>
                    <a:pt x="1822" y="294"/>
                    <a:pt x="1751" y="234"/>
                  </a:cubicBezTo>
                  <a:cubicBezTo>
                    <a:pt x="1545" y="73"/>
                    <a:pt x="1313" y="1"/>
                    <a:pt x="1086"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endParaRPr>
                <a:solidFill>
                  <a:schemeClr val="bg1"/>
                </a:solidFill>
              </a:endParaRPr>
            </a:p>
          </p:txBody>
        </p:sp>
        <p:sp>
          <p:nvSpPr>
            <p:cNvPr id="26" name="Google Shape;9681;p66"/>
            <p:cNvSpPr/>
            <p:nvPr/>
          </p:nvSpPr>
          <p:spPr>
            <a:xfrm>
              <a:off x="1284212" y="1963766"/>
              <a:ext cx="379489" cy="366046"/>
            </a:xfrm>
            <a:custGeom>
              <a:avLst/>
              <a:rect l="l" t="t" r="r" b="b"/>
              <a:pathLst>
                <a:path w="11913" h="11491">
                  <a:moveTo>
                    <a:pt x="1031" y="2185"/>
                  </a:moveTo>
                  <a:cubicBezTo>
                    <a:pt x="1151" y="2185"/>
                    <a:pt x="1275" y="2224"/>
                    <a:pt x="1387" y="2311"/>
                  </a:cubicBezTo>
                  <a:cubicBezTo>
                    <a:pt x="1625" y="2489"/>
                    <a:pt x="1673" y="2834"/>
                    <a:pt x="1506" y="3084"/>
                  </a:cubicBezTo>
                  <a:cubicBezTo>
                    <a:pt x="1389" y="3256"/>
                    <a:pt x="1207" y="3337"/>
                    <a:pt x="1026" y="3337"/>
                  </a:cubicBezTo>
                  <a:cubicBezTo>
                    <a:pt x="767" y="3337"/>
                    <a:pt x="510" y="3171"/>
                    <a:pt x="447" y="2870"/>
                  </a:cubicBezTo>
                  <a:cubicBezTo>
                    <a:pt x="376" y="2492"/>
                    <a:pt x="689" y="2185"/>
                    <a:pt x="1031" y="2185"/>
                  </a:cubicBezTo>
                  <a:close/>
                  <a:moveTo>
                    <a:pt x="4269" y="3025"/>
                  </a:moveTo>
                  <a:cubicBezTo>
                    <a:pt x="4364" y="3073"/>
                    <a:pt x="5435" y="3680"/>
                    <a:pt x="5519" y="3739"/>
                  </a:cubicBezTo>
                  <a:lnTo>
                    <a:pt x="4269" y="4454"/>
                  </a:lnTo>
                  <a:lnTo>
                    <a:pt x="4269" y="3025"/>
                  </a:lnTo>
                  <a:close/>
                  <a:moveTo>
                    <a:pt x="7448" y="3025"/>
                  </a:moveTo>
                  <a:lnTo>
                    <a:pt x="7448" y="4454"/>
                  </a:lnTo>
                  <a:lnTo>
                    <a:pt x="6197" y="3739"/>
                  </a:lnTo>
                  <a:lnTo>
                    <a:pt x="7448" y="3025"/>
                  </a:lnTo>
                  <a:close/>
                  <a:moveTo>
                    <a:pt x="2550" y="2268"/>
                  </a:moveTo>
                  <a:cubicBezTo>
                    <a:pt x="2817" y="2268"/>
                    <a:pt x="3085" y="2336"/>
                    <a:pt x="3328" y="2477"/>
                  </a:cubicBezTo>
                  <a:cubicBezTo>
                    <a:pt x="3697" y="2692"/>
                    <a:pt x="3566" y="2608"/>
                    <a:pt x="3935" y="2811"/>
                  </a:cubicBezTo>
                  <a:lnTo>
                    <a:pt x="3935" y="4644"/>
                  </a:lnTo>
                  <a:lnTo>
                    <a:pt x="2328" y="5573"/>
                  </a:lnTo>
                  <a:lnTo>
                    <a:pt x="1744" y="5240"/>
                  </a:lnTo>
                  <a:cubicBezTo>
                    <a:pt x="1375" y="5037"/>
                    <a:pt x="1125" y="4692"/>
                    <a:pt x="1006" y="4275"/>
                  </a:cubicBezTo>
                  <a:cubicBezTo>
                    <a:pt x="947" y="4085"/>
                    <a:pt x="923" y="3870"/>
                    <a:pt x="959" y="3680"/>
                  </a:cubicBezTo>
                  <a:lnTo>
                    <a:pt x="959" y="3680"/>
                  </a:lnTo>
                  <a:cubicBezTo>
                    <a:pt x="981" y="3681"/>
                    <a:pt x="1003" y="3682"/>
                    <a:pt x="1025" y="3682"/>
                  </a:cubicBezTo>
                  <a:cubicBezTo>
                    <a:pt x="1659" y="3682"/>
                    <a:pt x="2129" y="3028"/>
                    <a:pt x="1875" y="2418"/>
                  </a:cubicBezTo>
                  <a:cubicBezTo>
                    <a:pt x="2090" y="2319"/>
                    <a:pt x="2320" y="2268"/>
                    <a:pt x="2550" y="2268"/>
                  </a:cubicBezTo>
                  <a:close/>
                  <a:moveTo>
                    <a:pt x="9186" y="2275"/>
                  </a:moveTo>
                  <a:cubicBezTo>
                    <a:pt x="10067" y="2275"/>
                    <a:pt x="10781" y="2977"/>
                    <a:pt x="10781" y="3858"/>
                  </a:cubicBezTo>
                  <a:cubicBezTo>
                    <a:pt x="10781" y="4418"/>
                    <a:pt x="10460" y="4954"/>
                    <a:pt x="9972" y="5240"/>
                  </a:cubicBezTo>
                  <a:lnTo>
                    <a:pt x="9400" y="5573"/>
                  </a:lnTo>
                  <a:cubicBezTo>
                    <a:pt x="9186" y="5454"/>
                    <a:pt x="7983" y="4751"/>
                    <a:pt x="7793" y="4644"/>
                  </a:cubicBezTo>
                  <a:lnTo>
                    <a:pt x="7793" y="2834"/>
                  </a:lnTo>
                  <a:cubicBezTo>
                    <a:pt x="8245" y="2596"/>
                    <a:pt x="8567" y="2275"/>
                    <a:pt x="9186" y="2275"/>
                  </a:cubicBezTo>
                  <a:close/>
                  <a:moveTo>
                    <a:pt x="3935" y="5013"/>
                  </a:moveTo>
                  <a:lnTo>
                    <a:pt x="3935" y="6478"/>
                  </a:lnTo>
                  <a:lnTo>
                    <a:pt x="2673" y="5751"/>
                  </a:lnTo>
                  <a:lnTo>
                    <a:pt x="3935" y="5013"/>
                  </a:lnTo>
                  <a:close/>
                  <a:moveTo>
                    <a:pt x="7793" y="5037"/>
                  </a:moveTo>
                  <a:cubicBezTo>
                    <a:pt x="7948" y="5120"/>
                    <a:pt x="8900" y="5668"/>
                    <a:pt x="9055" y="5763"/>
                  </a:cubicBezTo>
                  <a:lnTo>
                    <a:pt x="7793" y="6490"/>
                  </a:lnTo>
                  <a:lnTo>
                    <a:pt x="7793" y="5037"/>
                  </a:lnTo>
                  <a:close/>
                  <a:moveTo>
                    <a:pt x="5852" y="3918"/>
                  </a:moveTo>
                  <a:lnTo>
                    <a:pt x="7448" y="4823"/>
                  </a:lnTo>
                  <a:lnTo>
                    <a:pt x="7448" y="6668"/>
                  </a:lnTo>
                  <a:lnTo>
                    <a:pt x="5852" y="7573"/>
                  </a:lnTo>
                  <a:lnTo>
                    <a:pt x="4257" y="6668"/>
                  </a:lnTo>
                  <a:lnTo>
                    <a:pt x="4257" y="4823"/>
                  </a:lnTo>
                  <a:lnTo>
                    <a:pt x="5852" y="3918"/>
                  </a:lnTo>
                  <a:close/>
                  <a:moveTo>
                    <a:pt x="7448" y="7061"/>
                  </a:moveTo>
                  <a:lnTo>
                    <a:pt x="7448" y="8490"/>
                  </a:lnTo>
                  <a:cubicBezTo>
                    <a:pt x="7352" y="8442"/>
                    <a:pt x="6281" y="7835"/>
                    <a:pt x="6197" y="7776"/>
                  </a:cubicBezTo>
                  <a:lnTo>
                    <a:pt x="7448" y="7061"/>
                  </a:lnTo>
                  <a:close/>
                  <a:moveTo>
                    <a:pt x="4269" y="7073"/>
                  </a:moveTo>
                  <a:lnTo>
                    <a:pt x="5519" y="7787"/>
                  </a:lnTo>
                  <a:lnTo>
                    <a:pt x="4269" y="8502"/>
                  </a:lnTo>
                  <a:lnTo>
                    <a:pt x="4269" y="7073"/>
                  </a:lnTo>
                  <a:close/>
                  <a:moveTo>
                    <a:pt x="9376" y="5954"/>
                  </a:moveTo>
                  <a:lnTo>
                    <a:pt x="9960" y="6287"/>
                  </a:lnTo>
                  <a:cubicBezTo>
                    <a:pt x="10329" y="6490"/>
                    <a:pt x="10579" y="6835"/>
                    <a:pt x="10710" y="7252"/>
                  </a:cubicBezTo>
                  <a:cubicBezTo>
                    <a:pt x="10746" y="7430"/>
                    <a:pt x="10757" y="7609"/>
                    <a:pt x="10757" y="7787"/>
                  </a:cubicBezTo>
                  <a:cubicBezTo>
                    <a:pt x="10736" y="7786"/>
                    <a:pt x="10714" y="7785"/>
                    <a:pt x="10693" y="7785"/>
                  </a:cubicBezTo>
                  <a:cubicBezTo>
                    <a:pt x="10049" y="7785"/>
                    <a:pt x="9612" y="8474"/>
                    <a:pt x="9888" y="9085"/>
                  </a:cubicBezTo>
                  <a:cubicBezTo>
                    <a:pt x="9662" y="9190"/>
                    <a:pt x="9412" y="9249"/>
                    <a:pt x="9161" y="9249"/>
                  </a:cubicBezTo>
                  <a:cubicBezTo>
                    <a:pt x="8898" y="9249"/>
                    <a:pt x="8632" y="9184"/>
                    <a:pt x="8388" y="9038"/>
                  </a:cubicBezTo>
                  <a:cubicBezTo>
                    <a:pt x="8007" y="8811"/>
                    <a:pt x="8138" y="8907"/>
                    <a:pt x="7769" y="8692"/>
                  </a:cubicBezTo>
                  <a:lnTo>
                    <a:pt x="7769" y="6883"/>
                  </a:lnTo>
                  <a:lnTo>
                    <a:pt x="9376" y="5954"/>
                  </a:lnTo>
                  <a:close/>
                  <a:moveTo>
                    <a:pt x="10731" y="8111"/>
                  </a:moveTo>
                  <a:cubicBezTo>
                    <a:pt x="10841" y="8111"/>
                    <a:pt x="10950" y="8142"/>
                    <a:pt x="11043" y="8204"/>
                  </a:cubicBezTo>
                  <a:cubicBezTo>
                    <a:pt x="11484" y="8502"/>
                    <a:pt x="11329" y="9157"/>
                    <a:pt x="10841" y="9264"/>
                  </a:cubicBezTo>
                  <a:cubicBezTo>
                    <a:pt x="10802" y="9271"/>
                    <a:pt x="10764" y="9275"/>
                    <a:pt x="10726" y="9275"/>
                  </a:cubicBezTo>
                  <a:cubicBezTo>
                    <a:pt x="10276" y="9275"/>
                    <a:pt x="9982" y="8767"/>
                    <a:pt x="10246" y="8371"/>
                  </a:cubicBezTo>
                  <a:cubicBezTo>
                    <a:pt x="10358" y="8199"/>
                    <a:pt x="10545" y="8111"/>
                    <a:pt x="10731" y="8111"/>
                  </a:cubicBezTo>
                  <a:close/>
                  <a:moveTo>
                    <a:pt x="5852" y="7978"/>
                  </a:moveTo>
                  <a:cubicBezTo>
                    <a:pt x="6043" y="8097"/>
                    <a:pt x="7233" y="8764"/>
                    <a:pt x="7448" y="8883"/>
                  </a:cubicBezTo>
                  <a:lnTo>
                    <a:pt x="7448" y="9585"/>
                  </a:lnTo>
                  <a:cubicBezTo>
                    <a:pt x="7448" y="10466"/>
                    <a:pt x="6733" y="11181"/>
                    <a:pt x="5852" y="11181"/>
                  </a:cubicBezTo>
                  <a:cubicBezTo>
                    <a:pt x="4971" y="11181"/>
                    <a:pt x="4257" y="10466"/>
                    <a:pt x="4257" y="9585"/>
                  </a:cubicBezTo>
                  <a:lnTo>
                    <a:pt x="4257" y="8883"/>
                  </a:lnTo>
                  <a:lnTo>
                    <a:pt x="5852" y="7978"/>
                  </a:lnTo>
                  <a:close/>
                  <a:moveTo>
                    <a:pt x="5852" y="1"/>
                  </a:moveTo>
                  <a:cubicBezTo>
                    <a:pt x="4792" y="1"/>
                    <a:pt x="3935" y="870"/>
                    <a:pt x="3935" y="1918"/>
                  </a:cubicBezTo>
                  <a:lnTo>
                    <a:pt x="3935" y="2430"/>
                  </a:lnTo>
                  <a:cubicBezTo>
                    <a:pt x="3649" y="2263"/>
                    <a:pt x="3757" y="2322"/>
                    <a:pt x="3483" y="2180"/>
                  </a:cubicBezTo>
                  <a:cubicBezTo>
                    <a:pt x="3183" y="2005"/>
                    <a:pt x="2854" y="1922"/>
                    <a:pt x="2529" y="1922"/>
                  </a:cubicBezTo>
                  <a:cubicBezTo>
                    <a:pt x="2235" y="1922"/>
                    <a:pt x="1945" y="1990"/>
                    <a:pt x="1685" y="2120"/>
                  </a:cubicBezTo>
                  <a:cubicBezTo>
                    <a:pt x="1491" y="1915"/>
                    <a:pt x="1256" y="1827"/>
                    <a:pt x="1027" y="1827"/>
                  </a:cubicBezTo>
                  <a:cubicBezTo>
                    <a:pt x="497" y="1827"/>
                    <a:pt x="0" y="2303"/>
                    <a:pt x="125" y="2918"/>
                  </a:cubicBezTo>
                  <a:cubicBezTo>
                    <a:pt x="185" y="3215"/>
                    <a:pt x="375" y="3454"/>
                    <a:pt x="625" y="3573"/>
                  </a:cubicBezTo>
                  <a:cubicBezTo>
                    <a:pt x="530" y="4335"/>
                    <a:pt x="887" y="5109"/>
                    <a:pt x="1578" y="5501"/>
                  </a:cubicBezTo>
                  <a:cubicBezTo>
                    <a:pt x="1816" y="5644"/>
                    <a:pt x="1744" y="5597"/>
                    <a:pt x="1983" y="5728"/>
                  </a:cubicBezTo>
                  <a:lnTo>
                    <a:pt x="1578" y="5954"/>
                  </a:lnTo>
                  <a:cubicBezTo>
                    <a:pt x="982" y="6299"/>
                    <a:pt x="613" y="6942"/>
                    <a:pt x="613" y="7633"/>
                  </a:cubicBezTo>
                  <a:cubicBezTo>
                    <a:pt x="613" y="8633"/>
                    <a:pt x="1375" y="9466"/>
                    <a:pt x="2375" y="9538"/>
                  </a:cubicBezTo>
                  <a:lnTo>
                    <a:pt x="2387" y="9538"/>
                  </a:lnTo>
                  <a:cubicBezTo>
                    <a:pt x="2471" y="9538"/>
                    <a:pt x="2554" y="9478"/>
                    <a:pt x="2554" y="9395"/>
                  </a:cubicBezTo>
                  <a:cubicBezTo>
                    <a:pt x="2566" y="9300"/>
                    <a:pt x="2495" y="9216"/>
                    <a:pt x="2399" y="9216"/>
                  </a:cubicBezTo>
                  <a:cubicBezTo>
                    <a:pt x="1578" y="9145"/>
                    <a:pt x="959" y="8454"/>
                    <a:pt x="959" y="7633"/>
                  </a:cubicBezTo>
                  <a:cubicBezTo>
                    <a:pt x="959" y="7073"/>
                    <a:pt x="1268" y="6537"/>
                    <a:pt x="1756" y="6252"/>
                  </a:cubicBezTo>
                  <a:lnTo>
                    <a:pt x="2340" y="5918"/>
                  </a:lnTo>
                  <a:lnTo>
                    <a:pt x="3947" y="6847"/>
                  </a:lnTo>
                  <a:lnTo>
                    <a:pt x="3947" y="8657"/>
                  </a:lnTo>
                  <a:cubicBezTo>
                    <a:pt x="3411" y="8954"/>
                    <a:pt x="3280" y="9061"/>
                    <a:pt x="3030" y="9157"/>
                  </a:cubicBezTo>
                  <a:cubicBezTo>
                    <a:pt x="2935" y="9180"/>
                    <a:pt x="2887" y="9276"/>
                    <a:pt x="2911" y="9359"/>
                  </a:cubicBezTo>
                  <a:cubicBezTo>
                    <a:pt x="2932" y="9443"/>
                    <a:pt x="3008" y="9480"/>
                    <a:pt x="3082" y="9480"/>
                  </a:cubicBezTo>
                  <a:cubicBezTo>
                    <a:pt x="3093" y="9480"/>
                    <a:pt x="3103" y="9480"/>
                    <a:pt x="3114" y="9478"/>
                  </a:cubicBezTo>
                  <a:cubicBezTo>
                    <a:pt x="3423" y="9395"/>
                    <a:pt x="3578" y="9252"/>
                    <a:pt x="3947" y="9061"/>
                  </a:cubicBezTo>
                  <a:lnTo>
                    <a:pt x="3947" y="9573"/>
                  </a:lnTo>
                  <a:cubicBezTo>
                    <a:pt x="3947" y="10621"/>
                    <a:pt x="4816" y="11490"/>
                    <a:pt x="5864" y="11490"/>
                  </a:cubicBezTo>
                  <a:cubicBezTo>
                    <a:pt x="6924" y="11490"/>
                    <a:pt x="7793" y="10621"/>
                    <a:pt x="7793" y="9573"/>
                  </a:cubicBezTo>
                  <a:lnTo>
                    <a:pt x="7793" y="9085"/>
                  </a:lnTo>
                  <a:cubicBezTo>
                    <a:pt x="8269" y="9347"/>
                    <a:pt x="8591" y="9585"/>
                    <a:pt x="9186" y="9585"/>
                  </a:cubicBezTo>
                  <a:cubicBezTo>
                    <a:pt x="9495" y="9585"/>
                    <a:pt x="9829" y="9514"/>
                    <a:pt x="10115" y="9359"/>
                  </a:cubicBezTo>
                  <a:cubicBezTo>
                    <a:pt x="10277" y="9521"/>
                    <a:pt x="10500" y="9615"/>
                    <a:pt x="10736" y="9615"/>
                  </a:cubicBezTo>
                  <a:cubicBezTo>
                    <a:pt x="10794" y="9615"/>
                    <a:pt x="10853" y="9609"/>
                    <a:pt x="10912" y="9597"/>
                  </a:cubicBezTo>
                  <a:cubicBezTo>
                    <a:pt x="11781" y="9419"/>
                    <a:pt x="11912" y="8216"/>
                    <a:pt x="11091" y="7847"/>
                  </a:cubicBezTo>
                  <a:cubicBezTo>
                    <a:pt x="11162" y="7121"/>
                    <a:pt x="10805" y="6371"/>
                    <a:pt x="10138" y="5990"/>
                  </a:cubicBezTo>
                  <a:cubicBezTo>
                    <a:pt x="9900" y="5847"/>
                    <a:pt x="9972" y="5894"/>
                    <a:pt x="9734" y="5763"/>
                  </a:cubicBezTo>
                  <a:lnTo>
                    <a:pt x="10138" y="5537"/>
                  </a:lnTo>
                  <a:cubicBezTo>
                    <a:pt x="11067" y="5013"/>
                    <a:pt x="11377" y="3823"/>
                    <a:pt x="10853" y="2906"/>
                  </a:cubicBezTo>
                  <a:cubicBezTo>
                    <a:pt x="10507" y="2311"/>
                    <a:pt x="9876" y="1941"/>
                    <a:pt x="9174" y="1941"/>
                  </a:cubicBezTo>
                  <a:cubicBezTo>
                    <a:pt x="8471" y="1941"/>
                    <a:pt x="8067" y="2311"/>
                    <a:pt x="7769" y="2442"/>
                  </a:cubicBezTo>
                  <a:cubicBezTo>
                    <a:pt x="7757" y="2025"/>
                    <a:pt x="7805" y="1834"/>
                    <a:pt x="7733" y="1525"/>
                  </a:cubicBezTo>
                  <a:cubicBezTo>
                    <a:pt x="7711" y="1438"/>
                    <a:pt x="7640" y="1380"/>
                    <a:pt x="7546" y="1380"/>
                  </a:cubicBezTo>
                  <a:cubicBezTo>
                    <a:pt x="7537" y="1380"/>
                    <a:pt x="7528" y="1381"/>
                    <a:pt x="7519" y="1382"/>
                  </a:cubicBezTo>
                  <a:cubicBezTo>
                    <a:pt x="7436" y="1406"/>
                    <a:pt x="7376" y="1489"/>
                    <a:pt x="7388" y="1596"/>
                  </a:cubicBezTo>
                  <a:cubicBezTo>
                    <a:pt x="7448" y="1858"/>
                    <a:pt x="7412" y="2013"/>
                    <a:pt x="7436" y="2632"/>
                  </a:cubicBezTo>
                  <a:lnTo>
                    <a:pt x="5840" y="3549"/>
                  </a:lnTo>
                  <a:lnTo>
                    <a:pt x="4245" y="2632"/>
                  </a:lnTo>
                  <a:lnTo>
                    <a:pt x="4245" y="1941"/>
                  </a:lnTo>
                  <a:cubicBezTo>
                    <a:pt x="4245" y="1060"/>
                    <a:pt x="4959" y="346"/>
                    <a:pt x="5840" y="346"/>
                  </a:cubicBezTo>
                  <a:cubicBezTo>
                    <a:pt x="6364" y="346"/>
                    <a:pt x="6840" y="596"/>
                    <a:pt x="7150" y="1025"/>
                  </a:cubicBezTo>
                  <a:cubicBezTo>
                    <a:pt x="7186" y="1076"/>
                    <a:pt x="7241" y="1100"/>
                    <a:pt x="7294" y="1100"/>
                  </a:cubicBezTo>
                  <a:cubicBezTo>
                    <a:pt x="7328" y="1100"/>
                    <a:pt x="7360" y="1091"/>
                    <a:pt x="7388" y="1072"/>
                  </a:cubicBezTo>
                  <a:cubicBezTo>
                    <a:pt x="7459" y="1013"/>
                    <a:pt x="7471" y="906"/>
                    <a:pt x="7436" y="834"/>
                  </a:cubicBezTo>
                  <a:cubicBezTo>
                    <a:pt x="7078" y="310"/>
                    <a:pt x="6483" y="1"/>
                    <a:pt x="5852"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endParaRPr>
                <a:solidFill>
                  <a:schemeClr val="bg1"/>
                </a:solidFill>
              </a:endParaRPr>
            </a:p>
          </p:txBody>
        </p:sp>
      </p:grpSp>
      <p:sp>
        <p:nvSpPr>
          <p:cNvPr id="12" name="Slide Number Placeholder 11"/>
          <p:cNvSpPr>
            <a:spLocks noGrp="1" noEditPoints="1"/>
          </p:cNvSpPr>
          <p:nvPr>
            <p:ph type="sldNum" sz="quarter" idx="24"/>
          </p:nvPr>
        </p:nvSpPr>
        <p:spPr/>
        <p:txBody>
          <a:bodyPr/>
          <a:lstStyle/>
          <a:p>
            <a:fld id="{DFE5DFF4-AAC7-43FC-AF7F-51FD9F32B0E4}" type="slidenum">
              <a:rPr lang="en-US" smtClean="0"/>
              <a:t>7</a:t>
            </a:fld>
            <a:endParaRPr lang="en-US" dirty="0"/>
          </a:p>
        </p:txBody>
      </p:sp>
      <p:pic>
        <p:nvPicPr>
          <p:cNvPr id="13" name="Picture Placeholder 12"/>
          <p:cNvPicPr>
            <a:picLocks noGrp="1" noChangeAspect="1"/>
          </p:cNvPicPr>
          <p:nvPr>
            <p:ph type="pic" sz="quarter" idx="13"/>
          </p:nvPr>
        </p:nvPicPr>
        <p:blipFill>
          <a:blip r:embed="rId1"/>
          <a:srcRect/>
          <a:stretch>
            <a:fillRect/>
          </a:stretch>
        </p:blipFill>
        <p:spPr/>
      </p:pic>
      <p:sp>
        <p:nvSpPr>
          <p:cNvPr id="5" name="Text Placeholder 4"/>
          <p:cNvSpPr>
            <a:spLocks noGrp="1" noEditPoints="1"/>
          </p:cNvSpPr>
          <p:nvPr>
            <p:ph type="body" idx="1"/>
          </p:nvPr>
        </p:nvSpPr>
        <p:spPr/>
        <p:txBody>
          <a:bodyPr/>
          <a:lstStyle/>
          <a:p>
            <a:r>
              <a:rPr lang="en-US" dirty="0" smtClean="0"/>
              <a:t>induction</a:t>
            </a:r>
            <a:endParaRPr lang="bg-BG" dirty="0"/>
          </a:p>
        </p:txBody>
      </p:sp>
      <p:sp>
        <p:nvSpPr>
          <p:cNvPr id="7" name="Text Placeholder 6"/>
          <p:cNvSpPr>
            <a:spLocks noGrp="1" noEditPoints="1"/>
          </p:cNvSpPr>
          <p:nvPr>
            <p:ph type="body" idx="17"/>
          </p:nvPr>
        </p:nvSpPr>
        <p:spPr/>
        <p:txBody>
          <a:bodyPr>
            <a:normAutofit/>
          </a:bodyPr>
          <a:lstStyle/>
          <a:p>
            <a:r>
              <a:rPr lang="en-US" dirty="0" smtClean="0"/>
              <a:t>peroxidation</a:t>
            </a:r>
            <a:endParaRPr lang="en-US" dirty="0"/>
          </a:p>
        </p:txBody>
      </p:sp>
      <p:sp>
        <p:nvSpPr>
          <p:cNvPr id="9" name="Text Placeholder 8"/>
          <p:cNvSpPr>
            <a:spLocks noGrp="1" noEditPoints="1"/>
          </p:cNvSpPr>
          <p:nvPr>
            <p:ph type="body" idx="19"/>
          </p:nvPr>
        </p:nvSpPr>
        <p:spPr/>
        <p:txBody>
          <a:bodyPr/>
          <a:lstStyle/>
          <a:p>
            <a:r>
              <a:rPr lang="en-US" dirty="0"/>
              <a:t>tolerance </a:t>
            </a:r>
            <a:endParaRPr lang="bg-BG" dirty="0"/>
          </a:p>
        </p:txBody>
      </p:sp>
      <p:sp>
        <p:nvSpPr>
          <p:cNvPr id="11" name="Text Placeholder 10"/>
          <p:cNvSpPr>
            <a:spLocks noGrp="1" noEditPoints="1"/>
          </p:cNvSpPr>
          <p:nvPr>
            <p:ph type="body" idx="21"/>
          </p:nvPr>
        </p:nvSpPr>
        <p:spPr/>
        <p:txBody>
          <a:bodyPr>
            <a:normAutofit fontScale="85000" lnSpcReduction="10000"/>
          </a:bodyPr>
          <a:lstStyle/>
          <a:p>
            <a:r>
              <a:rPr lang="en-US" dirty="0"/>
              <a:t>downregulation </a:t>
            </a:r>
            <a:endParaRPr lang="bg-BG"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noEditPoints="1"/>
          </p:cNvSpPr>
          <p:nvPr>
            <p:ph type="body" idx="13"/>
          </p:nvPr>
        </p:nvSpPr>
        <p:spPr/>
        <p:txBody>
          <a:bodyPr/>
          <a:lstStyle/>
          <a:p>
            <a:endParaRPr lang="bg-BG"/>
          </a:p>
        </p:txBody>
      </p:sp>
      <p:sp>
        <p:nvSpPr>
          <p:cNvPr id="5" name="Text Placeholder 4"/>
          <p:cNvSpPr>
            <a:spLocks noGrp="1" noEditPoints="1"/>
          </p:cNvSpPr>
          <p:nvPr>
            <p:ph type="body" idx="1"/>
          </p:nvPr>
        </p:nvSpPr>
        <p:spPr/>
        <p:txBody>
          <a:bodyPr>
            <a:normAutofit fontScale="92500" lnSpcReduction="20000"/>
          </a:bodyPr>
          <a:lstStyle/>
          <a:p>
            <a:r>
              <a:rPr lang="en-US" dirty="0" smtClean="0"/>
              <a:t>Title 1</a:t>
            </a:r>
            <a:endParaRPr lang="bg-BG" dirty="0"/>
          </a:p>
        </p:txBody>
      </p:sp>
      <p:sp>
        <p:nvSpPr>
          <p:cNvPr id="6" name="Text Placeholder 5"/>
          <p:cNvSpPr>
            <a:spLocks noGrp="1" noEditPoints="1"/>
          </p:cNvSpPr>
          <p:nvPr>
            <p:ph type="body" sz="quarter" idx="16"/>
          </p:nvPr>
        </p:nvSpPr>
        <p:spPr/>
        <p:txBody>
          <a:bodyPr/>
          <a:lstStyle/>
          <a:p>
            <a:r>
              <a:rPr lang="en-US" dirty="0"/>
              <a:t>Compared to covalent binding of a toxicant to its target molecule, noncovalent bonds tend to </a:t>
            </a:r>
            <a:r>
              <a:rPr lang="en-US" dirty="0" smtClean="0"/>
              <a:t>be stronger.</a:t>
            </a:r>
            <a:endParaRPr lang="bg-BG" dirty="0"/>
          </a:p>
        </p:txBody>
      </p:sp>
      <p:sp>
        <p:nvSpPr>
          <p:cNvPr id="7" name="Text Placeholder 6"/>
          <p:cNvSpPr>
            <a:spLocks noGrp="1" noEditPoints="1"/>
          </p:cNvSpPr>
          <p:nvPr>
            <p:ph type="body" idx="17"/>
          </p:nvPr>
        </p:nvSpPr>
        <p:spPr/>
        <p:txBody>
          <a:bodyPr>
            <a:normAutofit fontScale="92500" lnSpcReduction="20000"/>
          </a:bodyPr>
          <a:lstStyle/>
          <a:p>
            <a:r>
              <a:rPr lang="en-US" dirty="0" smtClean="0"/>
              <a:t>Tile 2</a:t>
            </a:r>
            <a:endParaRPr lang="bg-BG" dirty="0"/>
          </a:p>
        </p:txBody>
      </p:sp>
      <p:sp>
        <p:nvSpPr>
          <p:cNvPr id="8" name="Text Placeholder 7"/>
          <p:cNvSpPr>
            <a:spLocks noGrp="1" noEditPoints="1"/>
          </p:cNvSpPr>
          <p:nvPr>
            <p:ph type="body" sz="quarter" idx="18"/>
          </p:nvPr>
        </p:nvSpPr>
        <p:spPr/>
        <p:txBody>
          <a:bodyPr/>
          <a:lstStyle/>
          <a:p>
            <a:r>
              <a:rPr lang="en-US" dirty="0"/>
              <a:t>Toxicants can act as enzymes, damaging cellular or tissue structures or interfering with normal cellular function. </a:t>
            </a:r>
            <a:endParaRPr lang="bg-BG" dirty="0"/>
          </a:p>
        </p:txBody>
      </p:sp>
      <p:sp>
        <p:nvSpPr>
          <p:cNvPr id="9" name="Text Placeholder 8"/>
          <p:cNvSpPr>
            <a:spLocks noGrp="1" noEditPoints="1"/>
          </p:cNvSpPr>
          <p:nvPr>
            <p:ph type="body" idx="19"/>
          </p:nvPr>
        </p:nvSpPr>
        <p:spPr/>
        <p:txBody>
          <a:bodyPr>
            <a:normAutofit fontScale="92500" lnSpcReduction="20000"/>
          </a:bodyPr>
          <a:lstStyle/>
          <a:p>
            <a:r>
              <a:rPr lang="en-US" dirty="0" smtClean="0"/>
              <a:t>Title 3</a:t>
            </a:r>
            <a:endParaRPr lang="bg-BG" dirty="0"/>
          </a:p>
        </p:txBody>
      </p:sp>
      <p:sp>
        <p:nvSpPr>
          <p:cNvPr id="10" name="Text Placeholder 9"/>
          <p:cNvSpPr>
            <a:spLocks noGrp="1" noEditPoints="1"/>
          </p:cNvSpPr>
          <p:nvPr>
            <p:ph type="body" sz="quarter" idx="15"/>
          </p:nvPr>
        </p:nvSpPr>
        <p:spPr>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Discuss the differences between targeted and non-targeted toxicity.</a:t>
            </a:r>
            <a:endParaRPr lang="bg-BG" dirty="0"/>
          </a:p>
        </p:txBody>
      </p:sp>
      <p:sp>
        <p:nvSpPr>
          <p:cNvPr id="4" name="Slide Number Placeholder 3"/>
          <p:cNvSpPr>
            <a:spLocks noGrp="1" noEditPoints="1"/>
          </p:cNvSpPr>
          <p:nvPr>
            <p:ph type="sldNum" sz="quarter" idx="22"/>
          </p:nvPr>
        </p:nvSpPr>
        <p:spPr/>
        <p:txBody>
          <a:bodyPr/>
          <a:lstStyle/>
          <a:p>
            <a:fld id="{DFE5DFF4-AAC7-43FC-AF7F-51FD9F32B0E4}" type="slidenum">
              <a:rPr lang="en-US" smtClean="0"/>
              <a:t>8</a:t>
            </a:fld>
            <a:endParaRPr lang="en-US" dirty="0"/>
          </a:p>
        </p:txBody>
      </p:sp>
      <p:pic>
        <p:nvPicPr>
          <p:cNvPr id="12" name="Picture Placeholder 11"/>
          <p:cNvPicPr>
            <a:picLocks noGrp="1" noChangeAspect="1"/>
          </p:cNvPicPr>
          <p:nvPr>
            <p:ph type="pic" sz="quarter" idx="14"/>
          </p:nvPr>
        </p:nvPicPr>
        <p:blipFill>
          <a:blip r:embed="rId1"/>
          <a:srcRect t="6480" b="6480"/>
          <a:stretch/>
        </p:blip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noEditPoints="1"/>
          </p:cNvSpPr>
          <p:nvPr>
            <p:ph type="body" idx="1"/>
          </p:nvPr>
        </p:nvSpPr>
        <p:spPr>
          <a:xfrm>
            <a:off x="1371601" y="1701477"/>
            <a:ext cx="2828544" cy="499749"/>
          </a:xfrm>
        </p:spPr>
        <p:txBody>
          <a:bodyPr/>
          <a:lstStyle/>
          <a:p>
            <a:r>
              <a:rPr lang="en-US" dirty="0" smtClean="0"/>
              <a:t>title</a:t>
            </a:r>
            <a:endParaRPr lang="bg-BG" dirty="0"/>
          </a:p>
        </p:txBody>
      </p:sp>
      <p:sp>
        <p:nvSpPr>
          <p:cNvPr id="4" name="Text Placeholder 3"/>
          <p:cNvSpPr>
            <a:spLocks noGrp="1" noEditPoints="1"/>
          </p:cNvSpPr>
          <p:nvPr>
            <p:ph type="body" sz="quarter" idx="3"/>
          </p:nvPr>
        </p:nvSpPr>
        <p:spPr>
          <a:xfrm>
            <a:off x="4617720" y="1701477"/>
            <a:ext cx="2824480" cy="499750"/>
          </a:xfrm>
        </p:spPr>
        <p:txBody>
          <a:bodyPr/>
          <a:lstStyle/>
          <a:p>
            <a:r>
              <a:rPr lang="en-US" dirty="0" smtClean="0">
                <a:solidFill>
                  <a:schemeClr val="bg1"/>
                </a:solidFill>
              </a:rPr>
              <a:t>Title</a:t>
            </a:r>
            <a:endParaRPr lang="bg-BG" dirty="0">
              <a:solidFill>
                <a:schemeClr val="bg1"/>
              </a:solidFill>
            </a:endParaRPr>
          </a:p>
        </p:txBody>
      </p:sp>
      <p:sp>
        <p:nvSpPr>
          <p:cNvPr id="5" name="Text Placeholder 4"/>
          <p:cNvSpPr>
            <a:spLocks noGrp="1" noEditPoints="1"/>
          </p:cNvSpPr>
          <p:nvPr>
            <p:ph type="body" sz="quarter" idx="14"/>
          </p:nvPr>
        </p:nvSpPr>
        <p:spPr>
          <a:xfrm>
            <a:off x="7869586" y="1701477"/>
            <a:ext cx="2824480" cy="499750"/>
          </a:xfrm>
        </p:spPr>
        <p:txBody>
          <a:bodyPr/>
          <a:lstStyle/>
          <a:p>
            <a:r>
              <a:rPr lang="en-US" dirty="0" smtClean="0"/>
              <a:t>title</a:t>
            </a:r>
            <a:endParaRPr lang="bg-BG" dirty="0"/>
          </a:p>
        </p:txBody>
      </p:sp>
      <p:sp>
        <p:nvSpPr>
          <p:cNvPr id="8" name="Content Placeholder 7"/>
          <p:cNvSpPr>
            <a:spLocks noGrp="1" noEditPoints="1"/>
          </p:cNvSpPr>
          <p:nvPr>
            <p:ph sz="quarter"/>
          </p:nvPr>
        </p:nvSpPr>
        <p:spPr>
          <a:xfrm>
            <a:off x="7869586" y="2201227"/>
            <a:ext cx="2824480" cy="3309938"/>
          </a:xfrm>
        </p:spPr>
        <p:txBody>
          <a:bodyPr>
            <a:noAutofit/>
          </a:bodyPr>
          <a:lstStyle/>
          <a:p>
            <a:pPr marL="0" indent="0" algn="ctr">
              <a:buNone/>
            </a:pPr>
            <a:r>
              <a:rPr lang="en-US" sz="2000" dirty="0">
                <a:solidFill>
                  <a:schemeClr val="bg1"/>
                </a:solidFill>
              </a:rPr>
              <a:t>Toxicants can act as enzymes, damaging cellular or tissue structures or interfering with normal cellular function. </a:t>
            </a:r>
            <a:endParaRPr lang="bg-BG" sz="2000" dirty="0">
              <a:solidFill>
                <a:schemeClr val="bg1"/>
              </a:solidFill>
            </a:endParaRPr>
          </a:p>
        </p:txBody>
      </p:sp>
      <p:sp>
        <p:nvSpPr>
          <p:cNvPr id="14" name="Content Placeholder 5"/>
          <p:cNvSpPr>
            <a:spLocks noGrp="1" noEditPoints="1"/>
          </p:cNvSpPr>
          <p:nvPr>
            <p:ph sz="quarter" idx="4"/>
          </p:nvPr>
        </p:nvSpPr>
        <p:spPr>
          <a:xfrm>
            <a:off x="4617720" y="2201227"/>
            <a:ext cx="2824480" cy="3309938"/>
          </a:xfrm>
        </p:spPr>
        <p:txBody>
          <a:bodyPr>
            <a:normAutofit fontScale="70000" lnSpcReduction="20000"/>
          </a:bodyPr>
          <a:lstStyle>
            <a:lvl1pPr algn="ctr">
              <a:defRPr>
                <a:solidFill>
                  <a:schemeClr val="accent1"/>
                </a:solidFill>
              </a:defRPr>
            </a:lvl1pPr>
            <a:lvl2pPr algn="ctr">
              <a:defRPr>
                <a:solidFill>
                  <a:schemeClr val="accent1"/>
                </a:solidFill>
              </a:defRPr>
            </a:lvl2pPr>
            <a:lvl3pPr algn="ctr">
              <a:defRPr>
                <a:solidFill>
                  <a:schemeClr val="accent1"/>
                </a:solidFill>
              </a:defRPr>
            </a:lvl3pPr>
            <a:lvl4pPr algn="ctr">
              <a:defRPr>
                <a:solidFill>
                  <a:schemeClr val="accent1"/>
                </a:solidFill>
              </a:defRPr>
            </a:lvl4pPr>
            <a:lvl5pPr algn="ctr">
              <a:defRPr>
                <a:solidFill>
                  <a:schemeClr val="accent1"/>
                </a:solidFill>
              </a:defRPr>
            </a:lvl5pPr>
          </a:lstStyle>
          <a:p>
            <a:r>
              <a:rPr lang="en-US" dirty="0">
                <a:solidFill>
                  <a:schemeClr val="bg1"/>
                </a:solidFill>
              </a:rPr>
              <a:t> Noncovalent binding between toxicant and target molecules form relatively weak, reversible bonds. </a:t>
            </a:r>
          </a:p>
          <a:p>
            <a:r>
              <a:rPr lang="en-US" dirty="0">
                <a:solidFill>
                  <a:schemeClr val="bg1"/>
                </a:solidFill>
              </a:rPr>
              <a:t>Non-targeted interactions include alterations in biological microenvironment of cell and tissues and impairment of normal function by physical obstruction or mechanical damage</a:t>
            </a:r>
            <a:r>
              <a:rPr lang="en-US" dirty="0" smtClean="0">
                <a:solidFill>
                  <a:schemeClr val="bg1"/>
                </a:solidFill>
              </a:rPr>
              <a:t>.</a:t>
            </a:r>
            <a:endParaRPr lang="en-US" dirty="0">
              <a:solidFill>
                <a:schemeClr val="bg1"/>
              </a:solidFill>
            </a:endParaRPr>
          </a:p>
        </p:txBody>
      </p:sp>
      <p:sp>
        <p:nvSpPr>
          <p:cNvPr id="6" name="Slide Number Placeholder 5"/>
          <p:cNvSpPr>
            <a:spLocks noGrp="1" noEditPoints="1"/>
          </p:cNvSpPr>
          <p:nvPr>
            <p:ph type="sldNum" sz="quarter" idx="16"/>
          </p:nvPr>
        </p:nvSpPr>
        <p:spPr/>
        <p:txBody>
          <a:bodyPr/>
          <a:lstStyle/>
          <a:p>
            <a:fld id="{DFE5DFF4-AAC7-43FC-AF7F-51FD9F32B0E4}" type="slidenum">
              <a:rPr lang="en-US" smtClean="0"/>
              <a:t>9</a:t>
            </a:fld>
            <a:endParaRPr lang="en-US" dirty="0"/>
          </a:p>
        </p:txBody>
      </p:sp>
      <p:pic>
        <p:nvPicPr>
          <p:cNvPr id="9" name="Picture Placeholder 8"/>
          <p:cNvPicPr>
            <a:picLocks noGrp="1" noChangeAspect="1"/>
          </p:cNvPicPr>
          <p:nvPr>
            <p:ph type="pic" sz="quarter" idx="13"/>
          </p:nvPr>
        </p:nvPicPr>
        <p:blipFill>
          <a:blip r:embed="rId1"/>
          <a:srcRect/>
          <a:stretch>
            <a:fillRect/>
          </a:stretch>
        </p:blipFill>
        <p:spPr/>
      </p:pic>
      <p:sp>
        <p:nvSpPr>
          <p:cNvPr id="2" name="Content Placeholder 1"/>
          <p:cNvSpPr>
            <a:spLocks noGrp="1" noEditPoints="1"/>
          </p:cNvSpPr>
          <p:nvPr>
            <p:ph sz="half" idx="2"/>
          </p:nvPr>
        </p:nvSpPr>
        <p:spPr/>
        <p:txBody>
          <a:bodyPr>
            <a:normAutofit fontScale="62500" lnSpcReduction="20000"/>
          </a:bodyPr>
          <a:lstStyle/>
          <a:p>
            <a:pPr marL="0" indent="0">
              <a:buNone/>
            </a:pPr>
            <a:r>
              <a:rPr lang="en-US" dirty="0" smtClean="0"/>
              <a:t>Electron transfer can result in oxidation of some endogenous macromolecules, altering their function. For example, chemicals that oxidize ferrous iron (Fe</a:t>
            </a:r>
            <a:r>
              <a:rPr lang="en-US" baseline="30000" dirty="0" smtClean="0"/>
              <a:t>2+</a:t>
            </a:r>
            <a:r>
              <a:rPr lang="en-US" dirty="0" smtClean="0"/>
              <a:t>) to ferric iron (Fe</a:t>
            </a:r>
            <a:r>
              <a:rPr lang="en-US" baseline="30000" dirty="0" smtClean="0"/>
              <a:t>3+</a:t>
            </a:r>
            <a:r>
              <a:rPr lang="en-US" dirty="0" smtClean="0"/>
              <a:t>) in the hemoglobin molecule cause a condition termed </a:t>
            </a:r>
            <a:r>
              <a:rPr lang="en-US" dirty="0" err="1" smtClean="0"/>
              <a:t>methemoglobinemia</a:t>
            </a:r>
            <a:r>
              <a:rPr lang="en-US" dirty="0" smtClean="0"/>
              <a:t>, resulting in lowered ability of the hemoglobin in red blood cells to deliver oxygen to body tissues. </a:t>
            </a:r>
            <a:endParaRPr lang="bg-BG"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noEditPoints="1"/>
          </p:cNvSpPr>
          <p:nvPr>
            <p:ph type="body" idx="13"/>
          </p:nvPr>
        </p:nvSpPr>
        <p:spPr/>
        <p:txBody>
          <a:bodyPr/>
          <a:lstStyle/>
          <a:p>
            <a:r>
              <a:rPr lang="en-US" dirty="0" smtClean="0"/>
              <a:t>Section title here</a:t>
            </a:r>
            <a:endParaRPr lang="bg-BG" dirty="0"/>
          </a:p>
        </p:txBody>
      </p:sp>
      <p:sp>
        <p:nvSpPr>
          <p:cNvPr id="3" name="Text Placeholder 2"/>
          <p:cNvSpPr>
            <a:spLocks noGrp="1" noEditPoints="1"/>
          </p:cNvSpPr>
          <p:nvPr>
            <p:ph type="body" idx="1"/>
          </p:nvPr>
        </p:nvSpPr>
        <p:spPr>
          <a:xfrm>
            <a:off x="1371601" y="523081"/>
            <a:ext cx="2828544" cy="823912"/>
          </a:xfrm>
        </p:spPr>
        <p:txBody>
          <a:bodyPr/>
          <a:lstStyle/>
          <a:p>
            <a:r>
              <a:rPr lang="en-US" dirty="0" smtClean="0"/>
              <a:t>PROBLEM</a:t>
            </a:r>
            <a:endParaRPr lang="bg-BG" dirty="0"/>
          </a:p>
        </p:txBody>
      </p:sp>
      <p:sp>
        <p:nvSpPr>
          <p:cNvPr id="4" name="Content Placeholder 3"/>
          <p:cNvSpPr>
            <a:spLocks noGrp="1" noEditPoints="1"/>
          </p:cNvSpPr>
          <p:nvPr>
            <p:ph sz="half" idx="2"/>
          </p:nvPr>
        </p:nvSpPr>
        <p:spPr>
          <a:xfrm>
            <a:off x="1371601" y="1346993"/>
            <a:ext cx="2828544" cy="3300413"/>
          </a:xfrm>
        </p:spPr>
        <p:txBody>
          <a:bodyPr>
            <a:normAutofit/>
          </a:bodyPr>
          <a:lstStyle/>
          <a:p>
            <a:pPr marL="0" indent="0">
              <a:buNone/>
            </a:pPr>
            <a:r>
              <a:rPr lang="en-US" sz="1800" dirty="0"/>
              <a:t>Toxicants may interact with host molecules in a targeted or non-targeted fashion. Targeted interactions include covalent and noncovalent binding, electron transfer, hydrogen abstraction and enzymatic reactions.</a:t>
            </a:r>
            <a:endParaRPr lang="en-US" sz="1800" dirty="0" smtClean="0"/>
          </a:p>
        </p:txBody>
      </p:sp>
      <p:sp>
        <p:nvSpPr>
          <p:cNvPr id="5" name="Text Placeholder 4"/>
          <p:cNvSpPr>
            <a:spLocks noGrp="1" noEditPoints="1"/>
          </p:cNvSpPr>
          <p:nvPr>
            <p:ph type="body" idx="14"/>
          </p:nvPr>
        </p:nvSpPr>
        <p:spPr>
          <a:xfrm>
            <a:off x="7949184" y="2756237"/>
            <a:ext cx="2828544" cy="823912"/>
          </a:xfrm>
        </p:spPr>
        <p:txBody>
          <a:bodyPr/>
          <a:lstStyle/>
          <a:p>
            <a:r>
              <a:rPr lang="en-US" dirty="0" smtClean="0"/>
              <a:t>SOLUTION</a:t>
            </a:r>
            <a:endParaRPr lang="bg-BG" dirty="0"/>
          </a:p>
        </p:txBody>
      </p:sp>
      <p:sp>
        <p:nvSpPr>
          <p:cNvPr id="6" name="Content Placeholder 5"/>
          <p:cNvSpPr>
            <a:spLocks noGrp="1" noEditPoints="1"/>
          </p:cNvSpPr>
          <p:nvPr>
            <p:ph sz="half" idx="15"/>
          </p:nvPr>
        </p:nvSpPr>
        <p:spPr>
          <a:xfrm>
            <a:off x="7949184" y="3580149"/>
            <a:ext cx="2828544" cy="3300413"/>
          </a:xfrm>
        </p:spPr>
        <p:txBody>
          <a:bodyPr>
            <a:normAutofit/>
          </a:bodyPr>
          <a:lstStyle/>
          <a:p>
            <a:pPr marL="0" indent="0">
              <a:buNone/>
            </a:pPr>
            <a:r>
              <a:rPr lang="en-US" sz="1800" dirty="0"/>
              <a:t>Covalent bonding of toxicant and target molecules form adducts, which can cause physical or functional damage to macromolecules such as proteins and nucleic acids. </a:t>
            </a:r>
            <a:endParaRPr lang="bg-BG" sz="1800" dirty="0"/>
          </a:p>
        </p:txBody>
      </p:sp>
      <p:sp>
        <p:nvSpPr>
          <p:cNvPr id="8" name="Slide Number Placeholder 7"/>
          <p:cNvSpPr>
            <a:spLocks noGrp="1" noEditPoints="1"/>
          </p:cNvSpPr>
          <p:nvPr>
            <p:ph type="sldNum" sz="quarter" idx="20"/>
          </p:nvPr>
        </p:nvSpPr>
        <p:spPr/>
        <p:txBody>
          <a:bodyPr/>
          <a:lstStyle/>
          <a:p>
            <a:fld id="{DFE5DFF4-AAC7-43FC-AF7F-51FD9F32B0E4}" type="slidenum">
              <a:rPr lang="en-US" smtClean="0"/>
              <a:t>10</a:t>
            </a:fld>
            <a:endParaRPr lang="en-US" dirty="0"/>
          </a:p>
        </p:txBody>
      </p:sp>
      <p:pic>
        <p:nvPicPr>
          <p:cNvPr id="10" name="Picture Placeholder 9"/>
          <p:cNvPicPr>
            <a:picLocks noGrp="1" noChangeAspect="1"/>
          </p:cNvPicPr>
          <p:nvPr>
            <p:ph type="pic" sz="quarter" idx="16"/>
          </p:nvPr>
        </p:nvPicPr>
        <p:blipFill>
          <a:blip r:embed="rId1"/>
          <a:srcRect/>
          <a:stretch>
            <a:fillRect/>
          </a:stretch>
        </p:blipFill>
        <p:spPr/>
      </p:pic>
      <p:pic>
        <p:nvPicPr>
          <p:cNvPr id="13" name="Picture Placeholder 12"/>
          <p:cNvPicPr>
            <a:picLocks noGrp="1" noChangeAspect="1"/>
          </p:cNvPicPr>
          <p:nvPr>
            <p:ph type="pic" sz="quarter" idx="17"/>
          </p:nvPr>
        </p:nvPicPr>
        <p:blipFill>
          <a:blip r:embed="rId2"/>
          <a:srcRect/>
          <a:stretch>
            <a:fillRect/>
          </a:stretch>
        </p:blip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 name="Title 1"/>
          <p:cNvSpPr txBox="1"/>
          <p:nvPr/>
        </p:nvSpPr>
        <p:spPr>
          <a:xfrm>
            <a:off x="839788" y="800100"/>
            <a:ext cx="10512425" cy="63137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latin typeface="Franklin Gothic Medium Cond" pitchFamily="34" charset="0" panose="020B0606030402020204"/>
              </a:rPr>
              <a:t>ICONS SET</a:t>
            </a:r>
            <a:endParaRPr lang="bg-BG" dirty="0">
              <a:latin typeface="Franklin Gothic Medium Cond" pitchFamily="34" charset="0" panose="020B0606030402020204"/>
            </a:endParaRPr>
          </a:p>
        </p:txBody>
      </p:sp>
      <p:sp>
        <p:nvSpPr>
          <p:cNvPr id="391" name="Text Placeholder 2"/>
          <p:cNvSpPr>
            <a:spLocks noGrp="1" noEditPoints="1"/>
          </p:cNvSpPr>
          <p:nvPr>
            <p:ph type="body" sz="half"/>
          </p:nvPr>
        </p:nvSpPr>
        <p:spPr>
          <a:xfrm>
            <a:off x="1431599" y="1453080"/>
            <a:ext cx="9344352" cy="636077"/>
          </a:xfrm>
        </p:spPr>
        <p:txBody>
          <a:bodyPr>
            <a:normAutofit fontScale="62500" lnSpcReduction="20000"/>
          </a:bodyPr>
          <a:lstStyle/>
          <a:p>
            <a:pPr marL="0" indent="0" algn="ctr">
              <a:buNone/>
            </a:pPr>
            <a:r>
              <a:rPr lang="en-US" dirty="0" smtClean="0">
                <a:solidFill>
                  <a:srgbClr val="666666"/>
                </a:solidFill>
              </a:rPr>
              <a:t>You can resize these icons without losing quality.</a:t>
            </a:r>
          </a:p>
          <a:p>
            <a:pPr marL="0" indent="0" algn="ctr">
              <a:buNone/>
            </a:pPr>
            <a:r>
              <a:rPr lang="en-US" dirty="0" smtClean="0">
                <a:solidFill>
                  <a:srgbClr val="666666"/>
                </a:solidFill>
              </a:rPr>
              <a:t>You can change the stroke and fill color. Just select the icon and click on the paint bucket/pen.</a:t>
            </a:r>
            <a:endParaRPr lang="en-US" dirty="0">
              <a:solidFill>
                <a:srgbClr val="666666"/>
              </a:solidFill>
            </a:endParaRPr>
          </a:p>
        </p:txBody>
      </p:sp>
      <p:sp>
        <p:nvSpPr>
          <p:cNvPr id="3" name="Slide Number Placeholder 2"/>
          <p:cNvSpPr>
            <a:spLocks noGrp="1" noEditPoints="1"/>
          </p:cNvSpPr>
          <p:nvPr>
            <p:ph type="sldNum" sz="quarter" idx="18"/>
          </p:nvPr>
        </p:nvSpPr>
        <p:spPr/>
        <p:txBody>
          <a:bodyPr/>
          <a:lstStyle/>
          <a:p>
            <a:fld id="{DFE5DFF4-AAC7-43FC-AF7F-51FD9F32B0E4}" type="slidenum">
              <a:rPr lang="en-US" smtClean="0"/>
              <a:t>11</a:t>
            </a:fld>
            <a:endParaRPr lang="en-US" dirty="0"/>
          </a:p>
        </p:txBody>
      </p:sp>
      <p:sp>
        <p:nvSpPr>
          <p:cNvPr id="54" name="Text Placeholder 3"/>
          <p:cNvSpPr txBox="1">
            <a:spLocks noEditPoints="1"/>
          </p:cNvSpPr>
          <p:nvPr/>
        </p:nvSpPr>
        <p:spPr>
          <a:xfrm>
            <a:off x="2163045" y="2600815"/>
            <a:ext cx="3515934" cy="432000"/>
          </a:xfrm>
          <a:prstGeom prst="rect">
            <a:avLst/>
          </a:prstGeom>
        </p:spPr>
        <p:txBody>
          <a:bodyPr/>
          <a:lstStyle>
            <a:lvl1pPr marL="228600" indent="-228600" algn="l" defTabSz="914400" rtl="0" eaLnBrk="1" latinLnBrk="0" hangingPunct="1">
              <a:lnSpc>
                <a:spcPct val="90000"/>
              </a:lnSpc>
              <a:spcBef>
                <a:spcPts val="1000"/>
              </a:spcBef>
              <a:buFont typeface="Arial" pitchFamily="34" charset="0" panose="020B0604020202020204"/>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panose="020B0604020202020204"/>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panose="020B0604020202020204"/>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panose="020B0604020202020204"/>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panose="020B0604020202020204"/>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panose="020B0604020202020204"/>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panose="020B0604020202020204"/>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panose="020B0604020202020204"/>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panose="020B0604020202020204"/>
              <a:buChar char="•"/>
              <a:defRPr sz="1800" kern="1200">
                <a:solidFill>
                  <a:schemeClr val="tx1"/>
                </a:solidFill>
                <a:latin typeface="+mn-lt"/>
                <a:ea typeface="+mn-ea"/>
                <a:cs typeface="+mn-cs"/>
              </a:defRPr>
            </a:lvl9pPr>
          </a:lstStyle>
          <a:p>
            <a:pPr marL="0" indent="0" algn="ctr">
              <a:buFont typeface="Arial" pitchFamily="34" charset="0" panose="020B0604020202020204"/>
              <a:buNone/>
            </a:pPr>
            <a:r>
              <a:rPr lang="en-US" sz="2400" smtClean="0"/>
              <a:t>EDUCATIONAL CONS</a:t>
            </a:r>
            <a:endParaRPr lang="bg-BG" sz="2400" dirty="0"/>
          </a:p>
        </p:txBody>
      </p:sp>
      <p:sp>
        <p:nvSpPr>
          <p:cNvPr id="55" name="Text Placeholder 4"/>
          <p:cNvSpPr txBox="1">
            <a:spLocks noEditPoints="1"/>
          </p:cNvSpPr>
          <p:nvPr/>
        </p:nvSpPr>
        <p:spPr>
          <a:xfrm>
            <a:off x="6307749" y="2600551"/>
            <a:ext cx="3515934" cy="432000"/>
          </a:xfrm>
          <a:prstGeom prst="rect">
            <a:avLst/>
          </a:prstGeom>
        </p:spPr>
        <p:txBody>
          <a:bodyPr/>
          <a:lstStyle>
            <a:lvl1pPr marL="228600" indent="-228600" algn="l" defTabSz="914400" rtl="0" eaLnBrk="1" latinLnBrk="0" hangingPunct="1">
              <a:lnSpc>
                <a:spcPct val="90000"/>
              </a:lnSpc>
              <a:spcBef>
                <a:spcPts val="1000"/>
              </a:spcBef>
              <a:buFont typeface="Arial" pitchFamily="34" charset="0" panose="020B0604020202020204"/>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panose="020B0604020202020204"/>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panose="020B0604020202020204"/>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panose="020B0604020202020204"/>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panose="020B0604020202020204"/>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panose="020B0604020202020204"/>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panose="020B0604020202020204"/>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panose="020B0604020202020204"/>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panose="020B0604020202020204"/>
              <a:buChar char="•"/>
              <a:defRPr sz="1800" kern="1200">
                <a:solidFill>
                  <a:schemeClr val="tx1"/>
                </a:solidFill>
                <a:latin typeface="+mn-lt"/>
                <a:ea typeface="+mn-ea"/>
                <a:cs typeface="+mn-cs"/>
              </a:defRPr>
            </a:lvl9pPr>
          </a:lstStyle>
          <a:p>
            <a:pPr marL="0" indent="0" algn="ctr">
              <a:buFont typeface="Arial" pitchFamily="34" charset="0" panose="020B0604020202020204"/>
              <a:buNone/>
            </a:pPr>
            <a:r>
              <a:rPr lang="en-US" sz="2400" smtClean="0"/>
              <a:t>MEDICAL ICONS</a:t>
            </a:r>
            <a:endParaRPr lang="bg-BG" sz="2400" dirty="0"/>
          </a:p>
        </p:txBody>
      </p:sp>
      <p:grpSp>
        <p:nvGrpSpPr>
          <p:cNvPr id="56" name="Google Shape;9529;p66"/>
          <p:cNvGrpSpPr/>
          <p:nvPr/>
        </p:nvGrpSpPr>
        <p:grpSpPr>
          <a:xfrm>
            <a:off x="2665371" y="3165095"/>
            <a:ext cx="374774" cy="346073"/>
            <a:chOff x="1989449" y="4282269"/>
            <a:chExt cx="374774" cy="346073"/>
          </a:xfrm>
          <a:solidFill>
            <a:schemeClr val="accent1"/>
          </a:solidFill>
        </p:grpSpPr>
        <p:sp>
          <p:nvSpPr>
            <p:cNvPr id="57" name="Google Shape;9530;p66"/>
            <p:cNvSpPr/>
            <p:nvPr/>
          </p:nvSpPr>
          <p:spPr>
            <a:xfrm>
              <a:off x="2067590" y="4506432"/>
              <a:ext cx="78172" cy="70941"/>
            </a:xfrm>
            <a:custGeom>
              <a:avLst/>
              <a:rect l="l" t="t" r="r" b="b"/>
              <a:pathLst>
                <a:path w="2454" h="2227">
                  <a:moveTo>
                    <a:pt x="1231" y="325"/>
                  </a:moveTo>
                  <a:cubicBezTo>
                    <a:pt x="1435" y="325"/>
                    <a:pt x="1638" y="399"/>
                    <a:pt x="1786" y="548"/>
                  </a:cubicBezTo>
                  <a:cubicBezTo>
                    <a:pt x="2096" y="857"/>
                    <a:pt x="2096" y="1369"/>
                    <a:pt x="1786" y="1667"/>
                  </a:cubicBezTo>
                  <a:cubicBezTo>
                    <a:pt x="1626" y="1822"/>
                    <a:pt x="1420" y="1899"/>
                    <a:pt x="1218" y="1899"/>
                  </a:cubicBezTo>
                  <a:cubicBezTo>
                    <a:pt x="1016" y="1899"/>
                    <a:pt x="816" y="1822"/>
                    <a:pt x="667" y="1667"/>
                  </a:cubicBezTo>
                  <a:cubicBezTo>
                    <a:pt x="358" y="1357"/>
                    <a:pt x="358" y="845"/>
                    <a:pt x="667" y="548"/>
                  </a:cubicBezTo>
                  <a:cubicBezTo>
                    <a:pt x="822" y="399"/>
                    <a:pt x="1027" y="325"/>
                    <a:pt x="1231" y="325"/>
                  </a:cubicBezTo>
                  <a:close/>
                  <a:moveTo>
                    <a:pt x="1237" y="0"/>
                  </a:moveTo>
                  <a:cubicBezTo>
                    <a:pt x="950" y="0"/>
                    <a:pt x="661" y="107"/>
                    <a:pt x="441" y="322"/>
                  </a:cubicBezTo>
                  <a:cubicBezTo>
                    <a:pt x="1" y="762"/>
                    <a:pt x="1" y="1476"/>
                    <a:pt x="441" y="1905"/>
                  </a:cubicBezTo>
                  <a:cubicBezTo>
                    <a:pt x="655" y="2119"/>
                    <a:pt x="944" y="2227"/>
                    <a:pt x="1233" y="2227"/>
                  </a:cubicBezTo>
                  <a:cubicBezTo>
                    <a:pt x="1522" y="2227"/>
                    <a:pt x="1810" y="2119"/>
                    <a:pt x="2025" y="1905"/>
                  </a:cubicBezTo>
                  <a:cubicBezTo>
                    <a:pt x="2453" y="1476"/>
                    <a:pt x="2453" y="762"/>
                    <a:pt x="2025" y="322"/>
                  </a:cubicBezTo>
                  <a:cubicBezTo>
                    <a:pt x="1810" y="107"/>
                    <a:pt x="1525" y="0"/>
                    <a:pt x="1237"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58" name="Google Shape;9531;p66"/>
            <p:cNvSpPr/>
            <p:nvPr/>
          </p:nvSpPr>
          <p:spPr>
            <a:xfrm>
              <a:off x="2036117" y="4422972"/>
              <a:ext cx="77790" cy="70973"/>
            </a:xfrm>
            <a:custGeom>
              <a:avLst/>
              <a:rect l="l" t="t" r="r" b="b"/>
              <a:pathLst>
                <a:path w="2442" h="2228">
                  <a:moveTo>
                    <a:pt x="1224" y="328"/>
                  </a:moveTo>
                  <a:cubicBezTo>
                    <a:pt x="1426" y="328"/>
                    <a:pt x="1626" y="406"/>
                    <a:pt x="1774" y="560"/>
                  </a:cubicBezTo>
                  <a:cubicBezTo>
                    <a:pt x="2084" y="882"/>
                    <a:pt x="2084" y="1382"/>
                    <a:pt x="1774" y="1680"/>
                  </a:cubicBezTo>
                  <a:cubicBezTo>
                    <a:pt x="1620" y="1834"/>
                    <a:pt x="1420" y="1912"/>
                    <a:pt x="1219" y="1912"/>
                  </a:cubicBezTo>
                  <a:cubicBezTo>
                    <a:pt x="1018" y="1912"/>
                    <a:pt x="816" y="1834"/>
                    <a:pt x="655" y="1680"/>
                  </a:cubicBezTo>
                  <a:cubicBezTo>
                    <a:pt x="346" y="1370"/>
                    <a:pt x="346" y="858"/>
                    <a:pt x="655" y="560"/>
                  </a:cubicBezTo>
                  <a:cubicBezTo>
                    <a:pt x="816" y="406"/>
                    <a:pt x="1021" y="328"/>
                    <a:pt x="1224" y="328"/>
                  </a:cubicBezTo>
                  <a:close/>
                  <a:moveTo>
                    <a:pt x="1227" y="1"/>
                  </a:moveTo>
                  <a:cubicBezTo>
                    <a:pt x="941" y="1"/>
                    <a:pt x="655" y="108"/>
                    <a:pt x="441" y="322"/>
                  </a:cubicBezTo>
                  <a:cubicBezTo>
                    <a:pt x="0" y="763"/>
                    <a:pt x="0" y="1477"/>
                    <a:pt x="441" y="1906"/>
                  </a:cubicBezTo>
                  <a:cubicBezTo>
                    <a:pt x="655" y="2120"/>
                    <a:pt x="941" y="2227"/>
                    <a:pt x="1227" y="2227"/>
                  </a:cubicBezTo>
                  <a:cubicBezTo>
                    <a:pt x="1512" y="2227"/>
                    <a:pt x="1798" y="2120"/>
                    <a:pt x="2012" y="1906"/>
                  </a:cubicBezTo>
                  <a:cubicBezTo>
                    <a:pt x="2441" y="1477"/>
                    <a:pt x="2441" y="775"/>
                    <a:pt x="2012" y="322"/>
                  </a:cubicBezTo>
                  <a:cubicBezTo>
                    <a:pt x="1798" y="108"/>
                    <a:pt x="1512" y="1"/>
                    <a:pt x="1227"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59" name="Google Shape;9532;p66"/>
            <p:cNvSpPr/>
            <p:nvPr/>
          </p:nvSpPr>
          <p:spPr>
            <a:xfrm>
              <a:off x="2073292" y="4336327"/>
              <a:ext cx="77758" cy="71419"/>
            </a:xfrm>
            <a:custGeom>
              <a:avLst/>
              <a:rect l="l" t="t" r="r" b="b"/>
              <a:pathLst>
                <a:path w="2441" h="2242">
                  <a:moveTo>
                    <a:pt x="1231" y="345"/>
                  </a:moveTo>
                  <a:cubicBezTo>
                    <a:pt x="1435" y="345"/>
                    <a:pt x="1637" y="423"/>
                    <a:pt x="1786" y="578"/>
                  </a:cubicBezTo>
                  <a:cubicBezTo>
                    <a:pt x="2084" y="875"/>
                    <a:pt x="2084" y="1375"/>
                    <a:pt x="1786" y="1697"/>
                  </a:cubicBezTo>
                  <a:cubicBezTo>
                    <a:pt x="1631" y="1852"/>
                    <a:pt x="1426" y="1929"/>
                    <a:pt x="1222" y="1929"/>
                  </a:cubicBezTo>
                  <a:cubicBezTo>
                    <a:pt x="1018" y="1929"/>
                    <a:pt x="816" y="1852"/>
                    <a:pt x="667" y="1697"/>
                  </a:cubicBezTo>
                  <a:cubicBezTo>
                    <a:pt x="357" y="1375"/>
                    <a:pt x="357" y="875"/>
                    <a:pt x="667" y="578"/>
                  </a:cubicBezTo>
                  <a:cubicBezTo>
                    <a:pt x="822" y="423"/>
                    <a:pt x="1027" y="345"/>
                    <a:pt x="1231" y="345"/>
                  </a:cubicBezTo>
                  <a:close/>
                  <a:moveTo>
                    <a:pt x="1216" y="0"/>
                  </a:moveTo>
                  <a:cubicBezTo>
                    <a:pt x="929" y="0"/>
                    <a:pt x="643" y="113"/>
                    <a:pt x="429" y="339"/>
                  </a:cubicBezTo>
                  <a:cubicBezTo>
                    <a:pt x="0" y="768"/>
                    <a:pt x="0" y="1482"/>
                    <a:pt x="429" y="1911"/>
                  </a:cubicBezTo>
                  <a:cubicBezTo>
                    <a:pt x="643" y="2131"/>
                    <a:pt x="929" y="2242"/>
                    <a:pt x="1216" y="2242"/>
                  </a:cubicBezTo>
                  <a:cubicBezTo>
                    <a:pt x="1503" y="2242"/>
                    <a:pt x="1792" y="2131"/>
                    <a:pt x="2012" y="1911"/>
                  </a:cubicBezTo>
                  <a:cubicBezTo>
                    <a:pt x="2441" y="1482"/>
                    <a:pt x="2441" y="768"/>
                    <a:pt x="2012" y="339"/>
                  </a:cubicBezTo>
                  <a:cubicBezTo>
                    <a:pt x="1792" y="113"/>
                    <a:pt x="1503" y="0"/>
                    <a:pt x="1216"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60" name="Google Shape;9533;p66"/>
            <p:cNvSpPr/>
            <p:nvPr/>
          </p:nvSpPr>
          <p:spPr>
            <a:xfrm>
              <a:off x="2181376" y="4334606"/>
              <a:ext cx="126719" cy="117449"/>
            </a:xfrm>
            <a:custGeom>
              <a:avLst/>
              <a:rect l="l" t="t" r="r" b="b"/>
              <a:pathLst>
                <a:path w="3978" h="3687">
                  <a:moveTo>
                    <a:pt x="2013" y="1"/>
                  </a:moveTo>
                  <a:cubicBezTo>
                    <a:pt x="1542" y="1"/>
                    <a:pt x="1072" y="179"/>
                    <a:pt x="715" y="536"/>
                  </a:cubicBezTo>
                  <a:cubicBezTo>
                    <a:pt x="0" y="1251"/>
                    <a:pt x="0" y="2429"/>
                    <a:pt x="715" y="3144"/>
                  </a:cubicBezTo>
                  <a:cubicBezTo>
                    <a:pt x="1078" y="3507"/>
                    <a:pt x="1551" y="3686"/>
                    <a:pt x="2023" y="3686"/>
                  </a:cubicBezTo>
                  <a:cubicBezTo>
                    <a:pt x="2558" y="3686"/>
                    <a:pt x="3092" y="3456"/>
                    <a:pt x="3465" y="3001"/>
                  </a:cubicBezTo>
                  <a:cubicBezTo>
                    <a:pt x="3525" y="2918"/>
                    <a:pt x="3513" y="2810"/>
                    <a:pt x="3429" y="2751"/>
                  </a:cubicBezTo>
                  <a:cubicBezTo>
                    <a:pt x="3401" y="2732"/>
                    <a:pt x="3367" y="2722"/>
                    <a:pt x="3332" y="2722"/>
                  </a:cubicBezTo>
                  <a:cubicBezTo>
                    <a:pt x="3280" y="2722"/>
                    <a:pt x="3227" y="2744"/>
                    <a:pt x="3191" y="2787"/>
                  </a:cubicBezTo>
                  <a:cubicBezTo>
                    <a:pt x="2893" y="3168"/>
                    <a:pt x="2452" y="3359"/>
                    <a:pt x="2009" y="3359"/>
                  </a:cubicBezTo>
                  <a:cubicBezTo>
                    <a:pt x="1620" y="3359"/>
                    <a:pt x="1229" y="3212"/>
                    <a:pt x="929" y="2918"/>
                  </a:cubicBezTo>
                  <a:cubicBezTo>
                    <a:pt x="334" y="2322"/>
                    <a:pt x="334" y="1370"/>
                    <a:pt x="929" y="774"/>
                  </a:cubicBezTo>
                  <a:cubicBezTo>
                    <a:pt x="1227" y="477"/>
                    <a:pt x="1614" y="328"/>
                    <a:pt x="2001" y="328"/>
                  </a:cubicBezTo>
                  <a:cubicBezTo>
                    <a:pt x="2388" y="328"/>
                    <a:pt x="2775" y="477"/>
                    <a:pt x="3072" y="774"/>
                  </a:cubicBezTo>
                  <a:cubicBezTo>
                    <a:pt x="3465" y="1155"/>
                    <a:pt x="3620" y="1727"/>
                    <a:pt x="3465" y="2263"/>
                  </a:cubicBezTo>
                  <a:cubicBezTo>
                    <a:pt x="3441" y="2358"/>
                    <a:pt x="3501" y="2441"/>
                    <a:pt x="3572" y="2477"/>
                  </a:cubicBezTo>
                  <a:cubicBezTo>
                    <a:pt x="3585" y="2481"/>
                    <a:pt x="3598" y="2482"/>
                    <a:pt x="3611" y="2482"/>
                  </a:cubicBezTo>
                  <a:cubicBezTo>
                    <a:pt x="3683" y="2482"/>
                    <a:pt x="3755" y="2430"/>
                    <a:pt x="3775" y="2370"/>
                  </a:cubicBezTo>
                  <a:cubicBezTo>
                    <a:pt x="3977" y="1715"/>
                    <a:pt x="3799" y="1013"/>
                    <a:pt x="3310" y="536"/>
                  </a:cubicBezTo>
                  <a:cubicBezTo>
                    <a:pt x="2953" y="179"/>
                    <a:pt x="2483" y="1"/>
                    <a:pt x="2013"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61" name="Google Shape;9534;p66"/>
            <p:cNvSpPr/>
            <p:nvPr/>
          </p:nvSpPr>
          <p:spPr>
            <a:xfrm>
              <a:off x="1989449" y="4282269"/>
              <a:ext cx="374774" cy="346073"/>
            </a:xfrm>
            <a:custGeom>
              <a:avLst/>
              <a:rect l="l" t="t" r="r" b="b"/>
              <a:pathLst>
                <a:path w="11765" h="10864">
                  <a:moveTo>
                    <a:pt x="6254" y="0"/>
                  </a:moveTo>
                  <a:cubicBezTo>
                    <a:pt x="6237" y="0"/>
                    <a:pt x="6221" y="0"/>
                    <a:pt x="6204" y="1"/>
                  </a:cubicBezTo>
                  <a:cubicBezTo>
                    <a:pt x="4001" y="12"/>
                    <a:pt x="2144" y="1310"/>
                    <a:pt x="1263" y="3108"/>
                  </a:cubicBezTo>
                  <a:cubicBezTo>
                    <a:pt x="1215" y="3179"/>
                    <a:pt x="1263" y="3287"/>
                    <a:pt x="1334" y="3334"/>
                  </a:cubicBezTo>
                  <a:cubicBezTo>
                    <a:pt x="1353" y="3344"/>
                    <a:pt x="1374" y="3348"/>
                    <a:pt x="1396" y="3348"/>
                  </a:cubicBezTo>
                  <a:cubicBezTo>
                    <a:pt x="1458" y="3348"/>
                    <a:pt x="1525" y="3312"/>
                    <a:pt x="1561" y="3251"/>
                  </a:cubicBezTo>
                  <a:cubicBezTo>
                    <a:pt x="1811" y="2739"/>
                    <a:pt x="2144" y="2275"/>
                    <a:pt x="2561" y="1858"/>
                  </a:cubicBezTo>
                  <a:cubicBezTo>
                    <a:pt x="3567" y="846"/>
                    <a:pt x="4895" y="340"/>
                    <a:pt x="6228" y="340"/>
                  </a:cubicBezTo>
                  <a:cubicBezTo>
                    <a:pt x="7544" y="340"/>
                    <a:pt x="8865" y="834"/>
                    <a:pt x="9883" y="1822"/>
                  </a:cubicBezTo>
                  <a:cubicBezTo>
                    <a:pt x="10621" y="2560"/>
                    <a:pt x="11109" y="3477"/>
                    <a:pt x="11324" y="4477"/>
                  </a:cubicBezTo>
                  <a:cubicBezTo>
                    <a:pt x="11492" y="5318"/>
                    <a:pt x="10844" y="6029"/>
                    <a:pt x="10051" y="6029"/>
                  </a:cubicBezTo>
                  <a:cubicBezTo>
                    <a:pt x="9946" y="6029"/>
                    <a:pt x="9837" y="6016"/>
                    <a:pt x="9728" y="5989"/>
                  </a:cubicBezTo>
                  <a:cubicBezTo>
                    <a:pt x="9511" y="5939"/>
                    <a:pt x="9295" y="5915"/>
                    <a:pt x="9085" y="5915"/>
                  </a:cubicBezTo>
                  <a:cubicBezTo>
                    <a:pt x="7462" y="5915"/>
                    <a:pt x="6126" y="7342"/>
                    <a:pt x="6347" y="9049"/>
                  </a:cubicBezTo>
                  <a:cubicBezTo>
                    <a:pt x="6469" y="9867"/>
                    <a:pt x="5812" y="10535"/>
                    <a:pt x="5051" y="10535"/>
                  </a:cubicBezTo>
                  <a:cubicBezTo>
                    <a:pt x="4925" y="10535"/>
                    <a:pt x="4796" y="10517"/>
                    <a:pt x="4668" y="10478"/>
                  </a:cubicBezTo>
                  <a:cubicBezTo>
                    <a:pt x="1989" y="9645"/>
                    <a:pt x="334" y="6704"/>
                    <a:pt x="1322" y="3834"/>
                  </a:cubicBezTo>
                  <a:cubicBezTo>
                    <a:pt x="1346" y="3751"/>
                    <a:pt x="1311" y="3656"/>
                    <a:pt x="1215" y="3632"/>
                  </a:cubicBezTo>
                  <a:cubicBezTo>
                    <a:pt x="1196" y="3624"/>
                    <a:pt x="1176" y="3620"/>
                    <a:pt x="1157" y="3620"/>
                  </a:cubicBezTo>
                  <a:cubicBezTo>
                    <a:pt x="1092" y="3620"/>
                    <a:pt x="1031" y="3663"/>
                    <a:pt x="1013" y="3727"/>
                  </a:cubicBezTo>
                  <a:cubicBezTo>
                    <a:pt x="1" y="6704"/>
                    <a:pt x="1668" y="9859"/>
                    <a:pt x="4585" y="10788"/>
                  </a:cubicBezTo>
                  <a:cubicBezTo>
                    <a:pt x="4749" y="10839"/>
                    <a:pt x="4915" y="10864"/>
                    <a:pt x="5079" y="10864"/>
                  </a:cubicBezTo>
                  <a:cubicBezTo>
                    <a:pt x="5451" y="10864"/>
                    <a:pt x="5811" y="10734"/>
                    <a:pt x="6109" y="10478"/>
                  </a:cubicBezTo>
                  <a:cubicBezTo>
                    <a:pt x="6549" y="10121"/>
                    <a:pt x="6752" y="9549"/>
                    <a:pt x="6680" y="9002"/>
                  </a:cubicBezTo>
                  <a:cubicBezTo>
                    <a:pt x="6481" y="7520"/>
                    <a:pt x="7653" y="6252"/>
                    <a:pt x="9076" y="6252"/>
                  </a:cubicBezTo>
                  <a:cubicBezTo>
                    <a:pt x="9266" y="6252"/>
                    <a:pt x="9461" y="6275"/>
                    <a:pt x="9657" y="6323"/>
                  </a:cubicBezTo>
                  <a:cubicBezTo>
                    <a:pt x="9781" y="6352"/>
                    <a:pt x="9908" y="6367"/>
                    <a:pt x="10033" y="6367"/>
                  </a:cubicBezTo>
                  <a:cubicBezTo>
                    <a:pt x="10460" y="6367"/>
                    <a:pt x="10880" y="6200"/>
                    <a:pt x="11193" y="5906"/>
                  </a:cubicBezTo>
                  <a:cubicBezTo>
                    <a:pt x="11574" y="5513"/>
                    <a:pt x="11764" y="4965"/>
                    <a:pt x="11645" y="4418"/>
                  </a:cubicBezTo>
                  <a:cubicBezTo>
                    <a:pt x="11113" y="1897"/>
                    <a:pt x="8910" y="0"/>
                    <a:pt x="6254"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grpSp>
        <p:nvGrpSpPr>
          <p:cNvPr id="62" name="Google Shape;9535;p66"/>
          <p:cNvGrpSpPr/>
          <p:nvPr/>
        </p:nvGrpSpPr>
        <p:grpSpPr>
          <a:xfrm>
            <a:off x="8029515" y="3157468"/>
            <a:ext cx="198775" cy="348972"/>
            <a:chOff x="2487439" y="4280740"/>
            <a:chExt cx="198775" cy="348972"/>
          </a:xfrm>
          <a:solidFill>
            <a:schemeClr val="accent1"/>
          </a:solidFill>
        </p:grpSpPr>
        <p:sp>
          <p:nvSpPr>
            <p:cNvPr id="63" name="Google Shape;9536;p66"/>
            <p:cNvSpPr/>
            <p:nvPr/>
          </p:nvSpPr>
          <p:spPr>
            <a:xfrm>
              <a:off x="2487439" y="4280740"/>
              <a:ext cx="198775" cy="348972"/>
            </a:xfrm>
            <a:custGeom>
              <a:avLst/>
              <a:rect l="l" t="t" r="r" b="b"/>
              <a:pathLst>
                <a:path w="6240" h="10955">
                  <a:moveTo>
                    <a:pt x="5644" y="358"/>
                  </a:moveTo>
                  <a:lnTo>
                    <a:pt x="5644" y="2870"/>
                  </a:lnTo>
                  <a:cubicBezTo>
                    <a:pt x="5644" y="4001"/>
                    <a:pt x="4882" y="5013"/>
                    <a:pt x="3787" y="5311"/>
                  </a:cubicBezTo>
                  <a:cubicBezTo>
                    <a:pt x="3716" y="5323"/>
                    <a:pt x="3656" y="5406"/>
                    <a:pt x="3656" y="5478"/>
                  </a:cubicBezTo>
                  <a:cubicBezTo>
                    <a:pt x="3656" y="5549"/>
                    <a:pt x="3716" y="5621"/>
                    <a:pt x="3787" y="5644"/>
                  </a:cubicBezTo>
                  <a:cubicBezTo>
                    <a:pt x="4882" y="5942"/>
                    <a:pt x="5644" y="6954"/>
                    <a:pt x="5644" y="8085"/>
                  </a:cubicBezTo>
                  <a:lnTo>
                    <a:pt x="5644" y="10597"/>
                  </a:lnTo>
                  <a:lnTo>
                    <a:pt x="584" y="10597"/>
                  </a:lnTo>
                  <a:lnTo>
                    <a:pt x="584" y="8085"/>
                  </a:lnTo>
                  <a:cubicBezTo>
                    <a:pt x="584" y="6954"/>
                    <a:pt x="1346" y="5942"/>
                    <a:pt x="2442" y="5644"/>
                  </a:cubicBezTo>
                  <a:cubicBezTo>
                    <a:pt x="2525" y="5621"/>
                    <a:pt x="2573" y="5549"/>
                    <a:pt x="2573" y="5478"/>
                  </a:cubicBezTo>
                  <a:cubicBezTo>
                    <a:pt x="2573" y="5406"/>
                    <a:pt x="2525" y="5323"/>
                    <a:pt x="2442" y="5311"/>
                  </a:cubicBezTo>
                  <a:cubicBezTo>
                    <a:pt x="1346" y="5013"/>
                    <a:pt x="584" y="4001"/>
                    <a:pt x="584" y="2870"/>
                  </a:cubicBezTo>
                  <a:lnTo>
                    <a:pt x="584" y="358"/>
                  </a:lnTo>
                  <a:lnTo>
                    <a:pt x="5644" y="358"/>
                  </a:lnTo>
                  <a:close/>
                  <a:moveTo>
                    <a:pt x="179" y="1"/>
                  </a:moveTo>
                  <a:cubicBezTo>
                    <a:pt x="84" y="1"/>
                    <a:pt x="1" y="72"/>
                    <a:pt x="1" y="179"/>
                  </a:cubicBezTo>
                  <a:cubicBezTo>
                    <a:pt x="1" y="287"/>
                    <a:pt x="84" y="358"/>
                    <a:pt x="179" y="358"/>
                  </a:cubicBezTo>
                  <a:lnTo>
                    <a:pt x="239" y="358"/>
                  </a:lnTo>
                  <a:lnTo>
                    <a:pt x="239" y="2870"/>
                  </a:lnTo>
                  <a:cubicBezTo>
                    <a:pt x="239" y="4001"/>
                    <a:pt x="894" y="5013"/>
                    <a:pt x="1894" y="5478"/>
                  </a:cubicBezTo>
                  <a:cubicBezTo>
                    <a:pt x="894" y="5942"/>
                    <a:pt x="239" y="6966"/>
                    <a:pt x="239" y="8085"/>
                  </a:cubicBezTo>
                  <a:lnTo>
                    <a:pt x="239" y="10597"/>
                  </a:lnTo>
                  <a:lnTo>
                    <a:pt x="179" y="10597"/>
                  </a:lnTo>
                  <a:cubicBezTo>
                    <a:pt x="84" y="10597"/>
                    <a:pt x="1" y="10669"/>
                    <a:pt x="1" y="10776"/>
                  </a:cubicBezTo>
                  <a:cubicBezTo>
                    <a:pt x="1" y="10883"/>
                    <a:pt x="84" y="10955"/>
                    <a:pt x="179" y="10955"/>
                  </a:cubicBezTo>
                  <a:lnTo>
                    <a:pt x="6061" y="10955"/>
                  </a:lnTo>
                  <a:cubicBezTo>
                    <a:pt x="6168" y="10955"/>
                    <a:pt x="6240" y="10883"/>
                    <a:pt x="6240" y="10776"/>
                  </a:cubicBezTo>
                  <a:cubicBezTo>
                    <a:pt x="6240" y="10669"/>
                    <a:pt x="6144" y="10597"/>
                    <a:pt x="6061" y="10597"/>
                  </a:cubicBezTo>
                  <a:lnTo>
                    <a:pt x="6002" y="10597"/>
                  </a:lnTo>
                  <a:lnTo>
                    <a:pt x="6002" y="8085"/>
                  </a:lnTo>
                  <a:cubicBezTo>
                    <a:pt x="6002" y="6954"/>
                    <a:pt x="5347" y="5942"/>
                    <a:pt x="4347" y="5478"/>
                  </a:cubicBezTo>
                  <a:cubicBezTo>
                    <a:pt x="5347" y="5013"/>
                    <a:pt x="6002" y="3989"/>
                    <a:pt x="6002" y="2870"/>
                  </a:cubicBezTo>
                  <a:lnTo>
                    <a:pt x="6002" y="358"/>
                  </a:lnTo>
                  <a:lnTo>
                    <a:pt x="6061" y="358"/>
                  </a:lnTo>
                  <a:cubicBezTo>
                    <a:pt x="6168" y="358"/>
                    <a:pt x="6240" y="287"/>
                    <a:pt x="6240" y="179"/>
                  </a:cubicBezTo>
                  <a:cubicBezTo>
                    <a:pt x="6240" y="72"/>
                    <a:pt x="6168" y="1"/>
                    <a:pt x="6061" y="1"/>
                  </a:cubicBezTo>
                  <a:lnTo>
                    <a:pt x="179" y="1"/>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64" name="Google Shape;9537;p66"/>
            <p:cNvSpPr/>
            <p:nvPr/>
          </p:nvSpPr>
          <p:spPr>
            <a:xfrm>
              <a:off x="2516267" y="4511784"/>
              <a:ext cx="139620" cy="95565"/>
            </a:xfrm>
            <a:custGeom>
              <a:avLst/>
              <a:rect l="l" t="t" r="r" b="b"/>
              <a:pathLst>
                <a:path w="4383" h="3000">
                  <a:moveTo>
                    <a:pt x="1670" y="0"/>
                  </a:moveTo>
                  <a:cubicBezTo>
                    <a:pt x="1650" y="0"/>
                    <a:pt x="1629" y="4"/>
                    <a:pt x="1608" y="11"/>
                  </a:cubicBezTo>
                  <a:cubicBezTo>
                    <a:pt x="679" y="261"/>
                    <a:pt x="1" y="1130"/>
                    <a:pt x="1" y="2106"/>
                  </a:cubicBezTo>
                  <a:lnTo>
                    <a:pt x="1" y="2821"/>
                  </a:lnTo>
                  <a:cubicBezTo>
                    <a:pt x="1" y="2928"/>
                    <a:pt x="84" y="2999"/>
                    <a:pt x="179" y="2999"/>
                  </a:cubicBezTo>
                  <a:lnTo>
                    <a:pt x="4192" y="2999"/>
                  </a:lnTo>
                  <a:cubicBezTo>
                    <a:pt x="4299" y="2999"/>
                    <a:pt x="4370" y="2928"/>
                    <a:pt x="4370" y="2821"/>
                  </a:cubicBezTo>
                  <a:lnTo>
                    <a:pt x="4370" y="2106"/>
                  </a:lnTo>
                  <a:cubicBezTo>
                    <a:pt x="4382" y="1130"/>
                    <a:pt x="3727" y="261"/>
                    <a:pt x="2787" y="11"/>
                  </a:cubicBezTo>
                  <a:cubicBezTo>
                    <a:pt x="2770" y="4"/>
                    <a:pt x="2752" y="0"/>
                    <a:pt x="2735" y="0"/>
                  </a:cubicBezTo>
                  <a:cubicBezTo>
                    <a:pt x="2663" y="0"/>
                    <a:pt x="2589" y="54"/>
                    <a:pt x="2560" y="130"/>
                  </a:cubicBezTo>
                  <a:cubicBezTo>
                    <a:pt x="2537" y="213"/>
                    <a:pt x="2596" y="320"/>
                    <a:pt x="2680" y="356"/>
                  </a:cubicBezTo>
                  <a:cubicBezTo>
                    <a:pt x="3477" y="570"/>
                    <a:pt x="4025" y="1285"/>
                    <a:pt x="4025" y="2106"/>
                  </a:cubicBezTo>
                  <a:lnTo>
                    <a:pt x="4025" y="2642"/>
                  </a:lnTo>
                  <a:lnTo>
                    <a:pt x="382" y="2642"/>
                  </a:lnTo>
                  <a:lnTo>
                    <a:pt x="382" y="2106"/>
                  </a:lnTo>
                  <a:cubicBezTo>
                    <a:pt x="382" y="1285"/>
                    <a:pt x="929" y="558"/>
                    <a:pt x="1715" y="356"/>
                  </a:cubicBezTo>
                  <a:cubicBezTo>
                    <a:pt x="1810" y="320"/>
                    <a:pt x="1870" y="237"/>
                    <a:pt x="1834" y="130"/>
                  </a:cubicBezTo>
                  <a:cubicBezTo>
                    <a:pt x="1815" y="54"/>
                    <a:pt x="1750" y="0"/>
                    <a:pt x="1670"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65" name="Google Shape;9538;p66"/>
            <p:cNvSpPr/>
            <p:nvPr/>
          </p:nvSpPr>
          <p:spPr>
            <a:xfrm>
              <a:off x="2518911" y="4385065"/>
              <a:ext cx="134683" cy="105090"/>
            </a:xfrm>
            <a:custGeom>
              <a:avLst/>
              <a:rect l="l" t="t" r="r" b="b"/>
              <a:pathLst>
                <a:path w="4228" h="3299">
                  <a:moveTo>
                    <a:pt x="191" y="0"/>
                  </a:moveTo>
                  <a:cubicBezTo>
                    <a:pt x="132" y="0"/>
                    <a:pt x="84" y="24"/>
                    <a:pt x="49" y="72"/>
                  </a:cubicBezTo>
                  <a:cubicBezTo>
                    <a:pt x="13" y="119"/>
                    <a:pt x="1" y="179"/>
                    <a:pt x="13" y="238"/>
                  </a:cubicBezTo>
                  <a:cubicBezTo>
                    <a:pt x="239" y="953"/>
                    <a:pt x="799" y="1512"/>
                    <a:pt x="1513" y="1691"/>
                  </a:cubicBezTo>
                  <a:cubicBezTo>
                    <a:pt x="1632" y="1727"/>
                    <a:pt x="1751" y="1750"/>
                    <a:pt x="1918" y="1774"/>
                  </a:cubicBezTo>
                  <a:lnTo>
                    <a:pt x="1954" y="3120"/>
                  </a:lnTo>
                  <a:cubicBezTo>
                    <a:pt x="1954" y="3227"/>
                    <a:pt x="2025" y="3298"/>
                    <a:pt x="2132" y="3298"/>
                  </a:cubicBezTo>
                  <a:cubicBezTo>
                    <a:pt x="2227" y="3298"/>
                    <a:pt x="2311" y="3227"/>
                    <a:pt x="2311" y="3120"/>
                  </a:cubicBezTo>
                  <a:lnTo>
                    <a:pt x="2311" y="1774"/>
                  </a:lnTo>
                  <a:cubicBezTo>
                    <a:pt x="2466" y="1750"/>
                    <a:pt x="2585" y="1727"/>
                    <a:pt x="2704" y="1691"/>
                  </a:cubicBezTo>
                  <a:cubicBezTo>
                    <a:pt x="3418" y="1512"/>
                    <a:pt x="4001" y="953"/>
                    <a:pt x="4216" y="238"/>
                  </a:cubicBezTo>
                  <a:cubicBezTo>
                    <a:pt x="4228" y="179"/>
                    <a:pt x="4216" y="119"/>
                    <a:pt x="4180" y="72"/>
                  </a:cubicBezTo>
                  <a:cubicBezTo>
                    <a:pt x="4156" y="24"/>
                    <a:pt x="4097" y="0"/>
                    <a:pt x="4037" y="0"/>
                  </a:cubicBezTo>
                  <a:lnTo>
                    <a:pt x="2454" y="0"/>
                  </a:lnTo>
                  <a:cubicBezTo>
                    <a:pt x="2347" y="0"/>
                    <a:pt x="2275" y="72"/>
                    <a:pt x="2275" y="179"/>
                  </a:cubicBezTo>
                  <a:cubicBezTo>
                    <a:pt x="2275" y="286"/>
                    <a:pt x="2347" y="357"/>
                    <a:pt x="2454" y="357"/>
                  </a:cubicBezTo>
                  <a:lnTo>
                    <a:pt x="3775" y="357"/>
                  </a:lnTo>
                  <a:cubicBezTo>
                    <a:pt x="3561" y="845"/>
                    <a:pt x="3120" y="1215"/>
                    <a:pt x="2608" y="1357"/>
                  </a:cubicBezTo>
                  <a:cubicBezTo>
                    <a:pt x="2501" y="1381"/>
                    <a:pt x="2335" y="1429"/>
                    <a:pt x="2108" y="1429"/>
                  </a:cubicBezTo>
                  <a:cubicBezTo>
                    <a:pt x="1894" y="1429"/>
                    <a:pt x="1739" y="1381"/>
                    <a:pt x="1620" y="1357"/>
                  </a:cubicBezTo>
                  <a:cubicBezTo>
                    <a:pt x="1096" y="1215"/>
                    <a:pt x="668" y="845"/>
                    <a:pt x="442" y="357"/>
                  </a:cubicBezTo>
                  <a:lnTo>
                    <a:pt x="1775" y="357"/>
                  </a:lnTo>
                  <a:cubicBezTo>
                    <a:pt x="1870" y="357"/>
                    <a:pt x="1954" y="286"/>
                    <a:pt x="1954" y="179"/>
                  </a:cubicBezTo>
                  <a:cubicBezTo>
                    <a:pt x="1954" y="72"/>
                    <a:pt x="1870" y="0"/>
                    <a:pt x="1775" y="0"/>
                  </a:cubicBezTo>
                  <a:lnTo>
                    <a:pt x="191" y="0"/>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66" name="Google Shape;9539;p66"/>
            <p:cNvSpPr/>
            <p:nvPr/>
          </p:nvSpPr>
          <p:spPr>
            <a:xfrm>
              <a:off x="2580742" y="4501113"/>
              <a:ext cx="11786" cy="13315"/>
            </a:xfrm>
            <a:custGeom>
              <a:avLst/>
              <a:rect l="l" t="t" r="r" b="b"/>
              <a:pathLst>
                <a:path w="370" h="418">
                  <a:moveTo>
                    <a:pt x="191" y="0"/>
                  </a:moveTo>
                  <a:cubicBezTo>
                    <a:pt x="84" y="0"/>
                    <a:pt x="1" y="72"/>
                    <a:pt x="1" y="179"/>
                  </a:cubicBezTo>
                  <a:lnTo>
                    <a:pt x="1" y="239"/>
                  </a:lnTo>
                  <a:cubicBezTo>
                    <a:pt x="1" y="346"/>
                    <a:pt x="84" y="417"/>
                    <a:pt x="191" y="417"/>
                  </a:cubicBezTo>
                  <a:cubicBezTo>
                    <a:pt x="286" y="417"/>
                    <a:pt x="370" y="346"/>
                    <a:pt x="370" y="239"/>
                  </a:cubicBezTo>
                  <a:lnTo>
                    <a:pt x="370" y="179"/>
                  </a:lnTo>
                  <a:cubicBezTo>
                    <a:pt x="370" y="96"/>
                    <a:pt x="286" y="0"/>
                    <a:pt x="191"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grpSp>
        <p:nvGrpSpPr>
          <p:cNvPr id="67" name="Google Shape;9540;p66"/>
          <p:cNvGrpSpPr/>
          <p:nvPr/>
        </p:nvGrpSpPr>
        <p:grpSpPr>
          <a:xfrm>
            <a:off x="4883592" y="3167826"/>
            <a:ext cx="353145" cy="361873"/>
            <a:chOff x="2810958" y="4273923"/>
            <a:chExt cx="353145" cy="361873"/>
          </a:xfrm>
          <a:solidFill>
            <a:schemeClr val="accent1"/>
          </a:solidFill>
        </p:grpSpPr>
        <p:sp>
          <p:nvSpPr>
            <p:cNvPr id="68" name="Google Shape;9541;p66"/>
            <p:cNvSpPr/>
            <p:nvPr/>
          </p:nvSpPr>
          <p:spPr>
            <a:xfrm>
              <a:off x="2886837" y="4273923"/>
              <a:ext cx="53867" cy="169946"/>
            </a:xfrm>
            <a:custGeom>
              <a:avLst/>
              <a:rect l="l" t="t" r="r" b="b"/>
              <a:pathLst>
                <a:path w="1691" h="5335">
                  <a:moveTo>
                    <a:pt x="1179" y="346"/>
                  </a:moveTo>
                  <a:cubicBezTo>
                    <a:pt x="1203" y="346"/>
                    <a:pt x="1250" y="382"/>
                    <a:pt x="1250" y="417"/>
                  </a:cubicBezTo>
                  <a:lnTo>
                    <a:pt x="1250" y="644"/>
                  </a:lnTo>
                  <a:lnTo>
                    <a:pt x="464" y="644"/>
                  </a:lnTo>
                  <a:lnTo>
                    <a:pt x="464" y="417"/>
                  </a:lnTo>
                  <a:cubicBezTo>
                    <a:pt x="452" y="382"/>
                    <a:pt x="488" y="346"/>
                    <a:pt x="524" y="346"/>
                  </a:cubicBezTo>
                  <a:lnTo>
                    <a:pt x="1179" y="346"/>
                  </a:lnTo>
                  <a:close/>
                  <a:moveTo>
                    <a:pt x="1131" y="4275"/>
                  </a:moveTo>
                  <a:lnTo>
                    <a:pt x="845" y="4965"/>
                  </a:lnTo>
                  <a:lnTo>
                    <a:pt x="583" y="4275"/>
                  </a:lnTo>
                  <a:lnTo>
                    <a:pt x="1131" y="4275"/>
                  </a:lnTo>
                  <a:close/>
                  <a:moveTo>
                    <a:pt x="512" y="1"/>
                  </a:moveTo>
                  <a:cubicBezTo>
                    <a:pt x="298" y="1"/>
                    <a:pt x="119" y="179"/>
                    <a:pt x="119" y="405"/>
                  </a:cubicBezTo>
                  <a:lnTo>
                    <a:pt x="119" y="751"/>
                  </a:lnTo>
                  <a:cubicBezTo>
                    <a:pt x="36" y="822"/>
                    <a:pt x="0" y="929"/>
                    <a:pt x="0" y="1036"/>
                  </a:cubicBezTo>
                  <a:lnTo>
                    <a:pt x="0" y="3870"/>
                  </a:lnTo>
                  <a:cubicBezTo>
                    <a:pt x="0" y="4025"/>
                    <a:pt x="71" y="4156"/>
                    <a:pt x="191" y="4215"/>
                  </a:cubicBezTo>
                  <a:lnTo>
                    <a:pt x="560" y="5144"/>
                  </a:lnTo>
                  <a:cubicBezTo>
                    <a:pt x="607" y="5263"/>
                    <a:pt x="726" y="5335"/>
                    <a:pt x="845" y="5335"/>
                  </a:cubicBezTo>
                  <a:cubicBezTo>
                    <a:pt x="976" y="5335"/>
                    <a:pt x="1084" y="5263"/>
                    <a:pt x="1131" y="5144"/>
                  </a:cubicBezTo>
                  <a:lnTo>
                    <a:pt x="1500" y="4215"/>
                  </a:lnTo>
                  <a:cubicBezTo>
                    <a:pt x="1619" y="4144"/>
                    <a:pt x="1691" y="4025"/>
                    <a:pt x="1691" y="3870"/>
                  </a:cubicBezTo>
                  <a:lnTo>
                    <a:pt x="1691" y="3084"/>
                  </a:lnTo>
                  <a:cubicBezTo>
                    <a:pt x="1691" y="3001"/>
                    <a:pt x="1619" y="2918"/>
                    <a:pt x="1524" y="2918"/>
                  </a:cubicBezTo>
                  <a:cubicBezTo>
                    <a:pt x="1441" y="2918"/>
                    <a:pt x="1369" y="3001"/>
                    <a:pt x="1369" y="3084"/>
                  </a:cubicBezTo>
                  <a:lnTo>
                    <a:pt x="1369" y="3870"/>
                  </a:lnTo>
                  <a:cubicBezTo>
                    <a:pt x="1369" y="3906"/>
                    <a:pt x="1334" y="3953"/>
                    <a:pt x="1286" y="3953"/>
                  </a:cubicBezTo>
                  <a:lnTo>
                    <a:pt x="393" y="3953"/>
                  </a:lnTo>
                  <a:cubicBezTo>
                    <a:pt x="369" y="3953"/>
                    <a:pt x="322" y="3918"/>
                    <a:pt x="322" y="3870"/>
                  </a:cubicBezTo>
                  <a:lnTo>
                    <a:pt x="322" y="1036"/>
                  </a:lnTo>
                  <a:cubicBezTo>
                    <a:pt x="322" y="1001"/>
                    <a:pt x="357" y="953"/>
                    <a:pt x="393" y="953"/>
                  </a:cubicBezTo>
                  <a:lnTo>
                    <a:pt x="1286" y="953"/>
                  </a:lnTo>
                  <a:cubicBezTo>
                    <a:pt x="1322" y="953"/>
                    <a:pt x="1369" y="989"/>
                    <a:pt x="1369" y="1036"/>
                  </a:cubicBezTo>
                  <a:lnTo>
                    <a:pt x="1369" y="2358"/>
                  </a:lnTo>
                  <a:cubicBezTo>
                    <a:pt x="1369" y="2441"/>
                    <a:pt x="1441" y="2525"/>
                    <a:pt x="1524" y="2525"/>
                  </a:cubicBezTo>
                  <a:cubicBezTo>
                    <a:pt x="1619" y="2525"/>
                    <a:pt x="1691" y="2441"/>
                    <a:pt x="1691" y="2358"/>
                  </a:cubicBezTo>
                  <a:lnTo>
                    <a:pt x="1691" y="1036"/>
                  </a:lnTo>
                  <a:cubicBezTo>
                    <a:pt x="1691" y="929"/>
                    <a:pt x="1643" y="822"/>
                    <a:pt x="1572" y="751"/>
                  </a:cubicBezTo>
                  <a:lnTo>
                    <a:pt x="1572" y="405"/>
                  </a:lnTo>
                  <a:cubicBezTo>
                    <a:pt x="1572" y="179"/>
                    <a:pt x="1393" y="1"/>
                    <a:pt x="1167" y="1"/>
                  </a:cubicBezTo>
                  <a:lnTo>
                    <a:pt x="512" y="1"/>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69" name="Google Shape;9542;p66"/>
            <p:cNvSpPr/>
            <p:nvPr/>
          </p:nvSpPr>
          <p:spPr>
            <a:xfrm>
              <a:off x="2815131" y="4273923"/>
              <a:ext cx="57307" cy="279942"/>
            </a:xfrm>
            <a:custGeom>
              <a:avLst/>
              <a:rect l="l" t="t" r="r" b="b"/>
              <a:pathLst>
                <a:path w="1799" h="8788">
                  <a:moveTo>
                    <a:pt x="906" y="382"/>
                  </a:moveTo>
                  <a:lnTo>
                    <a:pt x="1251" y="1239"/>
                  </a:lnTo>
                  <a:lnTo>
                    <a:pt x="572" y="1239"/>
                  </a:lnTo>
                  <a:lnTo>
                    <a:pt x="906" y="382"/>
                  </a:lnTo>
                  <a:close/>
                  <a:moveTo>
                    <a:pt x="751" y="1548"/>
                  </a:moveTo>
                  <a:lnTo>
                    <a:pt x="751" y="7466"/>
                  </a:lnTo>
                  <a:lnTo>
                    <a:pt x="346" y="7466"/>
                  </a:lnTo>
                  <a:lnTo>
                    <a:pt x="346" y="1644"/>
                  </a:lnTo>
                  <a:cubicBezTo>
                    <a:pt x="346" y="1596"/>
                    <a:pt x="394" y="1548"/>
                    <a:pt x="429" y="1548"/>
                  </a:cubicBezTo>
                  <a:lnTo>
                    <a:pt x="751" y="1548"/>
                  </a:lnTo>
                  <a:close/>
                  <a:moveTo>
                    <a:pt x="1382" y="1572"/>
                  </a:moveTo>
                  <a:cubicBezTo>
                    <a:pt x="1430" y="1572"/>
                    <a:pt x="1477" y="1608"/>
                    <a:pt x="1477" y="1656"/>
                  </a:cubicBezTo>
                  <a:lnTo>
                    <a:pt x="1477" y="7478"/>
                  </a:lnTo>
                  <a:lnTo>
                    <a:pt x="1072" y="7478"/>
                  </a:lnTo>
                  <a:lnTo>
                    <a:pt x="1072" y="1572"/>
                  </a:lnTo>
                  <a:lnTo>
                    <a:pt x="1382" y="1572"/>
                  </a:lnTo>
                  <a:close/>
                  <a:moveTo>
                    <a:pt x="1489" y="7787"/>
                  </a:moveTo>
                  <a:lnTo>
                    <a:pt x="1489" y="8359"/>
                  </a:lnTo>
                  <a:cubicBezTo>
                    <a:pt x="1477" y="8418"/>
                    <a:pt x="1441" y="8442"/>
                    <a:pt x="1382" y="8442"/>
                  </a:cubicBezTo>
                  <a:lnTo>
                    <a:pt x="429" y="8442"/>
                  </a:lnTo>
                  <a:cubicBezTo>
                    <a:pt x="394" y="8442"/>
                    <a:pt x="346" y="8394"/>
                    <a:pt x="346" y="8359"/>
                  </a:cubicBezTo>
                  <a:lnTo>
                    <a:pt x="346" y="7787"/>
                  </a:lnTo>
                  <a:lnTo>
                    <a:pt x="1489" y="7787"/>
                  </a:lnTo>
                  <a:close/>
                  <a:moveTo>
                    <a:pt x="906" y="1"/>
                  </a:moveTo>
                  <a:cubicBezTo>
                    <a:pt x="775" y="1"/>
                    <a:pt x="656" y="84"/>
                    <a:pt x="608" y="215"/>
                  </a:cubicBezTo>
                  <a:lnTo>
                    <a:pt x="179" y="1310"/>
                  </a:lnTo>
                  <a:cubicBezTo>
                    <a:pt x="72" y="1394"/>
                    <a:pt x="13" y="1513"/>
                    <a:pt x="13" y="1656"/>
                  </a:cubicBezTo>
                  <a:lnTo>
                    <a:pt x="13" y="8371"/>
                  </a:lnTo>
                  <a:cubicBezTo>
                    <a:pt x="1" y="8597"/>
                    <a:pt x="191" y="8787"/>
                    <a:pt x="429" y="8787"/>
                  </a:cubicBezTo>
                  <a:lnTo>
                    <a:pt x="1382" y="8787"/>
                  </a:lnTo>
                  <a:cubicBezTo>
                    <a:pt x="1620" y="8787"/>
                    <a:pt x="1799" y="8597"/>
                    <a:pt x="1799" y="8371"/>
                  </a:cubicBezTo>
                  <a:lnTo>
                    <a:pt x="1799" y="1656"/>
                  </a:lnTo>
                  <a:cubicBezTo>
                    <a:pt x="1799" y="1525"/>
                    <a:pt x="1727" y="1394"/>
                    <a:pt x="1632" y="1310"/>
                  </a:cubicBezTo>
                  <a:lnTo>
                    <a:pt x="1203" y="215"/>
                  </a:lnTo>
                  <a:cubicBezTo>
                    <a:pt x="1168" y="96"/>
                    <a:pt x="1037" y="1"/>
                    <a:pt x="906"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70" name="Google Shape;9543;p66"/>
            <p:cNvSpPr/>
            <p:nvPr/>
          </p:nvSpPr>
          <p:spPr>
            <a:xfrm>
              <a:off x="2883396" y="4463173"/>
              <a:ext cx="60333" cy="90691"/>
            </a:xfrm>
            <a:custGeom>
              <a:avLst/>
              <a:rect l="l" t="t" r="r" b="b"/>
              <a:pathLst>
                <a:path w="1894" h="2847">
                  <a:moveTo>
                    <a:pt x="1322" y="310"/>
                  </a:moveTo>
                  <a:cubicBezTo>
                    <a:pt x="1370" y="310"/>
                    <a:pt x="1418" y="358"/>
                    <a:pt x="1418" y="406"/>
                  </a:cubicBezTo>
                  <a:lnTo>
                    <a:pt x="1418" y="584"/>
                  </a:lnTo>
                  <a:lnTo>
                    <a:pt x="513" y="584"/>
                  </a:lnTo>
                  <a:lnTo>
                    <a:pt x="513" y="406"/>
                  </a:lnTo>
                  <a:cubicBezTo>
                    <a:pt x="513" y="358"/>
                    <a:pt x="537" y="310"/>
                    <a:pt x="596" y="310"/>
                  </a:cubicBezTo>
                  <a:lnTo>
                    <a:pt x="1322" y="310"/>
                  </a:lnTo>
                  <a:close/>
                  <a:moveTo>
                    <a:pt x="1477" y="929"/>
                  </a:moveTo>
                  <a:cubicBezTo>
                    <a:pt x="1513" y="929"/>
                    <a:pt x="1561" y="965"/>
                    <a:pt x="1561" y="1013"/>
                  </a:cubicBezTo>
                  <a:lnTo>
                    <a:pt x="1561" y="2418"/>
                  </a:lnTo>
                  <a:cubicBezTo>
                    <a:pt x="1561" y="2453"/>
                    <a:pt x="1525" y="2501"/>
                    <a:pt x="1477" y="2501"/>
                  </a:cubicBezTo>
                  <a:lnTo>
                    <a:pt x="430" y="2501"/>
                  </a:lnTo>
                  <a:cubicBezTo>
                    <a:pt x="394" y="2501"/>
                    <a:pt x="346" y="2453"/>
                    <a:pt x="346" y="2418"/>
                  </a:cubicBezTo>
                  <a:lnTo>
                    <a:pt x="346" y="1013"/>
                  </a:lnTo>
                  <a:cubicBezTo>
                    <a:pt x="346" y="965"/>
                    <a:pt x="382" y="929"/>
                    <a:pt x="430" y="929"/>
                  </a:cubicBezTo>
                  <a:lnTo>
                    <a:pt x="1477" y="929"/>
                  </a:lnTo>
                  <a:close/>
                  <a:moveTo>
                    <a:pt x="596" y="1"/>
                  </a:moveTo>
                  <a:cubicBezTo>
                    <a:pt x="358" y="1"/>
                    <a:pt x="179" y="191"/>
                    <a:pt x="179" y="418"/>
                  </a:cubicBezTo>
                  <a:lnTo>
                    <a:pt x="179" y="691"/>
                  </a:lnTo>
                  <a:cubicBezTo>
                    <a:pt x="72" y="763"/>
                    <a:pt x="13" y="882"/>
                    <a:pt x="13" y="1013"/>
                  </a:cubicBezTo>
                  <a:lnTo>
                    <a:pt x="13" y="2430"/>
                  </a:lnTo>
                  <a:cubicBezTo>
                    <a:pt x="1" y="2656"/>
                    <a:pt x="191" y="2846"/>
                    <a:pt x="430" y="2846"/>
                  </a:cubicBezTo>
                  <a:lnTo>
                    <a:pt x="1477" y="2846"/>
                  </a:lnTo>
                  <a:cubicBezTo>
                    <a:pt x="1715" y="2846"/>
                    <a:pt x="1894" y="2656"/>
                    <a:pt x="1894" y="2430"/>
                  </a:cubicBezTo>
                  <a:lnTo>
                    <a:pt x="1894" y="1013"/>
                  </a:lnTo>
                  <a:cubicBezTo>
                    <a:pt x="1894" y="882"/>
                    <a:pt x="1834" y="763"/>
                    <a:pt x="1727" y="691"/>
                  </a:cubicBezTo>
                  <a:lnTo>
                    <a:pt x="1727" y="418"/>
                  </a:lnTo>
                  <a:cubicBezTo>
                    <a:pt x="1727" y="179"/>
                    <a:pt x="1537" y="1"/>
                    <a:pt x="1311" y="1"/>
                  </a:cubicBezTo>
                  <a:lnTo>
                    <a:pt x="596" y="1"/>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71" name="Google Shape;9544;p66"/>
            <p:cNvSpPr/>
            <p:nvPr/>
          </p:nvSpPr>
          <p:spPr>
            <a:xfrm>
              <a:off x="2955835" y="4273923"/>
              <a:ext cx="202948" cy="281439"/>
            </a:xfrm>
            <a:custGeom>
              <a:avLst/>
              <a:rect l="l" t="t" r="r" b="b"/>
              <a:pathLst>
                <a:path w="6371" h="8835">
                  <a:moveTo>
                    <a:pt x="5692" y="524"/>
                  </a:moveTo>
                  <a:cubicBezTo>
                    <a:pt x="5883" y="524"/>
                    <a:pt x="6037" y="679"/>
                    <a:pt x="6037" y="870"/>
                  </a:cubicBezTo>
                  <a:lnTo>
                    <a:pt x="6037" y="7966"/>
                  </a:lnTo>
                  <a:cubicBezTo>
                    <a:pt x="6037" y="8156"/>
                    <a:pt x="5883" y="8311"/>
                    <a:pt x="5692" y="8311"/>
                  </a:cubicBezTo>
                  <a:lnTo>
                    <a:pt x="1811" y="8311"/>
                  </a:lnTo>
                  <a:lnTo>
                    <a:pt x="1811" y="524"/>
                  </a:lnTo>
                  <a:lnTo>
                    <a:pt x="5692" y="524"/>
                  </a:lnTo>
                  <a:close/>
                  <a:moveTo>
                    <a:pt x="1465" y="346"/>
                  </a:moveTo>
                  <a:lnTo>
                    <a:pt x="1465" y="8490"/>
                  </a:lnTo>
                  <a:lnTo>
                    <a:pt x="1227" y="8490"/>
                  </a:lnTo>
                  <a:lnTo>
                    <a:pt x="1227" y="346"/>
                  </a:lnTo>
                  <a:lnTo>
                    <a:pt x="1465" y="346"/>
                  </a:lnTo>
                  <a:close/>
                  <a:moveTo>
                    <a:pt x="1215" y="1"/>
                  </a:moveTo>
                  <a:cubicBezTo>
                    <a:pt x="1096" y="1"/>
                    <a:pt x="965" y="72"/>
                    <a:pt x="930" y="179"/>
                  </a:cubicBezTo>
                  <a:lnTo>
                    <a:pt x="418" y="179"/>
                  </a:lnTo>
                  <a:cubicBezTo>
                    <a:pt x="180" y="179"/>
                    <a:pt x="1" y="370"/>
                    <a:pt x="1" y="596"/>
                  </a:cubicBezTo>
                  <a:lnTo>
                    <a:pt x="1" y="2358"/>
                  </a:lnTo>
                  <a:cubicBezTo>
                    <a:pt x="1" y="2441"/>
                    <a:pt x="84" y="2513"/>
                    <a:pt x="168" y="2513"/>
                  </a:cubicBezTo>
                  <a:cubicBezTo>
                    <a:pt x="263" y="2513"/>
                    <a:pt x="334" y="2441"/>
                    <a:pt x="334" y="2358"/>
                  </a:cubicBezTo>
                  <a:lnTo>
                    <a:pt x="334" y="596"/>
                  </a:lnTo>
                  <a:cubicBezTo>
                    <a:pt x="334" y="548"/>
                    <a:pt x="382" y="513"/>
                    <a:pt x="418" y="513"/>
                  </a:cubicBezTo>
                  <a:lnTo>
                    <a:pt x="882" y="513"/>
                  </a:lnTo>
                  <a:lnTo>
                    <a:pt x="882" y="8287"/>
                  </a:lnTo>
                  <a:lnTo>
                    <a:pt x="418" y="8287"/>
                  </a:lnTo>
                  <a:cubicBezTo>
                    <a:pt x="382" y="8287"/>
                    <a:pt x="334" y="8252"/>
                    <a:pt x="334" y="8204"/>
                  </a:cubicBezTo>
                  <a:lnTo>
                    <a:pt x="334" y="3072"/>
                  </a:lnTo>
                  <a:cubicBezTo>
                    <a:pt x="334" y="2977"/>
                    <a:pt x="263" y="2906"/>
                    <a:pt x="168" y="2906"/>
                  </a:cubicBezTo>
                  <a:cubicBezTo>
                    <a:pt x="84" y="2906"/>
                    <a:pt x="1" y="2977"/>
                    <a:pt x="1" y="3072"/>
                  </a:cubicBezTo>
                  <a:lnTo>
                    <a:pt x="1" y="8204"/>
                  </a:lnTo>
                  <a:cubicBezTo>
                    <a:pt x="1" y="8454"/>
                    <a:pt x="203" y="8656"/>
                    <a:pt x="418" y="8656"/>
                  </a:cubicBezTo>
                  <a:lnTo>
                    <a:pt x="930" y="8656"/>
                  </a:lnTo>
                  <a:cubicBezTo>
                    <a:pt x="989" y="8752"/>
                    <a:pt x="1096" y="8835"/>
                    <a:pt x="1215" y="8835"/>
                  </a:cubicBezTo>
                  <a:lnTo>
                    <a:pt x="1477" y="8835"/>
                  </a:lnTo>
                  <a:cubicBezTo>
                    <a:pt x="1596" y="8835"/>
                    <a:pt x="1715" y="8752"/>
                    <a:pt x="1763" y="8656"/>
                  </a:cubicBezTo>
                  <a:lnTo>
                    <a:pt x="5692" y="8656"/>
                  </a:lnTo>
                  <a:cubicBezTo>
                    <a:pt x="6061" y="8656"/>
                    <a:pt x="6371" y="8359"/>
                    <a:pt x="6371" y="7966"/>
                  </a:cubicBezTo>
                  <a:lnTo>
                    <a:pt x="6371" y="870"/>
                  </a:lnTo>
                  <a:cubicBezTo>
                    <a:pt x="6371" y="489"/>
                    <a:pt x="6073" y="179"/>
                    <a:pt x="5692" y="179"/>
                  </a:cubicBezTo>
                  <a:lnTo>
                    <a:pt x="1763" y="179"/>
                  </a:lnTo>
                  <a:cubicBezTo>
                    <a:pt x="1704" y="72"/>
                    <a:pt x="1596" y="1"/>
                    <a:pt x="1477" y="1"/>
                  </a:cubicBezTo>
                  <a:lnTo>
                    <a:pt x="1215" y="1"/>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72" name="Google Shape;9545;p66"/>
            <p:cNvSpPr/>
            <p:nvPr/>
          </p:nvSpPr>
          <p:spPr>
            <a:xfrm>
              <a:off x="3098067" y="4511720"/>
              <a:ext cx="29243" cy="10289"/>
            </a:xfrm>
            <a:custGeom>
              <a:avLst/>
              <a:rect l="l" t="t" r="r" b="b"/>
              <a:pathLst>
                <a:path w="918" h="323">
                  <a:moveTo>
                    <a:pt x="168" y="1"/>
                  </a:moveTo>
                  <a:cubicBezTo>
                    <a:pt x="72" y="1"/>
                    <a:pt x="1" y="72"/>
                    <a:pt x="1" y="156"/>
                  </a:cubicBezTo>
                  <a:cubicBezTo>
                    <a:pt x="1" y="251"/>
                    <a:pt x="72" y="322"/>
                    <a:pt x="168" y="322"/>
                  </a:cubicBezTo>
                  <a:lnTo>
                    <a:pt x="751" y="322"/>
                  </a:lnTo>
                  <a:cubicBezTo>
                    <a:pt x="834" y="322"/>
                    <a:pt x="918" y="251"/>
                    <a:pt x="918" y="156"/>
                  </a:cubicBezTo>
                  <a:cubicBezTo>
                    <a:pt x="918" y="72"/>
                    <a:pt x="834" y="1"/>
                    <a:pt x="751" y="1"/>
                  </a:cubicBezTo>
                  <a:lnTo>
                    <a:pt x="168" y="1"/>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73" name="Google Shape;9546;p66"/>
            <p:cNvSpPr/>
            <p:nvPr/>
          </p:nvSpPr>
          <p:spPr>
            <a:xfrm>
              <a:off x="3115906" y="4497704"/>
              <a:ext cx="10257" cy="10640"/>
            </a:xfrm>
            <a:custGeom>
              <a:avLst/>
              <a:rect l="l" t="t" r="r" b="b"/>
              <a:pathLst>
                <a:path w="322" h="334">
                  <a:moveTo>
                    <a:pt x="155" y="0"/>
                  </a:moveTo>
                  <a:cubicBezTo>
                    <a:pt x="72" y="0"/>
                    <a:pt x="0" y="84"/>
                    <a:pt x="0" y="167"/>
                  </a:cubicBezTo>
                  <a:cubicBezTo>
                    <a:pt x="0" y="262"/>
                    <a:pt x="72" y="334"/>
                    <a:pt x="155" y="334"/>
                  </a:cubicBezTo>
                  <a:cubicBezTo>
                    <a:pt x="250" y="334"/>
                    <a:pt x="322" y="262"/>
                    <a:pt x="322" y="167"/>
                  </a:cubicBezTo>
                  <a:cubicBezTo>
                    <a:pt x="322" y="84"/>
                    <a:pt x="250" y="0"/>
                    <a:pt x="155"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74" name="Google Shape;9547;p66"/>
            <p:cNvSpPr/>
            <p:nvPr/>
          </p:nvSpPr>
          <p:spPr>
            <a:xfrm>
              <a:off x="2810958" y="4563676"/>
              <a:ext cx="353145" cy="72120"/>
            </a:xfrm>
            <a:custGeom>
              <a:avLst/>
              <a:rect l="l" t="t" r="r" b="b"/>
              <a:pathLst>
                <a:path w="11086" h="2264">
                  <a:moveTo>
                    <a:pt x="418" y="1"/>
                  </a:moveTo>
                  <a:cubicBezTo>
                    <a:pt x="179" y="1"/>
                    <a:pt x="1" y="191"/>
                    <a:pt x="1" y="418"/>
                  </a:cubicBezTo>
                  <a:lnTo>
                    <a:pt x="1" y="1846"/>
                  </a:lnTo>
                  <a:cubicBezTo>
                    <a:pt x="1" y="2085"/>
                    <a:pt x="191" y="2263"/>
                    <a:pt x="418" y="2263"/>
                  </a:cubicBezTo>
                  <a:lnTo>
                    <a:pt x="8442" y="2263"/>
                  </a:lnTo>
                  <a:cubicBezTo>
                    <a:pt x="8526" y="2263"/>
                    <a:pt x="8597" y="2192"/>
                    <a:pt x="8597" y="2096"/>
                  </a:cubicBezTo>
                  <a:cubicBezTo>
                    <a:pt x="8597" y="2013"/>
                    <a:pt x="8526" y="1930"/>
                    <a:pt x="8442" y="1930"/>
                  </a:cubicBezTo>
                  <a:lnTo>
                    <a:pt x="418" y="1930"/>
                  </a:lnTo>
                  <a:cubicBezTo>
                    <a:pt x="370" y="1930"/>
                    <a:pt x="322" y="1894"/>
                    <a:pt x="322" y="1846"/>
                  </a:cubicBezTo>
                  <a:lnTo>
                    <a:pt x="322" y="418"/>
                  </a:lnTo>
                  <a:cubicBezTo>
                    <a:pt x="322" y="370"/>
                    <a:pt x="370" y="322"/>
                    <a:pt x="418" y="322"/>
                  </a:cubicBezTo>
                  <a:lnTo>
                    <a:pt x="1037" y="322"/>
                  </a:lnTo>
                  <a:lnTo>
                    <a:pt x="1037" y="584"/>
                  </a:lnTo>
                  <a:cubicBezTo>
                    <a:pt x="1037" y="668"/>
                    <a:pt x="1120" y="739"/>
                    <a:pt x="1203" y="739"/>
                  </a:cubicBezTo>
                  <a:cubicBezTo>
                    <a:pt x="1299" y="739"/>
                    <a:pt x="1370" y="668"/>
                    <a:pt x="1370" y="584"/>
                  </a:cubicBezTo>
                  <a:lnTo>
                    <a:pt x="1370" y="322"/>
                  </a:lnTo>
                  <a:lnTo>
                    <a:pt x="1834" y="322"/>
                  </a:lnTo>
                  <a:lnTo>
                    <a:pt x="1834" y="584"/>
                  </a:lnTo>
                  <a:cubicBezTo>
                    <a:pt x="1834" y="668"/>
                    <a:pt x="1906" y="739"/>
                    <a:pt x="1989" y="739"/>
                  </a:cubicBezTo>
                  <a:cubicBezTo>
                    <a:pt x="2084" y="739"/>
                    <a:pt x="2156" y="668"/>
                    <a:pt x="2156" y="584"/>
                  </a:cubicBezTo>
                  <a:lnTo>
                    <a:pt x="2156" y="322"/>
                  </a:lnTo>
                  <a:lnTo>
                    <a:pt x="2620" y="322"/>
                  </a:lnTo>
                  <a:lnTo>
                    <a:pt x="2620" y="584"/>
                  </a:lnTo>
                  <a:cubicBezTo>
                    <a:pt x="2620" y="668"/>
                    <a:pt x="2692" y="739"/>
                    <a:pt x="2787" y="739"/>
                  </a:cubicBezTo>
                  <a:cubicBezTo>
                    <a:pt x="2870" y="739"/>
                    <a:pt x="2942" y="668"/>
                    <a:pt x="2942" y="584"/>
                  </a:cubicBezTo>
                  <a:lnTo>
                    <a:pt x="2942" y="322"/>
                  </a:lnTo>
                  <a:lnTo>
                    <a:pt x="3406" y="322"/>
                  </a:lnTo>
                  <a:lnTo>
                    <a:pt x="3406" y="584"/>
                  </a:lnTo>
                  <a:cubicBezTo>
                    <a:pt x="3406" y="668"/>
                    <a:pt x="3477" y="739"/>
                    <a:pt x="3573" y="739"/>
                  </a:cubicBezTo>
                  <a:cubicBezTo>
                    <a:pt x="3656" y="739"/>
                    <a:pt x="3739" y="668"/>
                    <a:pt x="3739" y="584"/>
                  </a:cubicBezTo>
                  <a:lnTo>
                    <a:pt x="3739" y="322"/>
                  </a:lnTo>
                  <a:lnTo>
                    <a:pt x="4192" y="322"/>
                  </a:lnTo>
                  <a:lnTo>
                    <a:pt x="4192" y="584"/>
                  </a:lnTo>
                  <a:cubicBezTo>
                    <a:pt x="4192" y="668"/>
                    <a:pt x="4275" y="739"/>
                    <a:pt x="4358" y="739"/>
                  </a:cubicBezTo>
                  <a:cubicBezTo>
                    <a:pt x="4454" y="739"/>
                    <a:pt x="4525" y="668"/>
                    <a:pt x="4525" y="584"/>
                  </a:cubicBezTo>
                  <a:lnTo>
                    <a:pt x="4525" y="322"/>
                  </a:lnTo>
                  <a:lnTo>
                    <a:pt x="4990" y="322"/>
                  </a:lnTo>
                  <a:lnTo>
                    <a:pt x="4990" y="584"/>
                  </a:lnTo>
                  <a:cubicBezTo>
                    <a:pt x="4990" y="668"/>
                    <a:pt x="5061" y="739"/>
                    <a:pt x="5144" y="739"/>
                  </a:cubicBezTo>
                  <a:cubicBezTo>
                    <a:pt x="5240" y="739"/>
                    <a:pt x="5311" y="668"/>
                    <a:pt x="5311" y="584"/>
                  </a:cubicBezTo>
                  <a:lnTo>
                    <a:pt x="5311" y="322"/>
                  </a:lnTo>
                  <a:lnTo>
                    <a:pt x="5775" y="322"/>
                  </a:lnTo>
                  <a:lnTo>
                    <a:pt x="5775" y="584"/>
                  </a:lnTo>
                  <a:cubicBezTo>
                    <a:pt x="5775" y="668"/>
                    <a:pt x="5847" y="739"/>
                    <a:pt x="5942" y="739"/>
                  </a:cubicBezTo>
                  <a:cubicBezTo>
                    <a:pt x="6025" y="739"/>
                    <a:pt x="6097" y="668"/>
                    <a:pt x="6097" y="584"/>
                  </a:cubicBezTo>
                  <a:lnTo>
                    <a:pt x="6097" y="322"/>
                  </a:lnTo>
                  <a:lnTo>
                    <a:pt x="6561" y="322"/>
                  </a:lnTo>
                  <a:lnTo>
                    <a:pt x="6561" y="584"/>
                  </a:lnTo>
                  <a:cubicBezTo>
                    <a:pt x="6561" y="668"/>
                    <a:pt x="6633" y="739"/>
                    <a:pt x="6728" y="739"/>
                  </a:cubicBezTo>
                  <a:cubicBezTo>
                    <a:pt x="6811" y="739"/>
                    <a:pt x="6895" y="668"/>
                    <a:pt x="6895" y="584"/>
                  </a:cubicBezTo>
                  <a:lnTo>
                    <a:pt x="6895" y="322"/>
                  </a:lnTo>
                  <a:lnTo>
                    <a:pt x="7347" y="322"/>
                  </a:lnTo>
                  <a:lnTo>
                    <a:pt x="7347" y="584"/>
                  </a:lnTo>
                  <a:cubicBezTo>
                    <a:pt x="7347" y="668"/>
                    <a:pt x="7430" y="739"/>
                    <a:pt x="7514" y="739"/>
                  </a:cubicBezTo>
                  <a:cubicBezTo>
                    <a:pt x="7609" y="739"/>
                    <a:pt x="7680" y="668"/>
                    <a:pt x="7680" y="584"/>
                  </a:cubicBezTo>
                  <a:lnTo>
                    <a:pt x="7680" y="322"/>
                  </a:lnTo>
                  <a:lnTo>
                    <a:pt x="8145" y="322"/>
                  </a:lnTo>
                  <a:lnTo>
                    <a:pt x="8145" y="584"/>
                  </a:lnTo>
                  <a:cubicBezTo>
                    <a:pt x="8145" y="668"/>
                    <a:pt x="8216" y="739"/>
                    <a:pt x="8299" y="739"/>
                  </a:cubicBezTo>
                  <a:cubicBezTo>
                    <a:pt x="8395" y="739"/>
                    <a:pt x="8466" y="668"/>
                    <a:pt x="8466" y="584"/>
                  </a:cubicBezTo>
                  <a:lnTo>
                    <a:pt x="8466" y="322"/>
                  </a:lnTo>
                  <a:lnTo>
                    <a:pt x="8930" y="322"/>
                  </a:lnTo>
                  <a:lnTo>
                    <a:pt x="8930" y="584"/>
                  </a:lnTo>
                  <a:cubicBezTo>
                    <a:pt x="8930" y="668"/>
                    <a:pt x="9002" y="739"/>
                    <a:pt x="9097" y="739"/>
                  </a:cubicBezTo>
                  <a:cubicBezTo>
                    <a:pt x="9181" y="739"/>
                    <a:pt x="9252" y="668"/>
                    <a:pt x="9252" y="584"/>
                  </a:cubicBezTo>
                  <a:lnTo>
                    <a:pt x="9252" y="322"/>
                  </a:lnTo>
                  <a:lnTo>
                    <a:pt x="9716" y="322"/>
                  </a:lnTo>
                  <a:lnTo>
                    <a:pt x="9716" y="584"/>
                  </a:lnTo>
                  <a:cubicBezTo>
                    <a:pt x="9716" y="668"/>
                    <a:pt x="9788" y="739"/>
                    <a:pt x="9883" y="739"/>
                  </a:cubicBezTo>
                  <a:cubicBezTo>
                    <a:pt x="9966" y="739"/>
                    <a:pt x="10050" y="668"/>
                    <a:pt x="10050" y="584"/>
                  </a:cubicBezTo>
                  <a:lnTo>
                    <a:pt x="10050" y="322"/>
                  </a:lnTo>
                  <a:lnTo>
                    <a:pt x="10669" y="322"/>
                  </a:lnTo>
                  <a:cubicBezTo>
                    <a:pt x="10716" y="322"/>
                    <a:pt x="10764" y="370"/>
                    <a:pt x="10764" y="418"/>
                  </a:cubicBezTo>
                  <a:lnTo>
                    <a:pt x="10764" y="1846"/>
                  </a:lnTo>
                  <a:cubicBezTo>
                    <a:pt x="10764" y="1894"/>
                    <a:pt x="10716" y="1930"/>
                    <a:pt x="10669" y="1930"/>
                  </a:cubicBezTo>
                  <a:lnTo>
                    <a:pt x="9192" y="1930"/>
                  </a:lnTo>
                  <a:cubicBezTo>
                    <a:pt x="9109" y="1930"/>
                    <a:pt x="9038" y="2013"/>
                    <a:pt x="9038" y="2096"/>
                  </a:cubicBezTo>
                  <a:cubicBezTo>
                    <a:pt x="9038" y="2192"/>
                    <a:pt x="9109" y="2263"/>
                    <a:pt x="9192" y="2263"/>
                  </a:cubicBezTo>
                  <a:lnTo>
                    <a:pt x="10669" y="2263"/>
                  </a:lnTo>
                  <a:cubicBezTo>
                    <a:pt x="10907" y="2263"/>
                    <a:pt x="11086" y="2073"/>
                    <a:pt x="11086" y="1846"/>
                  </a:cubicBezTo>
                  <a:lnTo>
                    <a:pt x="11086" y="418"/>
                  </a:lnTo>
                  <a:cubicBezTo>
                    <a:pt x="11062" y="191"/>
                    <a:pt x="10883" y="1"/>
                    <a:pt x="10645" y="1"/>
                  </a:cubicBezTo>
                  <a:lnTo>
                    <a:pt x="418" y="1"/>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grpSp>
        <p:nvGrpSpPr>
          <p:cNvPr id="75" name="Google Shape;9548;p66"/>
          <p:cNvGrpSpPr/>
          <p:nvPr/>
        </p:nvGrpSpPr>
        <p:grpSpPr>
          <a:xfrm>
            <a:off x="8469490" y="3130949"/>
            <a:ext cx="209383" cy="366778"/>
            <a:chOff x="6275635" y="4282651"/>
            <a:chExt cx="209383" cy="366778"/>
          </a:xfrm>
          <a:solidFill>
            <a:schemeClr val="accent1"/>
          </a:solidFill>
        </p:grpSpPr>
        <p:sp>
          <p:nvSpPr>
            <p:cNvPr id="76" name="Google Shape;9549;p66"/>
            <p:cNvSpPr/>
            <p:nvPr/>
          </p:nvSpPr>
          <p:spPr>
            <a:xfrm>
              <a:off x="6275635" y="4282651"/>
              <a:ext cx="89162" cy="366778"/>
            </a:xfrm>
            <a:custGeom>
              <a:avLst/>
              <a:rect l="l" t="t" r="r" b="b"/>
              <a:pathLst>
                <a:path w="2799" h="11514">
                  <a:moveTo>
                    <a:pt x="1382" y="1751"/>
                  </a:moveTo>
                  <a:cubicBezTo>
                    <a:pt x="1667" y="1917"/>
                    <a:pt x="1929" y="2084"/>
                    <a:pt x="2132" y="2275"/>
                  </a:cubicBezTo>
                  <a:lnTo>
                    <a:pt x="620" y="2275"/>
                  </a:lnTo>
                  <a:cubicBezTo>
                    <a:pt x="822" y="2084"/>
                    <a:pt x="1084" y="1917"/>
                    <a:pt x="1382" y="1751"/>
                  </a:cubicBezTo>
                  <a:close/>
                  <a:moveTo>
                    <a:pt x="2370" y="2620"/>
                  </a:moveTo>
                  <a:cubicBezTo>
                    <a:pt x="2465" y="2822"/>
                    <a:pt x="2489" y="3048"/>
                    <a:pt x="2382" y="3298"/>
                  </a:cubicBezTo>
                  <a:lnTo>
                    <a:pt x="381" y="3298"/>
                  </a:lnTo>
                  <a:cubicBezTo>
                    <a:pt x="298" y="3084"/>
                    <a:pt x="286" y="2858"/>
                    <a:pt x="381" y="2620"/>
                  </a:cubicBezTo>
                  <a:lnTo>
                    <a:pt x="2370" y="2620"/>
                  </a:lnTo>
                  <a:close/>
                  <a:moveTo>
                    <a:pt x="2144" y="3644"/>
                  </a:moveTo>
                  <a:cubicBezTo>
                    <a:pt x="1953" y="3834"/>
                    <a:pt x="1679" y="4001"/>
                    <a:pt x="1382" y="4168"/>
                  </a:cubicBezTo>
                  <a:cubicBezTo>
                    <a:pt x="1096" y="4001"/>
                    <a:pt x="822" y="3834"/>
                    <a:pt x="620" y="3644"/>
                  </a:cubicBezTo>
                  <a:lnTo>
                    <a:pt x="2144" y="3644"/>
                  </a:lnTo>
                  <a:close/>
                  <a:moveTo>
                    <a:pt x="2441" y="5918"/>
                  </a:moveTo>
                  <a:cubicBezTo>
                    <a:pt x="2334" y="6394"/>
                    <a:pt x="1893" y="6680"/>
                    <a:pt x="1382" y="6966"/>
                  </a:cubicBezTo>
                  <a:cubicBezTo>
                    <a:pt x="881" y="6680"/>
                    <a:pt x="429" y="6394"/>
                    <a:pt x="346" y="5918"/>
                  </a:cubicBezTo>
                  <a:lnTo>
                    <a:pt x="2441" y="5918"/>
                  </a:lnTo>
                  <a:close/>
                  <a:moveTo>
                    <a:pt x="1382" y="7347"/>
                  </a:moveTo>
                  <a:cubicBezTo>
                    <a:pt x="1679" y="7513"/>
                    <a:pt x="1953" y="7680"/>
                    <a:pt x="2144" y="7870"/>
                  </a:cubicBezTo>
                  <a:lnTo>
                    <a:pt x="620" y="7870"/>
                  </a:lnTo>
                  <a:cubicBezTo>
                    <a:pt x="822" y="7680"/>
                    <a:pt x="1096" y="7513"/>
                    <a:pt x="1382" y="7347"/>
                  </a:cubicBezTo>
                  <a:close/>
                  <a:moveTo>
                    <a:pt x="2394" y="8216"/>
                  </a:moveTo>
                  <a:cubicBezTo>
                    <a:pt x="2489" y="8454"/>
                    <a:pt x="2489" y="8680"/>
                    <a:pt x="2382" y="8894"/>
                  </a:cubicBezTo>
                  <a:lnTo>
                    <a:pt x="405" y="8894"/>
                  </a:lnTo>
                  <a:cubicBezTo>
                    <a:pt x="298" y="8656"/>
                    <a:pt x="298" y="8442"/>
                    <a:pt x="405" y="8216"/>
                  </a:cubicBezTo>
                  <a:lnTo>
                    <a:pt x="2394" y="8216"/>
                  </a:lnTo>
                  <a:close/>
                  <a:moveTo>
                    <a:pt x="2132" y="9240"/>
                  </a:moveTo>
                  <a:cubicBezTo>
                    <a:pt x="1929" y="9430"/>
                    <a:pt x="1667" y="9597"/>
                    <a:pt x="1382" y="9764"/>
                  </a:cubicBezTo>
                  <a:cubicBezTo>
                    <a:pt x="1096" y="9597"/>
                    <a:pt x="834" y="9430"/>
                    <a:pt x="620" y="9240"/>
                  </a:cubicBezTo>
                  <a:lnTo>
                    <a:pt x="2132" y="9240"/>
                  </a:lnTo>
                  <a:close/>
                  <a:moveTo>
                    <a:pt x="167" y="0"/>
                  </a:moveTo>
                  <a:cubicBezTo>
                    <a:pt x="72" y="0"/>
                    <a:pt x="0" y="72"/>
                    <a:pt x="0" y="167"/>
                  </a:cubicBezTo>
                  <a:cubicBezTo>
                    <a:pt x="0" y="846"/>
                    <a:pt x="524" y="1251"/>
                    <a:pt x="1072" y="1560"/>
                  </a:cubicBezTo>
                  <a:cubicBezTo>
                    <a:pt x="500" y="1894"/>
                    <a:pt x="0" y="2310"/>
                    <a:pt x="0" y="2965"/>
                  </a:cubicBezTo>
                  <a:cubicBezTo>
                    <a:pt x="0" y="3644"/>
                    <a:pt x="524" y="4049"/>
                    <a:pt x="1072" y="4358"/>
                  </a:cubicBezTo>
                  <a:cubicBezTo>
                    <a:pt x="524" y="4668"/>
                    <a:pt x="0" y="5072"/>
                    <a:pt x="0" y="5763"/>
                  </a:cubicBezTo>
                  <a:cubicBezTo>
                    <a:pt x="0" y="6442"/>
                    <a:pt x="524" y="6847"/>
                    <a:pt x="1072" y="7156"/>
                  </a:cubicBezTo>
                  <a:cubicBezTo>
                    <a:pt x="524" y="7466"/>
                    <a:pt x="0" y="7870"/>
                    <a:pt x="0" y="8549"/>
                  </a:cubicBezTo>
                  <a:cubicBezTo>
                    <a:pt x="0" y="8799"/>
                    <a:pt x="72" y="9002"/>
                    <a:pt x="179" y="9180"/>
                  </a:cubicBezTo>
                  <a:cubicBezTo>
                    <a:pt x="227" y="9240"/>
                    <a:pt x="322" y="9525"/>
                    <a:pt x="1072" y="9954"/>
                  </a:cubicBezTo>
                  <a:cubicBezTo>
                    <a:pt x="524" y="10264"/>
                    <a:pt x="0" y="10668"/>
                    <a:pt x="0" y="11359"/>
                  </a:cubicBezTo>
                  <a:cubicBezTo>
                    <a:pt x="0" y="11442"/>
                    <a:pt x="72" y="11514"/>
                    <a:pt x="167" y="11514"/>
                  </a:cubicBezTo>
                  <a:cubicBezTo>
                    <a:pt x="250" y="11514"/>
                    <a:pt x="322" y="11442"/>
                    <a:pt x="322" y="11359"/>
                  </a:cubicBezTo>
                  <a:cubicBezTo>
                    <a:pt x="322" y="10776"/>
                    <a:pt x="834" y="10466"/>
                    <a:pt x="1393" y="10145"/>
                  </a:cubicBezTo>
                  <a:cubicBezTo>
                    <a:pt x="1965" y="10466"/>
                    <a:pt x="2465" y="10776"/>
                    <a:pt x="2465" y="11359"/>
                  </a:cubicBezTo>
                  <a:cubicBezTo>
                    <a:pt x="2465" y="11442"/>
                    <a:pt x="2548" y="11514"/>
                    <a:pt x="2632" y="11514"/>
                  </a:cubicBezTo>
                  <a:cubicBezTo>
                    <a:pt x="2727" y="11514"/>
                    <a:pt x="2798" y="11442"/>
                    <a:pt x="2798" y="11359"/>
                  </a:cubicBezTo>
                  <a:cubicBezTo>
                    <a:pt x="2798" y="10668"/>
                    <a:pt x="2274" y="10264"/>
                    <a:pt x="1727" y="9954"/>
                  </a:cubicBezTo>
                  <a:cubicBezTo>
                    <a:pt x="2286" y="9633"/>
                    <a:pt x="2798" y="9216"/>
                    <a:pt x="2798" y="8561"/>
                  </a:cubicBezTo>
                  <a:cubicBezTo>
                    <a:pt x="2798" y="7870"/>
                    <a:pt x="2274" y="7466"/>
                    <a:pt x="1727" y="7156"/>
                  </a:cubicBezTo>
                  <a:cubicBezTo>
                    <a:pt x="2274" y="6847"/>
                    <a:pt x="2798" y="6442"/>
                    <a:pt x="2798" y="5763"/>
                  </a:cubicBezTo>
                  <a:cubicBezTo>
                    <a:pt x="2798" y="5608"/>
                    <a:pt x="2763" y="5465"/>
                    <a:pt x="2727" y="5346"/>
                  </a:cubicBezTo>
                  <a:cubicBezTo>
                    <a:pt x="2699" y="5273"/>
                    <a:pt x="2629" y="5227"/>
                    <a:pt x="2560" y="5227"/>
                  </a:cubicBezTo>
                  <a:cubicBezTo>
                    <a:pt x="2539" y="5227"/>
                    <a:pt x="2519" y="5231"/>
                    <a:pt x="2501" y="5239"/>
                  </a:cubicBezTo>
                  <a:cubicBezTo>
                    <a:pt x="2405" y="5263"/>
                    <a:pt x="2370" y="5370"/>
                    <a:pt x="2394" y="5465"/>
                  </a:cubicBezTo>
                  <a:cubicBezTo>
                    <a:pt x="2405" y="5501"/>
                    <a:pt x="2405" y="5549"/>
                    <a:pt x="2405" y="5596"/>
                  </a:cubicBezTo>
                  <a:lnTo>
                    <a:pt x="322" y="5596"/>
                  </a:lnTo>
                  <a:cubicBezTo>
                    <a:pt x="417" y="5132"/>
                    <a:pt x="881" y="4834"/>
                    <a:pt x="1370" y="4549"/>
                  </a:cubicBezTo>
                  <a:cubicBezTo>
                    <a:pt x="1560" y="4656"/>
                    <a:pt x="1774" y="4775"/>
                    <a:pt x="1929" y="4906"/>
                  </a:cubicBezTo>
                  <a:cubicBezTo>
                    <a:pt x="1960" y="4932"/>
                    <a:pt x="1998" y="4944"/>
                    <a:pt x="2035" y="4944"/>
                  </a:cubicBezTo>
                  <a:cubicBezTo>
                    <a:pt x="2084" y="4944"/>
                    <a:pt x="2134" y="4923"/>
                    <a:pt x="2167" y="4882"/>
                  </a:cubicBezTo>
                  <a:cubicBezTo>
                    <a:pt x="2227" y="4811"/>
                    <a:pt x="2215" y="4703"/>
                    <a:pt x="2144" y="4644"/>
                  </a:cubicBezTo>
                  <a:cubicBezTo>
                    <a:pt x="2001" y="4537"/>
                    <a:pt x="1858" y="4453"/>
                    <a:pt x="1703" y="4358"/>
                  </a:cubicBezTo>
                  <a:cubicBezTo>
                    <a:pt x="2263" y="4049"/>
                    <a:pt x="2775" y="3644"/>
                    <a:pt x="2775" y="2965"/>
                  </a:cubicBezTo>
                  <a:cubicBezTo>
                    <a:pt x="2775" y="2727"/>
                    <a:pt x="2703" y="2513"/>
                    <a:pt x="2596" y="2334"/>
                  </a:cubicBezTo>
                  <a:cubicBezTo>
                    <a:pt x="2560" y="2275"/>
                    <a:pt x="2441" y="1989"/>
                    <a:pt x="1703" y="1560"/>
                  </a:cubicBezTo>
                  <a:cubicBezTo>
                    <a:pt x="2263" y="1239"/>
                    <a:pt x="2798" y="846"/>
                    <a:pt x="2798" y="167"/>
                  </a:cubicBezTo>
                  <a:cubicBezTo>
                    <a:pt x="2798" y="72"/>
                    <a:pt x="2727" y="0"/>
                    <a:pt x="2632" y="0"/>
                  </a:cubicBezTo>
                  <a:cubicBezTo>
                    <a:pt x="2548" y="0"/>
                    <a:pt x="2465" y="72"/>
                    <a:pt x="2465" y="167"/>
                  </a:cubicBezTo>
                  <a:cubicBezTo>
                    <a:pt x="2465" y="739"/>
                    <a:pt x="1965" y="1060"/>
                    <a:pt x="1393" y="1370"/>
                  </a:cubicBezTo>
                  <a:cubicBezTo>
                    <a:pt x="834" y="1060"/>
                    <a:pt x="322" y="727"/>
                    <a:pt x="322" y="167"/>
                  </a:cubicBezTo>
                  <a:cubicBezTo>
                    <a:pt x="322" y="72"/>
                    <a:pt x="250" y="0"/>
                    <a:pt x="167"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77" name="Google Shape;9550;p66"/>
            <p:cNvSpPr/>
            <p:nvPr/>
          </p:nvSpPr>
          <p:spPr>
            <a:xfrm>
              <a:off x="6395474" y="4282651"/>
              <a:ext cx="89544" cy="366778"/>
            </a:xfrm>
            <a:custGeom>
              <a:avLst/>
              <a:rect l="l" t="t" r="r" b="b"/>
              <a:pathLst>
                <a:path w="2811" h="11514">
                  <a:moveTo>
                    <a:pt x="2799" y="2906"/>
                  </a:moveTo>
                  <a:cubicBezTo>
                    <a:pt x="2799" y="2912"/>
                    <a:pt x="2802" y="2914"/>
                    <a:pt x="2803" y="2914"/>
                  </a:cubicBezTo>
                  <a:cubicBezTo>
                    <a:pt x="2805" y="2914"/>
                    <a:pt x="2805" y="2912"/>
                    <a:pt x="2799" y="2906"/>
                  </a:cubicBezTo>
                  <a:close/>
                  <a:moveTo>
                    <a:pt x="2453" y="3096"/>
                  </a:moveTo>
                  <a:cubicBezTo>
                    <a:pt x="2382" y="3584"/>
                    <a:pt x="1918" y="3870"/>
                    <a:pt x="1406" y="4168"/>
                  </a:cubicBezTo>
                  <a:cubicBezTo>
                    <a:pt x="882" y="3870"/>
                    <a:pt x="417" y="3584"/>
                    <a:pt x="346" y="3096"/>
                  </a:cubicBezTo>
                  <a:lnTo>
                    <a:pt x="2453" y="3096"/>
                  </a:lnTo>
                  <a:close/>
                  <a:moveTo>
                    <a:pt x="1394" y="4549"/>
                  </a:moveTo>
                  <a:cubicBezTo>
                    <a:pt x="1680" y="4715"/>
                    <a:pt x="1965" y="4882"/>
                    <a:pt x="2156" y="5072"/>
                  </a:cubicBezTo>
                  <a:lnTo>
                    <a:pt x="644" y="5072"/>
                  </a:lnTo>
                  <a:cubicBezTo>
                    <a:pt x="834" y="4882"/>
                    <a:pt x="1120" y="4715"/>
                    <a:pt x="1394" y="4549"/>
                  </a:cubicBezTo>
                  <a:close/>
                  <a:moveTo>
                    <a:pt x="2394" y="5418"/>
                  </a:moveTo>
                  <a:cubicBezTo>
                    <a:pt x="2501" y="5644"/>
                    <a:pt x="2501" y="5858"/>
                    <a:pt x="2394" y="6096"/>
                  </a:cubicBezTo>
                  <a:lnTo>
                    <a:pt x="406" y="6096"/>
                  </a:lnTo>
                  <a:cubicBezTo>
                    <a:pt x="298" y="5858"/>
                    <a:pt x="298" y="5644"/>
                    <a:pt x="406" y="5418"/>
                  </a:cubicBezTo>
                  <a:lnTo>
                    <a:pt x="2394" y="5418"/>
                  </a:lnTo>
                  <a:close/>
                  <a:moveTo>
                    <a:pt x="2156" y="6442"/>
                  </a:moveTo>
                  <a:cubicBezTo>
                    <a:pt x="1965" y="6632"/>
                    <a:pt x="1680" y="6799"/>
                    <a:pt x="1406" y="6966"/>
                  </a:cubicBezTo>
                  <a:cubicBezTo>
                    <a:pt x="1120" y="6799"/>
                    <a:pt x="846" y="6632"/>
                    <a:pt x="644" y="6442"/>
                  </a:cubicBezTo>
                  <a:lnTo>
                    <a:pt x="2156" y="6442"/>
                  </a:lnTo>
                  <a:close/>
                  <a:moveTo>
                    <a:pt x="1406" y="7347"/>
                  </a:moveTo>
                  <a:cubicBezTo>
                    <a:pt x="1906" y="7632"/>
                    <a:pt x="2358" y="7918"/>
                    <a:pt x="2453" y="8382"/>
                  </a:cubicBezTo>
                  <a:lnTo>
                    <a:pt x="358" y="8382"/>
                  </a:lnTo>
                  <a:cubicBezTo>
                    <a:pt x="453" y="7918"/>
                    <a:pt x="906" y="7632"/>
                    <a:pt x="1406" y="7347"/>
                  </a:cubicBezTo>
                  <a:close/>
                  <a:moveTo>
                    <a:pt x="2442" y="8716"/>
                  </a:moveTo>
                  <a:cubicBezTo>
                    <a:pt x="2370" y="9180"/>
                    <a:pt x="1906" y="9478"/>
                    <a:pt x="1406" y="9764"/>
                  </a:cubicBezTo>
                  <a:cubicBezTo>
                    <a:pt x="894" y="9478"/>
                    <a:pt x="429" y="9192"/>
                    <a:pt x="346" y="8716"/>
                  </a:cubicBezTo>
                  <a:lnTo>
                    <a:pt x="2442" y="8716"/>
                  </a:lnTo>
                  <a:close/>
                  <a:moveTo>
                    <a:pt x="179" y="0"/>
                  </a:moveTo>
                  <a:cubicBezTo>
                    <a:pt x="96" y="0"/>
                    <a:pt x="13" y="72"/>
                    <a:pt x="13" y="167"/>
                  </a:cubicBezTo>
                  <a:cubicBezTo>
                    <a:pt x="13" y="858"/>
                    <a:pt x="548" y="1251"/>
                    <a:pt x="1084" y="1560"/>
                  </a:cubicBezTo>
                  <a:cubicBezTo>
                    <a:pt x="953" y="1632"/>
                    <a:pt x="834" y="1715"/>
                    <a:pt x="715" y="1786"/>
                  </a:cubicBezTo>
                  <a:cubicBezTo>
                    <a:pt x="584" y="1870"/>
                    <a:pt x="656" y="2096"/>
                    <a:pt x="822" y="2096"/>
                  </a:cubicBezTo>
                  <a:cubicBezTo>
                    <a:pt x="906" y="2096"/>
                    <a:pt x="870" y="2072"/>
                    <a:pt x="1430" y="1751"/>
                  </a:cubicBezTo>
                  <a:cubicBezTo>
                    <a:pt x="1918" y="2036"/>
                    <a:pt x="2370" y="2310"/>
                    <a:pt x="2477" y="2751"/>
                  </a:cubicBezTo>
                  <a:lnTo>
                    <a:pt x="406" y="2751"/>
                  </a:lnTo>
                  <a:cubicBezTo>
                    <a:pt x="417" y="2703"/>
                    <a:pt x="417" y="2644"/>
                    <a:pt x="429" y="2608"/>
                  </a:cubicBezTo>
                  <a:cubicBezTo>
                    <a:pt x="477" y="2513"/>
                    <a:pt x="429" y="2429"/>
                    <a:pt x="346" y="2382"/>
                  </a:cubicBezTo>
                  <a:cubicBezTo>
                    <a:pt x="320" y="2369"/>
                    <a:pt x="295" y="2363"/>
                    <a:pt x="271" y="2363"/>
                  </a:cubicBezTo>
                  <a:cubicBezTo>
                    <a:pt x="208" y="2363"/>
                    <a:pt x="154" y="2404"/>
                    <a:pt x="120" y="2465"/>
                  </a:cubicBezTo>
                  <a:cubicBezTo>
                    <a:pt x="60" y="2608"/>
                    <a:pt x="36" y="2751"/>
                    <a:pt x="13" y="2917"/>
                  </a:cubicBezTo>
                  <a:lnTo>
                    <a:pt x="13" y="2929"/>
                  </a:lnTo>
                  <a:cubicBezTo>
                    <a:pt x="1" y="3620"/>
                    <a:pt x="489" y="4013"/>
                    <a:pt x="1084" y="4358"/>
                  </a:cubicBezTo>
                  <a:cubicBezTo>
                    <a:pt x="537" y="4668"/>
                    <a:pt x="13" y="5072"/>
                    <a:pt x="13" y="5763"/>
                  </a:cubicBezTo>
                  <a:cubicBezTo>
                    <a:pt x="13" y="6442"/>
                    <a:pt x="537" y="6847"/>
                    <a:pt x="1084" y="7156"/>
                  </a:cubicBezTo>
                  <a:cubicBezTo>
                    <a:pt x="513" y="7501"/>
                    <a:pt x="13" y="7882"/>
                    <a:pt x="13" y="8561"/>
                  </a:cubicBezTo>
                  <a:cubicBezTo>
                    <a:pt x="13" y="9240"/>
                    <a:pt x="537" y="9644"/>
                    <a:pt x="1084" y="9954"/>
                  </a:cubicBezTo>
                  <a:cubicBezTo>
                    <a:pt x="537" y="10264"/>
                    <a:pt x="13" y="10668"/>
                    <a:pt x="13" y="11359"/>
                  </a:cubicBezTo>
                  <a:cubicBezTo>
                    <a:pt x="13" y="11442"/>
                    <a:pt x="96" y="11514"/>
                    <a:pt x="179" y="11514"/>
                  </a:cubicBezTo>
                  <a:cubicBezTo>
                    <a:pt x="275" y="11514"/>
                    <a:pt x="346" y="11442"/>
                    <a:pt x="346" y="11359"/>
                  </a:cubicBezTo>
                  <a:cubicBezTo>
                    <a:pt x="346" y="10776"/>
                    <a:pt x="846" y="10466"/>
                    <a:pt x="1418" y="10145"/>
                  </a:cubicBezTo>
                  <a:cubicBezTo>
                    <a:pt x="1977" y="10466"/>
                    <a:pt x="2489" y="10776"/>
                    <a:pt x="2489" y="11359"/>
                  </a:cubicBezTo>
                  <a:cubicBezTo>
                    <a:pt x="2489" y="11442"/>
                    <a:pt x="2561" y="11514"/>
                    <a:pt x="2656" y="11514"/>
                  </a:cubicBezTo>
                  <a:cubicBezTo>
                    <a:pt x="2739" y="11514"/>
                    <a:pt x="2811" y="11442"/>
                    <a:pt x="2811" y="11359"/>
                  </a:cubicBezTo>
                  <a:cubicBezTo>
                    <a:pt x="2811" y="10668"/>
                    <a:pt x="2299" y="10264"/>
                    <a:pt x="1739" y="9954"/>
                  </a:cubicBezTo>
                  <a:cubicBezTo>
                    <a:pt x="2322" y="9609"/>
                    <a:pt x="2811" y="9228"/>
                    <a:pt x="2811" y="8537"/>
                  </a:cubicBezTo>
                  <a:cubicBezTo>
                    <a:pt x="2811" y="7859"/>
                    <a:pt x="2299" y="7466"/>
                    <a:pt x="1739" y="7144"/>
                  </a:cubicBezTo>
                  <a:cubicBezTo>
                    <a:pt x="2299" y="6835"/>
                    <a:pt x="2811" y="6430"/>
                    <a:pt x="2811" y="5739"/>
                  </a:cubicBezTo>
                  <a:cubicBezTo>
                    <a:pt x="2811" y="5061"/>
                    <a:pt x="2299" y="4656"/>
                    <a:pt x="1739" y="4346"/>
                  </a:cubicBezTo>
                  <a:cubicBezTo>
                    <a:pt x="2358" y="4001"/>
                    <a:pt x="2799" y="3632"/>
                    <a:pt x="2799" y="2906"/>
                  </a:cubicBezTo>
                  <a:cubicBezTo>
                    <a:pt x="2775" y="2251"/>
                    <a:pt x="2263" y="1870"/>
                    <a:pt x="1739" y="1560"/>
                  </a:cubicBezTo>
                  <a:cubicBezTo>
                    <a:pt x="2299" y="1251"/>
                    <a:pt x="2811" y="846"/>
                    <a:pt x="2811" y="167"/>
                  </a:cubicBezTo>
                  <a:cubicBezTo>
                    <a:pt x="2811" y="72"/>
                    <a:pt x="2739" y="0"/>
                    <a:pt x="2656" y="0"/>
                  </a:cubicBezTo>
                  <a:cubicBezTo>
                    <a:pt x="2561" y="0"/>
                    <a:pt x="2489" y="72"/>
                    <a:pt x="2489" y="167"/>
                  </a:cubicBezTo>
                  <a:cubicBezTo>
                    <a:pt x="2489" y="739"/>
                    <a:pt x="1977" y="1060"/>
                    <a:pt x="1418" y="1370"/>
                  </a:cubicBezTo>
                  <a:cubicBezTo>
                    <a:pt x="846" y="1060"/>
                    <a:pt x="346" y="727"/>
                    <a:pt x="346" y="167"/>
                  </a:cubicBezTo>
                  <a:cubicBezTo>
                    <a:pt x="346" y="72"/>
                    <a:pt x="275" y="0"/>
                    <a:pt x="179"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grpSp>
        <p:nvGrpSpPr>
          <p:cNvPr id="78" name="Google Shape;9551;p66"/>
          <p:cNvGrpSpPr/>
          <p:nvPr/>
        </p:nvGrpSpPr>
        <p:grpSpPr>
          <a:xfrm>
            <a:off x="8904894" y="3112153"/>
            <a:ext cx="280292" cy="366396"/>
            <a:chOff x="6701186" y="4283033"/>
            <a:chExt cx="280292" cy="366396"/>
          </a:xfrm>
          <a:solidFill>
            <a:schemeClr val="accent1"/>
          </a:solidFill>
        </p:grpSpPr>
        <p:sp>
          <p:nvSpPr>
            <p:cNvPr id="79" name="Google Shape;9552;p66"/>
            <p:cNvSpPr/>
            <p:nvPr/>
          </p:nvSpPr>
          <p:spPr>
            <a:xfrm>
              <a:off x="6772095" y="4345979"/>
              <a:ext cx="209383" cy="302686"/>
            </a:xfrm>
            <a:custGeom>
              <a:avLst/>
              <a:rect l="l" t="t" r="r" b="b"/>
              <a:pathLst>
                <a:path w="6573" h="9502">
                  <a:moveTo>
                    <a:pt x="5751" y="894"/>
                  </a:moveTo>
                  <a:cubicBezTo>
                    <a:pt x="6013" y="894"/>
                    <a:pt x="6216" y="1120"/>
                    <a:pt x="6204" y="1394"/>
                  </a:cubicBezTo>
                  <a:lnTo>
                    <a:pt x="6156" y="1799"/>
                  </a:lnTo>
                  <a:lnTo>
                    <a:pt x="5501" y="1799"/>
                  </a:lnTo>
                  <a:cubicBezTo>
                    <a:pt x="5418" y="1799"/>
                    <a:pt x="5335" y="1882"/>
                    <a:pt x="5335" y="1965"/>
                  </a:cubicBezTo>
                  <a:cubicBezTo>
                    <a:pt x="5335" y="2061"/>
                    <a:pt x="5418" y="2132"/>
                    <a:pt x="5501" y="2132"/>
                  </a:cubicBezTo>
                  <a:lnTo>
                    <a:pt x="6132" y="2132"/>
                  </a:lnTo>
                  <a:lnTo>
                    <a:pt x="6085" y="2596"/>
                  </a:lnTo>
                  <a:lnTo>
                    <a:pt x="489" y="2596"/>
                  </a:lnTo>
                  <a:lnTo>
                    <a:pt x="370" y="1394"/>
                  </a:lnTo>
                  <a:cubicBezTo>
                    <a:pt x="334" y="1132"/>
                    <a:pt x="548" y="894"/>
                    <a:pt x="810" y="894"/>
                  </a:cubicBezTo>
                  <a:lnTo>
                    <a:pt x="5751" y="894"/>
                  </a:lnTo>
                  <a:close/>
                  <a:moveTo>
                    <a:pt x="4561" y="7025"/>
                  </a:moveTo>
                  <a:lnTo>
                    <a:pt x="4549" y="7311"/>
                  </a:lnTo>
                  <a:cubicBezTo>
                    <a:pt x="4549" y="7490"/>
                    <a:pt x="4406" y="7621"/>
                    <a:pt x="4239" y="7621"/>
                  </a:cubicBezTo>
                  <a:lnTo>
                    <a:pt x="2334" y="7621"/>
                  </a:lnTo>
                  <a:cubicBezTo>
                    <a:pt x="2156" y="7621"/>
                    <a:pt x="2025" y="7478"/>
                    <a:pt x="2025" y="7311"/>
                  </a:cubicBezTo>
                  <a:lnTo>
                    <a:pt x="2025" y="7025"/>
                  </a:lnTo>
                  <a:lnTo>
                    <a:pt x="4561" y="7025"/>
                  </a:lnTo>
                  <a:close/>
                  <a:moveTo>
                    <a:pt x="3287" y="1"/>
                  </a:moveTo>
                  <a:cubicBezTo>
                    <a:pt x="3192" y="1"/>
                    <a:pt x="3120" y="84"/>
                    <a:pt x="3120" y="167"/>
                  </a:cubicBezTo>
                  <a:lnTo>
                    <a:pt x="3120" y="560"/>
                  </a:lnTo>
                  <a:lnTo>
                    <a:pt x="810" y="560"/>
                  </a:lnTo>
                  <a:cubicBezTo>
                    <a:pt x="358" y="560"/>
                    <a:pt x="1" y="953"/>
                    <a:pt x="36" y="1418"/>
                  </a:cubicBezTo>
                  <a:cubicBezTo>
                    <a:pt x="60" y="1596"/>
                    <a:pt x="215" y="3215"/>
                    <a:pt x="251" y="3501"/>
                  </a:cubicBezTo>
                  <a:cubicBezTo>
                    <a:pt x="262" y="3589"/>
                    <a:pt x="324" y="3657"/>
                    <a:pt x="409" y="3657"/>
                  </a:cubicBezTo>
                  <a:cubicBezTo>
                    <a:pt x="415" y="3657"/>
                    <a:pt x="422" y="3657"/>
                    <a:pt x="429" y="3656"/>
                  </a:cubicBezTo>
                  <a:cubicBezTo>
                    <a:pt x="513" y="3632"/>
                    <a:pt x="596" y="3561"/>
                    <a:pt x="572" y="3477"/>
                  </a:cubicBezTo>
                  <a:lnTo>
                    <a:pt x="513" y="2942"/>
                  </a:lnTo>
                  <a:lnTo>
                    <a:pt x="6025" y="2942"/>
                  </a:lnTo>
                  <a:lnTo>
                    <a:pt x="5978" y="3394"/>
                  </a:lnTo>
                  <a:lnTo>
                    <a:pt x="4799" y="3394"/>
                  </a:lnTo>
                  <a:cubicBezTo>
                    <a:pt x="4716" y="3394"/>
                    <a:pt x="4644" y="3477"/>
                    <a:pt x="4644" y="3561"/>
                  </a:cubicBezTo>
                  <a:cubicBezTo>
                    <a:pt x="4644" y="3656"/>
                    <a:pt x="4716" y="3727"/>
                    <a:pt x="4799" y="3727"/>
                  </a:cubicBezTo>
                  <a:lnTo>
                    <a:pt x="5954" y="3727"/>
                  </a:lnTo>
                  <a:lnTo>
                    <a:pt x="5906" y="4192"/>
                  </a:lnTo>
                  <a:lnTo>
                    <a:pt x="5489" y="4192"/>
                  </a:lnTo>
                  <a:cubicBezTo>
                    <a:pt x="5394" y="4192"/>
                    <a:pt x="5323" y="4263"/>
                    <a:pt x="5323" y="4347"/>
                  </a:cubicBezTo>
                  <a:cubicBezTo>
                    <a:pt x="5323" y="4442"/>
                    <a:pt x="5394" y="4513"/>
                    <a:pt x="5489" y="4513"/>
                  </a:cubicBezTo>
                  <a:lnTo>
                    <a:pt x="5870" y="4513"/>
                  </a:lnTo>
                  <a:lnTo>
                    <a:pt x="5835" y="4978"/>
                  </a:lnTo>
                  <a:lnTo>
                    <a:pt x="4799" y="4978"/>
                  </a:lnTo>
                  <a:cubicBezTo>
                    <a:pt x="4716" y="4978"/>
                    <a:pt x="4644" y="5049"/>
                    <a:pt x="4644" y="5144"/>
                  </a:cubicBezTo>
                  <a:cubicBezTo>
                    <a:pt x="4644" y="5228"/>
                    <a:pt x="4716" y="5299"/>
                    <a:pt x="4799" y="5299"/>
                  </a:cubicBezTo>
                  <a:lnTo>
                    <a:pt x="5787" y="5299"/>
                  </a:lnTo>
                  <a:lnTo>
                    <a:pt x="5728" y="5990"/>
                  </a:lnTo>
                  <a:cubicBezTo>
                    <a:pt x="5692" y="6275"/>
                    <a:pt x="5561" y="6656"/>
                    <a:pt x="4668" y="6656"/>
                  </a:cubicBezTo>
                  <a:lnTo>
                    <a:pt x="1882" y="6656"/>
                  </a:lnTo>
                  <a:cubicBezTo>
                    <a:pt x="989" y="6656"/>
                    <a:pt x="858" y="6287"/>
                    <a:pt x="834" y="5990"/>
                  </a:cubicBezTo>
                  <a:lnTo>
                    <a:pt x="632" y="4085"/>
                  </a:lnTo>
                  <a:cubicBezTo>
                    <a:pt x="621" y="3996"/>
                    <a:pt x="559" y="3929"/>
                    <a:pt x="474" y="3929"/>
                  </a:cubicBezTo>
                  <a:cubicBezTo>
                    <a:pt x="467" y="3929"/>
                    <a:pt x="460" y="3929"/>
                    <a:pt x="453" y="3930"/>
                  </a:cubicBezTo>
                  <a:cubicBezTo>
                    <a:pt x="370" y="3954"/>
                    <a:pt x="298" y="4025"/>
                    <a:pt x="310" y="4108"/>
                  </a:cubicBezTo>
                  <a:lnTo>
                    <a:pt x="501" y="6013"/>
                  </a:lnTo>
                  <a:cubicBezTo>
                    <a:pt x="548" y="6430"/>
                    <a:pt x="786" y="6906"/>
                    <a:pt x="1679" y="6990"/>
                  </a:cubicBezTo>
                  <a:lnTo>
                    <a:pt x="1679" y="7287"/>
                  </a:lnTo>
                  <a:cubicBezTo>
                    <a:pt x="1679" y="7645"/>
                    <a:pt x="1977" y="7942"/>
                    <a:pt x="2334" y="7942"/>
                  </a:cubicBezTo>
                  <a:lnTo>
                    <a:pt x="3120" y="7942"/>
                  </a:lnTo>
                  <a:lnTo>
                    <a:pt x="3120" y="9335"/>
                  </a:lnTo>
                  <a:cubicBezTo>
                    <a:pt x="3120" y="9430"/>
                    <a:pt x="3192" y="9502"/>
                    <a:pt x="3287" y="9502"/>
                  </a:cubicBezTo>
                  <a:cubicBezTo>
                    <a:pt x="3370" y="9502"/>
                    <a:pt x="3453" y="9430"/>
                    <a:pt x="3453" y="9335"/>
                  </a:cubicBezTo>
                  <a:lnTo>
                    <a:pt x="3453" y="7942"/>
                  </a:lnTo>
                  <a:lnTo>
                    <a:pt x="4239" y="7942"/>
                  </a:lnTo>
                  <a:cubicBezTo>
                    <a:pt x="4596" y="7942"/>
                    <a:pt x="4894" y="7645"/>
                    <a:pt x="4894" y="7287"/>
                  </a:cubicBezTo>
                  <a:lnTo>
                    <a:pt x="4894" y="6990"/>
                  </a:lnTo>
                  <a:cubicBezTo>
                    <a:pt x="5787" y="6930"/>
                    <a:pt x="6025" y="6430"/>
                    <a:pt x="6073" y="6013"/>
                  </a:cubicBezTo>
                  <a:cubicBezTo>
                    <a:pt x="6323" y="3442"/>
                    <a:pt x="6263" y="4156"/>
                    <a:pt x="6525" y="1418"/>
                  </a:cubicBezTo>
                  <a:cubicBezTo>
                    <a:pt x="6573" y="953"/>
                    <a:pt x="6216" y="560"/>
                    <a:pt x="5751" y="560"/>
                  </a:cubicBezTo>
                  <a:lnTo>
                    <a:pt x="3453" y="560"/>
                  </a:lnTo>
                  <a:lnTo>
                    <a:pt x="3453" y="167"/>
                  </a:lnTo>
                  <a:cubicBezTo>
                    <a:pt x="3453" y="84"/>
                    <a:pt x="3370" y="1"/>
                    <a:pt x="3287"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80" name="Google Shape;9553;p66"/>
            <p:cNvSpPr/>
            <p:nvPr/>
          </p:nvSpPr>
          <p:spPr>
            <a:xfrm>
              <a:off x="6701186" y="4283033"/>
              <a:ext cx="217347" cy="366396"/>
            </a:xfrm>
            <a:custGeom>
              <a:avLst/>
              <a:rect l="l" t="t" r="r" b="b"/>
              <a:pathLst>
                <a:path w="6823" h="11502">
                  <a:moveTo>
                    <a:pt x="5513" y="0"/>
                  </a:moveTo>
                  <a:cubicBezTo>
                    <a:pt x="5418" y="0"/>
                    <a:pt x="5346" y="72"/>
                    <a:pt x="5346" y="167"/>
                  </a:cubicBezTo>
                  <a:lnTo>
                    <a:pt x="5346" y="369"/>
                  </a:lnTo>
                  <a:cubicBezTo>
                    <a:pt x="4882" y="429"/>
                    <a:pt x="4501" y="727"/>
                    <a:pt x="4310" y="1143"/>
                  </a:cubicBezTo>
                  <a:lnTo>
                    <a:pt x="1762" y="1143"/>
                  </a:lnTo>
                  <a:cubicBezTo>
                    <a:pt x="810" y="1143"/>
                    <a:pt x="24" y="1917"/>
                    <a:pt x="24" y="2894"/>
                  </a:cubicBezTo>
                  <a:lnTo>
                    <a:pt x="24" y="5072"/>
                  </a:lnTo>
                  <a:cubicBezTo>
                    <a:pt x="24" y="5168"/>
                    <a:pt x="95" y="5239"/>
                    <a:pt x="179" y="5239"/>
                  </a:cubicBezTo>
                  <a:cubicBezTo>
                    <a:pt x="274" y="5239"/>
                    <a:pt x="345" y="5168"/>
                    <a:pt x="345" y="5072"/>
                  </a:cubicBezTo>
                  <a:lnTo>
                    <a:pt x="345" y="2894"/>
                  </a:lnTo>
                  <a:cubicBezTo>
                    <a:pt x="345" y="2120"/>
                    <a:pt x="977" y="1489"/>
                    <a:pt x="1750" y="1489"/>
                  </a:cubicBezTo>
                  <a:lnTo>
                    <a:pt x="4394" y="1489"/>
                  </a:lnTo>
                  <a:cubicBezTo>
                    <a:pt x="4465" y="1489"/>
                    <a:pt x="4525" y="1441"/>
                    <a:pt x="4560" y="1370"/>
                  </a:cubicBezTo>
                  <a:cubicBezTo>
                    <a:pt x="4691" y="965"/>
                    <a:pt x="5060" y="703"/>
                    <a:pt x="5477" y="703"/>
                  </a:cubicBezTo>
                  <a:cubicBezTo>
                    <a:pt x="6013" y="703"/>
                    <a:pt x="6453" y="1131"/>
                    <a:pt x="6453" y="1667"/>
                  </a:cubicBezTo>
                  <a:cubicBezTo>
                    <a:pt x="6453" y="1774"/>
                    <a:pt x="6394" y="1846"/>
                    <a:pt x="6287" y="1882"/>
                  </a:cubicBezTo>
                  <a:cubicBezTo>
                    <a:pt x="6274" y="1884"/>
                    <a:pt x="6262" y="1885"/>
                    <a:pt x="6250" y="1885"/>
                  </a:cubicBezTo>
                  <a:cubicBezTo>
                    <a:pt x="6134" y="1885"/>
                    <a:pt x="6037" y="1786"/>
                    <a:pt x="6037" y="1667"/>
                  </a:cubicBezTo>
                  <a:cubicBezTo>
                    <a:pt x="6037" y="1330"/>
                    <a:pt x="5756" y="1100"/>
                    <a:pt x="5462" y="1100"/>
                  </a:cubicBezTo>
                  <a:cubicBezTo>
                    <a:pt x="5340" y="1100"/>
                    <a:pt x="5216" y="1140"/>
                    <a:pt x="5108" y="1227"/>
                  </a:cubicBezTo>
                  <a:cubicBezTo>
                    <a:pt x="4882" y="1405"/>
                    <a:pt x="4906" y="1667"/>
                    <a:pt x="4906" y="1679"/>
                  </a:cubicBezTo>
                  <a:cubicBezTo>
                    <a:pt x="4906" y="1798"/>
                    <a:pt x="4810" y="1893"/>
                    <a:pt x="4691" y="1893"/>
                  </a:cubicBezTo>
                  <a:lnTo>
                    <a:pt x="1727" y="1893"/>
                  </a:lnTo>
                  <a:cubicBezTo>
                    <a:pt x="1191" y="1893"/>
                    <a:pt x="750" y="2334"/>
                    <a:pt x="750" y="2870"/>
                  </a:cubicBezTo>
                  <a:lnTo>
                    <a:pt x="750" y="11180"/>
                  </a:lnTo>
                  <a:lnTo>
                    <a:pt x="334" y="11180"/>
                  </a:lnTo>
                  <a:lnTo>
                    <a:pt x="334" y="5692"/>
                  </a:lnTo>
                  <a:cubicBezTo>
                    <a:pt x="334" y="5596"/>
                    <a:pt x="262" y="5525"/>
                    <a:pt x="167" y="5525"/>
                  </a:cubicBezTo>
                  <a:cubicBezTo>
                    <a:pt x="84" y="5525"/>
                    <a:pt x="0" y="5596"/>
                    <a:pt x="0" y="5692"/>
                  </a:cubicBezTo>
                  <a:lnTo>
                    <a:pt x="0" y="11347"/>
                  </a:lnTo>
                  <a:cubicBezTo>
                    <a:pt x="0" y="11430"/>
                    <a:pt x="84" y="11502"/>
                    <a:pt x="167" y="11502"/>
                  </a:cubicBezTo>
                  <a:lnTo>
                    <a:pt x="929" y="11502"/>
                  </a:lnTo>
                  <a:cubicBezTo>
                    <a:pt x="1012" y="11502"/>
                    <a:pt x="1096" y="11430"/>
                    <a:pt x="1096" y="11347"/>
                  </a:cubicBezTo>
                  <a:lnTo>
                    <a:pt x="1096" y="2870"/>
                  </a:lnTo>
                  <a:cubicBezTo>
                    <a:pt x="1096" y="2513"/>
                    <a:pt x="1369" y="2239"/>
                    <a:pt x="1727" y="2239"/>
                  </a:cubicBezTo>
                  <a:lnTo>
                    <a:pt x="4703" y="2239"/>
                  </a:lnTo>
                  <a:cubicBezTo>
                    <a:pt x="5037" y="2215"/>
                    <a:pt x="5287" y="1977"/>
                    <a:pt x="5287" y="1679"/>
                  </a:cubicBezTo>
                  <a:lnTo>
                    <a:pt x="5287" y="1667"/>
                  </a:lnTo>
                  <a:cubicBezTo>
                    <a:pt x="5287" y="1548"/>
                    <a:pt x="5386" y="1438"/>
                    <a:pt x="5521" y="1438"/>
                  </a:cubicBezTo>
                  <a:cubicBezTo>
                    <a:pt x="5534" y="1438"/>
                    <a:pt x="5547" y="1439"/>
                    <a:pt x="5560" y="1441"/>
                  </a:cubicBezTo>
                  <a:cubicBezTo>
                    <a:pt x="5656" y="1465"/>
                    <a:pt x="5739" y="1560"/>
                    <a:pt x="5739" y="1667"/>
                  </a:cubicBezTo>
                  <a:cubicBezTo>
                    <a:pt x="5739" y="1978"/>
                    <a:pt x="5990" y="2212"/>
                    <a:pt x="6292" y="2212"/>
                  </a:cubicBezTo>
                  <a:cubicBezTo>
                    <a:pt x="6325" y="2212"/>
                    <a:pt x="6359" y="2209"/>
                    <a:pt x="6394" y="2203"/>
                  </a:cubicBezTo>
                  <a:cubicBezTo>
                    <a:pt x="6644" y="2155"/>
                    <a:pt x="6822" y="1917"/>
                    <a:pt x="6822" y="1667"/>
                  </a:cubicBezTo>
                  <a:cubicBezTo>
                    <a:pt x="6822" y="1000"/>
                    <a:pt x="6311" y="453"/>
                    <a:pt x="5679" y="369"/>
                  </a:cubicBezTo>
                  <a:lnTo>
                    <a:pt x="5679" y="167"/>
                  </a:lnTo>
                  <a:cubicBezTo>
                    <a:pt x="5679" y="72"/>
                    <a:pt x="5596" y="0"/>
                    <a:pt x="5513"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grpSp>
        <p:nvGrpSpPr>
          <p:cNvPr id="81" name="Google Shape;9554;p66"/>
          <p:cNvGrpSpPr/>
          <p:nvPr/>
        </p:nvGrpSpPr>
        <p:grpSpPr>
          <a:xfrm>
            <a:off x="3974865" y="5473213"/>
            <a:ext cx="373627" cy="347347"/>
            <a:chOff x="2609571" y="3824958"/>
            <a:chExt cx="373627" cy="347347"/>
          </a:xfrm>
          <a:solidFill>
            <a:schemeClr val="accent1"/>
          </a:solidFill>
        </p:grpSpPr>
        <p:sp>
          <p:nvSpPr>
            <p:cNvPr id="82" name="Google Shape;9555;p66"/>
            <p:cNvSpPr/>
            <p:nvPr/>
          </p:nvSpPr>
          <p:spPr>
            <a:xfrm>
              <a:off x="2609571" y="3824958"/>
              <a:ext cx="373627" cy="347347"/>
            </a:xfrm>
            <a:custGeom>
              <a:avLst/>
              <a:rect l="l" t="t" r="r" b="b"/>
              <a:pathLst>
                <a:path w="11729" h="10904">
                  <a:moveTo>
                    <a:pt x="10859" y="4201"/>
                  </a:moveTo>
                  <a:cubicBezTo>
                    <a:pt x="11157" y="4201"/>
                    <a:pt x="11395" y="4439"/>
                    <a:pt x="11395" y="4736"/>
                  </a:cubicBezTo>
                  <a:cubicBezTo>
                    <a:pt x="11395" y="5034"/>
                    <a:pt x="11157" y="5272"/>
                    <a:pt x="10859" y="5272"/>
                  </a:cubicBezTo>
                  <a:cubicBezTo>
                    <a:pt x="10561" y="5272"/>
                    <a:pt x="10323" y="5034"/>
                    <a:pt x="10323" y="4736"/>
                  </a:cubicBezTo>
                  <a:cubicBezTo>
                    <a:pt x="10323" y="4439"/>
                    <a:pt x="10561" y="4201"/>
                    <a:pt x="10859" y="4201"/>
                  </a:cubicBezTo>
                  <a:close/>
                  <a:moveTo>
                    <a:pt x="9549" y="8903"/>
                  </a:moveTo>
                  <a:cubicBezTo>
                    <a:pt x="9645" y="8903"/>
                    <a:pt x="9716" y="8975"/>
                    <a:pt x="9716" y="9070"/>
                  </a:cubicBezTo>
                  <a:lnTo>
                    <a:pt x="9716" y="10094"/>
                  </a:lnTo>
                  <a:cubicBezTo>
                    <a:pt x="9716" y="10189"/>
                    <a:pt x="9645" y="10261"/>
                    <a:pt x="9549" y="10261"/>
                  </a:cubicBezTo>
                  <a:lnTo>
                    <a:pt x="9180" y="10261"/>
                  </a:lnTo>
                  <a:cubicBezTo>
                    <a:pt x="9204" y="10130"/>
                    <a:pt x="9180" y="9963"/>
                    <a:pt x="9192" y="8903"/>
                  </a:cubicBezTo>
                  <a:lnTo>
                    <a:pt x="9549" y="8903"/>
                  </a:lnTo>
                  <a:close/>
                  <a:moveTo>
                    <a:pt x="5053" y="0"/>
                  </a:moveTo>
                  <a:cubicBezTo>
                    <a:pt x="4265" y="0"/>
                    <a:pt x="3460" y="208"/>
                    <a:pt x="2715" y="664"/>
                  </a:cubicBezTo>
                  <a:cubicBezTo>
                    <a:pt x="2644" y="700"/>
                    <a:pt x="2620" y="807"/>
                    <a:pt x="2656" y="879"/>
                  </a:cubicBezTo>
                  <a:cubicBezTo>
                    <a:pt x="2687" y="933"/>
                    <a:pt x="2744" y="962"/>
                    <a:pt x="2800" y="962"/>
                  </a:cubicBezTo>
                  <a:cubicBezTo>
                    <a:pt x="2829" y="962"/>
                    <a:pt x="2857" y="955"/>
                    <a:pt x="2882" y="938"/>
                  </a:cubicBezTo>
                  <a:cubicBezTo>
                    <a:pt x="3575" y="516"/>
                    <a:pt x="4322" y="323"/>
                    <a:pt x="5053" y="323"/>
                  </a:cubicBezTo>
                  <a:cubicBezTo>
                    <a:pt x="7249" y="323"/>
                    <a:pt x="9299" y="2063"/>
                    <a:pt x="9299" y="4546"/>
                  </a:cubicBezTo>
                  <a:cubicBezTo>
                    <a:pt x="9299" y="6883"/>
                    <a:pt x="7400" y="8772"/>
                    <a:pt x="5076" y="8772"/>
                  </a:cubicBezTo>
                  <a:cubicBezTo>
                    <a:pt x="4972" y="8772"/>
                    <a:pt x="4868" y="8768"/>
                    <a:pt x="4763" y="8761"/>
                  </a:cubicBezTo>
                  <a:cubicBezTo>
                    <a:pt x="2584" y="8594"/>
                    <a:pt x="858" y="6772"/>
                    <a:pt x="858" y="4546"/>
                  </a:cubicBezTo>
                  <a:cubicBezTo>
                    <a:pt x="858" y="3284"/>
                    <a:pt x="1429" y="2093"/>
                    <a:pt x="2394" y="1283"/>
                  </a:cubicBezTo>
                  <a:cubicBezTo>
                    <a:pt x="2465" y="1224"/>
                    <a:pt x="2465" y="1117"/>
                    <a:pt x="2418" y="1057"/>
                  </a:cubicBezTo>
                  <a:cubicBezTo>
                    <a:pt x="2386" y="1020"/>
                    <a:pt x="2346" y="1002"/>
                    <a:pt x="2305" y="1002"/>
                  </a:cubicBezTo>
                  <a:cubicBezTo>
                    <a:pt x="2268" y="1002"/>
                    <a:pt x="2232" y="1017"/>
                    <a:pt x="2203" y="1045"/>
                  </a:cubicBezTo>
                  <a:cubicBezTo>
                    <a:pt x="298" y="2629"/>
                    <a:pt x="1" y="5403"/>
                    <a:pt x="1501" y="7344"/>
                  </a:cubicBezTo>
                  <a:lnTo>
                    <a:pt x="751" y="8189"/>
                  </a:lnTo>
                  <a:cubicBezTo>
                    <a:pt x="620" y="8344"/>
                    <a:pt x="548" y="8546"/>
                    <a:pt x="548" y="8737"/>
                  </a:cubicBezTo>
                  <a:lnTo>
                    <a:pt x="548" y="10166"/>
                  </a:lnTo>
                  <a:cubicBezTo>
                    <a:pt x="548" y="10570"/>
                    <a:pt x="870" y="10904"/>
                    <a:pt x="1275" y="10904"/>
                  </a:cubicBezTo>
                  <a:lnTo>
                    <a:pt x="6847" y="10904"/>
                  </a:lnTo>
                  <a:cubicBezTo>
                    <a:pt x="6930" y="10904"/>
                    <a:pt x="7001" y="10820"/>
                    <a:pt x="7001" y="10737"/>
                  </a:cubicBezTo>
                  <a:cubicBezTo>
                    <a:pt x="7001" y="10642"/>
                    <a:pt x="6930" y="10570"/>
                    <a:pt x="6847" y="10570"/>
                  </a:cubicBezTo>
                  <a:lnTo>
                    <a:pt x="1275" y="10570"/>
                  </a:lnTo>
                  <a:cubicBezTo>
                    <a:pt x="1048" y="10570"/>
                    <a:pt x="870" y="10392"/>
                    <a:pt x="870" y="10166"/>
                  </a:cubicBezTo>
                  <a:lnTo>
                    <a:pt x="870" y="8737"/>
                  </a:lnTo>
                  <a:cubicBezTo>
                    <a:pt x="870" y="8618"/>
                    <a:pt x="917" y="8499"/>
                    <a:pt x="1013" y="8403"/>
                  </a:cubicBezTo>
                  <a:lnTo>
                    <a:pt x="1727" y="7594"/>
                  </a:lnTo>
                  <a:cubicBezTo>
                    <a:pt x="2622" y="8589"/>
                    <a:pt x="3864" y="9098"/>
                    <a:pt x="5110" y="9098"/>
                  </a:cubicBezTo>
                  <a:cubicBezTo>
                    <a:pt x="6233" y="9098"/>
                    <a:pt x="7359" y="8685"/>
                    <a:pt x="8240" y="7844"/>
                  </a:cubicBezTo>
                  <a:lnTo>
                    <a:pt x="8728" y="8415"/>
                  </a:lnTo>
                  <a:cubicBezTo>
                    <a:pt x="8823" y="8499"/>
                    <a:pt x="8859" y="8618"/>
                    <a:pt x="8859" y="8761"/>
                  </a:cubicBezTo>
                  <a:cubicBezTo>
                    <a:pt x="8847" y="10166"/>
                    <a:pt x="8906" y="10213"/>
                    <a:pt x="8811" y="10380"/>
                  </a:cubicBezTo>
                  <a:cubicBezTo>
                    <a:pt x="8728" y="10499"/>
                    <a:pt x="8609" y="10570"/>
                    <a:pt x="8466" y="10570"/>
                  </a:cubicBezTo>
                  <a:lnTo>
                    <a:pt x="7454" y="10570"/>
                  </a:lnTo>
                  <a:cubicBezTo>
                    <a:pt x="7359" y="10570"/>
                    <a:pt x="7287" y="10642"/>
                    <a:pt x="7287" y="10737"/>
                  </a:cubicBezTo>
                  <a:cubicBezTo>
                    <a:pt x="7287" y="10820"/>
                    <a:pt x="7359" y="10904"/>
                    <a:pt x="7454" y="10904"/>
                  </a:cubicBezTo>
                  <a:lnTo>
                    <a:pt x="8466" y="10904"/>
                  </a:lnTo>
                  <a:cubicBezTo>
                    <a:pt x="8704" y="10904"/>
                    <a:pt x="8906" y="10797"/>
                    <a:pt x="9049" y="10618"/>
                  </a:cubicBezTo>
                  <a:lnTo>
                    <a:pt x="9549" y="10618"/>
                  </a:lnTo>
                  <a:cubicBezTo>
                    <a:pt x="9811" y="10618"/>
                    <a:pt x="10038" y="10392"/>
                    <a:pt x="10038" y="10130"/>
                  </a:cubicBezTo>
                  <a:lnTo>
                    <a:pt x="10038" y="9737"/>
                  </a:lnTo>
                  <a:lnTo>
                    <a:pt x="10252" y="9737"/>
                  </a:lnTo>
                  <a:cubicBezTo>
                    <a:pt x="10680" y="9737"/>
                    <a:pt x="11038" y="9380"/>
                    <a:pt x="11038" y="8951"/>
                  </a:cubicBezTo>
                  <a:lnTo>
                    <a:pt x="11038" y="5570"/>
                  </a:lnTo>
                  <a:cubicBezTo>
                    <a:pt x="11431" y="5510"/>
                    <a:pt x="11728" y="5153"/>
                    <a:pt x="11728" y="4736"/>
                  </a:cubicBezTo>
                  <a:cubicBezTo>
                    <a:pt x="11728" y="4260"/>
                    <a:pt x="11335" y="3879"/>
                    <a:pt x="10859" y="3879"/>
                  </a:cubicBezTo>
                  <a:cubicBezTo>
                    <a:pt x="10383" y="3879"/>
                    <a:pt x="10002" y="4260"/>
                    <a:pt x="10002" y="4736"/>
                  </a:cubicBezTo>
                  <a:cubicBezTo>
                    <a:pt x="10002" y="5153"/>
                    <a:pt x="10299" y="5510"/>
                    <a:pt x="10692" y="5582"/>
                  </a:cubicBezTo>
                  <a:lnTo>
                    <a:pt x="10692" y="8963"/>
                  </a:lnTo>
                  <a:cubicBezTo>
                    <a:pt x="10692" y="9213"/>
                    <a:pt x="10490" y="9427"/>
                    <a:pt x="10240" y="9427"/>
                  </a:cubicBezTo>
                  <a:lnTo>
                    <a:pt x="10026" y="9427"/>
                  </a:lnTo>
                  <a:lnTo>
                    <a:pt x="10026" y="9082"/>
                  </a:lnTo>
                  <a:cubicBezTo>
                    <a:pt x="10026" y="8820"/>
                    <a:pt x="9799" y="8594"/>
                    <a:pt x="9537" y="8594"/>
                  </a:cubicBezTo>
                  <a:lnTo>
                    <a:pt x="9168" y="8594"/>
                  </a:lnTo>
                  <a:cubicBezTo>
                    <a:pt x="9133" y="8439"/>
                    <a:pt x="9073" y="8296"/>
                    <a:pt x="8966" y="8177"/>
                  </a:cubicBezTo>
                  <a:lnTo>
                    <a:pt x="8454" y="7594"/>
                  </a:lnTo>
                  <a:cubicBezTo>
                    <a:pt x="9180" y="6796"/>
                    <a:pt x="9621" y="5725"/>
                    <a:pt x="9621" y="4546"/>
                  </a:cubicBezTo>
                  <a:cubicBezTo>
                    <a:pt x="9621" y="1868"/>
                    <a:pt x="7413" y="0"/>
                    <a:pt x="5053"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83" name="Google Shape;9556;p66"/>
            <p:cNvSpPr/>
            <p:nvPr/>
          </p:nvSpPr>
          <p:spPr>
            <a:xfrm>
              <a:off x="2735494" y="3933329"/>
              <a:ext cx="72088" cy="72088"/>
            </a:xfrm>
            <a:custGeom>
              <a:avLst/>
              <a:rect l="l" t="t" r="r" b="b"/>
              <a:pathLst>
                <a:path w="2263" h="2263">
                  <a:moveTo>
                    <a:pt x="1143" y="322"/>
                  </a:moveTo>
                  <a:cubicBezTo>
                    <a:pt x="1596" y="322"/>
                    <a:pt x="1953" y="679"/>
                    <a:pt x="1953" y="1132"/>
                  </a:cubicBezTo>
                  <a:cubicBezTo>
                    <a:pt x="1953" y="1572"/>
                    <a:pt x="1596" y="1930"/>
                    <a:pt x="1143" y="1930"/>
                  </a:cubicBezTo>
                  <a:cubicBezTo>
                    <a:pt x="703" y="1918"/>
                    <a:pt x="346" y="1561"/>
                    <a:pt x="346" y="1132"/>
                  </a:cubicBezTo>
                  <a:cubicBezTo>
                    <a:pt x="346" y="679"/>
                    <a:pt x="703" y="322"/>
                    <a:pt x="1143" y="322"/>
                  </a:cubicBezTo>
                  <a:close/>
                  <a:moveTo>
                    <a:pt x="1132" y="1"/>
                  </a:moveTo>
                  <a:cubicBezTo>
                    <a:pt x="501" y="1"/>
                    <a:pt x="0" y="501"/>
                    <a:pt x="0" y="1132"/>
                  </a:cubicBezTo>
                  <a:cubicBezTo>
                    <a:pt x="0" y="1751"/>
                    <a:pt x="501" y="2263"/>
                    <a:pt x="1132" y="2263"/>
                  </a:cubicBezTo>
                  <a:cubicBezTo>
                    <a:pt x="1763" y="2239"/>
                    <a:pt x="2263" y="1739"/>
                    <a:pt x="2263" y="1132"/>
                  </a:cubicBezTo>
                  <a:cubicBezTo>
                    <a:pt x="2263" y="501"/>
                    <a:pt x="1763" y="1"/>
                    <a:pt x="1132"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sp>
        <p:nvSpPr>
          <p:cNvPr id="84" name="Google Shape;9557;p66"/>
          <p:cNvSpPr/>
          <p:nvPr/>
        </p:nvSpPr>
        <p:spPr>
          <a:xfrm>
            <a:off x="2653870" y="5470665"/>
            <a:ext cx="363370" cy="351456"/>
          </a:xfrm>
          <a:custGeom>
            <a:avLst/>
            <a:rect l="l" t="t" r="r" b="b"/>
            <a:pathLst>
              <a:path w="11407" h="11033">
                <a:moveTo>
                  <a:pt x="1698" y="1130"/>
                </a:moveTo>
                <a:cubicBezTo>
                  <a:pt x="1739" y="1130"/>
                  <a:pt x="1780" y="1133"/>
                  <a:pt x="1822" y="1137"/>
                </a:cubicBezTo>
                <a:lnTo>
                  <a:pt x="1143" y="3626"/>
                </a:lnTo>
                <a:cubicBezTo>
                  <a:pt x="643" y="3423"/>
                  <a:pt x="357" y="2852"/>
                  <a:pt x="512" y="2316"/>
                </a:cubicBezTo>
                <a:lnTo>
                  <a:pt x="607" y="1959"/>
                </a:lnTo>
                <a:cubicBezTo>
                  <a:pt x="750" y="1453"/>
                  <a:pt x="1207" y="1130"/>
                  <a:pt x="1698" y="1130"/>
                </a:cubicBezTo>
                <a:close/>
                <a:moveTo>
                  <a:pt x="2641" y="304"/>
                </a:moveTo>
                <a:cubicBezTo>
                  <a:pt x="2755" y="304"/>
                  <a:pt x="2867" y="357"/>
                  <a:pt x="2929" y="471"/>
                </a:cubicBezTo>
                <a:cubicBezTo>
                  <a:pt x="2977" y="542"/>
                  <a:pt x="2989" y="649"/>
                  <a:pt x="2965" y="732"/>
                </a:cubicBezTo>
                <a:lnTo>
                  <a:pt x="1941" y="4566"/>
                </a:lnTo>
                <a:cubicBezTo>
                  <a:pt x="1905" y="4650"/>
                  <a:pt x="1846" y="4733"/>
                  <a:pt x="1774" y="4769"/>
                </a:cubicBezTo>
                <a:cubicBezTo>
                  <a:pt x="1719" y="4806"/>
                  <a:pt x="1659" y="4822"/>
                  <a:pt x="1601" y="4822"/>
                </a:cubicBezTo>
                <a:cubicBezTo>
                  <a:pt x="1396" y="4822"/>
                  <a:pt x="1207" y="4619"/>
                  <a:pt x="1262" y="4388"/>
                </a:cubicBezTo>
                <a:cubicBezTo>
                  <a:pt x="1310" y="4209"/>
                  <a:pt x="2215" y="828"/>
                  <a:pt x="2298" y="566"/>
                </a:cubicBezTo>
                <a:cubicBezTo>
                  <a:pt x="2339" y="397"/>
                  <a:pt x="2491" y="304"/>
                  <a:pt x="2641" y="304"/>
                </a:cubicBezTo>
                <a:close/>
                <a:moveTo>
                  <a:pt x="8751" y="3792"/>
                </a:moveTo>
                <a:lnTo>
                  <a:pt x="10168" y="4173"/>
                </a:lnTo>
                <a:lnTo>
                  <a:pt x="9894" y="5185"/>
                </a:lnTo>
                <a:lnTo>
                  <a:pt x="8489" y="4804"/>
                </a:lnTo>
                <a:cubicBezTo>
                  <a:pt x="8525" y="4614"/>
                  <a:pt x="8704" y="3983"/>
                  <a:pt x="8751" y="3792"/>
                </a:cubicBezTo>
                <a:close/>
                <a:moveTo>
                  <a:pt x="10789" y="3812"/>
                </a:moveTo>
                <a:cubicBezTo>
                  <a:pt x="10804" y="3812"/>
                  <a:pt x="10819" y="3813"/>
                  <a:pt x="10835" y="3816"/>
                </a:cubicBezTo>
                <a:cubicBezTo>
                  <a:pt x="10954" y="3852"/>
                  <a:pt x="11025" y="3971"/>
                  <a:pt x="11001" y="4090"/>
                </a:cubicBezTo>
                <a:lnTo>
                  <a:pt x="10573" y="5662"/>
                </a:lnTo>
                <a:cubicBezTo>
                  <a:pt x="10542" y="5765"/>
                  <a:pt x="10447" y="5833"/>
                  <a:pt x="10345" y="5833"/>
                </a:cubicBezTo>
                <a:cubicBezTo>
                  <a:pt x="10330" y="5833"/>
                  <a:pt x="10314" y="5831"/>
                  <a:pt x="10299" y="5828"/>
                </a:cubicBezTo>
                <a:cubicBezTo>
                  <a:pt x="10180" y="5805"/>
                  <a:pt x="10120" y="5626"/>
                  <a:pt x="10132" y="5566"/>
                </a:cubicBezTo>
                <a:cubicBezTo>
                  <a:pt x="10179" y="5391"/>
                  <a:pt x="10560" y="3982"/>
                  <a:pt x="10573" y="3982"/>
                </a:cubicBezTo>
                <a:cubicBezTo>
                  <a:pt x="10573" y="3982"/>
                  <a:pt x="10573" y="3982"/>
                  <a:pt x="10573" y="3983"/>
                </a:cubicBezTo>
                <a:cubicBezTo>
                  <a:pt x="10594" y="3879"/>
                  <a:pt x="10687" y="3812"/>
                  <a:pt x="10789" y="3812"/>
                </a:cubicBezTo>
                <a:close/>
                <a:moveTo>
                  <a:pt x="4679" y="4983"/>
                </a:moveTo>
                <a:lnTo>
                  <a:pt x="6799" y="5447"/>
                </a:lnTo>
                <a:lnTo>
                  <a:pt x="6799" y="5924"/>
                </a:lnTo>
                <a:cubicBezTo>
                  <a:pt x="6799" y="6245"/>
                  <a:pt x="6537" y="6531"/>
                  <a:pt x="6191" y="6531"/>
                </a:cubicBezTo>
                <a:lnTo>
                  <a:pt x="5286" y="6531"/>
                </a:lnTo>
                <a:cubicBezTo>
                  <a:pt x="4953" y="6531"/>
                  <a:pt x="4667" y="6257"/>
                  <a:pt x="4667" y="5924"/>
                </a:cubicBezTo>
                <a:lnTo>
                  <a:pt x="4667" y="4983"/>
                </a:lnTo>
                <a:lnTo>
                  <a:pt x="4679" y="4983"/>
                </a:lnTo>
                <a:close/>
                <a:moveTo>
                  <a:pt x="2644" y="0"/>
                </a:moveTo>
                <a:cubicBezTo>
                  <a:pt x="2359" y="0"/>
                  <a:pt x="2075" y="175"/>
                  <a:pt x="1988" y="494"/>
                </a:cubicBezTo>
                <a:lnTo>
                  <a:pt x="1905" y="840"/>
                </a:lnTo>
                <a:cubicBezTo>
                  <a:pt x="1835" y="829"/>
                  <a:pt x="1764" y="824"/>
                  <a:pt x="1694" y="824"/>
                </a:cubicBezTo>
                <a:cubicBezTo>
                  <a:pt x="1065" y="824"/>
                  <a:pt x="469" y="1246"/>
                  <a:pt x="298" y="1899"/>
                </a:cubicBezTo>
                <a:lnTo>
                  <a:pt x="191" y="2256"/>
                </a:lnTo>
                <a:cubicBezTo>
                  <a:pt x="0" y="2947"/>
                  <a:pt x="369" y="3685"/>
                  <a:pt x="1048" y="3959"/>
                </a:cubicBezTo>
                <a:lnTo>
                  <a:pt x="953" y="4292"/>
                </a:lnTo>
                <a:cubicBezTo>
                  <a:pt x="822" y="4751"/>
                  <a:pt x="1191" y="5150"/>
                  <a:pt x="1609" y="5150"/>
                </a:cubicBezTo>
                <a:cubicBezTo>
                  <a:pt x="1723" y="5150"/>
                  <a:pt x="1840" y="5121"/>
                  <a:pt x="1953" y="5054"/>
                </a:cubicBezTo>
                <a:cubicBezTo>
                  <a:pt x="2274" y="4876"/>
                  <a:pt x="2274" y="4554"/>
                  <a:pt x="2322" y="4459"/>
                </a:cubicBezTo>
                <a:lnTo>
                  <a:pt x="4358" y="4912"/>
                </a:lnTo>
                <a:lnTo>
                  <a:pt x="4358" y="5924"/>
                </a:lnTo>
                <a:cubicBezTo>
                  <a:pt x="4358" y="6436"/>
                  <a:pt x="4775" y="6852"/>
                  <a:pt x="5298" y="6852"/>
                </a:cubicBezTo>
                <a:lnTo>
                  <a:pt x="5584" y="6852"/>
                </a:lnTo>
                <a:lnTo>
                  <a:pt x="5584" y="7638"/>
                </a:lnTo>
                <a:lnTo>
                  <a:pt x="4001" y="7638"/>
                </a:lnTo>
                <a:cubicBezTo>
                  <a:pt x="3703" y="7638"/>
                  <a:pt x="3453" y="7900"/>
                  <a:pt x="3453" y="8198"/>
                </a:cubicBezTo>
                <a:cubicBezTo>
                  <a:pt x="3453" y="8495"/>
                  <a:pt x="3703" y="8745"/>
                  <a:pt x="4001" y="8745"/>
                </a:cubicBezTo>
                <a:lnTo>
                  <a:pt x="4298" y="8745"/>
                </a:lnTo>
                <a:lnTo>
                  <a:pt x="2679" y="10758"/>
                </a:lnTo>
                <a:cubicBezTo>
                  <a:pt x="2584" y="10865"/>
                  <a:pt x="2667" y="11019"/>
                  <a:pt x="2810" y="11019"/>
                </a:cubicBezTo>
                <a:cubicBezTo>
                  <a:pt x="2858" y="11019"/>
                  <a:pt x="2905" y="11008"/>
                  <a:pt x="2941" y="10960"/>
                </a:cubicBezTo>
                <a:lnTo>
                  <a:pt x="4727" y="8745"/>
                </a:lnTo>
                <a:lnTo>
                  <a:pt x="5596" y="8745"/>
                </a:lnTo>
                <a:lnTo>
                  <a:pt x="5596" y="10865"/>
                </a:lnTo>
                <a:cubicBezTo>
                  <a:pt x="5596" y="10948"/>
                  <a:pt x="5667" y="11019"/>
                  <a:pt x="5763" y="11019"/>
                </a:cubicBezTo>
                <a:cubicBezTo>
                  <a:pt x="5846" y="11019"/>
                  <a:pt x="5918" y="10948"/>
                  <a:pt x="5918" y="10865"/>
                </a:cubicBezTo>
                <a:lnTo>
                  <a:pt x="5918" y="8745"/>
                </a:lnTo>
                <a:lnTo>
                  <a:pt x="6787" y="8745"/>
                </a:lnTo>
                <a:lnTo>
                  <a:pt x="8573" y="10960"/>
                </a:lnTo>
                <a:cubicBezTo>
                  <a:pt x="8607" y="11009"/>
                  <a:pt x="8658" y="11033"/>
                  <a:pt x="8706" y="11033"/>
                </a:cubicBezTo>
                <a:cubicBezTo>
                  <a:pt x="8741" y="11033"/>
                  <a:pt x="8774" y="11020"/>
                  <a:pt x="8799" y="10996"/>
                </a:cubicBezTo>
                <a:cubicBezTo>
                  <a:pt x="8870" y="10936"/>
                  <a:pt x="8870" y="10829"/>
                  <a:pt x="8823" y="10769"/>
                </a:cubicBezTo>
                <a:lnTo>
                  <a:pt x="7203" y="8757"/>
                </a:lnTo>
                <a:lnTo>
                  <a:pt x="7501" y="8757"/>
                </a:lnTo>
                <a:cubicBezTo>
                  <a:pt x="7799" y="8757"/>
                  <a:pt x="8049" y="8507"/>
                  <a:pt x="8049" y="8210"/>
                </a:cubicBezTo>
                <a:cubicBezTo>
                  <a:pt x="8049" y="7912"/>
                  <a:pt x="7799" y="7662"/>
                  <a:pt x="7501" y="7662"/>
                </a:cubicBezTo>
                <a:lnTo>
                  <a:pt x="7108" y="7662"/>
                </a:lnTo>
                <a:cubicBezTo>
                  <a:pt x="7025" y="7662"/>
                  <a:pt x="6953" y="7733"/>
                  <a:pt x="6953" y="7817"/>
                </a:cubicBezTo>
                <a:cubicBezTo>
                  <a:pt x="6953" y="7912"/>
                  <a:pt x="7025" y="7983"/>
                  <a:pt x="7108" y="7983"/>
                </a:cubicBezTo>
                <a:lnTo>
                  <a:pt x="7501" y="7983"/>
                </a:lnTo>
                <a:cubicBezTo>
                  <a:pt x="7620" y="7983"/>
                  <a:pt x="7727" y="8091"/>
                  <a:pt x="7727" y="8210"/>
                </a:cubicBezTo>
                <a:cubicBezTo>
                  <a:pt x="7727" y="8329"/>
                  <a:pt x="7620" y="8436"/>
                  <a:pt x="7501" y="8436"/>
                </a:cubicBezTo>
                <a:lnTo>
                  <a:pt x="4024" y="8436"/>
                </a:lnTo>
                <a:cubicBezTo>
                  <a:pt x="3905" y="8436"/>
                  <a:pt x="3798" y="8329"/>
                  <a:pt x="3798" y="8210"/>
                </a:cubicBezTo>
                <a:cubicBezTo>
                  <a:pt x="3798" y="8091"/>
                  <a:pt x="3905" y="7983"/>
                  <a:pt x="4024" y="7983"/>
                </a:cubicBezTo>
                <a:lnTo>
                  <a:pt x="6489" y="7983"/>
                </a:lnTo>
                <a:cubicBezTo>
                  <a:pt x="6584" y="7983"/>
                  <a:pt x="6656" y="7912"/>
                  <a:pt x="6656" y="7817"/>
                </a:cubicBezTo>
                <a:cubicBezTo>
                  <a:pt x="6656" y="7733"/>
                  <a:pt x="6584" y="7662"/>
                  <a:pt x="6489" y="7662"/>
                </a:cubicBezTo>
                <a:lnTo>
                  <a:pt x="5929" y="7662"/>
                </a:lnTo>
                <a:lnTo>
                  <a:pt x="5929" y="6876"/>
                </a:lnTo>
                <a:lnTo>
                  <a:pt x="6203" y="6876"/>
                </a:lnTo>
                <a:cubicBezTo>
                  <a:pt x="6727" y="6876"/>
                  <a:pt x="7144" y="6459"/>
                  <a:pt x="7144" y="5935"/>
                </a:cubicBezTo>
                <a:lnTo>
                  <a:pt x="7144" y="5531"/>
                </a:lnTo>
                <a:lnTo>
                  <a:pt x="7668" y="5650"/>
                </a:lnTo>
                <a:cubicBezTo>
                  <a:pt x="7713" y="5660"/>
                  <a:pt x="7758" y="5665"/>
                  <a:pt x="7803" y="5665"/>
                </a:cubicBezTo>
                <a:cubicBezTo>
                  <a:pt x="8075" y="5665"/>
                  <a:pt x="8322" y="5484"/>
                  <a:pt x="8394" y="5197"/>
                </a:cubicBezTo>
                <a:lnTo>
                  <a:pt x="8406" y="5126"/>
                </a:lnTo>
                <a:lnTo>
                  <a:pt x="9823" y="5519"/>
                </a:lnTo>
                <a:cubicBezTo>
                  <a:pt x="9763" y="5793"/>
                  <a:pt x="9930" y="6078"/>
                  <a:pt x="10228" y="6150"/>
                </a:cubicBezTo>
                <a:cubicBezTo>
                  <a:pt x="10279" y="6164"/>
                  <a:pt x="10331" y="6171"/>
                  <a:pt x="10382" y="6171"/>
                </a:cubicBezTo>
                <a:cubicBezTo>
                  <a:pt x="10622" y="6171"/>
                  <a:pt x="10835" y="6015"/>
                  <a:pt x="10894" y="5769"/>
                </a:cubicBezTo>
                <a:lnTo>
                  <a:pt x="11323" y="4185"/>
                </a:lnTo>
                <a:cubicBezTo>
                  <a:pt x="11406" y="3888"/>
                  <a:pt x="11240" y="3590"/>
                  <a:pt x="10942" y="3519"/>
                </a:cubicBezTo>
                <a:cubicBezTo>
                  <a:pt x="10897" y="3507"/>
                  <a:pt x="10852" y="3502"/>
                  <a:pt x="10807" y="3502"/>
                </a:cubicBezTo>
                <a:cubicBezTo>
                  <a:pt x="10568" y="3502"/>
                  <a:pt x="10345" y="3655"/>
                  <a:pt x="10275" y="3876"/>
                </a:cubicBezTo>
                <a:lnTo>
                  <a:pt x="8858" y="3495"/>
                </a:lnTo>
                <a:lnTo>
                  <a:pt x="8870" y="3411"/>
                </a:lnTo>
                <a:cubicBezTo>
                  <a:pt x="8966" y="3090"/>
                  <a:pt x="8775" y="2757"/>
                  <a:pt x="8454" y="2673"/>
                </a:cubicBezTo>
                <a:lnTo>
                  <a:pt x="5679" y="1792"/>
                </a:lnTo>
                <a:cubicBezTo>
                  <a:pt x="5663" y="1787"/>
                  <a:pt x="5646" y="1785"/>
                  <a:pt x="5629" y="1785"/>
                </a:cubicBezTo>
                <a:cubicBezTo>
                  <a:pt x="5561" y="1785"/>
                  <a:pt x="5496" y="1823"/>
                  <a:pt x="5477" y="1899"/>
                </a:cubicBezTo>
                <a:cubicBezTo>
                  <a:pt x="5453" y="1983"/>
                  <a:pt x="5489" y="2078"/>
                  <a:pt x="5584" y="2102"/>
                </a:cubicBezTo>
                <a:lnTo>
                  <a:pt x="8346" y="2983"/>
                </a:lnTo>
                <a:cubicBezTo>
                  <a:pt x="8501" y="3030"/>
                  <a:pt x="8585" y="3197"/>
                  <a:pt x="8549" y="3340"/>
                </a:cubicBezTo>
                <a:cubicBezTo>
                  <a:pt x="8049" y="5162"/>
                  <a:pt x="8144" y="4816"/>
                  <a:pt x="8073" y="5126"/>
                </a:cubicBezTo>
                <a:cubicBezTo>
                  <a:pt x="8030" y="5263"/>
                  <a:pt x="7904" y="5344"/>
                  <a:pt x="7776" y="5344"/>
                </a:cubicBezTo>
                <a:cubicBezTo>
                  <a:pt x="7760" y="5344"/>
                  <a:pt x="7743" y="5343"/>
                  <a:pt x="7727" y="5340"/>
                </a:cubicBezTo>
                <a:lnTo>
                  <a:pt x="2393" y="4161"/>
                </a:lnTo>
                <a:lnTo>
                  <a:pt x="3155" y="1352"/>
                </a:lnTo>
                <a:lnTo>
                  <a:pt x="4977" y="1923"/>
                </a:lnTo>
                <a:cubicBezTo>
                  <a:pt x="4996" y="1931"/>
                  <a:pt x="5016" y="1935"/>
                  <a:pt x="5035" y="1935"/>
                </a:cubicBezTo>
                <a:cubicBezTo>
                  <a:pt x="5100" y="1935"/>
                  <a:pt x="5161" y="1892"/>
                  <a:pt x="5179" y="1828"/>
                </a:cubicBezTo>
                <a:cubicBezTo>
                  <a:pt x="5203" y="1733"/>
                  <a:pt x="5167" y="1649"/>
                  <a:pt x="5072" y="1614"/>
                </a:cubicBezTo>
                <a:lnTo>
                  <a:pt x="3239" y="1030"/>
                </a:lnTo>
                <a:cubicBezTo>
                  <a:pt x="3262" y="935"/>
                  <a:pt x="3405" y="661"/>
                  <a:pt x="3227" y="340"/>
                </a:cubicBezTo>
                <a:cubicBezTo>
                  <a:pt x="3095" y="109"/>
                  <a:pt x="2869" y="0"/>
                  <a:pt x="2644" y="0"/>
                </a:cubicBezTo>
                <a:close/>
              </a:path>
            </a:pathLst>
          </a:custGeom>
          <a:solidFill>
            <a:schemeClr val="accent1"/>
          </a:solidFill>
          <a:ln>
            <a:noFill/>
          </a:ln>
        </p:spPr>
        <p:txBody>
          <a:bodyPr wrap="square" lIns="91425" tIns="91425" rIns="91425" bIns="91425" anchor="ctr">
            <a:noAutofit/>
          </a:bodyPr>
          <a:lstStyle/>
          <a:p>
            <a:pPr marL="0" indent="0" algn="l" rtl="0">
              <a:spcBef>
                <a:spcPts val="0"/>
              </a:spcBef>
              <a:spcAft>
                <a:spcPts val="0"/>
              </a:spcAft>
              <a:buNone/>
            </a:pPr>
          </a:p>
        </p:txBody>
      </p:sp>
      <p:grpSp>
        <p:nvGrpSpPr>
          <p:cNvPr id="85" name="Google Shape;9558;p66"/>
          <p:cNvGrpSpPr/>
          <p:nvPr/>
        </p:nvGrpSpPr>
        <p:grpSpPr>
          <a:xfrm>
            <a:off x="2281421" y="5455311"/>
            <a:ext cx="221902" cy="380795"/>
            <a:chOff x="916127" y="3807056"/>
            <a:chExt cx="221902" cy="380795"/>
          </a:xfrm>
          <a:solidFill>
            <a:schemeClr val="accent1"/>
          </a:solidFill>
        </p:grpSpPr>
        <p:sp>
          <p:nvSpPr>
            <p:cNvPr id="86" name="Google Shape;9559;p66"/>
            <p:cNvSpPr/>
            <p:nvPr/>
          </p:nvSpPr>
          <p:spPr>
            <a:xfrm>
              <a:off x="916127" y="3807056"/>
              <a:ext cx="221902" cy="380795"/>
            </a:xfrm>
            <a:custGeom>
              <a:avLst/>
              <a:rect l="l" t="t" r="r" b="b"/>
              <a:pathLst>
                <a:path w="6966" h="11954">
                  <a:moveTo>
                    <a:pt x="4120" y="6429"/>
                  </a:moveTo>
                  <a:lnTo>
                    <a:pt x="4120" y="7799"/>
                  </a:lnTo>
                  <a:lnTo>
                    <a:pt x="2810" y="7799"/>
                  </a:lnTo>
                  <a:lnTo>
                    <a:pt x="2810" y="6429"/>
                  </a:lnTo>
                  <a:cubicBezTo>
                    <a:pt x="3024" y="6489"/>
                    <a:pt x="3245" y="6519"/>
                    <a:pt x="3465" y="6519"/>
                  </a:cubicBezTo>
                  <a:cubicBezTo>
                    <a:pt x="3685" y="6519"/>
                    <a:pt x="3905" y="6489"/>
                    <a:pt x="4120" y="6429"/>
                  </a:cubicBezTo>
                  <a:close/>
                  <a:moveTo>
                    <a:pt x="4882" y="8144"/>
                  </a:moveTo>
                  <a:lnTo>
                    <a:pt x="4882" y="8680"/>
                  </a:lnTo>
                  <a:lnTo>
                    <a:pt x="2060" y="8680"/>
                  </a:lnTo>
                  <a:lnTo>
                    <a:pt x="2060" y="8144"/>
                  </a:lnTo>
                  <a:lnTo>
                    <a:pt x="4882" y="8144"/>
                  </a:lnTo>
                  <a:close/>
                  <a:moveTo>
                    <a:pt x="5596" y="9037"/>
                  </a:moveTo>
                  <a:lnTo>
                    <a:pt x="5596" y="9335"/>
                  </a:lnTo>
                  <a:lnTo>
                    <a:pt x="1346" y="9335"/>
                  </a:lnTo>
                  <a:lnTo>
                    <a:pt x="1346" y="9037"/>
                  </a:lnTo>
                  <a:lnTo>
                    <a:pt x="2060" y="9037"/>
                  </a:lnTo>
                  <a:lnTo>
                    <a:pt x="2060" y="9049"/>
                  </a:lnTo>
                  <a:lnTo>
                    <a:pt x="4882" y="9049"/>
                  </a:lnTo>
                  <a:lnTo>
                    <a:pt x="4882" y="9037"/>
                  </a:lnTo>
                  <a:lnTo>
                    <a:pt x="5596" y="9037"/>
                  </a:lnTo>
                  <a:close/>
                  <a:moveTo>
                    <a:pt x="6227" y="9692"/>
                  </a:moveTo>
                  <a:cubicBezTo>
                    <a:pt x="6441" y="9692"/>
                    <a:pt x="6608" y="9858"/>
                    <a:pt x="6608" y="10061"/>
                  </a:cubicBezTo>
                  <a:lnTo>
                    <a:pt x="6608" y="11251"/>
                  </a:lnTo>
                  <a:cubicBezTo>
                    <a:pt x="6608" y="11466"/>
                    <a:pt x="6441" y="11620"/>
                    <a:pt x="6227" y="11620"/>
                  </a:cubicBezTo>
                  <a:lnTo>
                    <a:pt x="715" y="11620"/>
                  </a:lnTo>
                  <a:cubicBezTo>
                    <a:pt x="500" y="11620"/>
                    <a:pt x="334" y="11466"/>
                    <a:pt x="334" y="11251"/>
                  </a:cubicBezTo>
                  <a:lnTo>
                    <a:pt x="334" y="10061"/>
                  </a:lnTo>
                  <a:cubicBezTo>
                    <a:pt x="334" y="9858"/>
                    <a:pt x="500" y="9692"/>
                    <a:pt x="715" y="9692"/>
                  </a:cubicBezTo>
                  <a:lnTo>
                    <a:pt x="6227" y="9692"/>
                  </a:lnTo>
                  <a:close/>
                  <a:moveTo>
                    <a:pt x="655" y="0"/>
                  </a:moveTo>
                  <a:cubicBezTo>
                    <a:pt x="298" y="0"/>
                    <a:pt x="0" y="298"/>
                    <a:pt x="0" y="655"/>
                  </a:cubicBezTo>
                  <a:lnTo>
                    <a:pt x="0" y="964"/>
                  </a:lnTo>
                  <a:cubicBezTo>
                    <a:pt x="0" y="1322"/>
                    <a:pt x="298" y="1619"/>
                    <a:pt x="655" y="1619"/>
                  </a:cubicBezTo>
                  <a:lnTo>
                    <a:pt x="1012" y="1619"/>
                  </a:lnTo>
                  <a:lnTo>
                    <a:pt x="1012" y="4048"/>
                  </a:lnTo>
                  <a:cubicBezTo>
                    <a:pt x="1012" y="5060"/>
                    <a:pt x="1619" y="5929"/>
                    <a:pt x="2477" y="6310"/>
                  </a:cubicBezTo>
                  <a:lnTo>
                    <a:pt x="2477" y="7799"/>
                  </a:lnTo>
                  <a:lnTo>
                    <a:pt x="1905" y="7799"/>
                  </a:lnTo>
                  <a:cubicBezTo>
                    <a:pt x="1798" y="7799"/>
                    <a:pt x="1727" y="7870"/>
                    <a:pt x="1727" y="7977"/>
                  </a:cubicBezTo>
                  <a:lnTo>
                    <a:pt x="1727" y="8680"/>
                  </a:lnTo>
                  <a:lnTo>
                    <a:pt x="1191" y="8680"/>
                  </a:lnTo>
                  <a:cubicBezTo>
                    <a:pt x="1084" y="8680"/>
                    <a:pt x="1012" y="8751"/>
                    <a:pt x="1012" y="8858"/>
                  </a:cubicBezTo>
                  <a:lnTo>
                    <a:pt x="1012" y="9335"/>
                  </a:lnTo>
                  <a:lnTo>
                    <a:pt x="726" y="9335"/>
                  </a:lnTo>
                  <a:cubicBezTo>
                    <a:pt x="322" y="9335"/>
                    <a:pt x="12" y="9656"/>
                    <a:pt x="12" y="10049"/>
                  </a:cubicBezTo>
                  <a:lnTo>
                    <a:pt x="12" y="11240"/>
                  </a:lnTo>
                  <a:cubicBezTo>
                    <a:pt x="12" y="11644"/>
                    <a:pt x="334" y="11954"/>
                    <a:pt x="726" y="11954"/>
                  </a:cubicBezTo>
                  <a:lnTo>
                    <a:pt x="6251" y="11954"/>
                  </a:lnTo>
                  <a:cubicBezTo>
                    <a:pt x="6644" y="11954"/>
                    <a:pt x="6965" y="11620"/>
                    <a:pt x="6965" y="11240"/>
                  </a:cubicBezTo>
                  <a:lnTo>
                    <a:pt x="6965" y="10049"/>
                  </a:lnTo>
                  <a:cubicBezTo>
                    <a:pt x="6965" y="9644"/>
                    <a:pt x="6632" y="9335"/>
                    <a:pt x="6251" y="9335"/>
                  </a:cubicBezTo>
                  <a:lnTo>
                    <a:pt x="5953" y="9335"/>
                  </a:lnTo>
                  <a:lnTo>
                    <a:pt x="5953" y="8858"/>
                  </a:lnTo>
                  <a:cubicBezTo>
                    <a:pt x="5953" y="8751"/>
                    <a:pt x="5870" y="8680"/>
                    <a:pt x="5775" y="8680"/>
                  </a:cubicBezTo>
                  <a:lnTo>
                    <a:pt x="5239" y="8680"/>
                  </a:lnTo>
                  <a:lnTo>
                    <a:pt x="5239" y="7977"/>
                  </a:lnTo>
                  <a:cubicBezTo>
                    <a:pt x="5239" y="7870"/>
                    <a:pt x="5156" y="7799"/>
                    <a:pt x="5060" y="7799"/>
                  </a:cubicBezTo>
                  <a:lnTo>
                    <a:pt x="4477" y="7799"/>
                  </a:lnTo>
                  <a:lnTo>
                    <a:pt x="4477" y="6310"/>
                  </a:lnTo>
                  <a:cubicBezTo>
                    <a:pt x="4786" y="6179"/>
                    <a:pt x="5072" y="5965"/>
                    <a:pt x="5310" y="5703"/>
                  </a:cubicBezTo>
                  <a:cubicBezTo>
                    <a:pt x="5370" y="5632"/>
                    <a:pt x="5370" y="5525"/>
                    <a:pt x="5298" y="5453"/>
                  </a:cubicBezTo>
                  <a:cubicBezTo>
                    <a:pt x="5259" y="5425"/>
                    <a:pt x="5216" y="5410"/>
                    <a:pt x="5174" y="5410"/>
                  </a:cubicBezTo>
                  <a:cubicBezTo>
                    <a:pt x="5127" y="5410"/>
                    <a:pt x="5080" y="5428"/>
                    <a:pt x="5037" y="5465"/>
                  </a:cubicBezTo>
                  <a:cubicBezTo>
                    <a:pt x="4882" y="5644"/>
                    <a:pt x="4679" y="5786"/>
                    <a:pt x="4477" y="5906"/>
                  </a:cubicBezTo>
                  <a:cubicBezTo>
                    <a:pt x="4158" y="6080"/>
                    <a:pt x="3812" y="6165"/>
                    <a:pt x="3467" y="6165"/>
                  </a:cubicBezTo>
                  <a:cubicBezTo>
                    <a:pt x="3245" y="6165"/>
                    <a:pt x="3024" y="6130"/>
                    <a:pt x="2810" y="6060"/>
                  </a:cubicBezTo>
                  <a:cubicBezTo>
                    <a:pt x="1965" y="5786"/>
                    <a:pt x="1334" y="4989"/>
                    <a:pt x="1334" y="4036"/>
                  </a:cubicBezTo>
                  <a:lnTo>
                    <a:pt x="1334" y="1607"/>
                  </a:lnTo>
                  <a:lnTo>
                    <a:pt x="5572" y="1607"/>
                  </a:lnTo>
                  <a:lnTo>
                    <a:pt x="5572" y="4048"/>
                  </a:lnTo>
                  <a:cubicBezTo>
                    <a:pt x="5596" y="4358"/>
                    <a:pt x="5537" y="4655"/>
                    <a:pt x="5394" y="4929"/>
                  </a:cubicBezTo>
                  <a:cubicBezTo>
                    <a:pt x="5358" y="5013"/>
                    <a:pt x="5394" y="5120"/>
                    <a:pt x="5489" y="5167"/>
                  </a:cubicBezTo>
                  <a:cubicBezTo>
                    <a:pt x="5513" y="5179"/>
                    <a:pt x="5537" y="5179"/>
                    <a:pt x="5560" y="5179"/>
                  </a:cubicBezTo>
                  <a:cubicBezTo>
                    <a:pt x="5620" y="5179"/>
                    <a:pt x="5691" y="5132"/>
                    <a:pt x="5727" y="5072"/>
                  </a:cubicBezTo>
                  <a:cubicBezTo>
                    <a:pt x="5870" y="4751"/>
                    <a:pt x="5953" y="4405"/>
                    <a:pt x="5953" y="4048"/>
                  </a:cubicBezTo>
                  <a:lnTo>
                    <a:pt x="5953" y="1619"/>
                  </a:lnTo>
                  <a:lnTo>
                    <a:pt x="6310" y="1619"/>
                  </a:lnTo>
                  <a:cubicBezTo>
                    <a:pt x="6668" y="1619"/>
                    <a:pt x="6965" y="1322"/>
                    <a:pt x="6965" y="964"/>
                  </a:cubicBezTo>
                  <a:lnTo>
                    <a:pt x="6965" y="655"/>
                  </a:lnTo>
                  <a:cubicBezTo>
                    <a:pt x="6965" y="298"/>
                    <a:pt x="6668" y="0"/>
                    <a:pt x="6310" y="0"/>
                  </a:cubicBezTo>
                  <a:lnTo>
                    <a:pt x="2215" y="0"/>
                  </a:lnTo>
                  <a:cubicBezTo>
                    <a:pt x="2108" y="0"/>
                    <a:pt x="2036" y="71"/>
                    <a:pt x="2036" y="179"/>
                  </a:cubicBezTo>
                  <a:cubicBezTo>
                    <a:pt x="2036" y="286"/>
                    <a:pt x="2108" y="357"/>
                    <a:pt x="2215" y="357"/>
                  </a:cubicBezTo>
                  <a:lnTo>
                    <a:pt x="6310" y="357"/>
                  </a:lnTo>
                  <a:cubicBezTo>
                    <a:pt x="6465" y="357"/>
                    <a:pt x="6608" y="488"/>
                    <a:pt x="6608" y="655"/>
                  </a:cubicBezTo>
                  <a:lnTo>
                    <a:pt x="6608" y="964"/>
                  </a:lnTo>
                  <a:cubicBezTo>
                    <a:pt x="6608" y="1131"/>
                    <a:pt x="6465" y="1262"/>
                    <a:pt x="6310" y="1262"/>
                  </a:cubicBezTo>
                  <a:lnTo>
                    <a:pt x="655" y="1262"/>
                  </a:lnTo>
                  <a:cubicBezTo>
                    <a:pt x="488" y="1262"/>
                    <a:pt x="357" y="1131"/>
                    <a:pt x="357" y="964"/>
                  </a:cubicBezTo>
                  <a:lnTo>
                    <a:pt x="357" y="655"/>
                  </a:lnTo>
                  <a:cubicBezTo>
                    <a:pt x="357" y="488"/>
                    <a:pt x="488" y="357"/>
                    <a:pt x="655" y="357"/>
                  </a:cubicBezTo>
                  <a:lnTo>
                    <a:pt x="1500" y="357"/>
                  </a:lnTo>
                  <a:cubicBezTo>
                    <a:pt x="1608" y="357"/>
                    <a:pt x="1679" y="286"/>
                    <a:pt x="1679" y="179"/>
                  </a:cubicBezTo>
                  <a:cubicBezTo>
                    <a:pt x="1679" y="71"/>
                    <a:pt x="1608" y="0"/>
                    <a:pt x="1500" y="0"/>
                  </a:cubicBezTo>
                  <a:lnTo>
                    <a:pt x="655" y="0"/>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87" name="Google Shape;9560;p66"/>
            <p:cNvSpPr/>
            <p:nvPr/>
          </p:nvSpPr>
          <p:spPr>
            <a:xfrm>
              <a:off x="969580" y="3869746"/>
              <a:ext cx="110792" cy="102955"/>
            </a:xfrm>
            <a:custGeom>
              <a:avLst/>
              <a:rect l="l" t="t" r="r" b="b"/>
              <a:pathLst>
                <a:path w="3478" h="3232">
                  <a:moveTo>
                    <a:pt x="1815" y="1"/>
                  </a:moveTo>
                  <a:cubicBezTo>
                    <a:pt x="1680" y="1"/>
                    <a:pt x="1543" y="72"/>
                    <a:pt x="1477" y="211"/>
                  </a:cubicBezTo>
                  <a:cubicBezTo>
                    <a:pt x="1175" y="806"/>
                    <a:pt x="1156" y="843"/>
                    <a:pt x="1155" y="843"/>
                  </a:cubicBezTo>
                  <a:cubicBezTo>
                    <a:pt x="1155" y="843"/>
                    <a:pt x="1156" y="842"/>
                    <a:pt x="1156" y="842"/>
                  </a:cubicBezTo>
                  <a:lnTo>
                    <a:pt x="1156" y="842"/>
                  </a:lnTo>
                  <a:cubicBezTo>
                    <a:pt x="1052" y="977"/>
                    <a:pt x="1162" y="1139"/>
                    <a:pt x="1292" y="1139"/>
                  </a:cubicBezTo>
                  <a:cubicBezTo>
                    <a:pt x="1356" y="1139"/>
                    <a:pt x="1426" y="1099"/>
                    <a:pt x="1477" y="997"/>
                  </a:cubicBezTo>
                  <a:cubicBezTo>
                    <a:pt x="1762" y="396"/>
                    <a:pt x="1786" y="352"/>
                    <a:pt x="1795" y="352"/>
                  </a:cubicBezTo>
                  <a:cubicBezTo>
                    <a:pt x="1796" y="352"/>
                    <a:pt x="1797" y="354"/>
                    <a:pt x="1799" y="354"/>
                  </a:cubicBezTo>
                  <a:cubicBezTo>
                    <a:pt x="1801" y="354"/>
                    <a:pt x="1801" y="352"/>
                    <a:pt x="1803" y="352"/>
                  </a:cubicBezTo>
                  <a:cubicBezTo>
                    <a:pt x="1812" y="352"/>
                    <a:pt x="1837" y="396"/>
                    <a:pt x="2132" y="997"/>
                  </a:cubicBezTo>
                  <a:cubicBezTo>
                    <a:pt x="2192" y="1104"/>
                    <a:pt x="2287" y="1175"/>
                    <a:pt x="2406" y="1199"/>
                  </a:cubicBezTo>
                  <a:lnTo>
                    <a:pt x="3108" y="1306"/>
                  </a:lnTo>
                  <a:cubicBezTo>
                    <a:pt x="3120" y="1306"/>
                    <a:pt x="3120" y="1318"/>
                    <a:pt x="3120" y="1318"/>
                  </a:cubicBezTo>
                  <a:cubicBezTo>
                    <a:pt x="3120" y="1342"/>
                    <a:pt x="3156" y="1306"/>
                    <a:pt x="2608" y="1830"/>
                  </a:cubicBezTo>
                  <a:cubicBezTo>
                    <a:pt x="2525" y="1902"/>
                    <a:pt x="2489" y="1997"/>
                    <a:pt x="2489" y="2092"/>
                  </a:cubicBezTo>
                  <a:cubicBezTo>
                    <a:pt x="2489" y="2152"/>
                    <a:pt x="2608" y="2842"/>
                    <a:pt x="2608" y="2866"/>
                  </a:cubicBezTo>
                  <a:cubicBezTo>
                    <a:pt x="2608" y="2883"/>
                    <a:pt x="2596" y="2894"/>
                    <a:pt x="2584" y="2894"/>
                  </a:cubicBezTo>
                  <a:cubicBezTo>
                    <a:pt x="2580" y="2894"/>
                    <a:pt x="2576" y="2893"/>
                    <a:pt x="2573" y="2890"/>
                  </a:cubicBezTo>
                  <a:lnTo>
                    <a:pt x="1954" y="2556"/>
                  </a:lnTo>
                  <a:cubicBezTo>
                    <a:pt x="1900" y="2527"/>
                    <a:pt x="1840" y="2512"/>
                    <a:pt x="1781" y="2512"/>
                  </a:cubicBezTo>
                  <a:cubicBezTo>
                    <a:pt x="1721" y="2512"/>
                    <a:pt x="1662" y="2527"/>
                    <a:pt x="1608" y="2556"/>
                  </a:cubicBezTo>
                  <a:cubicBezTo>
                    <a:pt x="996" y="2879"/>
                    <a:pt x="977" y="2890"/>
                    <a:pt x="967" y="2890"/>
                  </a:cubicBezTo>
                  <a:cubicBezTo>
                    <a:pt x="967" y="2890"/>
                    <a:pt x="966" y="2890"/>
                    <a:pt x="965" y="2890"/>
                  </a:cubicBezTo>
                  <a:cubicBezTo>
                    <a:pt x="953" y="2890"/>
                    <a:pt x="953" y="2866"/>
                    <a:pt x="953" y="2854"/>
                  </a:cubicBezTo>
                  <a:cubicBezTo>
                    <a:pt x="1073" y="2116"/>
                    <a:pt x="1073" y="2152"/>
                    <a:pt x="1073" y="2092"/>
                  </a:cubicBezTo>
                  <a:cubicBezTo>
                    <a:pt x="1073" y="1997"/>
                    <a:pt x="1025" y="1902"/>
                    <a:pt x="953" y="1830"/>
                  </a:cubicBezTo>
                  <a:lnTo>
                    <a:pt x="441" y="1342"/>
                  </a:lnTo>
                  <a:cubicBezTo>
                    <a:pt x="430" y="1318"/>
                    <a:pt x="441" y="1306"/>
                    <a:pt x="465" y="1306"/>
                  </a:cubicBezTo>
                  <a:lnTo>
                    <a:pt x="608" y="1294"/>
                  </a:lnTo>
                  <a:cubicBezTo>
                    <a:pt x="703" y="1282"/>
                    <a:pt x="775" y="1187"/>
                    <a:pt x="763" y="1104"/>
                  </a:cubicBezTo>
                  <a:cubicBezTo>
                    <a:pt x="741" y="1016"/>
                    <a:pt x="668" y="948"/>
                    <a:pt x="581" y="948"/>
                  </a:cubicBezTo>
                  <a:cubicBezTo>
                    <a:pt x="574" y="948"/>
                    <a:pt x="568" y="948"/>
                    <a:pt x="561" y="949"/>
                  </a:cubicBezTo>
                  <a:lnTo>
                    <a:pt x="418" y="961"/>
                  </a:lnTo>
                  <a:cubicBezTo>
                    <a:pt x="108" y="1009"/>
                    <a:pt x="1" y="1378"/>
                    <a:pt x="203" y="1592"/>
                  </a:cubicBezTo>
                  <a:cubicBezTo>
                    <a:pt x="739" y="2116"/>
                    <a:pt x="727" y="2080"/>
                    <a:pt x="727" y="2092"/>
                  </a:cubicBezTo>
                  <a:cubicBezTo>
                    <a:pt x="608" y="2842"/>
                    <a:pt x="608" y="2806"/>
                    <a:pt x="608" y="2854"/>
                  </a:cubicBezTo>
                  <a:cubicBezTo>
                    <a:pt x="608" y="3074"/>
                    <a:pt x="785" y="3231"/>
                    <a:pt x="976" y="3231"/>
                  </a:cubicBezTo>
                  <a:cubicBezTo>
                    <a:pt x="1032" y="3231"/>
                    <a:pt x="1089" y="3217"/>
                    <a:pt x="1144" y="3187"/>
                  </a:cubicBezTo>
                  <a:cubicBezTo>
                    <a:pt x="1696" y="2896"/>
                    <a:pt x="1757" y="2851"/>
                    <a:pt x="1777" y="2851"/>
                  </a:cubicBezTo>
                  <a:cubicBezTo>
                    <a:pt x="1781" y="2851"/>
                    <a:pt x="1783" y="2852"/>
                    <a:pt x="1787" y="2854"/>
                  </a:cubicBezTo>
                  <a:cubicBezTo>
                    <a:pt x="2382" y="3152"/>
                    <a:pt x="2442" y="3223"/>
                    <a:pt x="2585" y="3223"/>
                  </a:cubicBezTo>
                  <a:cubicBezTo>
                    <a:pt x="2811" y="3223"/>
                    <a:pt x="2989" y="3021"/>
                    <a:pt x="2966" y="2795"/>
                  </a:cubicBezTo>
                  <a:cubicBezTo>
                    <a:pt x="2847" y="2068"/>
                    <a:pt x="2847" y="2092"/>
                    <a:pt x="2858" y="2080"/>
                  </a:cubicBezTo>
                  <a:lnTo>
                    <a:pt x="3359" y="1592"/>
                  </a:lnTo>
                  <a:cubicBezTo>
                    <a:pt x="3442" y="1521"/>
                    <a:pt x="3478" y="1425"/>
                    <a:pt x="3478" y="1318"/>
                  </a:cubicBezTo>
                  <a:cubicBezTo>
                    <a:pt x="3478" y="1128"/>
                    <a:pt x="3347" y="985"/>
                    <a:pt x="3168" y="949"/>
                  </a:cubicBezTo>
                  <a:lnTo>
                    <a:pt x="2466" y="842"/>
                  </a:lnTo>
                  <a:cubicBezTo>
                    <a:pt x="2465" y="842"/>
                    <a:pt x="2464" y="842"/>
                    <a:pt x="2463" y="842"/>
                  </a:cubicBezTo>
                  <a:cubicBezTo>
                    <a:pt x="2454" y="842"/>
                    <a:pt x="2444" y="821"/>
                    <a:pt x="2144" y="211"/>
                  </a:cubicBezTo>
                  <a:cubicBezTo>
                    <a:pt x="2079" y="70"/>
                    <a:pt x="1947" y="1"/>
                    <a:pt x="1815"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88" name="Google Shape;9561;p66"/>
            <p:cNvSpPr/>
            <p:nvPr/>
          </p:nvSpPr>
          <p:spPr>
            <a:xfrm>
              <a:off x="982863" y="4127517"/>
              <a:ext cx="88015" cy="11404"/>
            </a:xfrm>
            <a:custGeom>
              <a:avLst/>
              <a:rect l="l" t="t" r="r" b="b"/>
              <a:pathLst>
                <a:path w="2763" h="358">
                  <a:moveTo>
                    <a:pt x="179" y="1"/>
                  </a:moveTo>
                  <a:cubicBezTo>
                    <a:pt x="72" y="1"/>
                    <a:pt x="1" y="72"/>
                    <a:pt x="1" y="179"/>
                  </a:cubicBezTo>
                  <a:cubicBezTo>
                    <a:pt x="1" y="287"/>
                    <a:pt x="72" y="358"/>
                    <a:pt x="179" y="358"/>
                  </a:cubicBezTo>
                  <a:lnTo>
                    <a:pt x="2584" y="358"/>
                  </a:lnTo>
                  <a:cubicBezTo>
                    <a:pt x="2691" y="358"/>
                    <a:pt x="2763" y="287"/>
                    <a:pt x="2763" y="179"/>
                  </a:cubicBezTo>
                  <a:cubicBezTo>
                    <a:pt x="2763" y="72"/>
                    <a:pt x="2680" y="1"/>
                    <a:pt x="2584" y="1"/>
                  </a:cubicBezTo>
                  <a:lnTo>
                    <a:pt x="179" y="1"/>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89" name="Google Shape;9562;p66"/>
            <p:cNvSpPr/>
            <p:nvPr/>
          </p:nvSpPr>
          <p:spPr>
            <a:xfrm>
              <a:off x="982863" y="4152173"/>
              <a:ext cx="88015" cy="11404"/>
            </a:xfrm>
            <a:custGeom>
              <a:avLst/>
              <a:rect l="l" t="t" r="r" b="b"/>
              <a:pathLst>
                <a:path w="2763" h="358">
                  <a:moveTo>
                    <a:pt x="179" y="1"/>
                  </a:moveTo>
                  <a:cubicBezTo>
                    <a:pt x="72" y="1"/>
                    <a:pt x="1" y="72"/>
                    <a:pt x="1" y="179"/>
                  </a:cubicBezTo>
                  <a:cubicBezTo>
                    <a:pt x="1" y="286"/>
                    <a:pt x="72" y="358"/>
                    <a:pt x="179" y="358"/>
                  </a:cubicBezTo>
                  <a:lnTo>
                    <a:pt x="2584" y="358"/>
                  </a:lnTo>
                  <a:cubicBezTo>
                    <a:pt x="2691" y="358"/>
                    <a:pt x="2763" y="286"/>
                    <a:pt x="2763" y="179"/>
                  </a:cubicBezTo>
                  <a:cubicBezTo>
                    <a:pt x="2751" y="72"/>
                    <a:pt x="2680" y="1"/>
                    <a:pt x="2584" y="1"/>
                  </a:cubicBezTo>
                  <a:lnTo>
                    <a:pt x="179" y="1"/>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sp>
        <p:nvSpPr>
          <p:cNvPr id="90" name="Google Shape;9563;p66"/>
          <p:cNvSpPr/>
          <p:nvPr/>
        </p:nvSpPr>
        <p:spPr>
          <a:xfrm>
            <a:off x="4502065" y="5471429"/>
            <a:ext cx="224928" cy="349131"/>
          </a:xfrm>
          <a:custGeom>
            <a:avLst/>
            <a:rect l="l" t="t" r="r" b="b"/>
            <a:pathLst>
              <a:path w="7061" h="10960">
                <a:moveTo>
                  <a:pt x="3906" y="5316"/>
                </a:moveTo>
                <a:cubicBezTo>
                  <a:pt x="4072" y="5316"/>
                  <a:pt x="4191" y="5447"/>
                  <a:pt x="4191" y="5602"/>
                </a:cubicBezTo>
                <a:cubicBezTo>
                  <a:pt x="4191" y="5757"/>
                  <a:pt x="4060" y="5876"/>
                  <a:pt x="3906" y="5876"/>
                </a:cubicBezTo>
                <a:lnTo>
                  <a:pt x="3370" y="5876"/>
                </a:lnTo>
                <a:cubicBezTo>
                  <a:pt x="3215" y="5876"/>
                  <a:pt x="3096" y="5745"/>
                  <a:pt x="3096" y="5602"/>
                </a:cubicBezTo>
                <a:cubicBezTo>
                  <a:pt x="3096" y="5435"/>
                  <a:pt x="3227" y="5316"/>
                  <a:pt x="3370" y="5316"/>
                </a:cubicBezTo>
                <a:lnTo>
                  <a:pt x="3906" y="5316"/>
                </a:lnTo>
                <a:close/>
                <a:moveTo>
                  <a:pt x="5370" y="8459"/>
                </a:moveTo>
                <a:cubicBezTo>
                  <a:pt x="5430" y="8471"/>
                  <a:pt x="5489" y="8519"/>
                  <a:pt x="5489" y="8578"/>
                </a:cubicBezTo>
                <a:lnTo>
                  <a:pt x="5489" y="9317"/>
                </a:lnTo>
                <a:cubicBezTo>
                  <a:pt x="5489" y="9376"/>
                  <a:pt x="5430" y="9436"/>
                  <a:pt x="5370" y="9436"/>
                </a:cubicBezTo>
                <a:lnTo>
                  <a:pt x="1929" y="9436"/>
                </a:lnTo>
                <a:cubicBezTo>
                  <a:pt x="1870" y="9436"/>
                  <a:pt x="1810" y="9376"/>
                  <a:pt x="1810" y="9317"/>
                </a:cubicBezTo>
                <a:lnTo>
                  <a:pt x="1810" y="8578"/>
                </a:lnTo>
                <a:cubicBezTo>
                  <a:pt x="1810" y="8519"/>
                  <a:pt x="1870" y="8459"/>
                  <a:pt x="1929" y="8459"/>
                </a:cubicBezTo>
                <a:lnTo>
                  <a:pt x="5370" y="8459"/>
                </a:lnTo>
                <a:close/>
                <a:moveTo>
                  <a:pt x="3645" y="0"/>
                </a:moveTo>
                <a:cubicBezTo>
                  <a:pt x="3527" y="0"/>
                  <a:pt x="3411" y="54"/>
                  <a:pt x="3346" y="161"/>
                </a:cubicBezTo>
                <a:lnTo>
                  <a:pt x="191" y="4792"/>
                </a:lnTo>
                <a:cubicBezTo>
                  <a:pt x="0" y="5078"/>
                  <a:pt x="36" y="5447"/>
                  <a:pt x="262" y="5685"/>
                </a:cubicBezTo>
                <a:lnTo>
                  <a:pt x="1762" y="7209"/>
                </a:lnTo>
                <a:cubicBezTo>
                  <a:pt x="1822" y="7269"/>
                  <a:pt x="1858" y="7340"/>
                  <a:pt x="1858" y="7412"/>
                </a:cubicBezTo>
                <a:lnTo>
                  <a:pt x="1858" y="8078"/>
                </a:lnTo>
                <a:cubicBezTo>
                  <a:pt x="1620" y="8114"/>
                  <a:pt x="1429" y="8317"/>
                  <a:pt x="1429" y="8578"/>
                </a:cubicBezTo>
                <a:lnTo>
                  <a:pt x="1429" y="9317"/>
                </a:lnTo>
                <a:cubicBezTo>
                  <a:pt x="1429" y="9602"/>
                  <a:pt x="1643" y="9829"/>
                  <a:pt x="1929" y="9829"/>
                </a:cubicBezTo>
                <a:lnTo>
                  <a:pt x="2155" y="9829"/>
                </a:lnTo>
                <a:lnTo>
                  <a:pt x="2155" y="10472"/>
                </a:lnTo>
                <a:cubicBezTo>
                  <a:pt x="2155" y="10734"/>
                  <a:pt x="2358" y="10960"/>
                  <a:pt x="2632" y="10960"/>
                </a:cubicBezTo>
                <a:lnTo>
                  <a:pt x="3179" y="10960"/>
                </a:lnTo>
                <a:cubicBezTo>
                  <a:pt x="3286" y="10960"/>
                  <a:pt x="3370" y="10864"/>
                  <a:pt x="3370" y="10757"/>
                </a:cubicBezTo>
                <a:cubicBezTo>
                  <a:pt x="3370" y="10662"/>
                  <a:pt x="3286" y="10567"/>
                  <a:pt x="3179" y="10567"/>
                </a:cubicBezTo>
                <a:lnTo>
                  <a:pt x="2632" y="10567"/>
                </a:lnTo>
                <a:cubicBezTo>
                  <a:pt x="2584" y="10567"/>
                  <a:pt x="2536" y="10519"/>
                  <a:pt x="2536" y="10483"/>
                </a:cubicBezTo>
                <a:lnTo>
                  <a:pt x="2536" y="9829"/>
                </a:lnTo>
                <a:lnTo>
                  <a:pt x="4763" y="9829"/>
                </a:lnTo>
                <a:lnTo>
                  <a:pt x="4763" y="10483"/>
                </a:lnTo>
                <a:cubicBezTo>
                  <a:pt x="4763" y="10519"/>
                  <a:pt x="4715" y="10567"/>
                  <a:pt x="4668" y="10567"/>
                </a:cubicBezTo>
                <a:lnTo>
                  <a:pt x="4072" y="10567"/>
                </a:lnTo>
                <a:cubicBezTo>
                  <a:pt x="3965" y="10567"/>
                  <a:pt x="3882" y="10662"/>
                  <a:pt x="3882" y="10757"/>
                </a:cubicBezTo>
                <a:cubicBezTo>
                  <a:pt x="3882" y="10864"/>
                  <a:pt x="3965" y="10960"/>
                  <a:pt x="4072" y="10960"/>
                </a:cubicBezTo>
                <a:lnTo>
                  <a:pt x="4668" y="10960"/>
                </a:lnTo>
                <a:cubicBezTo>
                  <a:pt x="4918" y="10960"/>
                  <a:pt x="5144" y="10745"/>
                  <a:pt x="5144" y="10472"/>
                </a:cubicBezTo>
                <a:lnTo>
                  <a:pt x="5144" y="9829"/>
                </a:lnTo>
                <a:lnTo>
                  <a:pt x="5370" y="9829"/>
                </a:lnTo>
                <a:cubicBezTo>
                  <a:pt x="5656" y="9829"/>
                  <a:pt x="5870" y="9602"/>
                  <a:pt x="5870" y="9317"/>
                </a:cubicBezTo>
                <a:lnTo>
                  <a:pt x="5870" y="8578"/>
                </a:lnTo>
                <a:cubicBezTo>
                  <a:pt x="5870" y="8317"/>
                  <a:pt x="5680" y="8114"/>
                  <a:pt x="5441" y="8078"/>
                </a:cubicBezTo>
                <a:lnTo>
                  <a:pt x="5441" y="7412"/>
                </a:lnTo>
                <a:cubicBezTo>
                  <a:pt x="5441" y="7340"/>
                  <a:pt x="5477" y="7269"/>
                  <a:pt x="5537" y="7209"/>
                </a:cubicBezTo>
                <a:lnTo>
                  <a:pt x="6977" y="5745"/>
                </a:lnTo>
                <a:cubicBezTo>
                  <a:pt x="7049" y="5673"/>
                  <a:pt x="7049" y="5554"/>
                  <a:pt x="6977" y="5483"/>
                </a:cubicBezTo>
                <a:cubicBezTo>
                  <a:pt x="6942" y="5441"/>
                  <a:pt x="6894" y="5420"/>
                  <a:pt x="6845" y="5420"/>
                </a:cubicBezTo>
                <a:cubicBezTo>
                  <a:pt x="6796" y="5420"/>
                  <a:pt x="6745" y="5441"/>
                  <a:pt x="6703" y="5483"/>
                </a:cubicBezTo>
                <a:lnTo>
                  <a:pt x="5263" y="6935"/>
                </a:lnTo>
                <a:cubicBezTo>
                  <a:pt x="5132" y="7066"/>
                  <a:pt x="5072" y="7233"/>
                  <a:pt x="5072" y="7412"/>
                </a:cubicBezTo>
                <a:lnTo>
                  <a:pt x="5072" y="8067"/>
                </a:lnTo>
                <a:lnTo>
                  <a:pt x="2262" y="8067"/>
                </a:lnTo>
                <a:lnTo>
                  <a:pt x="2262" y="7412"/>
                </a:lnTo>
                <a:cubicBezTo>
                  <a:pt x="2262" y="7233"/>
                  <a:pt x="2179" y="7054"/>
                  <a:pt x="2060" y="6935"/>
                </a:cubicBezTo>
                <a:lnTo>
                  <a:pt x="560" y="5423"/>
                </a:lnTo>
                <a:cubicBezTo>
                  <a:pt x="453" y="5316"/>
                  <a:pt x="441" y="5138"/>
                  <a:pt x="536" y="5019"/>
                </a:cubicBezTo>
                <a:lnTo>
                  <a:pt x="3477" y="685"/>
                </a:lnTo>
                <a:lnTo>
                  <a:pt x="3477" y="4923"/>
                </a:lnTo>
                <a:lnTo>
                  <a:pt x="3405" y="4923"/>
                </a:lnTo>
                <a:cubicBezTo>
                  <a:pt x="3036" y="4923"/>
                  <a:pt x="2739" y="5221"/>
                  <a:pt x="2739" y="5602"/>
                </a:cubicBezTo>
                <a:cubicBezTo>
                  <a:pt x="2739" y="5971"/>
                  <a:pt x="3036" y="6269"/>
                  <a:pt x="3405" y="6269"/>
                </a:cubicBezTo>
                <a:lnTo>
                  <a:pt x="3941" y="6269"/>
                </a:lnTo>
                <a:cubicBezTo>
                  <a:pt x="4310" y="6269"/>
                  <a:pt x="4608" y="5971"/>
                  <a:pt x="4608" y="5602"/>
                </a:cubicBezTo>
                <a:cubicBezTo>
                  <a:pt x="4608" y="5221"/>
                  <a:pt x="4310" y="4923"/>
                  <a:pt x="3941" y="4923"/>
                </a:cubicBezTo>
                <a:lnTo>
                  <a:pt x="3870" y="4923"/>
                </a:lnTo>
                <a:lnTo>
                  <a:pt x="3870" y="685"/>
                </a:lnTo>
                <a:lnTo>
                  <a:pt x="6692" y="4840"/>
                </a:lnTo>
                <a:cubicBezTo>
                  <a:pt x="6727" y="4889"/>
                  <a:pt x="6783" y="4918"/>
                  <a:pt x="6843" y="4918"/>
                </a:cubicBezTo>
                <a:cubicBezTo>
                  <a:pt x="6884" y="4918"/>
                  <a:pt x="6927" y="4905"/>
                  <a:pt x="6965" y="4876"/>
                </a:cubicBezTo>
                <a:cubicBezTo>
                  <a:pt x="7049" y="4816"/>
                  <a:pt x="7061" y="4697"/>
                  <a:pt x="7001" y="4614"/>
                </a:cubicBezTo>
                <a:lnTo>
                  <a:pt x="3953" y="161"/>
                </a:lnTo>
                <a:cubicBezTo>
                  <a:pt x="3882" y="54"/>
                  <a:pt x="3763" y="0"/>
                  <a:pt x="3645" y="0"/>
                </a:cubicBezTo>
                <a:close/>
              </a:path>
            </a:pathLst>
          </a:custGeom>
          <a:solidFill>
            <a:schemeClr val="accent1"/>
          </a:solidFill>
          <a:ln>
            <a:noFill/>
          </a:ln>
        </p:spPr>
        <p:txBody>
          <a:bodyPr wrap="square" lIns="91425" tIns="91425" rIns="91425" bIns="91425" anchor="ctr">
            <a:noAutofit/>
          </a:bodyPr>
          <a:lstStyle/>
          <a:p>
            <a:pPr marL="0" indent="0" algn="l" rtl="0">
              <a:spcBef>
                <a:spcPts val="0"/>
              </a:spcBef>
              <a:spcAft>
                <a:spcPts val="0"/>
              </a:spcAft>
              <a:buNone/>
            </a:pPr>
          </a:p>
        </p:txBody>
      </p:sp>
      <p:sp>
        <p:nvSpPr>
          <p:cNvPr id="91" name="Google Shape;9564;p66"/>
          <p:cNvSpPr/>
          <p:nvPr/>
        </p:nvSpPr>
        <p:spPr>
          <a:xfrm>
            <a:off x="3544759" y="5499303"/>
            <a:ext cx="362255" cy="292811"/>
          </a:xfrm>
          <a:custGeom>
            <a:avLst/>
            <a:rect l="l" t="t" r="r" b="b"/>
            <a:pathLst>
              <a:path w="11372" h="9192">
                <a:moveTo>
                  <a:pt x="7264" y="345"/>
                </a:moveTo>
                <a:lnTo>
                  <a:pt x="7264" y="5513"/>
                </a:lnTo>
                <a:lnTo>
                  <a:pt x="6311" y="5513"/>
                </a:lnTo>
                <a:lnTo>
                  <a:pt x="6311" y="345"/>
                </a:lnTo>
                <a:lnTo>
                  <a:pt x="7264" y="345"/>
                </a:lnTo>
                <a:close/>
                <a:moveTo>
                  <a:pt x="9478" y="345"/>
                </a:moveTo>
                <a:lnTo>
                  <a:pt x="9478" y="5513"/>
                </a:lnTo>
                <a:lnTo>
                  <a:pt x="8526" y="5513"/>
                </a:lnTo>
                <a:lnTo>
                  <a:pt x="8526" y="345"/>
                </a:lnTo>
                <a:lnTo>
                  <a:pt x="9478" y="345"/>
                </a:lnTo>
                <a:close/>
                <a:moveTo>
                  <a:pt x="1549" y="345"/>
                </a:moveTo>
                <a:lnTo>
                  <a:pt x="1549" y="5691"/>
                </a:lnTo>
                <a:cubicBezTo>
                  <a:pt x="1549" y="5775"/>
                  <a:pt x="1620" y="5858"/>
                  <a:pt x="1715" y="5858"/>
                </a:cubicBezTo>
                <a:lnTo>
                  <a:pt x="2192" y="5858"/>
                </a:lnTo>
                <a:lnTo>
                  <a:pt x="2192" y="8858"/>
                </a:lnTo>
                <a:lnTo>
                  <a:pt x="322" y="8858"/>
                </a:lnTo>
                <a:lnTo>
                  <a:pt x="322" y="345"/>
                </a:lnTo>
                <a:lnTo>
                  <a:pt x="1549" y="345"/>
                </a:lnTo>
                <a:close/>
                <a:moveTo>
                  <a:pt x="4394" y="357"/>
                </a:moveTo>
                <a:lnTo>
                  <a:pt x="4406" y="8858"/>
                </a:lnTo>
                <a:lnTo>
                  <a:pt x="2525" y="8858"/>
                </a:lnTo>
                <a:lnTo>
                  <a:pt x="2525" y="5858"/>
                </a:lnTo>
                <a:lnTo>
                  <a:pt x="3001" y="5858"/>
                </a:lnTo>
                <a:cubicBezTo>
                  <a:pt x="3097" y="5858"/>
                  <a:pt x="3168" y="5775"/>
                  <a:pt x="3168" y="5691"/>
                </a:cubicBezTo>
                <a:lnTo>
                  <a:pt x="3168" y="3203"/>
                </a:lnTo>
                <a:cubicBezTo>
                  <a:pt x="3168" y="3108"/>
                  <a:pt x="3097" y="3036"/>
                  <a:pt x="3001" y="3036"/>
                </a:cubicBezTo>
                <a:cubicBezTo>
                  <a:pt x="2918" y="3036"/>
                  <a:pt x="2846" y="3108"/>
                  <a:pt x="2846" y="3203"/>
                </a:cubicBezTo>
                <a:lnTo>
                  <a:pt x="2846" y="5525"/>
                </a:lnTo>
                <a:lnTo>
                  <a:pt x="1894" y="5525"/>
                </a:lnTo>
                <a:lnTo>
                  <a:pt x="1894" y="357"/>
                </a:lnTo>
                <a:lnTo>
                  <a:pt x="2846" y="357"/>
                </a:lnTo>
                <a:lnTo>
                  <a:pt x="2846" y="2417"/>
                </a:lnTo>
                <a:cubicBezTo>
                  <a:pt x="2846" y="2500"/>
                  <a:pt x="2918" y="2572"/>
                  <a:pt x="3001" y="2572"/>
                </a:cubicBezTo>
                <a:cubicBezTo>
                  <a:pt x="3097" y="2572"/>
                  <a:pt x="3168" y="2500"/>
                  <a:pt x="3168" y="2417"/>
                </a:cubicBezTo>
                <a:lnTo>
                  <a:pt x="3168" y="357"/>
                </a:lnTo>
                <a:lnTo>
                  <a:pt x="4394" y="357"/>
                </a:lnTo>
                <a:close/>
                <a:moveTo>
                  <a:pt x="5966" y="345"/>
                </a:moveTo>
                <a:lnTo>
                  <a:pt x="5966" y="5691"/>
                </a:lnTo>
                <a:cubicBezTo>
                  <a:pt x="5966" y="5775"/>
                  <a:pt x="6037" y="5858"/>
                  <a:pt x="6133" y="5858"/>
                </a:cubicBezTo>
                <a:lnTo>
                  <a:pt x="6609" y="5858"/>
                </a:lnTo>
                <a:lnTo>
                  <a:pt x="6621" y="8858"/>
                </a:lnTo>
                <a:lnTo>
                  <a:pt x="4751" y="8858"/>
                </a:lnTo>
                <a:lnTo>
                  <a:pt x="4751" y="345"/>
                </a:lnTo>
                <a:lnTo>
                  <a:pt x="5966" y="345"/>
                </a:lnTo>
                <a:close/>
                <a:moveTo>
                  <a:pt x="8157" y="345"/>
                </a:moveTo>
                <a:lnTo>
                  <a:pt x="8157" y="5691"/>
                </a:lnTo>
                <a:cubicBezTo>
                  <a:pt x="8157" y="5775"/>
                  <a:pt x="8228" y="5858"/>
                  <a:pt x="8323" y="5858"/>
                </a:cubicBezTo>
                <a:lnTo>
                  <a:pt x="8800" y="5858"/>
                </a:lnTo>
                <a:lnTo>
                  <a:pt x="8800" y="8858"/>
                </a:lnTo>
                <a:lnTo>
                  <a:pt x="6954" y="8858"/>
                </a:lnTo>
                <a:lnTo>
                  <a:pt x="6954" y="5858"/>
                </a:lnTo>
                <a:lnTo>
                  <a:pt x="7430" y="5858"/>
                </a:lnTo>
                <a:cubicBezTo>
                  <a:pt x="7514" y="5858"/>
                  <a:pt x="7585" y="5775"/>
                  <a:pt x="7585" y="5691"/>
                </a:cubicBezTo>
                <a:lnTo>
                  <a:pt x="7585" y="345"/>
                </a:lnTo>
                <a:lnTo>
                  <a:pt x="8157" y="345"/>
                </a:lnTo>
                <a:close/>
                <a:moveTo>
                  <a:pt x="168" y="0"/>
                </a:moveTo>
                <a:cubicBezTo>
                  <a:pt x="72" y="0"/>
                  <a:pt x="1" y="72"/>
                  <a:pt x="1" y="167"/>
                </a:cubicBezTo>
                <a:lnTo>
                  <a:pt x="1" y="9025"/>
                </a:lnTo>
                <a:cubicBezTo>
                  <a:pt x="1" y="9108"/>
                  <a:pt x="72" y="9192"/>
                  <a:pt x="168" y="9192"/>
                </a:cubicBezTo>
                <a:lnTo>
                  <a:pt x="11181" y="9192"/>
                </a:lnTo>
                <a:cubicBezTo>
                  <a:pt x="11264" y="9192"/>
                  <a:pt x="11336" y="9108"/>
                  <a:pt x="11336" y="9025"/>
                </a:cubicBezTo>
                <a:lnTo>
                  <a:pt x="11336" y="4536"/>
                </a:lnTo>
                <a:cubicBezTo>
                  <a:pt x="11336" y="4453"/>
                  <a:pt x="11264" y="4382"/>
                  <a:pt x="11181" y="4382"/>
                </a:cubicBezTo>
                <a:cubicBezTo>
                  <a:pt x="11086" y="4382"/>
                  <a:pt x="11014" y="4453"/>
                  <a:pt x="11014" y="4536"/>
                </a:cubicBezTo>
                <a:lnTo>
                  <a:pt x="11014" y="8858"/>
                </a:lnTo>
                <a:lnTo>
                  <a:pt x="9133" y="8858"/>
                </a:lnTo>
                <a:lnTo>
                  <a:pt x="9133" y="5846"/>
                </a:lnTo>
                <a:lnTo>
                  <a:pt x="9609" y="5846"/>
                </a:lnTo>
                <a:cubicBezTo>
                  <a:pt x="9704" y="5846"/>
                  <a:pt x="9776" y="5775"/>
                  <a:pt x="9776" y="5691"/>
                </a:cubicBezTo>
                <a:lnTo>
                  <a:pt x="9776" y="345"/>
                </a:lnTo>
                <a:lnTo>
                  <a:pt x="11002" y="345"/>
                </a:lnTo>
                <a:lnTo>
                  <a:pt x="11002" y="3751"/>
                </a:lnTo>
                <a:cubicBezTo>
                  <a:pt x="11026" y="3846"/>
                  <a:pt x="11098" y="3917"/>
                  <a:pt x="11205" y="3917"/>
                </a:cubicBezTo>
                <a:cubicBezTo>
                  <a:pt x="11300" y="3917"/>
                  <a:pt x="11371" y="3846"/>
                  <a:pt x="11371" y="3751"/>
                </a:cubicBezTo>
                <a:lnTo>
                  <a:pt x="11371" y="167"/>
                </a:lnTo>
                <a:cubicBezTo>
                  <a:pt x="11371" y="72"/>
                  <a:pt x="11300" y="0"/>
                  <a:pt x="11205" y="0"/>
                </a:cubicBezTo>
                <a:lnTo>
                  <a:pt x="168" y="0"/>
                </a:lnTo>
                <a:close/>
              </a:path>
            </a:pathLst>
          </a:custGeom>
          <a:solidFill>
            <a:schemeClr val="accent1"/>
          </a:solidFill>
          <a:ln>
            <a:noFill/>
          </a:ln>
        </p:spPr>
        <p:txBody>
          <a:bodyPr wrap="square" lIns="91425" tIns="91425" rIns="91425" bIns="91425" anchor="ctr">
            <a:noAutofit/>
          </a:bodyPr>
          <a:lstStyle/>
          <a:p>
            <a:pPr marL="0" indent="0" algn="l" rtl="0">
              <a:spcBef>
                <a:spcPts val="0"/>
              </a:spcBef>
              <a:spcAft>
                <a:spcPts val="0"/>
              </a:spcAft>
              <a:buNone/>
            </a:pPr>
          </a:p>
        </p:txBody>
      </p:sp>
      <p:grpSp>
        <p:nvGrpSpPr>
          <p:cNvPr id="92" name="Google Shape;9565;p66"/>
          <p:cNvGrpSpPr/>
          <p:nvPr/>
        </p:nvGrpSpPr>
        <p:grpSpPr>
          <a:xfrm>
            <a:off x="4878304" y="5464389"/>
            <a:ext cx="362223" cy="361108"/>
            <a:chOff x="3513010" y="3816134"/>
            <a:chExt cx="362223" cy="361108"/>
          </a:xfrm>
          <a:solidFill>
            <a:schemeClr val="accent1"/>
          </a:solidFill>
        </p:grpSpPr>
        <p:sp>
          <p:nvSpPr>
            <p:cNvPr id="93" name="Google Shape;9566;p66"/>
            <p:cNvSpPr/>
            <p:nvPr/>
          </p:nvSpPr>
          <p:spPr>
            <a:xfrm>
              <a:off x="3513010" y="3816134"/>
              <a:ext cx="362223" cy="361108"/>
            </a:xfrm>
            <a:custGeom>
              <a:avLst/>
              <a:rect l="l" t="t" r="r" b="b"/>
              <a:pathLst>
                <a:path w="11371" h="11336">
                  <a:moveTo>
                    <a:pt x="1381" y="346"/>
                  </a:moveTo>
                  <a:cubicBezTo>
                    <a:pt x="1846" y="358"/>
                    <a:pt x="2262" y="715"/>
                    <a:pt x="2358" y="1191"/>
                  </a:cubicBezTo>
                  <a:lnTo>
                    <a:pt x="1881" y="1191"/>
                  </a:lnTo>
                  <a:cubicBezTo>
                    <a:pt x="1786" y="1191"/>
                    <a:pt x="1715" y="1263"/>
                    <a:pt x="1715" y="1358"/>
                  </a:cubicBezTo>
                  <a:cubicBezTo>
                    <a:pt x="1715" y="1727"/>
                    <a:pt x="1417" y="2025"/>
                    <a:pt x="1048" y="2025"/>
                  </a:cubicBezTo>
                  <a:cubicBezTo>
                    <a:pt x="667" y="2025"/>
                    <a:pt x="369" y="1727"/>
                    <a:pt x="369" y="1358"/>
                  </a:cubicBezTo>
                  <a:cubicBezTo>
                    <a:pt x="369" y="798"/>
                    <a:pt x="822" y="346"/>
                    <a:pt x="1381" y="346"/>
                  </a:cubicBezTo>
                  <a:close/>
                  <a:moveTo>
                    <a:pt x="2358" y="1537"/>
                  </a:moveTo>
                  <a:lnTo>
                    <a:pt x="2358" y="2037"/>
                  </a:lnTo>
                  <a:lnTo>
                    <a:pt x="1774" y="2037"/>
                  </a:lnTo>
                  <a:cubicBezTo>
                    <a:pt x="1893" y="1906"/>
                    <a:pt x="1977" y="1727"/>
                    <a:pt x="2012" y="1537"/>
                  </a:cubicBezTo>
                  <a:lnTo>
                    <a:pt x="2358" y="1537"/>
                  </a:lnTo>
                  <a:close/>
                  <a:moveTo>
                    <a:pt x="9109" y="4489"/>
                  </a:moveTo>
                  <a:lnTo>
                    <a:pt x="9109" y="4489"/>
                  </a:lnTo>
                  <a:cubicBezTo>
                    <a:pt x="8739" y="5049"/>
                    <a:pt x="8287" y="5585"/>
                    <a:pt x="7787" y="6085"/>
                  </a:cubicBezTo>
                  <a:cubicBezTo>
                    <a:pt x="7275" y="6597"/>
                    <a:pt x="6739" y="7037"/>
                    <a:pt x="6192" y="7406"/>
                  </a:cubicBezTo>
                  <a:cubicBezTo>
                    <a:pt x="6584" y="6859"/>
                    <a:pt x="7013" y="6323"/>
                    <a:pt x="7513" y="5823"/>
                  </a:cubicBezTo>
                  <a:cubicBezTo>
                    <a:pt x="8025" y="5311"/>
                    <a:pt x="8561" y="4870"/>
                    <a:pt x="9109" y="4489"/>
                  </a:cubicBezTo>
                  <a:close/>
                  <a:moveTo>
                    <a:pt x="4036" y="9359"/>
                  </a:moveTo>
                  <a:cubicBezTo>
                    <a:pt x="4346" y="9359"/>
                    <a:pt x="4620" y="9573"/>
                    <a:pt x="4691" y="9871"/>
                  </a:cubicBezTo>
                  <a:lnTo>
                    <a:pt x="3382" y="9871"/>
                  </a:lnTo>
                  <a:cubicBezTo>
                    <a:pt x="3453" y="9573"/>
                    <a:pt x="3727" y="9359"/>
                    <a:pt x="4036" y="9359"/>
                  </a:cubicBezTo>
                  <a:close/>
                  <a:moveTo>
                    <a:pt x="10359" y="9359"/>
                  </a:moveTo>
                  <a:cubicBezTo>
                    <a:pt x="10728" y="9359"/>
                    <a:pt x="11025" y="9657"/>
                    <a:pt x="11025" y="10026"/>
                  </a:cubicBezTo>
                  <a:cubicBezTo>
                    <a:pt x="11025" y="10597"/>
                    <a:pt x="10585" y="11038"/>
                    <a:pt x="10037" y="11038"/>
                  </a:cubicBezTo>
                  <a:lnTo>
                    <a:pt x="4584" y="11038"/>
                  </a:lnTo>
                  <a:cubicBezTo>
                    <a:pt x="4870" y="10788"/>
                    <a:pt x="5037" y="10431"/>
                    <a:pt x="5037" y="10026"/>
                  </a:cubicBezTo>
                  <a:cubicBezTo>
                    <a:pt x="5037" y="9776"/>
                    <a:pt x="4929" y="9538"/>
                    <a:pt x="4775" y="9359"/>
                  </a:cubicBezTo>
                  <a:lnTo>
                    <a:pt x="10359" y="9359"/>
                  </a:lnTo>
                  <a:close/>
                  <a:moveTo>
                    <a:pt x="1346" y="1"/>
                  </a:moveTo>
                  <a:cubicBezTo>
                    <a:pt x="596" y="1"/>
                    <a:pt x="0" y="596"/>
                    <a:pt x="0" y="1334"/>
                  </a:cubicBezTo>
                  <a:cubicBezTo>
                    <a:pt x="0" y="1906"/>
                    <a:pt x="465" y="2346"/>
                    <a:pt x="1012" y="2346"/>
                  </a:cubicBezTo>
                  <a:lnTo>
                    <a:pt x="2358" y="2346"/>
                  </a:lnTo>
                  <a:lnTo>
                    <a:pt x="2358" y="7514"/>
                  </a:lnTo>
                  <a:cubicBezTo>
                    <a:pt x="2358" y="7609"/>
                    <a:pt x="2429" y="7680"/>
                    <a:pt x="2512" y="7680"/>
                  </a:cubicBezTo>
                  <a:cubicBezTo>
                    <a:pt x="2608" y="7680"/>
                    <a:pt x="2679" y="7609"/>
                    <a:pt x="2679" y="7514"/>
                  </a:cubicBezTo>
                  <a:lnTo>
                    <a:pt x="2679" y="1334"/>
                  </a:lnTo>
                  <a:cubicBezTo>
                    <a:pt x="2679" y="929"/>
                    <a:pt x="2501" y="572"/>
                    <a:pt x="2239" y="322"/>
                  </a:cubicBezTo>
                  <a:lnTo>
                    <a:pt x="7680" y="322"/>
                  </a:lnTo>
                  <a:cubicBezTo>
                    <a:pt x="8227" y="322"/>
                    <a:pt x="8680" y="775"/>
                    <a:pt x="8680" y="1334"/>
                  </a:cubicBezTo>
                  <a:lnTo>
                    <a:pt x="8680" y="2870"/>
                  </a:lnTo>
                  <a:cubicBezTo>
                    <a:pt x="8192" y="3108"/>
                    <a:pt x="7739" y="3430"/>
                    <a:pt x="7358" y="3811"/>
                  </a:cubicBezTo>
                  <a:cubicBezTo>
                    <a:pt x="6549" y="4608"/>
                    <a:pt x="6537" y="5192"/>
                    <a:pt x="6525" y="6144"/>
                  </a:cubicBezTo>
                  <a:lnTo>
                    <a:pt x="6525" y="6394"/>
                  </a:lnTo>
                  <a:cubicBezTo>
                    <a:pt x="6132" y="6859"/>
                    <a:pt x="5811" y="7347"/>
                    <a:pt x="5513" y="7847"/>
                  </a:cubicBezTo>
                  <a:cubicBezTo>
                    <a:pt x="5465" y="7907"/>
                    <a:pt x="5477" y="7990"/>
                    <a:pt x="5537" y="8049"/>
                  </a:cubicBezTo>
                  <a:cubicBezTo>
                    <a:pt x="5572" y="8085"/>
                    <a:pt x="5608" y="8097"/>
                    <a:pt x="5656" y="8097"/>
                  </a:cubicBezTo>
                  <a:cubicBezTo>
                    <a:pt x="5691" y="8097"/>
                    <a:pt x="5715" y="8097"/>
                    <a:pt x="5751" y="8061"/>
                  </a:cubicBezTo>
                  <a:cubicBezTo>
                    <a:pt x="6251" y="7776"/>
                    <a:pt x="6727" y="7442"/>
                    <a:pt x="7192" y="7049"/>
                  </a:cubicBezTo>
                  <a:lnTo>
                    <a:pt x="7442" y="7049"/>
                  </a:lnTo>
                  <a:cubicBezTo>
                    <a:pt x="7930" y="7037"/>
                    <a:pt x="8323" y="7037"/>
                    <a:pt x="8692" y="6918"/>
                  </a:cubicBezTo>
                  <a:lnTo>
                    <a:pt x="8692" y="9002"/>
                  </a:lnTo>
                  <a:lnTo>
                    <a:pt x="4036" y="9002"/>
                  </a:lnTo>
                  <a:cubicBezTo>
                    <a:pt x="3465" y="9002"/>
                    <a:pt x="3024" y="9466"/>
                    <a:pt x="3024" y="10014"/>
                  </a:cubicBezTo>
                  <a:cubicBezTo>
                    <a:pt x="3024" y="10097"/>
                    <a:pt x="3096" y="10181"/>
                    <a:pt x="3191" y="10181"/>
                  </a:cubicBezTo>
                  <a:lnTo>
                    <a:pt x="4691" y="10181"/>
                  </a:lnTo>
                  <a:cubicBezTo>
                    <a:pt x="4620" y="10657"/>
                    <a:pt x="4203" y="11014"/>
                    <a:pt x="3691" y="11014"/>
                  </a:cubicBezTo>
                  <a:cubicBezTo>
                    <a:pt x="3144" y="11014"/>
                    <a:pt x="2679" y="10562"/>
                    <a:pt x="2679" y="10002"/>
                  </a:cubicBezTo>
                  <a:lnTo>
                    <a:pt x="2679" y="8168"/>
                  </a:lnTo>
                  <a:cubicBezTo>
                    <a:pt x="2679" y="8085"/>
                    <a:pt x="2608" y="8002"/>
                    <a:pt x="2512" y="8002"/>
                  </a:cubicBezTo>
                  <a:cubicBezTo>
                    <a:pt x="2429" y="8002"/>
                    <a:pt x="2358" y="8085"/>
                    <a:pt x="2358" y="8168"/>
                  </a:cubicBezTo>
                  <a:lnTo>
                    <a:pt x="2358" y="10002"/>
                  </a:lnTo>
                  <a:cubicBezTo>
                    <a:pt x="2358" y="10740"/>
                    <a:pt x="2953" y="11335"/>
                    <a:pt x="3691" y="11335"/>
                  </a:cubicBezTo>
                  <a:lnTo>
                    <a:pt x="10013" y="11335"/>
                  </a:lnTo>
                  <a:cubicBezTo>
                    <a:pt x="10764" y="11335"/>
                    <a:pt x="11359" y="10740"/>
                    <a:pt x="11359" y="10002"/>
                  </a:cubicBezTo>
                  <a:cubicBezTo>
                    <a:pt x="11371" y="9478"/>
                    <a:pt x="10930" y="9038"/>
                    <a:pt x="10359" y="9038"/>
                  </a:cubicBezTo>
                  <a:lnTo>
                    <a:pt x="9025" y="9038"/>
                  </a:lnTo>
                  <a:lnTo>
                    <a:pt x="9025" y="6811"/>
                  </a:lnTo>
                  <a:cubicBezTo>
                    <a:pt x="9263" y="6692"/>
                    <a:pt x="9513" y="6513"/>
                    <a:pt x="9775" y="6252"/>
                  </a:cubicBezTo>
                  <a:cubicBezTo>
                    <a:pt x="10013" y="6013"/>
                    <a:pt x="10228" y="5763"/>
                    <a:pt x="10406" y="5478"/>
                  </a:cubicBezTo>
                  <a:cubicBezTo>
                    <a:pt x="10430" y="5430"/>
                    <a:pt x="10430" y="5370"/>
                    <a:pt x="10418" y="5311"/>
                  </a:cubicBezTo>
                  <a:cubicBezTo>
                    <a:pt x="10394" y="5251"/>
                    <a:pt x="10347" y="5228"/>
                    <a:pt x="10299" y="5204"/>
                  </a:cubicBezTo>
                  <a:lnTo>
                    <a:pt x="9894" y="5132"/>
                  </a:lnTo>
                  <a:cubicBezTo>
                    <a:pt x="10728" y="4489"/>
                    <a:pt x="11264" y="3525"/>
                    <a:pt x="11323" y="2465"/>
                  </a:cubicBezTo>
                  <a:lnTo>
                    <a:pt x="11323" y="2453"/>
                  </a:lnTo>
                  <a:cubicBezTo>
                    <a:pt x="11323" y="2406"/>
                    <a:pt x="11311" y="2358"/>
                    <a:pt x="11287" y="2322"/>
                  </a:cubicBezTo>
                  <a:cubicBezTo>
                    <a:pt x="11252" y="2287"/>
                    <a:pt x="11204" y="2275"/>
                    <a:pt x="11145" y="2275"/>
                  </a:cubicBezTo>
                  <a:cubicBezTo>
                    <a:pt x="10764" y="2311"/>
                    <a:pt x="10394" y="2346"/>
                    <a:pt x="10037" y="2430"/>
                  </a:cubicBezTo>
                  <a:cubicBezTo>
                    <a:pt x="9942" y="2442"/>
                    <a:pt x="9882" y="2525"/>
                    <a:pt x="9894" y="2620"/>
                  </a:cubicBezTo>
                  <a:cubicBezTo>
                    <a:pt x="9916" y="2696"/>
                    <a:pt x="9988" y="2753"/>
                    <a:pt x="10073" y="2753"/>
                  </a:cubicBezTo>
                  <a:cubicBezTo>
                    <a:pt x="10080" y="2753"/>
                    <a:pt x="10089" y="2752"/>
                    <a:pt x="10097" y="2751"/>
                  </a:cubicBezTo>
                  <a:cubicBezTo>
                    <a:pt x="10371" y="2692"/>
                    <a:pt x="10656" y="2644"/>
                    <a:pt x="10966" y="2620"/>
                  </a:cubicBezTo>
                  <a:lnTo>
                    <a:pt x="10966" y="2620"/>
                  </a:lnTo>
                  <a:cubicBezTo>
                    <a:pt x="10847" y="3632"/>
                    <a:pt x="10275" y="4537"/>
                    <a:pt x="9382" y="5073"/>
                  </a:cubicBezTo>
                  <a:lnTo>
                    <a:pt x="9359" y="5085"/>
                  </a:lnTo>
                  <a:cubicBezTo>
                    <a:pt x="9299" y="5120"/>
                    <a:pt x="9275" y="5192"/>
                    <a:pt x="9287" y="5263"/>
                  </a:cubicBezTo>
                  <a:cubicBezTo>
                    <a:pt x="9299" y="5347"/>
                    <a:pt x="9359" y="5382"/>
                    <a:pt x="9418" y="5406"/>
                  </a:cubicBezTo>
                  <a:lnTo>
                    <a:pt x="9978" y="5490"/>
                  </a:lnTo>
                  <a:cubicBezTo>
                    <a:pt x="9835" y="5668"/>
                    <a:pt x="9692" y="5847"/>
                    <a:pt x="9525" y="6002"/>
                  </a:cubicBezTo>
                  <a:cubicBezTo>
                    <a:pt x="8870" y="6656"/>
                    <a:pt x="8406" y="6716"/>
                    <a:pt x="7573" y="6728"/>
                  </a:cubicBezTo>
                  <a:cubicBezTo>
                    <a:pt x="7727" y="6597"/>
                    <a:pt x="7870" y="6454"/>
                    <a:pt x="8013" y="6311"/>
                  </a:cubicBezTo>
                  <a:cubicBezTo>
                    <a:pt x="8728" y="5597"/>
                    <a:pt x="9299" y="4835"/>
                    <a:pt x="9775" y="4037"/>
                  </a:cubicBezTo>
                  <a:cubicBezTo>
                    <a:pt x="9823" y="3977"/>
                    <a:pt x="9811" y="3882"/>
                    <a:pt x="9751" y="3823"/>
                  </a:cubicBezTo>
                  <a:cubicBezTo>
                    <a:pt x="9718" y="3789"/>
                    <a:pt x="9681" y="3774"/>
                    <a:pt x="9639" y="3774"/>
                  </a:cubicBezTo>
                  <a:cubicBezTo>
                    <a:pt x="9608" y="3774"/>
                    <a:pt x="9574" y="3783"/>
                    <a:pt x="9537" y="3799"/>
                  </a:cubicBezTo>
                  <a:cubicBezTo>
                    <a:pt x="8739" y="4251"/>
                    <a:pt x="7966" y="4847"/>
                    <a:pt x="7263" y="5561"/>
                  </a:cubicBezTo>
                  <a:cubicBezTo>
                    <a:pt x="7120" y="5716"/>
                    <a:pt x="6977" y="5847"/>
                    <a:pt x="6846" y="6002"/>
                  </a:cubicBezTo>
                  <a:cubicBezTo>
                    <a:pt x="6882" y="5168"/>
                    <a:pt x="6918" y="4704"/>
                    <a:pt x="7573" y="4049"/>
                  </a:cubicBezTo>
                  <a:cubicBezTo>
                    <a:pt x="8085" y="3537"/>
                    <a:pt x="8728" y="3156"/>
                    <a:pt x="9454" y="2906"/>
                  </a:cubicBezTo>
                  <a:cubicBezTo>
                    <a:pt x="9537" y="2870"/>
                    <a:pt x="9585" y="2787"/>
                    <a:pt x="9561" y="2692"/>
                  </a:cubicBezTo>
                  <a:cubicBezTo>
                    <a:pt x="9531" y="2623"/>
                    <a:pt x="9470" y="2578"/>
                    <a:pt x="9395" y="2578"/>
                  </a:cubicBezTo>
                  <a:cubicBezTo>
                    <a:pt x="9379" y="2578"/>
                    <a:pt x="9363" y="2580"/>
                    <a:pt x="9347" y="2584"/>
                  </a:cubicBezTo>
                  <a:cubicBezTo>
                    <a:pt x="9228" y="2632"/>
                    <a:pt x="9109" y="2680"/>
                    <a:pt x="9001" y="2715"/>
                  </a:cubicBezTo>
                  <a:lnTo>
                    <a:pt x="9001" y="1334"/>
                  </a:lnTo>
                  <a:cubicBezTo>
                    <a:pt x="9001" y="596"/>
                    <a:pt x="8406" y="1"/>
                    <a:pt x="7668" y="1"/>
                  </a:cubicBezTo>
                  <a:lnTo>
                    <a:pt x="1346" y="1"/>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94" name="Google Shape;9567;p66"/>
            <p:cNvSpPr/>
            <p:nvPr/>
          </p:nvSpPr>
          <p:spPr>
            <a:xfrm>
              <a:off x="3618450" y="3879112"/>
              <a:ext cx="157045" cy="24688"/>
            </a:xfrm>
            <a:custGeom>
              <a:avLst/>
              <a:rect l="l" t="t" r="r" b="b"/>
              <a:pathLst>
                <a:path w="4930" h="775">
                  <a:moveTo>
                    <a:pt x="155" y="0"/>
                  </a:moveTo>
                  <a:cubicBezTo>
                    <a:pt x="72" y="0"/>
                    <a:pt x="0" y="72"/>
                    <a:pt x="0" y="167"/>
                  </a:cubicBezTo>
                  <a:cubicBezTo>
                    <a:pt x="0" y="250"/>
                    <a:pt x="72" y="334"/>
                    <a:pt x="155" y="334"/>
                  </a:cubicBezTo>
                  <a:cubicBezTo>
                    <a:pt x="322" y="334"/>
                    <a:pt x="381" y="405"/>
                    <a:pt x="500" y="512"/>
                  </a:cubicBezTo>
                  <a:cubicBezTo>
                    <a:pt x="619" y="631"/>
                    <a:pt x="786" y="774"/>
                    <a:pt x="1084" y="774"/>
                  </a:cubicBezTo>
                  <a:cubicBezTo>
                    <a:pt x="1381" y="774"/>
                    <a:pt x="1524" y="631"/>
                    <a:pt x="1667" y="512"/>
                  </a:cubicBezTo>
                  <a:cubicBezTo>
                    <a:pt x="1762" y="405"/>
                    <a:pt x="1846" y="334"/>
                    <a:pt x="2000" y="334"/>
                  </a:cubicBezTo>
                  <a:cubicBezTo>
                    <a:pt x="2167" y="334"/>
                    <a:pt x="2227" y="405"/>
                    <a:pt x="2346" y="512"/>
                  </a:cubicBezTo>
                  <a:cubicBezTo>
                    <a:pt x="2465" y="631"/>
                    <a:pt x="2631" y="774"/>
                    <a:pt x="2929" y="774"/>
                  </a:cubicBezTo>
                  <a:cubicBezTo>
                    <a:pt x="3227" y="774"/>
                    <a:pt x="3370" y="631"/>
                    <a:pt x="3501" y="512"/>
                  </a:cubicBezTo>
                  <a:cubicBezTo>
                    <a:pt x="3608" y="405"/>
                    <a:pt x="3679" y="334"/>
                    <a:pt x="3846" y="334"/>
                  </a:cubicBezTo>
                  <a:cubicBezTo>
                    <a:pt x="4013" y="334"/>
                    <a:pt x="4072" y="405"/>
                    <a:pt x="4191" y="512"/>
                  </a:cubicBezTo>
                  <a:cubicBezTo>
                    <a:pt x="4310" y="631"/>
                    <a:pt x="4477" y="774"/>
                    <a:pt x="4775" y="774"/>
                  </a:cubicBezTo>
                  <a:cubicBezTo>
                    <a:pt x="4858" y="774"/>
                    <a:pt x="4929" y="703"/>
                    <a:pt x="4929" y="607"/>
                  </a:cubicBezTo>
                  <a:cubicBezTo>
                    <a:pt x="4929" y="524"/>
                    <a:pt x="4858" y="453"/>
                    <a:pt x="4775" y="453"/>
                  </a:cubicBezTo>
                  <a:cubicBezTo>
                    <a:pt x="4608" y="453"/>
                    <a:pt x="4548" y="369"/>
                    <a:pt x="4429" y="274"/>
                  </a:cubicBezTo>
                  <a:cubicBezTo>
                    <a:pt x="4310" y="155"/>
                    <a:pt x="4144" y="0"/>
                    <a:pt x="3846" y="0"/>
                  </a:cubicBezTo>
                  <a:cubicBezTo>
                    <a:pt x="3548" y="0"/>
                    <a:pt x="3405" y="155"/>
                    <a:pt x="3263" y="274"/>
                  </a:cubicBezTo>
                  <a:cubicBezTo>
                    <a:pt x="3167" y="369"/>
                    <a:pt x="3084" y="453"/>
                    <a:pt x="2929" y="453"/>
                  </a:cubicBezTo>
                  <a:cubicBezTo>
                    <a:pt x="2762" y="453"/>
                    <a:pt x="2703" y="369"/>
                    <a:pt x="2584" y="274"/>
                  </a:cubicBezTo>
                  <a:cubicBezTo>
                    <a:pt x="2465" y="155"/>
                    <a:pt x="2298" y="0"/>
                    <a:pt x="2000" y="0"/>
                  </a:cubicBezTo>
                  <a:cubicBezTo>
                    <a:pt x="1703" y="0"/>
                    <a:pt x="1560" y="155"/>
                    <a:pt x="1417" y="274"/>
                  </a:cubicBezTo>
                  <a:cubicBezTo>
                    <a:pt x="1322" y="369"/>
                    <a:pt x="1238" y="453"/>
                    <a:pt x="1084" y="453"/>
                  </a:cubicBezTo>
                  <a:cubicBezTo>
                    <a:pt x="917" y="453"/>
                    <a:pt x="857" y="369"/>
                    <a:pt x="738" y="274"/>
                  </a:cubicBezTo>
                  <a:cubicBezTo>
                    <a:pt x="619" y="155"/>
                    <a:pt x="453" y="0"/>
                    <a:pt x="155"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95" name="Google Shape;9568;p66"/>
            <p:cNvSpPr/>
            <p:nvPr/>
          </p:nvSpPr>
          <p:spPr>
            <a:xfrm>
              <a:off x="3618450" y="3921192"/>
              <a:ext cx="127834" cy="24688"/>
            </a:xfrm>
            <a:custGeom>
              <a:avLst/>
              <a:rect l="l" t="t" r="r" b="b"/>
              <a:pathLst>
                <a:path w="4013" h="775">
                  <a:moveTo>
                    <a:pt x="155" y="1"/>
                  </a:moveTo>
                  <a:cubicBezTo>
                    <a:pt x="72" y="1"/>
                    <a:pt x="0" y="84"/>
                    <a:pt x="0" y="167"/>
                  </a:cubicBezTo>
                  <a:cubicBezTo>
                    <a:pt x="0" y="263"/>
                    <a:pt x="72" y="334"/>
                    <a:pt x="155" y="334"/>
                  </a:cubicBezTo>
                  <a:cubicBezTo>
                    <a:pt x="322" y="334"/>
                    <a:pt x="381" y="406"/>
                    <a:pt x="500" y="513"/>
                  </a:cubicBezTo>
                  <a:cubicBezTo>
                    <a:pt x="619" y="632"/>
                    <a:pt x="786" y="775"/>
                    <a:pt x="1084" y="775"/>
                  </a:cubicBezTo>
                  <a:cubicBezTo>
                    <a:pt x="1381" y="775"/>
                    <a:pt x="1524" y="632"/>
                    <a:pt x="1667" y="513"/>
                  </a:cubicBezTo>
                  <a:cubicBezTo>
                    <a:pt x="1762" y="406"/>
                    <a:pt x="1846" y="334"/>
                    <a:pt x="2000" y="334"/>
                  </a:cubicBezTo>
                  <a:cubicBezTo>
                    <a:pt x="2167" y="334"/>
                    <a:pt x="2227" y="406"/>
                    <a:pt x="2346" y="513"/>
                  </a:cubicBezTo>
                  <a:cubicBezTo>
                    <a:pt x="2465" y="632"/>
                    <a:pt x="2631" y="775"/>
                    <a:pt x="2929" y="775"/>
                  </a:cubicBezTo>
                  <a:cubicBezTo>
                    <a:pt x="3227" y="775"/>
                    <a:pt x="3370" y="632"/>
                    <a:pt x="3501" y="513"/>
                  </a:cubicBezTo>
                  <a:cubicBezTo>
                    <a:pt x="3608" y="406"/>
                    <a:pt x="3679" y="334"/>
                    <a:pt x="3846" y="334"/>
                  </a:cubicBezTo>
                  <a:cubicBezTo>
                    <a:pt x="3941" y="334"/>
                    <a:pt x="4013" y="263"/>
                    <a:pt x="4013" y="167"/>
                  </a:cubicBezTo>
                  <a:cubicBezTo>
                    <a:pt x="4013" y="84"/>
                    <a:pt x="3941" y="1"/>
                    <a:pt x="3846" y="1"/>
                  </a:cubicBezTo>
                  <a:cubicBezTo>
                    <a:pt x="3548" y="1"/>
                    <a:pt x="3405" y="156"/>
                    <a:pt x="3263" y="275"/>
                  </a:cubicBezTo>
                  <a:cubicBezTo>
                    <a:pt x="3167" y="382"/>
                    <a:pt x="3084" y="453"/>
                    <a:pt x="2929" y="453"/>
                  </a:cubicBezTo>
                  <a:cubicBezTo>
                    <a:pt x="2762" y="453"/>
                    <a:pt x="2703" y="382"/>
                    <a:pt x="2584" y="275"/>
                  </a:cubicBezTo>
                  <a:cubicBezTo>
                    <a:pt x="2465" y="156"/>
                    <a:pt x="2298" y="1"/>
                    <a:pt x="2000" y="1"/>
                  </a:cubicBezTo>
                  <a:cubicBezTo>
                    <a:pt x="1703" y="1"/>
                    <a:pt x="1560" y="156"/>
                    <a:pt x="1417" y="275"/>
                  </a:cubicBezTo>
                  <a:cubicBezTo>
                    <a:pt x="1322" y="382"/>
                    <a:pt x="1238" y="453"/>
                    <a:pt x="1084" y="453"/>
                  </a:cubicBezTo>
                  <a:cubicBezTo>
                    <a:pt x="917" y="453"/>
                    <a:pt x="857" y="382"/>
                    <a:pt x="738" y="275"/>
                  </a:cubicBezTo>
                  <a:cubicBezTo>
                    <a:pt x="619" y="156"/>
                    <a:pt x="453" y="1"/>
                    <a:pt x="155"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96" name="Google Shape;9569;p66"/>
            <p:cNvSpPr/>
            <p:nvPr/>
          </p:nvSpPr>
          <p:spPr>
            <a:xfrm>
              <a:off x="3617304" y="3962922"/>
              <a:ext cx="98655" cy="24688"/>
            </a:xfrm>
            <a:custGeom>
              <a:avLst/>
              <a:rect l="l" t="t" r="r" b="b"/>
              <a:pathLst>
                <a:path w="3097" h="775">
                  <a:moveTo>
                    <a:pt x="167" y="0"/>
                  </a:moveTo>
                  <a:cubicBezTo>
                    <a:pt x="72" y="0"/>
                    <a:pt x="0" y="84"/>
                    <a:pt x="0" y="167"/>
                  </a:cubicBezTo>
                  <a:cubicBezTo>
                    <a:pt x="0" y="262"/>
                    <a:pt x="72" y="334"/>
                    <a:pt x="167" y="334"/>
                  </a:cubicBezTo>
                  <a:cubicBezTo>
                    <a:pt x="334" y="334"/>
                    <a:pt x="393" y="405"/>
                    <a:pt x="512" y="512"/>
                  </a:cubicBezTo>
                  <a:cubicBezTo>
                    <a:pt x="632" y="632"/>
                    <a:pt x="786" y="774"/>
                    <a:pt x="1084" y="774"/>
                  </a:cubicBezTo>
                  <a:cubicBezTo>
                    <a:pt x="1382" y="774"/>
                    <a:pt x="1536" y="632"/>
                    <a:pt x="1667" y="512"/>
                  </a:cubicBezTo>
                  <a:cubicBezTo>
                    <a:pt x="1775" y="405"/>
                    <a:pt x="1846" y="334"/>
                    <a:pt x="2013" y="334"/>
                  </a:cubicBezTo>
                  <a:cubicBezTo>
                    <a:pt x="2179" y="334"/>
                    <a:pt x="2239" y="405"/>
                    <a:pt x="2358" y="512"/>
                  </a:cubicBezTo>
                  <a:cubicBezTo>
                    <a:pt x="2477" y="632"/>
                    <a:pt x="2632" y="774"/>
                    <a:pt x="2929" y="774"/>
                  </a:cubicBezTo>
                  <a:cubicBezTo>
                    <a:pt x="3025" y="774"/>
                    <a:pt x="3096" y="703"/>
                    <a:pt x="3096" y="620"/>
                  </a:cubicBezTo>
                  <a:cubicBezTo>
                    <a:pt x="3096" y="524"/>
                    <a:pt x="3025" y="453"/>
                    <a:pt x="2929" y="453"/>
                  </a:cubicBezTo>
                  <a:cubicBezTo>
                    <a:pt x="2775" y="441"/>
                    <a:pt x="2691" y="381"/>
                    <a:pt x="2596" y="274"/>
                  </a:cubicBezTo>
                  <a:cubicBezTo>
                    <a:pt x="2477" y="155"/>
                    <a:pt x="2310" y="0"/>
                    <a:pt x="2013" y="0"/>
                  </a:cubicBezTo>
                  <a:cubicBezTo>
                    <a:pt x="1715" y="0"/>
                    <a:pt x="1560" y="155"/>
                    <a:pt x="1429" y="274"/>
                  </a:cubicBezTo>
                  <a:cubicBezTo>
                    <a:pt x="1322" y="381"/>
                    <a:pt x="1251" y="453"/>
                    <a:pt x="1084" y="453"/>
                  </a:cubicBezTo>
                  <a:cubicBezTo>
                    <a:pt x="929" y="453"/>
                    <a:pt x="870" y="381"/>
                    <a:pt x="751" y="274"/>
                  </a:cubicBezTo>
                  <a:cubicBezTo>
                    <a:pt x="632" y="155"/>
                    <a:pt x="465" y="0"/>
                    <a:pt x="167"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grpSp>
        <p:nvGrpSpPr>
          <p:cNvPr id="97" name="Google Shape;9570;p66"/>
          <p:cNvGrpSpPr/>
          <p:nvPr/>
        </p:nvGrpSpPr>
        <p:grpSpPr>
          <a:xfrm>
            <a:off x="5315610" y="5468562"/>
            <a:ext cx="369805" cy="353782"/>
            <a:chOff x="3950316" y="3820307"/>
            <a:chExt cx="369805" cy="353782"/>
          </a:xfrm>
          <a:solidFill>
            <a:schemeClr val="accent1"/>
          </a:solidFill>
        </p:grpSpPr>
        <p:sp>
          <p:nvSpPr>
            <p:cNvPr id="98" name="Google Shape;9571;p66"/>
            <p:cNvSpPr/>
            <p:nvPr/>
          </p:nvSpPr>
          <p:spPr>
            <a:xfrm>
              <a:off x="4040561" y="3880991"/>
              <a:ext cx="99802" cy="28383"/>
            </a:xfrm>
            <a:custGeom>
              <a:avLst/>
              <a:rect l="l" t="t" r="r" b="b"/>
              <a:pathLst>
                <a:path w="3133" h="891">
                  <a:moveTo>
                    <a:pt x="1572" y="1"/>
                  </a:moveTo>
                  <a:cubicBezTo>
                    <a:pt x="1001" y="1"/>
                    <a:pt x="465" y="227"/>
                    <a:pt x="60" y="632"/>
                  </a:cubicBezTo>
                  <a:cubicBezTo>
                    <a:pt x="1" y="691"/>
                    <a:pt x="1" y="787"/>
                    <a:pt x="60" y="846"/>
                  </a:cubicBezTo>
                  <a:cubicBezTo>
                    <a:pt x="84" y="876"/>
                    <a:pt x="123" y="891"/>
                    <a:pt x="165" y="891"/>
                  </a:cubicBezTo>
                  <a:cubicBezTo>
                    <a:pt x="206" y="891"/>
                    <a:pt x="251" y="876"/>
                    <a:pt x="287" y="846"/>
                  </a:cubicBezTo>
                  <a:cubicBezTo>
                    <a:pt x="632" y="513"/>
                    <a:pt x="1072" y="310"/>
                    <a:pt x="1572" y="310"/>
                  </a:cubicBezTo>
                  <a:cubicBezTo>
                    <a:pt x="2061" y="310"/>
                    <a:pt x="2501" y="513"/>
                    <a:pt x="2846" y="846"/>
                  </a:cubicBezTo>
                  <a:cubicBezTo>
                    <a:pt x="2876" y="876"/>
                    <a:pt x="2918" y="891"/>
                    <a:pt x="2960" y="891"/>
                  </a:cubicBezTo>
                  <a:cubicBezTo>
                    <a:pt x="3001" y="891"/>
                    <a:pt x="3043" y="876"/>
                    <a:pt x="3073" y="846"/>
                  </a:cubicBezTo>
                  <a:cubicBezTo>
                    <a:pt x="3132" y="787"/>
                    <a:pt x="3132" y="691"/>
                    <a:pt x="3073" y="632"/>
                  </a:cubicBezTo>
                  <a:cubicBezTo>
                    <a:pt x="2668" y="227"/>
                    <a:pt x="2132" y="1"/>
                    <a:pt x="1572"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99" name="Google Shape;9572;p66"/>
            <p:cNvSpPr/>
            <p:nvPr/>
          </p:nvSpPr>
          <p:spPr>
            <a:xfrm>
              <a:off x="3950316" y="3820307"/>
              <a:ext cx="369805" cy="353782"/>
            </a:xfrm>
            <a:custGeom>
              <a:avLst/>
              <a:rect l="l" t="t" r="r" b="b"/>
              <a:pathLst>
                <a:path w="11609" h="11106">
                  <a:moveTo>
                    <a:pt x="7358" y="6728"/>
                  </a:moveTo>
                  <a:lnTo>
                    <a:pt x="7799" y="7156"/>
                  </a:lnTo>
                  <a:lnTo>
                    <a:pt x="7513" y="7442"/>
                  </a:lnTo>
                  <a:lnTo>
                    <a:pt x="7084" y="7014"/>
                  </a:lnTo>
                  <a:cubicBezTo>
                    <a:pt x="7180" y="6918"/>
                    <a:pt x="7275" y="6835"/>
                    <a:pt x="7358" y="6728"/>
                  </a:cubicBezTo>
                  <a:close/>
                  <a:moveTo>
                    <a:pt x="4395" y="358"/>
                  </a:moveTo>
                  <a:cubicBezTo>
                    <a:pt x="5337" y="358"/>
                    <a:pt x="6281" y="715"/>
                    <a:pt x="7001" y="1429"/>
                  </a:cubicBezTo>
                  <a:cubicBezTo>
                    <a:pt x="8370" y="2799"/>
                    <a:pt x="8430" y="4942"/>
                    <a:pt x="7239" y="6382"/>
                  </a:cubicBezTo>
                  <a:cubicBezTo>
                    <a:pt x="7096" y="6561"/>
                    <a:pt x="6930" y="6728"/>
                    <a:pt x="6763" y="6859"/>
                  </a:cubicBezTo>
                  <a:cubicBezTo>
                    <a:pt x="6075" y="7434"/>
                    <a:pt x="5230" y="7723"/>
                    <a:pt x="4386" y="7723"/>
                  </a:cubicBezTo>
                  <a:cubicBezTo>
                    <a:pt x="3448" y="7723"/>
                    <a:pt x="2513" y="7365"/>
                    <a:pt x="1798" y="6644"/>
                  </a:cubicBezTo>
                  <a:cubicBezTo>
                    <a:pt x="357" y="5192"/>
                    <a:pt x="357" y="2870"/>
                    <a:pt x="1798" y="1429"/>
                  </a:cubicBezTo>
                  <a:cubicBezTo>
                    <a:pt x="2512" y="715"/>
                    <a:pt x="3453" y="358"/>
                    <a:pt x="4395" y="358"/>
                  </a:cubicBezTo>
                  <a:close/>
                  <a:moveTo>
                    <a:pt x="8226" y="7228"/>
                  </a:moveTo>
                  <a:cubicBezTo>
                    <a:pt x="8260" y="7228"/>
                    <a:pt x="8293" y="7240"/>
                    <a:pt x="8311" y="7264"/>
                  </a:cubicBezTo>
                  <a:lnTo>
                    <a:pt x="8763" y="7668"/>
                  </a:lnTo>
                  <a:lnTo>
                    <a:pt x="8001" y="8430"/>
                  </a:lnTo>
                  <a:lnTo>
                    <a:pt x="7620" y="7966"/>
                  </a:lnTo>
                  <a:cubicBezTo>
                    <a:pt x="7573" y="7918"/>
                    <a:pt x="7573" y="7835"/>
                    <a:pt x="7620" y="7787"/>
                  </a:cubicBezTo>
                  <a:lnTo>
                    <a:pt x="8132" y="7264"/>
                  </a:lnTo>
                  <a:cubicBezTo>
                    <a:pt x="8156" y="7240"/>
                    <a:pt x="8192" y="7228"/>
                    <a:pt x="8226" y="7228"/>
                  </a:cubicBezTo>
                  <a:close/>
                  <a:moveTo>
                    <a:pt x="9013" y="7871"/>
                  </a:moveTo>
                  <a:lnTo>
                    <a:pt x="10871" y="9514"/>
                  </a:lnTo>
                  <a:cubicBezTo>
                    <a:pt x="11192" y="9800"/>
                    <a:pt x="11204" y="10276"/>
                    <a:pt x="10906" y="10573"/>
                  </a:cubicBezTo>
                  <a:cubicBezTo>
                    <a:pt x="10765" y="10715"/>
                    <a:pt x="10580" y="10784"/>
                    <a:pt x="10396" y="10784"/>
                  </a:cubicBezTo>
                  <a:cubicBezTo>
                    <a:pt x="10193" y="10784"/>
                    <a:pt x="9990" y="10700"/>
                    <a:pt x="9847" y="10538"/>
                  </a:cubicBezTo>
                  <a:lnTo>
                    <a:pt x="8227" y="8668"/>
                  </a:lnTo>
                  <a:lnTo>
                    <a:pt x="9013" y="7871"/>
                  </a:lnTo>
                  <a:close/>
                  <a:moveTo>
                    <a:pt x="4423" y="1"/>
                  </a:moveTo>
                  <a:cubicBezTo>
                    <a:pt x="3396" y="1"/>
                    <a:pt x="2370" y="394"/>
                    <a:pt x="1584" y="1179"/>
                  </a:cubicBezTo>
                  <a:cubicBezTo>
                    <a:pt x="0" y="2775"/>
                    <a:pt x="0" y="5299"/>
                    <a:pt x="1560" y="6883"/>
                  </a:cubicBezTo>
                  <a:cubicBezTo>
                    <a:pt x="2340" y="7663"/>
                    <a:pt x="3364" y="8052"/>
                    <a:pt x="4389" y="8052"/>
                  </a:cubicBezTo>
                  <a:cubicBezTo>
                    <a:pt x="5257" y="8052"/>
                    <a:pt x="6126" y="7773"/>
                    <a:pt x="6846" y="7216"/>
                  </a:cubicBezTo>
                  <a:lnTo>
                    <a:pt x="7323" y="7692"/>
                  </a:lnTo>
                  <a:cubicBezTo>
                    <a:pt x="7239" y="7859"/>
                    <a:pt x="7263" y="8049"/>
                    <a:pt x="7394" y="8180"/>
                  </a:cubicBezTo>
                  <a:lnTo>
                    <a:pt x="9644" y="10752"/>
                  </a:lnTo>
                  <a:cubicBezTo>
                    <a:pt x="9847" y="10986"/>
                    <a:pt x="10133" y="11105"/>
                    <a:pt x="10421" y="11105"/>
                  </a:cubicBezTo>
                  <a:cubicBezTo>
                    <a:pt x="10690" y="11105"/>
                    <a:pt x="10961" y="11001"/>
                    <a:pt x="11168" y="10788"/>
                  </a:cubicBezTo>
                  <a:cubicBezTo>
                    <a:pt x="11609" y="10359"/>
                    <a:pt x="11573" y="9657"/>
                    <a:pt x="11133" y="9264"/>
                  </a:cubicBezTo>
                  <a:lnTo>
                    <a:pt x="8573" y="7014"/>
                  </a:lnTo>
                  <a:cubicBezTo>
                    <a:pt x="8483" y="6939"/>
                    <a:pt x="8369" y="6897"/>
                    <a:pt x="8259" y="6897"/>
                  </a:cubicBezTo>
                  <a:cubicBezTo>
                    <a:pt x="8194" y="6897"/>
                    <a:pt x="8130" y="6911"/>
                    <a:pt x="8073" y="6942"/>
                  </a:cubicBezTo>
                  <a:lnTo>
                    <a:pt x="7596" y="6454"/>
                  </a:lnTo>
                  <a:cubicBezTo>
                    <a:pt x="8811" y="4894"/>
                    <a:pt x="8704" y="2632"/>
                    <a:pt x="7263" y="1179"/>
                  </a:cubicBezTo>
                  <a:cubicBezTo>
                    <a:pt x="6477" y="394"/>
                    <a:pt x="5450" y="1"/>
                    <a:pt x="4423"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00" name="Google Shape;9573;p66"/>
            <p:cNvSpPr/>
            <p:nvPr/>
          </p:nvSpPr>
          <p:spPr>
            <a:xfrm>
              <a:off x="4098219" y="3850602"/>
              <a:ext cx="101299" cy="195781"/>
            </a:xfrm>
            <a:custGeom>
              <a:avLst/>
              <a:rect l="l" t="t" r="r" b="b"/>
              <a:pathLst>
                <a:path w="3180" h="6146">
                  <a:moveTo>
                    <a:pt x="194" y="1"/>
                  </a:moveTo>
                  <a:cubicBezTo>
                    <a:pt x="120" y="1"/>
                    <a:pt x="58" y="57"/>
                    <a:pt x="36" y="133"/>
                  </a:cubicBezTo>
                  <a:cubicBezTo>
                    <a:pt x="24" y="228"/>
                    <a:pt x="84" y="300"/>
                    <a:pt x="179" y="312"/>
                  </a:cubicBezTo>
                  <a:cubicBezTo>
                    <a:pt x="775" y="407"/>
                    <a:pt x="1322" y="669"/>
                    <a:pt x="1739" y="1110"/>
                  </a:cubicBezTo>
                  <a:cubicBezTo>
                    <a:pt x="2822" y="2193"/>
                    <a:pt x="2822" y="3967"/>
                    <a:pt x="1739" y="5050"/>
                  </a:cubicBezTo>
                  <a:cubicBezTo>
                    <a:pt x="1286" y="5479"/>
                    <a:pt x="739" y="5765"/>
                    <a:pt x="143" y="5836"/>
                  </a:cubicBezTo>
                  <a:cubicBezTo>
                    <a:pt x="60" y="5848"/>
                    <a:pt x="1" y="5932"/>
                    <a:pt x="13" y="6015"/>
                  </a:cubicBezTo>
                  <a:cubicBezTo>
                    <a:pt x="24" y="6086"/>
                    <a:pt x="84" y="6146"/>
                    <a:pt x="179" y="6146"/>
                  </a:cubicBezTo>
                  <a:lnTo>
                    <a:pt x="203" y="6146"/>
                  </a:lnTo>
                  <a:cubicBezTo>
                    <a:pt x="870" y="6063"/>
                    <a:pt x="1489" y="5753"/>
                    <a:pt x="1977" y="5277"/>
                  </a:cubicBezTo>
                  <a:cubicBezTo>
                    <a:pt x="3180" y="4062"/>
                    <a:pt x="3180" y="2086"/>
                    <a:pt x="1977" y="883"/>
                  </a:cubicBezTo>
                  <a:cubicBezTo>
                    <a:pt x="1501" y="407"/>
                    <a:pt x="894" y="97"/>
                    <a:pt x="215" y="2"/>
                  </a:cubicBezTo>
                  <a:cubicBezTo>
                    <a:pt x="208" y="1"/>
                    <a:pt x="201" y="1"/>
                    <a:pt x="194"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01" name="Google Shape;9574;p66"/>
            <p:cNvSpPr/>
            <p:nvPr/>
          </p:nvSpPr>
          <p:spPr>
            <a:xfrm>
              <a:off x="3981789" y="3849136"/>
              <a:ext cx="103178" cy="198011"/>
            </a:xfrm>
            <a:custGeom>
              <a:avLst/>
              <a:rect l="l" t="t" r="r" b="b"/>
              <a:pathLst>
                <a:path w="3239" h="6216">
                  <a:moveTo>
                    <a:pt x="3036" y="1"/>
                  </a:moveTo>
                  <a:cubicBezTo>
                    <a:pt x="2346" y="120"/>
                    <a:pt x="1703" y="441"/>
                    <a:pt x="1215" y="929"/>
                  </a:cubicBezTo>
                  <a:cubicBezTo>
                    <a:pt x="0" y="2132"/>
                    <a:pt x="0" y="4108"/>
                    <a:pt x="1215" y="5323"/>
                  </a:cubicBezTo>
                  <a:cubicBezTo>
                    <a:pt x="1715" y="5823"/>
                    <a:pt x="2346" y="6120"/>
                    <a:pt x="3036" y="6216"/>
                  </a:cubicBezTo>
                  <a:lnTo>
                    <a:pt x="3060" y="6216"/>
                  </a:lnTo>
                  <a:cubicBezTo>
                    <a:pt x="3132" y="6216"/>
                    <a:pt x="3203" y="6156"/>
                    <a:pt x="3215" y="6061"/>
                  </a:cubicBezTo>
                  <a:cubicBezTo>
                    <a:pt x="3239" y="5978"/>
                    <a:pt x="3156" y="5894"/>
                    <a:pt x="3072" y="5882"/>
                  </a:cubicBezTo>
                  <a:cubicBezTo>
                    <a:pt x="2441" y="5811"/>
                    <a:pt x="1882" y="5537"/>
                    <a:pt x="1429" y="5085"/>
                  </a:cubicBezTo>
                  <a:cubicBezTo>
                    <a:pt x="346" y="3989"/>
                    <a:pt x="346" y="2215"/>
                    <a:pt x="1429" y="1132"/>
                  </a:cubicBezTo>
                  <a:cubicBezTo>
                    <a:pt x="1882" y="691"/>
                    <a:pt x="2441" y="405"/>
                    <a:pt x="3072" y="334"/>
                  </a:cubicBezTo>
                  <a:cubicBezTo>
                    <a:pt x="3156" y="322"/>
                    <a:pt x="3215" y="239"/>
                    <a:pt x="3215" y="155"/>
                  </a:cubicBezTo>
                  <a:cubicBezTo>
                    <a:pt x="3203" y="60"/>
                    <a:pt x="3132" y="1"/>
                    <a:pt x="3036"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grpSp>
        <p:nvGrpSpPr>
          <p:cNvPr id="102" name="Google Shape;9575;p66"/>
          <p:cNvGrpSpPr/>
          <p:nvPr/>
        </p:nvGrpSpPr>
        <p:grpSpPr>
          <a:xfrm>
            <a:off x="3127203" y="5460216"/>
            <a:ext cx="307974" cy="371716"/>
            <a:chOff x="1761909" y="3811961"/>
            <a:chExt cx="307974" cy="371716"/>
          </a:xfrm>
          <a:solidFill>
            <a:schemeClr val="accent1"/>
          </a:solidFill>
        </p:grpSpPr>
        <p:sp>
          <p:nvSpPr>
            <p:cNvPr id="103" name="Google Shape;9576;p66"/>
            <p:cNvSpPr/>
            <p:nvPr/>
          </p:nvSpPr>
          <p:spPr>
            <a:xfrm>
              <a:off x="1761909" y="3811961"/>
              <a:ext cx="307974" cy="371716"/>
            </a:xfrm>
            <a:custGeom>
              <a:avLst/>
              <a:rect l="l" t="t" r="r" b="b"/>
              <a:pathLst>
                <a:path w="9668" h="11669">
                  <a:moveTo>
                    <a:pt x="8930" y="310"/>
                  </a:moveTo>
                  <a:cubicBezTo>
                    <a:pt x="8954" y="310"/>
                    <a:pt x="8977" y="334"/>
                    <a:pt x="8977" y="370"/>
                  </a:cubicBezTo>
                  <a:lnTo>
                    <a:pt x="8977" y="608"/>
                  </a:lnTo>
                  <a:cubicBezTo>
                    <a:pt x="8977" y="632"/>
                    <a:pt x="8954" y="668"/>
                    <a:pt x="8930" y="668"/>
                  </a:cubicBezTo>
                  <a:lnTo>
                    <a:pt x="7989" y="668"/>
                  </a:lnTo>
                  <a:cubicBezTo>
                    <a:pt x="7894" y="668"/>
                    <a:pt x="7811" y="739"/>
                    <a:pt x="7811" y="846"/>
                  </a:cubicBezTo>
                  <a:cubicBezTo>
                    <a:pt x="7811" y="953"/>
                    <a:pt x="7882" y="1025"/>
                    <a:pt x="7989" y="1025"/>
                  </a:cubicBezTo>
                  <a:lnTo>
                    <a:pt x="8668" y="1025"/>
                  </a:lnTo>
                  <a:lnTo>
                    <a:pt x="8668" y="10216"/>
                  </a:lnTo>
                  <a:lnTo>
                    <a:pt x="7263" y="10216"/>
                  </a:lnTo>
                  <a:cubicBezTo>
                    <a:pt x="7168" y="10216"/>
                    <a:pt x="7084" y="10288"/>
                    <a:pt x="7084" y="10395"/>
                  </a:cubicBezTo>
                  <a:cubicBezTo>
                    <a:pt x="7084" y="10502"/>
                    <a:pt x="7156" y="10574"/>
                    <a:pt x="7263" y="10574"/>
                  </a:cubicBezTo>
                  <a:lnTo>
                    <a:pt x="9168" y="10574"/>
                  </a:lnTo>
                  <a:cubicBezTo>
                    <a:pt x="9251" y="10574"/>
                    <a:pt x="9323" y="10657"/>
                    <a:pt x="9323" y="10740"/>
                  </a:cubicBezTo>
                  <a:lnTo>
                    <a:pt x="9323" y="11324"/>
                  </a:lnTo>
                  <a:lnTo>
                    <a:pt x="333" y="11324"/>
                  </a:lnTo>
                  <a:lnTo>
                    <a:pt x="333" y="10740"/>
                  </a:lnTo>
                  <a:cubicBezTo>
                    <a:pt x="333" y="10657"/>
                    <a:pt x="417" y="10574"/>
                    <a:pt x="500" y="10574"/>
                  </a:cubicBezTo>
                  <a:lnTo>
                    <a:pt x="6513" y="10574"/>
                  </a:lnTo>
                  <a:cubicBezTo>
                    <a:pt x="6608" y="10574"/>
                    <a:pt x="6691" y="10502"/>
                    <a:pt x="6691" y="10395"/>
                  </a:cubicBezTo>
                  <a:cubicBezTo>
                    <a:pt x="6691" y="10288"/>
                    <a:pt x="6620" y="10216"/>
                    <a:pt x="6513" y="10216"/>
                  </a:cubicBezTo>
                  <a:lnTo>
                    <a:pt x="976" y="10216"/>
                  </a:lnTo>
                  <a:lnTo>
                    <a:pt x="976" y="1025"/>
                  </a:lnTo>
                  <a:lnTo>
                    <a:pt x="7263" y="1025"/>
                  </a:lnTo>
                  <a:cubicBezTo>
                    <a:pt x="7346" y="1025"/>
                    <a:pt x="7442" y="953"/>
                    <a:pt x="7442" y="846"/>
                  </a:cubicBezTo>
                  <a:cubicBezTo>
                    <a:pt x="7442" y="739"/>
                    <a:pt x="7358" y="668"/>
                    <a:pt x="7263" y="668"/>
                  </a:cubicBezTo>
                  <a:lnTo>
                    <a:pt x="750" y="668"/>
                  </a:lnTo>
                  <a:cubicBezTo>
                    <a:pt x="726" y="668"/>
                    <a:pt x="691" y="632"/>
                    <a:pt x="691" y="608"/>
                  </a:cubicBezTo>
                  <a:lnTo>
                    <a:pt x="691" y="370"/>
                  </a:lnTo>
                  <a:cubicBezTo>
                    <a:pt x="691" y="334"/>
                    <a:pt x="726" y="310"/>
                    <a:pt x="750" y="310"/>
                  </a:cubicBezTo>
                  <a:lnTo>
                    <a:pt x="8930" y="310"/>
                  </a:lnTo>
                  <a:close/>
                  <a:moveTo>
                    <a:pt x="738" y="1"/>
                  </a:moveTo>
                  <a:cubicBezTo>
                    <a:pt x="512" y="1"/>
                    <a:pt x="333" y="179"/>
                    <a:pt x="333" y="394"/>
                  </a:cubicBezTo>
                  <a:lnTo>
                    <a:pt x="333" y="632"/>
                  </a:lnTo>
                  <a:cubicBezTo>
                    <a:pt x="333" y="810"/>
                    <a:pt x="453" y="977"/>
                    <a:pt x="619" y="1025"/>
                  </a:cubicBezTo>
                  <a:lnTo>
                    <a:pt x="619" y="10240"/>
                  </a:lnTo>
                  <a:lnTo>
                    <a:pt x="500" y="10240"/>
                  </a:lnTo>
                  <a:cubicBezTo>
                    <a:pt x="214" y="10240"/>
                    <a:pt x="0" y="10454"/>
                    <a:pt x="0" y="10740"/>
                  </a:cubicBezTo>
                  <a:lnTo>
                    <a:pt x="0" y="11490"/>
                  </a:lnTo>
                  <a:cubicBezTo>
                    <a:pt x="0" y="11574"/>
                    <a:pt x="72" y="11669"/>
                    <a:pt x="179" y="11669"/>
                  </a:cubicBezTo>
                  <a:lnTo>
                    <a:pt x="9489" y="11669"/>
                  </a:lnTo>
                  <a:cubicBezTo>
                    <a:pt x="9585" y="11669"/>
                    <a:pt x="9668" y="11586"/>
                    <a:pt x="9668" y="11490"/>
                  </a:cubicBezTo>
                  <a:lnTo>
                    <a:pt x="9668" y="10740"/>
                  </a:lnTo>
                  <a:cubicBezTo>
                    <a:pt x="9656" y="10454"/>
                    <a:pt x="9430" y="10240"/>
                    <a:pt x="9144" y="10240"/>
                  </a:cubicBezTo>
                  <a:lnTo>
                    <a:pt x="9001" y="10240"/>
                  </a:lnTo>
                  <a:lnTo>
                    <a:pt x="9001" y="1025"/>
                  </a:lnTo>
                  <a:cubicBezTo>
                    <a:pt x="9180" y="977"/>
                    <a:pt x="9311" y="810"/>
                    <a:pt x="9311" y="632"/>
                  </a:cubicBezTo>
                  <a:lnTo>
                    <a:pt x="9311" y="394"/>
                  </a:lnTo>
                  <a:cubicBezTo>
                    <a:pt x="9311" y="179"/>
                    <a:pt x="9132" y="1"/>
                    <a:pt x="8906" y="1"/>
                  </a:cubicBezTo>
                  <a:lnTo>
                    <a:pt x="738" y="1"/>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04" name="Google Shape;9577;p66"/>
            <p:cNvSpPr/>
            <p:nvPr/>
          </p:nvSpPr>
          <p:spPr>
            <a:xfrm>
              <a:off x="1921566" y="3855953"/>
              <a:ext cx="105854" cy="271213"/>
            </a:xfrm>
            <a:custGeom>
              <a:avLst/>
              <a:rect l="l" t="t" r="r" b="b"/>
              <a:pathLst>
                <a:path w="3323" h="8514">
                  <a:moveTo>
                    <a:pt x="2977" y="346"/>
                  </a:moveTo>
                  <a:lnTo>
                    <a:pt x="2977" y="1370"/>
                  </a:lnTo>
                  <a:lnTo>
                    <a:pt x="2394" y="1370"/>
                  </a:lnTo>
                  <a:cubicBezTo>
                    <a:pt x="2203" y="1370"/>
                    <a:pt x="2049" y="1513"/>
                    <a:pt x="2049" y="1704"/>
                  </a:cubicBezTo>
                  <a:lnTo>
                    <a:pt x="2049" y="2168"/>
                  </a:lnTo>
                  <a:lnTo>
                    <a:pt x="1715" y="2168"/>
                  </a:lnTo>
                  <a:cubicBezTo>
                    <a:pt x="1548" y="2168"/>
                    <a:pt x="1417" y="2287"/>
                    <a:pt x="1382" y="2442"/>
                  </a:cubicBezTo>
                  <a:lnTo>
                    <a:pt x="1025" y="2442"/>
                  </a:lnTo>
                  <a:lnTo>
                    <a:pt x="1025" y="1739"/>
                  </a:lnTo>
                  <a:cubicBezTo>
                    <a:pt x="1025" y="1549"/>
                    <a:pt x="882" y="1394"/>
                    <a:pt x="679" y="1394"/>
                  </a:cubicBezTo>
                  <a:lnTo>
                    <a:pt x="346" y="1394"/>
                  </a:lnTo>
                  <a:lnTo>
                    <a:pt x="346" y="346"/>
                  </a:lnTo>
                  <a:lnTo>
                    <a:pt x="2977" y="346"/>
                  </a:lnTo>
                  <a:close/>
                  <a:moveTo>
                    <a:pt x="679" y="1739"/>
                  </a:moveTo>
                  <a:lnTo>
                    <a:pt x="679" y="2763"/>
                  </a:lnTo>
                  <a:lnTo>
                    <a:pt x="679" y="3954"/>
                  </a:lnTo>
                  <a:lnTo>
                    <a:pt x="346" y="3954"/>
                  </a:lnTo>
                  <a:lnTo>
                    <a:pt x="346" y="1739"/>
                  </a:lnTo>
                  <a:lnTo>
                    <a:pt x="679" y="1739"/>
                  </a:lnTo>
                  <a:close/>
                  <a:moveTo>
                    <a:pt x="1370" y="2763"/>
                  </a:moveTo>
                  <a:lnTo>
                    <a:pt x="1370" y="3954"/>
                  </a:lnTo>
                  <a:lnTo>
                    <a:pt x="1025" y="3954"/>
                  </a:lnTo>
                  <a:lnTo>
                    <a:pt x="1025" y="2763"/>
                  </a:lnTo>
                  <a:lnTo>
                    <a:pt x="1370" y="2763"/>
                  </a:lnTo>
                  <a:close/>
                  <a:moveTo>
                    <a:pt x="2049" y="2513"/>
                  </a:moveTo>
                  <a:lnTo>
                    <a:pt x="2049" y="3954"/>
                  </a:lnTo>
                  <a:lnTo>
                    <a:pt x="1715" y="3954"/>
                  </a:lnTo>
                  <a:lnTo>
                    <a:pt x="1715" y="2763"/>
                  </a:lnTo>
                  <a:lnTo>
                    <a:pt x="1715" y="2513"/>
                  </a:lnTo>
                  <a:lnTo>
                    <a:pt x="2049" y="2513"/>
                  </a:lnTo>
                  <a:close/>
                  <a:moveTo>
                    <a:pt x="2977" y="1727"/>
                  </a:moveTo>
                  <a:lnTo>
                    <a:pt x="2977" y="3954"/>
                  </a:lnTo>
                  <a:lnTo>
                    <a:pt x="2394" y="3954"/>
                  </a:lnTo>
                  <a:lnTo>
                    <a:pt x="2394" y="2513"/>
                  </a:lnTo>
                  <a:lnTo>
                    <a:pt x="2394" y="1727"/>
                  </a:lnTo>
                  <a:lnTo>
                    <a:pt x="2977" y="1727"/>
                  </a:lnTo>
                  <a:close/>
                  <a:moveTo>
                    <a:pt x="2977" y="4299"/>
                  </a:moveTo>
                  <a:lnTo>
                    <a:pt x="2977" y="4644"/>
                  </a:lnTo>
                  <a:lnTo>
                    <a:pt x="346" y="4644"/>
                  </a:lnTo>
                  <a:lnTo>
                    <a:pt x="346" y="4299"/>
                  </a:lnTo>
                  <a:lnTo>
                    <a:pt x="2977" y="4299"/>
                  </a:lnTo>
                  <a:close/>
                  <a:moveTo>
                    <a:pt x="2977" y="4990"/>
                  </a:moveTo>
                  <a:lnTo>
                    <a:pt x="2977" y="7347"/>
                  </a:lnTo>
                  <a:lnTo>
                    <a:pt x="2453" y="6085"/>
                  </a:lnTo>
                  <a:cubicBezTo>
                    <a:pt x="2430" y="6014"/>
                    <a:pt x="2346" y="5942"/>
                    <a:pt x="2275" y="5906"/>
                  </a:cubicBezTo>
                  <a:cubicBezTo>
                    <a:pt x="2239" y="5889"/>
                    <a:pt x="2197" y="5880"/>
                    <a:pt x="2154" y="5880"/>
                  </a:cubicBezTo>
                  <a:cubicBezTo>
                    <a:pt x="2111" y="5880"/>
                    <a:pt x="2066" y="5889"/>
                    <a:pt x="2025" y="5906"/>
                  </a:cubicBezTo>
                  <a:lnTo>
                    <a:pt x="1679" y="6061"/>
                  </a:lnTo>
                  <a:cubicBezTo>
                    <a:pt x="1596" y="6085"/>
                    <a:pt x="1537" y="6156"/>
                    <a:pt x="1501" y="6240"/>
                  </a:cubicBezTo>
                  <a:cubicBezTo>
                    <a:pt x="1477" y="6311"/>
                    <a:pt x="1477" y="6395"/>
                    <a:pt x="1501" y="6490"/>
                  </a:cubicBezTo>
                  <a:lnTo>
                    <a:pt x="1513" y="6537"/>
                  </a:lnTo>
                  <a:cubicBezTo>
                    <a:pt x="1477" y="6514"/>
                    <a:pt x="1429" y="6502"/>
                    <a:pt x="1382" y="6502"/>
                  </a:cubicBezTo>
                  <a:lnTo>
                    <a:pt x="1025" y="6502"/>
                  </a:lnTo>
                  <a:lnTo>
                    <a:pt x="1025" y="5942"/>
                  </a:lnTo>
                  <a:cubicBezTo>
                    <a:pt x="1025" y="5740"/>
                    <a:pt x="882" y="5597"/>
                    <a:pt x="679" y="5597"/>
                  </a:cubicBezTo>
                  <a:lnTo>
                    <a:pt x="346" y="5597"/>
                  </a:lnTo>
                  <a:lnTo>
                    <a:pt x="346" y="4990"/>
                  </a:lnTo>
                  <a:lnTo>
                    <a:pt x="2977" y="4990"/>
                  </a:lnTo>
                  <a:close/>
                  <a:moveTo>
                    <a:pt x="2132" y="6252"/>
                  </a:moveTo>
                  <a:lnTo>
                    <a:pt x="2858" y="7990"/>
                  </a:lnTo>
                  <a:lnTo>
                    <a:pt x="2549" y="8121"/>
                  </a:lnTo>
                  <a:lnTo>
                    <a:pt x="1810" y="6383"/>
                  </a:lnTo>
                  <a:lnTo>
                    <a:pt x="2132" y="6252"/>
                  </a:lnTo>
                  <a:close/>
                  <a:moveTo>
                    <a:pt x="679" y="5954"/>
                  </a:moveTo>
                  <a:lnTo>
                    <a:pt x="679" y="6835"/>
                  </a:lnTo>
                  <a:lnTo>
                    <a:pt x="679" y="8169"/>
                  </a:lnTo>
                  <a:lnTo>
                    <a:pt x="346" y="8169"/>
                  </a:lnTo>
                  <a:lnTo>
                    <a:pt x="346" y="5954"/>
                  </a:lnTo>
                  <a:lnTo>
                    <a:pt x="679" y="5954"/>
                  </a:lnTo>
                  <a:close/>
                  <a:moveTo>
                    <a:pt x="1370" y="6847"/>
                  </a:moveTo>
                  <a:lnTo>
                    <a:pt x="1370" y="8169"/>
                  </a:lnTo>
                  <a:lnTo>
                    <a:pt x="1025" y="8169"/>
                  </a:lnTo>
                  <a:lnTo>
                    <a:pt x="1025" y="6847"/>
                  </a:lnTo>
                  <a:lnTo>
                    <a:pt x="1370" y="6847"/>
                  </a:lnTo>
                  <a:close/>
                  <a:moveTo>
                    <a:pt x="1715" y="6990"/>
                  </a:moveTo>
                  <a:lnTo>
                    <a:pt x="2203" y="8169"/>
                  </a:lnTo>
                  <a:lnTo>
                    <a:pt x="1715" y="8169"/>
                  </a:lnTo>
                  <a:lnTo>
                    <a:pt x="1715" y="6990"/>
                  </a:lnTo>
                  <a:close/>
                  <a:moveTo>
                    <a:pt x="251" y="1"/>
                  </a:moveTo>
                  <a:cubicBezTo>
                    <a:pt x="120" y="1"/>
                    <a:pt x="1" y="120"/>
                    <a:pt x="1" y="251"/>
                  </a:cubicBezTo>
                  <a:lnTo>
                    <a:pt x="1" y="8252"/>
                  </a:lnTo>
                  <a:cubicBezTo>
                    <a:pt x="1" y="8395"/>
                    <a:pt x="120" y="8514"/>
                    <a:pt x="251" y="8514"/>
                  </a:cubicBezTo>
                  <a:lnTo>
                    <a:pt x="3061" y="8514"/>
                  </a:lnTo>
                  <a:cubicBezTo>
                    <a:pt x="3203" y="8514"/>
                    <a:pt x="3322" y="8395"/>
                    <a:pt x="3322" y="8252"/>
                  </a:cubicBezTo>
                  <a:lnTo>
                    <a:pt x="3322" y="1704"/>
                  </a:lnTo>
                  <a:lnTo>
                    <a:pt x="3322" y="251"/>
                  </a:lnTo>
                  <a:cubicBezTo>
                    <a:pt x="3322" y="120"/>
                    <a:pt x="3203" y="1"/>
                    <a:pt x="3061" y="1"/>
                  </a:cubicBezTo>
                  <a:lnTo>
                    <a:pt x="251" y="1"/>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05" name="Google Shape;9578;p66"/>
            <p:cNvSpPr/>
            <p:nvPr/>
          </p:nvSpPr>
          <p:spPr>
            <a:xfrm>
              <a:off x="1803990" y="3855953"/>
              <a:ext cx="106619" cy="165773"/>
            </a:xfrm>
            <a:custGeom>
              <a:avLst/>
              <a:rect l="l" t="t" r="r" b="b"/>
              <a:pathLst>
                <a:path w="3347" h="5204">
                  <a:moveTo>
                    <a:pt x="251" y="1"/>
                  </a:moveTo>
                  <a:cubicBezTo>
                    <a:pt x="120" y="1"/>
                    <a:pt x="1" y="120"/>
                    <a:pt x="1" y="251"/>
                  </a:cubicBezTo>
                  <a:lnTo>
                    <a:pt x="1" y="4954"/>
                  </a:lnTo>
                  <a:cubicBezTo>
                    <a:pt x="1" y="5085"/>
                    <a:pt x="120" y="5204"/>
                    <a:pt x="251" y="5204"/>
                  </a:cubicBezTo>
                  <a:lnTo>
                    <a:pt x="715" y="5204"/>
                  </a:lnTo>
                  <a:cubicBezTo>
                    <a:pt x="798" y="5204"/>
                    <a:pt x="894" y="5133"/>
                    <a:pt x="894" y="5025"/>
                  </a:cubicBezTo>
                  <a:cubicBezTo>
                    <a:pt x="894" y="4930"/>
                    <a:pt x="822" y="4847"/>
                    <a:pt x="715" y="4847"/>
                  </a:cubicBezTo>
                  <a:lnTo>
                    <a:pt x="346" y="4847"/>
                  </a:lnTo>
                  <a:lnTo>
                    <a:pt x="346" y="322"/>
                  </a:lnTo>
                  <a:lnTo>
                    <a:pt x="3001" y="322"/>
                  </a:lnTo>
                  <a:lnTo>
                    <a:pt x="3001" y="4847"/>
                  </a:lnTo>
                  <a:lnTo>
                    <a:pt x="1441" y="4847"/>
                  </a:lnTo>
                  <a:cubicBezTo>
                    <a:pt x="1358" y="4847"/>
                    <a:pt x="1263" y="4930"/>
                    <a:pt x="1263" y="5025"/>
                  </a:cubicBezTo>
                  <a:cubicBezTo>
                    <a:pt x="1263" y="5133"/>
                    <a:pt x="1334" y="5204"/>
                    <a:pt x="1441" y="5204"/>
                  </a:cubicBezTo>
                  <a:lnTo>
                    <a:pt x="3096" y="5204"/>
                  </a:lnTo>
                  <a:cubicBezTo>
                    <a:pt x="3227" y="5204"/>
                    <a:pt x="3346" y="5085"/>
                    <a:pt x="3346" y="4954"/>
                  </a:cubicBezTo>
                  <a:lnTo>
                    <a:pt x="3346" y="251"/>
                  </a:lnTo>
                  <a:cubicBezTo>
                    <a:pt x="3346" y="120"/>
                    <a:pt x="3227" y="1"/>
                    <a:pt x="3096" y="1"/>
                  </a:cubicBezTo>
                  <a:lnTo>
                    <a:pt x="251" y="1"/>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06" name="Google Shape;9579;p66"/>
            <p:cNvSpPr/>
            <p:nvPr/>
          </p:nvSpPr>
          <p:spPr>
            <a:xfrm>
              <a:off x="1824472" y="3932565"/>
              <a:ext cx="63360" cy="11436"/>
            </a:xfrm>
            <a:custGeom>
              <a:avLst/>
              <a:rect l="l" t="t" r="r" b="b"/>
              <a:pathLst>
                <a:path w="1989" h="359">
                  <a:moveTo>
                    <a:pt x="179" y="1"/>
                  </a:moveTo>
                  <a:cubicBezTo>
                    <a:pt x="84" y="1"/>
                    <a:pt x="1" y="84"/>
                    <a:pt x="1" y="180"/>
                  </a:cubicBezTo>
                  <a:cubicBezTo>
                    <a:pt x="1" y="287"/>
                    <a:pt x="84" y="358"/>
                    <a:pt x="179" y="358"/>
                  </a:cubicBezTo>
                  <a:lnTo>
                    <a:pt x="1810" y="358"/>
                  </a:lnTo>
                  <a:cubicBezTo>
                    <a:pt x="1906" y="358"/>
                    <a:pt x="1989" y="287"/>
                    <a:pt x="1989" y="180"/>
                  </a:cubicBezTo>
                  <a:cubicBezTo>
                    <a:pt x="1989" y="84"/>
                    <a:pt x="1918" y="1"/>
                    <a:pt x="1810" y="1"/>
                  </a:cubicBezTo>
                  <a:lnTo>
                    <a:pt x="179" y="1"/>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07" name="Google Shape;9580;p66"/>
            <p:cNvSpPr/>
            <p:nvPr/>
          </p:nvSpPr>
          <p:spPr>
            <a:xfrm>
              <a:off x="1824472" y="3907941"/>
              <a:ext cx="63360" cy="11404"/>
            </a:xfrm>
            <a:custGeom>
              <a:avLst/>
              <a:rect l="l" t="t" r="r" b="b"/>
              <a:pathLst>
                <a:path w="1989" h="358">
                  <a:moveTo>
                    <a:pt x="179" y="0"/>
                  </a:moveTo>
                  <a:cubicBezTo>
                    <a:pt x="84" y="0"/>
                    <a:pt x="1" y="72"/>
                    <a:pt x="1" y="179"/>
                  </a:cubicBezTo>
                  <a:cubicBezTo>
                    <a:pt x="1" y="286"/>
                    <a:pt x="84" y="357"/>
                    <a:pt x="179" y="357"/>
                  </a:cubicBezTo>
                  <a:lnTo>
                    <a:pt x="1810" y="357"/>
                  </a:lnTo>
                  <a:cubicBezTo>
                    <a:pt x="1906" y="357"/>
                    <a:pt x="1989" y="286"/>
                    <a:pt x="1989" y="179"/>
                  </a:cubicBezTo>
                  <a:cubicBezTo>
                    <a:pt x="1989" y="72"/>
                    <a:pt x="1918" y="0"/>
                    <a:pt x="1810" y="0"/>
                  </a:cubicBezTo>
                  <a:lnTo>
                    <a:pt x="179" y="0"/>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08" name="Google Shape;9581;p66"/>
            <p:cNvSpPr/>
            <p:nvPr/>
          </p:nvSpPr>
          <p:spPr>
            <a:xfrm>
              <a:off x="1824472" y="3882903"/>
              <a:ext cx="63360" cy="11404"/>
            </a:xfrm>
            <a:custGeom>
              <a:avLst/>
              <a:rect l="l" t="t" r="r" b="b"/>
              <a:pathLst>
                <a:path w="1989" h="358">
                  <a:moveTo>
                    <a:pt x="179" y="0"/>
                  </a:moveTo>
                  <a:cubicBezTo>
                    <a:pt x="84" y="0"/>
                    <a:pt x="1" y="72"/>
                    <a:pt x="1" y="179"/>
                  </a:cubicBezTo>
                  <a:cubicBezTo>
                    <a:pt x="13" y="286"/>
                    <a:pt x="84" y="357"/>
                    <a:pt x="179" y="357"/>
                  </a:cubicBezTo>
                  <a:lnTo>
                    <a:pt x="1810" y="357"/>
                  </a:lnTo>
                  <a:cubicBezTo>
                    <a:pt x="1906" y="357"/>
                    <a:pt x="1989" y="286"/>
                    <a:pt x="1989" y="179"/>
                  </a:cubicBezTo>
                  <a:cubicBezTo>
                    <a:pt x="1989" y="96"/>
                    <a:pt x="1918" y="0"/>
                    <a:pt x="1810" y="0"/>
                  </a:cubicBezTo>
                  <a:lnTo>
                    <a:pt x="179" y="0"/>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09" name="Google Shape;9582;p66"/>
            <p:cNvSpPr/>
            <p:nvPr/>
          </p:nvSpPr>
          <p:spPr>
            <a:xfrm>
              <a:off x="1824472" y="3957603"/>
              <a:ext cx="63360" cy="11786"/>
            </a:xfrm>
            <a:custGeom>
              <a:avLst/>
              <a:rect l="l" t="t" r="r" b="b"/>
              <a:pathLst>
                <a:path w="1989" h="370">
                  <a:moveTo>
                    <a:pt x="179" y="1"/>
                  </a:moveTo>
                  <a:cubicBezTo>
                    <a:pt x="84" y="1"/>
                    <a:pt x="1" y="84"/>
                    <a:pt x="1" y="191"/>
                  </a:cubicBezTo>
                  <a:cubicBezTo>
                    <a:pt x="1" y="287"/>
                    <a:pt x="84" y="370"/>
                    <a:pt x="179" y="370"/>
                  </a:cubicBezTo>
                  <a:lnTo>
                    <a:pt x="1810" y="370"/>
                  </a:lnTo>
                  <a:cubicBezTo>
                    <a:pt x="1906" y="370"/>
                    <a:pt x="1989" y="287"/>
                    <a:pt x="1989" y="191"/>
                  </a:cubicBezTo>
                  <a:cubicBezTo>
                    <a:pt x="1989" y="84"/>
                    <a:pt x="1918" y="1"/>
                    <a:pt x="1810" y="1"/>
                  </a:cubicBezTo>
                  <a:lnTo>
                    <a:pt x="179" y="1"/>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10" name="Google Shape;9583;p66"/>
            <p:cNvSpPr/>
            <p:nvPr/>
          </p:nvSpPr>
          <p:spPr>
            <a:xfrm>
              <a:off x="1824472" y="3983023"/>
              <a:ext cx="63360" cy="11404"/>
            </a:xfrm>
            <a:custGeom>
              <a:avLst/>
              <a:rect l="l" t="t" r="r" b="b"/>
              <a:pathLst>
                <a:path w="1989" h="358">
                  <a:moveTo>
                    <a:pt x="179" y="1"/>
                  </a:moveTo>
                  <a:cubicBezTo>
                    <a:pt x="84" y="1"/>
                    <a:pt x="1" y="72"/>
                    <a:pt x="1" y="179"/>
                  </a:cubicBezTo>
                  <a:cubicBezTo>
                    <a:pt x="13" y="286"/>
                    <a:pt x="84" y="358"/>
                    <a:pt x="179" y="358"/>
                  </a:cubicBezTo>
                  <a:lnTo>
                    <a:pt x="1810" y="358"/>
                  </a:lnTo>
                  <a:cubicBezTo>
                    <a:pt x="1906" y="358"/>
                    <a:pt x="1989" y="286"/>
                    <a:pt x="1989" y="179"/>
                  </a:cubicBezTo>
                  <a:cubicBezTo>
                    <a:pt x="1989" y="84"/>
                    <a:pt x="1918" y="1"/>
                    <a:pt x="1810" y="1"/>
                  </a:cubicBezTo>
                  <a:lnTo>
                    <a:pt x="179" y="1"/>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11" name="Google Shape;9584;p66"/>
            <p:cNvSpPr/>
            <p:nvPr/>
          </p:nvSpPr>
          <p:spPr>
            <a:xfrm>
              <a:off x="1852919" y="4057372"/>
              <a:ext cx="32269" cy="32269"/>
            </a:xfrm>
            <a:custGeom>
              <a:avLst/>
              <a:rect l="l" t="t" r="r" b="b"/>
              <a:pathLst>
                <a:path w="1013" h="1013">
                  <a:moveTo>
                    <a:pt x="501" y="345"/>
                  </a:moveTo>
                  <a:cubicBezTo>
                    <a:pt x="596" y="345"/>
                    <a:pt x="667" y="417"/>
                    <a:pt x="667" y="512"/>
                  </a:cubicBezTo>
                  <a:cubicBezTo>
                    <a:pt x="667" y="595"/>
                    <a:pt x="596" y="667"/>
                    <a:pt x="501" y="667"/>
                  </a:cubicBezTo>
                  <a:cubicBezTo>
                    <a:pt x="417" y="667"/>
                    <a:pt x="334" y="595"/>
                    <a:pt x="334" y="512"/>
                  </a:cubicBezTo>
                  <a:cubicBezTo>
                    <a:pt x="334" y="417"/>
                    <a:pt x="417" y="345"/>
                    <a:pt x="501" y="345"/>
                  </a:cubicBezTo>
                  <a:close/>
                  <a:moveTo>
                    <a:pt x="501" y="0"/>
                  </a:moveTo>
                  <a:cubicBezTo>
                    <a:pt x="215" y="0"/>
                    <a:pt x="1" y="226"/>
                    <a:pt x="1" y="512"/>
                  </a:cubicBezTo>
                  <a:cubicBezTo>
                    <a:pt x="1" y="786"/>
                    <a:pt x="215" y="1012"/>
                    <a:pt x="501" y="1012"/>
                  </a:cubicBezTo>
                  <a:cubicBezTo>
                    <a:pt x="786" y="1012"/>
                    <a:pt x="1013" y="786"/>
                    <a:pt x="1013" y="512"/>
                  </a:cubicBezTo>
                  <a:cubicBezTo>
                    <a:pt x="1013" y="226"/>
                    <a:pt x="786" y="0"/>
                    <a:pt x="501"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12" name="Google Shape;9585;p66"/>
            <p:cNvSpPr/>
            <p:nvPr/>
          </p:nvSpPr>
          <p:spPr>
            <a:xfrm>
              <a:off x="1803607" y="4031188"/>
              <a:ext cx="34563" cy="88398"/>
            </a:xfrm>
            <a:custGeom>
              <a:avLst/>
              <a:rect l="l" t="t" r="r" b="b"/>
              <a:pathLst>
                <a:path w="1085" h="2775">
                  <a:moveTo>
                    <a:pt x="596" y="584"/>
                  </a:moveTo>
                  <a:cubicBezTo>
                    <a:pt x="668" y="584"/>
                    <a:pt x="739" y="644"/>
                    <a:pt x="739" y="739"/>
                  </a:cubicBezTo>
                  <a:lnTo>
                    <a:pt x="739" y="2025"/>
                  </a:lnTo>
                  <a:cubicBezTo>
                    <a:pt x="739" y="2108"/>
                    <a:pt x="679" y="2179"/>
                    <a:pt x="596" y="2179"/>
                  </a:cubicBezTo>
                  <a:lnTo>
                    <a:pt x="358" y="2179"/>
                  </a:lnTo>
                  <a:lnTo>
                    <a:pt x="358" y="584"/>
                  </a:lnTo>
                  <a:lnTo>
                    <a:pt x="596" y="584"/>
                  </a:lnTo>
                  <a:close/>
                  <a:moveTo>
                    <a:pt x="179" y="1"/>
                  </a:moveTo>
                  <a:cubicBezTo>
                    <a:pt x="84" y="1"/>
                    <a:pt x="1" y="84"/>
                    <a:pt x="1" y="179"/>
                  </a:cubicBezTo>
                  <a:lnTo>
                    <a:pt x="1" y="417"/>
                  </a:lnTo>
                  <a:lnTo>
                    <a:pt x="1" y="2358"/>
                  </a:lnTo>
                  <a:lnTo>
                    <a:pt x="1" y="2596"/>
                  </a:lnTo>
                  <a:cubicBezTo>
                    <a:pt x="1" y="2680"/>
                    <a:pt x="72" y="2775"/>
                    <a:pt x="179" y="2775"/>
                  </a:cubicBezTo>
                  <a:cubicBezTo>
                    <a:pt x="263" y="2775"/>
                    <a:pt x="358" y="2703"/>
                    <a:pt x="358" y="2596"/>
                  </a:cubicBezTo>
                  <a:lnTo>
                    <a:pt x="358" y="2525"/>
                  </a:lnTo>
                  <a:lnTo>
                    <a:pt x="596" y="2525"/>
                  </a:lnTo>
                  <a:cubicBezTo>
                    <a:pt x="858" y="2525"/>
                    <a:pt x="1084" y="2299"/>
                    <a:pt x="1084" y="2025"/>
                  </a:cubicBezTo>
                  <a:lnTo>
                    <a:pt x="1084" y="739"/>
                  </a:lnTo>
                  <a:cubicBezTo>
                    <a:pt x="1084" y="465"/>
                    <a:pt x="870" y="239"/>
                    <a:pt x="596" y="239"/>
                  </a:cubicBezTo>
                  <a:lnTo>
                    <a:pt x="358" y="239"/>
                  </a:lnTo>
                  <a:lnTo>
                    <a:pt x="358" y="179"/>
                  </a:lnTo>
                  <a:cubicBezTo>
                    <a:pt x="358" y="96"/>
                    <a:pt x="275" y="1"/>
                    <a:pt x="179"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grpSp>
        <p:nvGrpSpPr>
          <p:cNvPr id="113" name="Google Shape;9586;p66"/>
          <p:cNvGrpSpPr/>
          <p:nvPr/>
        </p:nvGrpSpPr>
        <p:grpSpPr>
          <a:xfrm>
            <a:off x="6738636" y="5457190"/>
            <a:ext cx="231395" cy="353145"/>
            <a:chOff x="5373342" y="3808935"/>
            <a:chExt cx="231395" cy="353145"/>
          </a:xfrm>
          <a:solidFill>
            <a:schemeClr val="accent1"/>
          </a:solidFill>
        </p:grpSpPr>
        <p:sp>
          <p:nvSpPr>
            <p:cNvPr id="114" name="Google Shape;9587;p66"/>
            <p:cNvSpPr/>
            <p:nvPr/>
          </p:nvSpPr>
          <p:spPr>
            <a:xfrm>
              <a:off x="5422654" y="3832827"/>
              <a:ext cx="132772" cy="114200"/>
            </a:xfrm>
            <a:custGeom>
              <a:avLst/>
              <a:rect l="l" t="t" r="r" b="b"/>
              <a:pathLst>
                <a:path w="4168" h="3585">
                  <a:moveTo>
                    <a:pt x="2072" y="322"/>
                  </a:moveTo>
                  <a:cubicBezTo>
                    <a:pt x="3036" y="322"/>
                    <a:pt x="3822" y="1108"/>
                    <a:pt x="3822" y="2084"/>
                  </a:cubicBezTo>
                  <a:lnTo>
                    <a:pt x="3846" y="2918"/>
                  </a:lnTo>
                  <a:cubicBezTo>
                    <a:pt x="3846" y="3108"/>
                    <a:pt x="3679" y="3275"/>
                    <a:pt x="3489" y="3275"/>
                  </a:cubicBezTo>
                  <a:lnTo>
                    <a:pt x="667" y="3275"/>
                  </a:lnTo>
                  <a:cubicBezTo>
                    <a:pt x="476" y="3275"/>
                    <a:pt x="310" y="3108"/>
                    <a:pt x="310" y="2918"/>
                  </a:cubicBezTo>
                  <a:lnTo>
                    <a:pt x="310" y="2084"/>
                  </a:lnTo>
                  <a:cubicBezTo>
                    <a:pt x="310" y="1108"/>
                    <a:pt x="1096" y="322"/>
                    <a:pt x="2072" y="322"/>
                  </a:cubicBezTo>
                  <a:close/>
                  <a:moveTo>
                    <a:pt x="2084" y="1"/>
                  </a:moveTo>
                  <a:cubicBezTo>
                    <a:pt x="941" y="1"/>
                    <a:pt x="0" y="929"/>
                    <a:pt x="0" y="2084"/>
                  </a:cubicBezTo>
                  <a:lnTo>
                    <a:pt x="0" y="2918"/>
                  </a:lnTo>
                  <a:cubicBezTo>
                    <a:pt x="0" y="3287"/>
                    <a:pt x="298" y="3584"/>
                    <a:pt x="667" y="3584"/>
                  </a:cubicBezTo>
                  <a:lnTo>
                    <a:pt x="3489" y="3584"/>
                  </a:lnTo>
                  <a:cubicBezTo>
                    <a:pt x="3858" y="3584"/>
                    <a:pt x="4156" y="3287"/>
                    <a:pt x="4156" y="2918"/>
                  </a:cubicBezTo>
                  <a:lnTo>
                    <a:pt x="4156" y="2084"/>
                  </a:lnTo>
                  <a:cubicBezTo>
                    <a:pt x="4167" y="929"/>
                    <a:pt x="3227" y="1"/>
                    <a:pt x="2084"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15" name="Google Shape;9588;p66"/>
            <p:cNvSpPr/>
            <p:nvPr/>
          </p:nvSpPr>
          <p:spPr>
            <a:xfrm>
              <a:off x="5394590" y="3972415"/>
              <a:ext cx="45139" cy="37557"/>
            </a:xfrm>
            <a:custGeom>
              <a:avLst/>
              <a:rect l="l" t="t" r="r" b="b"/>
              <a:pathLst>
                <a:path w="1417" h="1179">
                  <a:moveTo>
                    <a:pt x="953" y="334"/>
                  </a:moveTo>
                  <a:cubicBezTo>
                    <a:pt x="1024" y="334"/>
                    <a:pt x="1096" y="393"/>
                    <a:pt x="1096" y="464"/>
                  </a:cubicBezTo>
                  <a:lnTo>
                    <a:pt x="1096" y="715"/>
                  </a:lnTo>
                  <a:cubicBezTo>
                    <a:pt x="1096" y="798"/>
                    <a:pt x="1024" y="857"/>
                    <a:pt x="953" y="857"/>
                  </a:cubicBezTo>
                  <a:lnTo>
                    <a:pt x="465" y="857"/>
                  </a:lnTo>
                  <a:cubicBezTo>
                    <a:pt x="393" y="857"/>
                    <a:pt x="334" y="798"/>
                    <a:pt x="334" y="715"/>
                  </a:cubicBezTo>
                  <a:lnTo>
                    <a:pt x="334" y="464"/>
                  </a:lnTo>
                  <a:cubicBezTo>
                    <a:pt x="334" y="393"/>
                    <a:pt x="393" y="334"/>
                    <a:pt x="465" y="334"/>
                  </a:cubicBezTo>
                  <a:lnTo>
                    <a:pt x="953" y="334"/>
                  </a:lnTo>
                  <a:close/>
                  <a:moveTo>
                    <a:pt x="465" y="0"/>
                  </a:moveTo>
                  <a:cubicBezTo>
                    <a:pt x="214" y="0"/>
                    <a:pt x="0" y="214"/>
                    <a:pt x="0" y="464"/>
                  </a:cubicBezTo>
                  <a:lnTo>
                    <a:pt x="0" y="715"/>
                  </a:lnTo>
                  <a:cubicBezTo>
                    <a:pt x="0" y="976"/>
                    <a:pt x="214" y="1179"/>
                    <a:pt x="465" y="1179"/>
                  </a:cubicBezTo>
                  <a:lnTo>
                    <a:pt x="953" y="1179"/>
                  </a:lnTo>
                  <a:cubicBezTo>
                    <a:pt x="1215" y="1179"/>
                    <a:pt x="1417" y="976"/>
                    <a:pt x="1417" y="715"/>
                  </a:cubicBezTo>
                  <a:lnTo>
                    <a:pt x="1417" y="464"/>
                  </a:lnTo>
                  <a:cubicBezTo>
                    <a:pt x="1417" y="214"/>
                    <a:pt x="1203" y="0"/>
                    <a:pt x="953" y="0"/>
                  </a:cubicBezTo>
                  <a:lnTo>
                    <a:pt x="465" y="0"/>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16" name="Google Shape;9589;p66"/>
            <p:cNvSpPr/>
            <p:nvPr/>
          </p:nvSpPr>
          <p:spPr>
            <a:xfrm>
              <a:off x="5460179" y="3972415"/>
              <a:ext cx="58072" cy="37557"/>
            </a:xfrm>
            <a:custGeom>
              <a:avLst/>
              <a:rect l="l" t="t" r="r" b="b"/>
              <a:pathLst>
                <a:path w="1823" h="1179">
                  <a:moveTo>
                    <a:pt x="1346" y="334"/>
                  </a:moveTo>
                  <a:cubicBezTo>
                    <a:pt x="1430" y="334"/>
                    <a:pt x="1489" y="393"/>
                    <a:pt x="1489" y="464"/>
                  </a:cubicBezTo>
                  <a:lnTo>
                    <a:pt x="1489" y="715"/>
                  </a:lnTo>
                  <a:cubicBezTo>
                    <a:pt x="1489" y="798"/>
                    <a:pt x="1430" y="857"/>
                    <a:pt x="1346" y="857"/>
                  </a:cubicBezTo>
                  <a:lnTo>
                    <a:pt x="441" y="857"/>
                  </a:lnTo>
                  <a:cubicBezTo>
                    <a:pt x="370" y="857"/>
                    <a:pt x="311" y="798"/>
                    <a:pt x="311" y="715"/>
                  </a:cubicBezTo>
                  <a:lnTo>
                    <a:pt x="311" y="464"/>
                  </a:lnTo>
                  <a:cubicBezTo>
                    <a:pt x="311" y="393"/>
                    <a:pt x="370" y="334"/>
                    <a:pt x="441" y="334"/>
                  </a:cubicBezTo>
                  <a:lnTo>
                    <a:pt x="1346" y="334"/>
                  </a:lnTo>
                  <a:close/>
                  <a:moveTo>
                    <a:pt x="453" y="0"/>
                  </a:moveTo>
                  <a:cubicBezTo>
                    <a:pt x="203" y="0"/>
                    <a:pt x="1" y="214"/>
                    <a:pt x="1" y="464"/>
                  </a:cubicBezTo>
                  <a:lnTo>
                    <a:pt x="1" y="715"/>
                  </a:lnTo>
                  <a:cubicBezTo>
                    <a:pt x="1" y="976"/>
                    <a:pt x="203" y="1179"/>
                    <a:pt x="453" y="1179"/>
                  </a:cubicBezTo>
                  <a:lnTo>
                    <a:pt x="1370" y="1179"/>
                  </a:lnTo>
                  <a:cubicBezTo>
                    <a:pt x="1620" y="1179"/>
                    <a:pt x="1823" y="976"/>
                    <a:pt x="1823" y="715"/>
                  </a:cubicBezTo>
                  <a:lnTo>
                    <a:pt x="1823" y="464"/>
                  </a:lnTo>
                  <a:cubicBezTo>
                    <a:pt x="1823" y="214"/>
                    <a:pt x="1620" y="0"/>
                    <a:pt x="1370" y="0"/>
                  </a:cubicBezTo>
                  <a:lnTo>
                    <a:pt x="453" y="0"/>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17" name="Google Shape;9590;p66"/>
            <p:cNvSpPr/>
            <p:nvPr/>
          </p:nvSpPr>
          <p:spPr>
            <a:xfrm>
              <a:off x="5538319" y="3972415"/>
              <a:ext cx="45170" cy="37557"/>
            </a:xfrm>
            <a:custGeom>
              <a:avLst/>
              <a:rect l="l" t="t" r="r" b="b"/>
              <a:pathLst>
                <a:path w="1418" h="1179">
                  <a:moveTo>
                    <a:pt x="941" y="334"/>
                  </a:moveTo>
                  <a:cubicBezTo>
                    <a:pt x="1013" y="334"/>
                    <a:pt x="1072" y="393"/>
                    <a:pt x="1072" y="464"/>
                  </a:cubicBezTo>
                  <a:lnTo>
                    <a:pt x="1072" y="715"/>
                  </a:lnTo>
                  <a:cubicBezTo>
                    <a:pt x="1072" y="798"/>
                    <a:pt x="1013" y="857"/>
                    <a:pt x="941" y="857"/>
                  </a:cubicBezTo>
                  <a:lnTo>
                    <a:pt x="453" y="857"/>
                  </a:lnTo>
                  <a:cubicBezTo>
                    <a:pt x="370" y="857"/>
                    <a:pt x="310" y="798"/>
                    <a:pt x="310" y="715"/>
                  </a:cubicBezTo>
                  <a:lnTo>
                    <a:pt x="310" y="464"/>
                  </a:lnTo>
                  <a:cubicBezTo>
                    <a:pt x="310" y="393"/>
                    <a:pt x="370" y="334"/>
                    <a:pt x="453" y="334"/>
                  </a:cubicBezTo>
                  <a:lnTo>
                    <a:pt x="941" y="334"/>
                  </a:lnTo>
                  <a:close/>
                  <a:moveTo>
                    <a:pt x="465" y="0"/>
                  </a:moveTo>
                  <a:cubicBezTo>
                    <a:pt x="215" y="0"/>
                    <a:pt x="1" y="214"/>
                    <a:pt x="1" y="464"/>
                  </a:cubicBezTo>
                  <a:lnTo>
                    <a:pt x="1" y="715"/>
                  </a:lnTo>
                  <a:cubicBezTo>
                    <a:pt x="1" y="976"/>
                    <a:pt x="215" y="1179"/>
                    <a:pt x="465" y="1179"/>
                  </a:cubicBezTo>
                  <a:lnTo>
                    <a:pt x="953" y="1179"/>
                  </a:lnTo>
                  <a:cubicBezTo>
                    <a:pt x="1203" y="1179"/>
                    <a:pt x="1417" y="976"/>
                    <a:pt x="1417" y="715"/>
                  </a:cubicBezTo>
                  <a:lnTo>
                    <a:pt x="1417" y="464"/>
                  </a:lnTo>
                  <a:cubicBezTo>
                    <a:pt x="1417" y="214"/>
                    <a:pt x="1203" y="0"/>
                    <a:pt x="953" y="0"/>
                  </a:cubicBezTo>
                  <a:lnTo>
                    <a:pt x="465" y="0"/>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18" name="Google Shape;9591;p66"/>
            <p:cNvSpPr/>
            <p:nvPr/>
          </p:nvSpPr>
          <p:spPr>
            <a:xfrm>
              <a:off x="5373342" y="3808935"/>
              <a:ext cx="231395" cy="353145"/>
            </a:xfrm>
            <a:custGeom>
              <a:avLst/>
              <a:rect l="l" t="t" r="r" b="b"/>
              <a:pathLst>
                <a:path w="7264" h="11086">
                  <a:moveTo>
                    <a:pt x="4215" y="9502"/>
                  </a:moveTo>
                  <a:lnTo>
                    <a:pt x="4215" y="10764"/>
                  </a:lnTo>
                  <a:lnTo>
                    <a:pt x="3048" y="10764"/>
                  </a:lnTo>
                  <a:lnTo>
                    <a:pt x="3048" y="9502"/>
                  </a:lnTo>
                  <a:lnTo>
                    <a:pt x="4215" y="9502"/>
                  </a:lnTo>
                  <a:close/>
                  <a:moveTo>
                    <a:pt x="1810" y="1"/>
                  </a:moveTo>
                  <a:cubicBezTo>
                    <a:pt x="822" y="1"/>
                    <a:pt x="0" y="822"/>
                    <a:pt x="0" y="1822"/>
                  </a:cubicBezTo>
                  <a:lnTo>
                    <a:pt x="0" y="7144"/>
                  </a:lnTo>
                  <a:cubicBezTo>
                    <a:pt x="0" y="7728"/>
                    <a:pt x="477" y="8204"/>
                    <a:pt x="1060" y="8204"/>
                  </a:cubicBezTo>
                  <a:lnTo>
                    <a:pt x="2727" y="8204"/>
                  </a:lnTo>
                  <a:lnTo>
                    <a:pt x="2727" y="8275"/>
                  </a:lnTo>
                  <a:cubicBezTo>
                    <a:pt x="2727" y="8371"/>
                    <a:pt x="2798" y="8442"/>
                    <a:pt x="2882" y="8442"/>
                  </a:cubicBezTo>
                  <a:cubicBezTo>
                    <a:pt x="2977" y="8442"/>
                    <a:pt x="3048" y="8371"/>
                    <a:pt x="3048" y="8275"/>
                  </a:cubicBezTo>
                  <a:lnTo>
                    <a:pt x="3048" y="7144"/>
                  </a:lnTo>
                  <a:lnTo>
                    <a:pt x="4215" y="7144"/>
                  </a:lnTo>
                  <a:lnTo>
                    <a:pt x="4215" y="9168"/>
                  </a:lnTo>
                  <a:lnTo>
                    <a:pt x="3048" y="9168"/>
                  </a:lnTo>
                  <a:lnTo>
                    <a:pt x="3048" y="9049"/>
                  </a:lnTo>
                  <a:cubicBezTo>
                    <a:pt x="3048" y="8966"/>
                    <a:pt x="2977" y="8883"/>
                    <a:pt x="2882" y="8883"/>
                  </a:cubicBezTo>
                  <a:cubicBezTo>
                    <a:pt x="2798" y="8883"/>
                    <a:pt x="2727" y="8966"/>
                    <a:pt x="2727" y="9049"/>
                  </a:cubicBezTo>
                  <a:lnTo>
                    <a:pt x="2727" y="10930"/>
                  </a:lnTo>
                  <a:cubicBezTo>
                    <a:pt x="2727" y="11014"/>
                    <a:pt x="2798" y="11085"/>
                    <a:pt x="2882" y="11085"/>
                  </a:cubicBezTo>
                  <a:lnTo>
                    <a:pt x="4370" y="11085"/>
                  </a:lnTo>
                  <a:cubicBezTo>
                    <a:pt x="4465" y="11085"/>
                    <a:pt x="4537" y="11014"/>
                    <a:pt x="4537" y="10930"/>
                  </a:cubicBezTo>
                  <a:lnTo>
                    <a:pt x="4537" y="8192"/>
                  </a:lnTo>
                  <a:lnTo>
                    <a:pt x="6204" y="8192"/>
                  </a:lnTo>
                  <a:cubicBezTo>
                    <a:pt x="6787" y="8192"/>
                    <a:pt x="7263" y="7716"/>
                    <a:pt x="7263" y="7132"/>
                  </a:cubicBezTo>
                  <a:lnTo>
                    <a:pt x="7263" y="1798"/>
                  </a:lnTo>
                  <a:cubicBezTo>
                    <a:pt x="7263" y="810"/>
                    <a:pt x="6442" y="1"/>
                    <a:pt x="5453" y="1"/>
                  </a:cubicBezTo>
                  <a:lnTo>
                    <a:pt x="5132" y="1"/>
                  </a:lnTo>
                  <a:cubicBezTo>
                    <a:pt x="5049" y="1"/>
                    <a:pt x="4977" y="72"/>
                    <a:pt x="4977" y="167"/>
                  </a:cubicBezTo>
                  <a:cubicBezTo>
                    <a:pt x="4977" y="251"/>
                    <a:pt x="5049" y="334"/>
                    <a:pt x="5132" y="334"/>
                  </a:cubicBezTo>
                  <a:lnTo>
                    <a:pt x="5453" y="334"/>
                  </a:lnTo>
                  <a:cubicBezTo>
                    <a:pt x="6263" y="334"/>
                    <a:pt x="6942" y="1001"/>
                    <a:pt x="6942" y="1822"/>
                  </a:cubicBezTo>
                  <a:lnTo>
                    <a:pt x="6942" y="7144"/>
                  </a:lnTo>
                  <a:cubicBezTo>
                    <a:pt x="6942" y="7549"/>
                    <a:pt x="6608" y="7871"/>
                    <a:pt x="6204" y="7871"/>
                  </a:cubicBezTo>
                  <a:lnTo>
                    <a:pt x="4537" y="7871"/>
                  </a:lnTo>
                  <a:lnTo>
                    <a:pt x="4537" y="7144"/>
                  </a:lnTo>
                  <a:lnTo>
                    <a:pt x="4727" y="7144"/>
                  </a:lnTo>
                  <a:cubicBezTo>
                    <a:pt x="4822" y="7144"/>
                    <a:pt x="4894" y="7073"/>
                    <a:pt x="4894" y="6978"/>
                  </a:cubicBezTo>
                  <a:cubicBezTo>
                    <a:pt x="4894" y="6894"/>
                    <a:pt x="4822" y="6823"/>
                    <a:pt x="4727" y="6823"/>
                  </a:cubicBezTo>
                  <a:lnTo>
                    <a:pt x="2525" y="6823"/>
                  </a:lnTo>
                  <a:cubicBezTo>
                    <a:pt x="2441" y="6823"/>
                    <a:pt x="2370" y="6894"/>
                    <a:pt x="2370" y="6978"/>
                  </a:cubicBezTo>
                  <a:cubicBezTo>
                    <a:pt x="2370" y="7073"/>
                    <a:pt x="2441" y="7144"/>
                    <a:pt x="2525" y="7144"/>
                  </a:cubicBezTo>
                  <a:lnTo>
                    <a:pt x="2727" y="7144"/>
                  </a:lnTo>
                  <a:lnTo>
                    <a:pt x="2727" y="7871"/>
                  </a:lnTo>
                  <a:lnTo>
                    <a:pt x="1060" y="7871"/>
                  </a:lnTo>
                  <a:cubicBezTo>
                    <a:pt x="655" y="7871"/>
                    <a:pt x="322" y="7549"/>
                    <a:pt x="322" y="7144"/>
                  </a:cubicBezTo>
                  <a:lnTo>
                    <a:pt x="322" y="1822"/>
                  </a:lnTo>
                  <a:cubicBezTo>
                    <a:pt x="322" y="1001"/>
                    <a:pt x="1001" y="334"/>
                    <a:pt x="1810" y="334"/>
                  </a:cubicBezTo>
                  <a:lnTo>
                    <a:pt x="4191" y="334"/>
                  </a:lnTo>
                  <a:cubicBezTo>
                    <a:pt x="4287" y="334"/>
                    <a:pt x="4358" y="251"/>
                    <a:pt x="4358" y="167"/>
                  </a:cubicBezTo>
                  <a:cubicBezTo>
                    <a:pt x="4358" y="72"/>
                    <a:pt x="4287" y="1"/>
                    <a:pt x="4191" y="1"/>
                  </a:cubicBezTo>
                  <a:lnTo>
                    <a:pt x="1810" y="1"/>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19" name="Google Shape;9592;p66"/>
            <p:cNvSpPr/>
            <p:nvPr/>
          </p:nvSpPr>
          <p:spPr>
            <a:xfrm>
              <a:off x="5481426" y="4125255"/>
              <a:ext cx="15195" cy="15195"/>
            </a:xfrm>
            <a:custGeom>
              <a:avLst/>
              <a:rect l="l" t="t" r="r" b="b"/>
              <a:pathLst>
                <a:path w="477" h="477">
                  <a:moveTo>
                    <a:pt x="239" y="0"/>
                  </a:moveTo>
                  <a:cubicBezTo>
                    <a:pt x="108" y="0"/>
                    <a:pt x="1" y="108"/>
                    <a:pt x="1" y="238"/>
                  </a:cubicBezTo>
                  <a:cubicBezTo>
                    <a:pt x="1" y="369"/>
                    <a:pt x="108" y="477"/>
                    <a:pt x="239" y="477"/>
                  </a:cubicBezTo>
                  <a:cubicBezTo>
                    <a:pt x="370" y="477"/>
                    <a:pt x="477" y="369"/>
                    <a:pt x="477" y="238"/>
                  </a:cubicBezTo>
                  <a:cubicBezTo>
                    <a:pt x="477" y="108"/>
                    <a:pt x="370" y="0"/>
                    <a:pt x="239"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20" name="Google Shape;9593;p66"/>
            <p:cNvSpPr/>
            <p:nvPr/>
          </p:nvSpPr>
          <p:spPr>
            <a:xfrm>
              <a:off x="5447692" y="3873792"/>
              <a:ext cx="29593" cy="48579"/>
            </a:xfrm>
            <a:custGeom>
              <a:avLst/>
              <a:rect l="l" t="t" r="r" b="b"/>
              <a:pathLst>
                <a:path w="929" h="1525">
                  <a:moveTo>
                    <a:pt x="595" y="334"/>
                  </a:moveTo>
                  <a:lnTo>
                    <a:pt x="595" y="596"/>
                  </a:lnTo>
                  <a:lnTo>
                    <a:pt x="333" y="596"/>
                  </a:lnTo>
                  <a:lnTo>
                    <a:pt x="333" y="334"/>
                  </a:lnTo>
                  <a:lnTo>
                    <a:pt x="595" y="334"/>
                  </a:lnTo>
                  <a:close/>
                  <a:moveTo>
                    <a:pt x="595" y="917"/>
                  </a:moveTo>
                  <a:lnTo>
                    <a:pt x="595" y="1179"/>
                  </a:lnTo>
                  <a:lnTo>
                    <a:pt x="333" y="1179"/>
                  </a:lnTo>
                  <a:lnTo>
                    <a:pt x="333" y="917"/>
                  </a:lnTo>
                  <a:lnTo>
                    <a:pt x="595" y="917"/>
                  </a:lnTo>
                  <a:close/>
                  <a:moveTo>
                    <a:pt x="167" y="1"/>
                  </a:moveTo>
                  <a:cubicBezTo>
                    <a:pt x="83" y="1"/>
                    <a:pt x="0" y="84"/>
                    <a:pt x="0" y="167"/>
                  </a:cubicBezTo>
                  <a:lnTo>
                    <a:pt x="0" y="1358"/>
                  </a:lnTo>
                  <a:cubicBezTo>
                    <a:pt x="0" y="1453"/>
                    <a:pt x="83" y="1525"/>
                    <a:pt x="167" y="1525"/>
                  </a:cubicBezTo>
                  <a:lnTo>
                    <a:pt x="762" y="1525"/>
                  </a:lnTo>
                  <a:cubicBezTo>
                    <a:pt x="845" y="1525"/>
                    <a:pt x="929" y="1453"/>
                    <a:pt x="929" y="1358"/>
                  </a:cubicBezTo>
                  <a:lnTo>
                    <a:pt x="929" y="167"/>
                  </a:lnTo>
                  <a:cubicBezTo>
                    <a:pt x="929" y="84"/>
                    <a:pt x="845" y="1"/>
                    <a:pt x="762" y="1"/>
                  </a:cubicBezTo>
                  <a:lnTo>
                    <a:pt x="167" y="1"/>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21" name="Google Shape;9594;p66"/>
            <p:cNvSpPr/>
            <p:nvPr/>
          </p:nvSpPr>
          <p:spPr>
            <a:xfrm>
              <a:off x="5500762" y="3873792"/>
              <a:ext cx="29625" cy="48579"/>
            </a:xfrm>
            <a:custGeom>
              <a:avLst/>
              <a:rect l="l" t="t" r="r" b="b"/>
              <a:pathLst>
                <a:path w="930" h="1525">
                  <a:moveTo>
                    <a:pt x="596" y="917"/>
                  </a:moveTo>
                  <a:lnTo>
                    <a:pt x="596" y="1179"/>
                  </a:lnTo>
                  <a:lnTo>
                    <a:pt x="334" y="1179"/>
                  </a:lnTo>
                  <a:lnTo>
                    <a:pt x="334" y="917"/>
                  </a:lnTo>
                  <a:lnTo>
                    <a:pt x="596" y="917"/>
                  </a:lnTo>
                  <a:close/>
                  <a:moveTo>
                    <a:pt x="168" y="1"/>
                  </a:moveTo>
                  <a:cubicBezTo>
                    <a:pt x="84" y="1"/>
                    <a:pt x="1" y="84"/>
                    <a:pt x="1" y="167"/>
                  </a:cubicBezTo>
                  <a:lnTo>
                    <a:pt x="1" y="1358"/>
                  </a:lnTo>
                  <a:cubicBezTo>
                    <a:pt x="1" y="1453"/>
                    <a:pt x="84" y="1525"/>
                    <a:pt x="168" y="1525"/>
                  </a:cubicBezTo>
                  <a:lnTo>
                    <a:pt x="763" y="1525"/>
                  </a:lnTo>
                  <a:cubicBezTo>
                    <a:pt x="858" y="1525"/>
                    <a:pt x="930" y="1453"/>
                    <a:pt x="930" y="1358"/>
                  </a:cubicBezTo>
                  <a:lnTo>
                    <a:pt x="930" y="763"/>
                  </a:lnTo>
                  <a:cubicBezTo>
                    <a:pt x="930" y="679"/>
                    <a:pt x="858" y="596"/>
                    <a:pt x="763" y="596"/>
                  </a:cubicBezTo>
                  <a:lnTo>
                    <a:pt x="334" y="596"/>
                  </a:lnTo>
                  <a:lnTo>
                    <a:pt x="334" y="334"/>
                  </a:lnTo>
                  <a:lnTo>
                    <a:pt x="763" y="334"/>
                  </a:lnTo>
                  <a:cubicBezTo>
                    <a:pt x="858" y="334"/>
                    <a:pt x="930" y="262"/>
                    <a:pt x="930" y="167"/>
                  </a:cubicBezTo>
                  <a:cubicBezTo>
                    <a:pt x="930" y="84"/>
                    <a:pt x="858" y="1"/>
                    <a:pt x="763" y="1"/>
                  </a:cubicBezTo>
                  <a:lnTo>
                    <a:pt x="168" y="1"/>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22" name="Google Shape;9595;p66"/>
            <p:cNvSpPr/>
            <p:nvPr/>
          </p:nvSpPr>
          <p:spPr>
            <a:xfrm>
              <a:off x="5482573" y="3909533"/>
              <a:ext cx="15959" cy="17998"/>
            </a:xfrm>
            <a:custGeom>
              <a:avLst/>
              <a:rect l="l" t="t" r="r" b="b"/>
              <a:pathLst>
                <a:path w="501" h="565">
                  <a:moveTo>
                    <a:pt x="324" y="1"/>
                  </a:moveTo>
                  <a:cubicBezTo>
                    <a:pt x="261" y="1"/>
                    <a:pt x="191" y="30"/>
                    <a:pt x="155" y="93"/>
                  </a:cubicBezTo>
                  <a:lnTo>
                    <a:pt x="36" y="331"/>
                  </a:lnTo>
                  <a:cubicBezTo>
                    <a:pt x="0" y="403"/>
                    <a:pt x="36" y="510"/>
                    <a:pt x="119" y="545"/>
                  </a:cubicBezTo>
                  <a:cubicBezTo>
                    <a:pt x="139" y="559"/>
                    <a:pt x="162" y="565"/>
                    <a:pt x="185" y="565"/>
                  </a:cubicBezTo>
                  <a:cubicBezTo>
                    <a:pt x="245" y="565"/>
                    <a:pt x="308" y="525"/>
                    <a:pt x="334" y="474"/>
                  </a:cubicBezTo>
                  <a:lnTo>
                    <a:pt x="453" y="236"/>
                  </a:lnTo>
                  <a:cubicBezTo>
                    <a:pt x="500" y="164"/>
                    <a:pt x="453" y="57"/>
                    <a:pt x="381" y="10"/>
                  </a:cubicBezTo>
                  <a:cubicBezTo>
                    <a:pt x="364" y="4"/>
                    <a:pt x="345" y="1"/>
                    <a:pt x="324"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sp>
        <p:nvSpPr>
          <p:cNvPr id="123" name="Google Shape;9596;p66"/>
          <p:cNvSpPr/>
          <p:nvPr/>
        </p:nvSpPr>
        <p:spPr>
          <a:xfrm>
            <a:off x="8103655" y="5457955"/>
            <a:ext cx="205210" cy="353399"/>
          </a:xfrm>
          <a:custGeom>
            <a:avLst/>
            <a:rect l="l" t="t" r="r" b="b"/>
            <a:pathLst>
              <a:path w="6442" h="11094">
                <a:moveTo>
                  <a:pt x="2703" y="2120"/>
                </a:moveTo>
                <a:cubicBezTo>
                  <a:pt x="2965" y="2286"/>
                  <a:pt x="3620" y="2632"/>
                  <a:pt x="4489" y="2667"/>
                </a:cubicBezTo>
                <a:lnTo>
                  <a:pt x="4489" y="3763"/>
                </a:lnTo>
                <a:cubicBezTo>
                  <a:pt x="4489" y="4453"/>
                  <a:pt x="3929" y="5037"/>
                  <a:pt x="3215" y="5037"/>
                </a:cubicBezTo>
                <a:cubicBezTo>
                  <a:pt x="3207" y="5037"/>
                  <a:pt x="3200" y="5037"/>
                  <a:pt x="3193" y="5037"/>
                </a:cubicBezTo>
                <a:cubicBezTo>
                  <a:pt x="2512" y="5037"/>
                  <a:pt x="1953" y="4482"/>
                  <a:pt x="1953" y="3775"/>
                </a:cubicBezTo>
                <a:lnTo>
                  <a:pt x="1953" y="2632"/>
                </a:lnTo>
                <a:cubicBezTo>
                  <a:pt x="2286" y="2465"/>
                  <a:pt x="2560" y="2239"/>
                  <a:pt x="2703" y="2120"/>
                </a:cubicBezTo>
                <a:close/>
                <a:moveTo>
                  <a:pt x="3643" y="5394"/>
                </a:moveTo>
                <a:lnTo>
                  <a:pt x="3643" y="5858"/>
                </a:lnTo>
                <a:cubicBezTo>
                  <a:pt x="3500" y="5912"/>
                  <a:pt x="3361" y="5939"/>
                  <a:pt x="3222" y="5939"/>
                </a:cubicBezTo>
                <a:cubicBezTo>
                  <a:pt x="3084" y="5939"/>
                  <a:pt x="2947" y="5912"/>
                  <a:pt x="2810" y="5858"/>
                </a:cubicBezTo>
                <a:lnTo>
                  <a:pt x="2810" y="5394"/>
                </a:lnTo>
                <a:cubicBezTo>
                  <a:pt x="2947" y="5442"/>
                  <a:pt x="3090" y="5465"/>
                  <a:pt x="3231" y="5465"/>
                </a:cubicBezTo>
                <a:cubicBezTo>
                  <a:pt x="3372" y="5465"/>
                  <a:pt x="3512" y="5442"/>
                  <a:pt x="3643" y="5394"/>
                </a:cubicBezTo>
                <a:close/>
                <a:moveTo>
                  <a:pt x="2619" y="6144"/>
                </a:moveTo>
                <a:cubicBezTo>
                  <a:pt x="2703" y="6180"/>
                  <a:pt x="2798" y="6215"/>
                  <a:pt x="2881" y="6227"/>
                </a:cubicBezTo>
                <a:lnTo>
                  <a:pt x="2524" y="6573"/>
                </a:lnTo>
                <a:lnTo>
                  <a:pt x="2381" y="6144"/>
                </a:lnTo>
                <a:lnTo>
                  <a:pt x="2619" y="6144"/>
                </a:lnTo>
                <a:close/>
                <a:moveTo>
                  <a:pt x="3929" y="6144"/>
                </a:moveTo>
                <a:cubicBezTo>
                  <a:pt x="3989" y="6144"/>
                  <a:pt x="4036" y="6144"/>
                  <a:pt x="4060" y="6156"/>
                </a:cubicBezTo>
                <a:lnTo>
                  <a:pt x="3917" y="6573"/>
                </a:lnTo>
                <a:lnTo>
                  <a:pt x="3572" y="6215"/>
                </a:lnTo>
                <a:cubicBezTo>
                  <a:pt x="3643" y="6204"/>
                  <a:pt x="3739" y="6168"/>
                  <a:pt x="3810" y="6144"/>
                </a:cubicBezTo>
                <a:lnTo>
                  <a:pt x="3929" y="6144"/>
                </a:lnTo>
                <a:close/>
                <a:moveTo>
                  <a:pt x="2060" y="6227"/>
                </a:moveTo>
                <a:lnTo>
                  <a:pt x="2477" y="7370"/>
                </a:lnTo>
                <a:lnTo>
                  <a:pt x="2238" y="6954"/>
                </a:lnTo>
                <a:cubicBezTo>
                  <a:pt x="2203" y="6892"/>
                  <a:pt x="2149" y="6856"/>
                  <a:pt x="2094" y="6856"/>
                </a:cubicBezTo>
                <a:cubicBezTo>
                  <a:pt x="2074" y="6856"/>
                  <a:pt x="2055" y="6861"/>
                  <a:pt x="2036" y="6870"/>
                </a:cubicBezTo>
                <a:lnTo>
                  <a:pt x="1738" y="6989"/>
                </a:lnTo>
                <a:lnTo>
                  <a:pt x="1738" y="6989"/>
                </a:lnTo>
                <a:lnTo>
                  <a:pt x="1976" y="6239"/>
                </a:lnTo>
                <a:cubicBezTo>
                  <a:pt x="2012" y="6227"/>
                  <a:pt x="2036" y="6227"/>
                  <a:pt x="2060" y="6227"/>
                </a:cubicBezTo>
                <a:close/>
                <a:moveTo>
                  <a:pt x="4405" y="6204"/>
                </a:moveTo>
                <a:cubicBezTo>
                  <a:pt x="4453" y="6215"/>
                  <a:pt x="4512" y="6227"/>
                  <a:pt x="4548" y="6239"/>
                </a:cubicBezTo>
                <a:lnTo>
                  <a:pt x="4763" y="6977"/>
                </a:lnTo>
                <a:lnTo>
                  <a:pt x="4465" y="6858"/>
                </a:lnTo>
                <a:cubicBezTo>
                  <a:pt x="4446" y="6849"/>
                  <a:pt x="4425" y="6844"/>
                  <a:pt x="4404" y="6844"/>
                </a:cubicBezTo>
                <a:cubicBezTo>
                  <a:pt x="4347" y="6844"/>
                  <a:pt x="4292" y="6877"/>
                  <a:pt x="4274" y="6930"/>
                </a:cubicBezTo>
                <a:lnTo>
                  <a:pt x="3953" y="7477"/>
                </a:lnTo>
                <a:lnTo>
                  <a:pt x="3953" y="7477"/>
                </a:lnTo>
                <a:lnTo>
                  <a:pt x="4405" y="6204"/>
                </a:lnTo>
                <a:close/>
                <a:moveTo>
                  <a:pt x="3239" y="6334"/>
                </a:moveTo>
                <a:lnTo>
                  <a:pt x="3798" y="6918"/>
                </a:lnTo>
                <a:lnTo>
                  <a:pt x="3239" y="8501"/>
                </a:lnTo>
                <a:lnTo>
                  <a:pt x="2667" y="6918"/>
                </a:lnTo>
                <a:lnTo>
                  <a:pt x="3239" y="6334"/>
                </a:lnTo>
                <a:close/>
                <a:moveTo>
                  <a:pt x="4953" y="6477"/>
                </a:moveTo>
                <a:cubicBezTo>
                  <a:pt x="5251" y="6704"/>
                  <a:pt x="5465" y="7037"/>
                  <a:pt x="5560" y="7406"/>
                </a:cubicBezTo>
                <a:lnTo>
                  <a:pt x="6025" y="9311"/>
                </a:lnTo>
                <a:cubicBezTo>
                  <a:pt x="6084" y="9573"/>
                  <a:pt x="5965" y="9871"/>
                  <a:pt x="5715" y="10025"/>
                </a:cubicBezTo>
                <a:cubicBezTo>
                  <a:pt x="4941" y="10466"/>
                  <a:pt x="4167" y="10692"/>
                  <a:pt x="3405" y="10740"/>
                </a:cubicBezTo>
                <a:lnTo>
                  <a:pt x="3405" y="9061"/>
                </a:lnTo>
                <a:lnTo>
                  <a:pt x="4477" y="7227"/>
                </a:lnTo>
                <a:lnTo>
                  <a:pt x="4965" y="7406"/>
                </a:lnTo>
                <a:cubicBezTo>
                  <a:pt x="4983" y="7413"/>
                  <a:pt x="5002" y="7417"/>
                  <a:pt x="5020" y="7417"/>
                </a:cubicBezTo>
                <a:cubicBezTo>
                  <a:pt x="5123" y="7417"/>
                  <a:pt x="5220" y="7313"/>
                  <a:pt x="5179" y="7192"/>
                </a:cubicBezTo>
                <a:lnTo>
                  <a:pt x="4953" y="6477"/>
                </a:lnTo>
                <a:close/>
                <a:moveTo>
                  <a:pt x="2605" y="0"/>
                </a:moveTo>
                <a:cubicBezTo>
                  <a:pt x="1565" y="0"/>
                  <a:pt x="665" y="872"/>
                  <a:pt x="655" y="1977"/>
                </a:cubicBezTo>
                <a:cubicBezTo>
                  <a:pt x="655" y="2465"/>
                  <a:pt x="679" y="2989"/>
                  <a:pt x="774" y="3584"/>
                </a:cubicBezTo>
                <a:cubicBezTo>
                  <a:pt x="833" y="3977"/>
                  <a:pt x="1191" y="4299"/>
                  <a:pt x="1584" y="4299"/>
                </a:cubicBezTo>
                <a:lnTo>
                  <a:pt x="1691" y="4299"/>
                </a:lnTo>
                <a:cubicBezTo>
                  <a:pt x="1834" y="4691"/>
                  <a:pt x="2096" y="5013"/>
                  <a:pt x="2465" y="5203"/>
                </a:cubicBezTo>
                <a:lnTo>
                  <a:pt x="2465" y="5823"/>
                </a:lnTo>
                <a:cubicBezTo>
                  <a:pt x="1619" y="5846"/>
                  <a:pt x="786" y="6418"/>
                  <a:pt x="560" y="7347"/>
                </a:cubicBezTo>
                <a:lnTo>
                  <a:pt x="488" y="7644"/>
                </a:lnTo>
                <a:cubicBezTo>
                  <a:pt x="476" y="7728"/>
                  <a:pt x="524" y="7823"/>
                  <a:pt x="607" y="7835"/>
                </a:cubicBezTo>
                <a:cubicBezTo>
                  <a:pt x="617" y="7836"/>
                  <a:pt x="628" y="7837"/>
                  <a:pt x="638" y="7837"/>
                </a:cubicBezTo>
                <a:cubicBezTo>
                  <a:pt x="713" y="7837"/>
                  <a:pt x="787" y="7799"/>
                  <a:pt x="798" y="7716"/>
                </a:cubicBezTo>
                <a:lnTo>
                  <a:pt x="869" y="7418"/>
                </a:lnTo>
                <a:cubicBezTo>
                  <a:pt x="976" y="7001"/>
                  <a:pt x="1214" y="6680"/>
                  <a:pt x="1548" y="6454"/>
                </a:cubicBezTo>
                <a:lnTo>
                  <a:pt x="1548" y="6454"/>
                </a:lnTo>
                <a:lnTo>
                  <a:pt x="1310" y="7216"/>
                </a:lnTo>
                <a:cubicBezTo>
                  <a:pt x="1269" y="7326"/>
                  <a:pt x="1357" y="7429"/>
                  <a:pt x="1457" y="7429"/>
                </a:cubicBezTo>
                <a:cubicBezTo>
                  <a:pt x="1475" y="7429"/>
                  <a:pt x="1494" y="7425"/>
                  <a:pt x="1512" y="7418"/>
                </a:cubicBezTo>
                <a:lnTo>
                  <a:pt x="2012" y="7239"/>
                </a:lnTo>
                <a:lnTo>
                  <a:pt x="3084" y="9073"/>
                </a:lnTo>
                <a:lnTo>
                  <a:pt x="3084" y="10764"/>
                </a:lnTo>
                <a:cubicBezTo>
                  <a:pt x="2310" y="10740"/>
                  <a:pt x="1512" y="10514"/>
                  <a:pt x="714" y="10049"/>
                </a:cubicBezTo>
                <a:cubicBezTo>
                  <a:pt x="452" y="9906"/>
                  <a:pt x="345" y="9621"/>
                  <a:pt x="417" y="9335"/>
                </a:cubicBezTo>
                <a:lnTo>
                  <a:pt x="607" y="8501"/>
                </a:lnTo>
                <a:cubicBezTo>
                  <a:pt x="619" y="8418"/>
                  <a:pt x="572" y="8323"/>
                  <a:pt x="488" y="8311"/>
                </a:cubicBezTo>
                <a:cubicBezTo>
                  <a:pt x="480" y="8310"/>
                  <a:pt x="471" y="8309"/>
                  <a:pt x="462" y="8309"/>
                </a:cubicBezTo>
                <a:cubicBezTo>
                  <a:pt x="386" y="8309"/>
                  <a:pt x="308" y="8355"/>
                  <a:pt x="298" y="8430"/>
                </a:cubicBezTo>
                <a:lnTo>
                  <a:pt x="107" y="9263"/>
                </a:lnTo>
                <a:cubicBezTo>
                  <a:pt x="0" y="9680"/>
                  <a:pt x="191" y="10133"/>
                  <a:pt x="560" y="10335"/>
                </a:cubicBezTo>
                <a:cubicBezTo>
                  <a:pt x="1447" y="10841"/>
                  <a:pt x="2337" y="11094"/>
                  <a:pt x="3225" y="11094"/>
                </a:cubicBezTo>
                <a:cubicBezTo>
                  <a:pt x="4114" y="11094"/>
                  <a:pt x="5001" y="10841"/>
                  <a:pt x="5882" y="10335"/>
                </a:cubicBezTo>
                <a:cubicBezTo>
                  <a:pt x="6251" y="10085"/>
                  <a:pt x="6441" y="9656"/>
                  <a:pt x="6334" y="9240"/>
                </a:cubicBezTo>
                <a:lnTo>
                  <a:pt x="5882" y="7335"/>
                </a:lnTo>
                <a:cubicBezTo>
                  <a:pt x="5655" y="6394"/>
                  <a:pt x="4786" y="5823"/>
                  <a:pt x="3977" y="5811"/>
                </a:cubicBezTo>
                <a:lnTo>
                  <a:pt x="3977" y="5191"/>
                </a:lnTo>
                <a:cubicBezTo>
                  <a:pt x="4334" y="4989"/>
                  <a:pt x="4608" y="4668"/>
                  <a:pt x="4751" y="4275"/>
                </a:cubicBezTo>
                <a:lnTo>
                  <a:pt x="4774" y="4275"/>
                </a:lnTo>
                <a:cubicBezTo>
                  <a:pt x="5191" y="4275"/>
                  <a:pt x="5548" y="3965"/>
                  <a:pt x="5596" y="3548"/>
                </a:cubicBezTo>
                <a:cubicBezTo>
                  <a:pt x="5644" y="3144"/>
                  <a:pt x="5667" y="2786"/>
                  <a:pt x="5703" y="2453"/>
                </a:cubicBezTo>
                <a:cubicBezTo>
                  <a:pt x="5703" y="2358"/>
                  <a:pt x="5644" y="2286"/>
                  <a:pt x="5548" y="2263"/>
                </a:cubicBezTo>
                <a:cubicBezTo>
                  <a:pt x="5542" y="2262"/>
                  <a:pt x="5536" y="2261"/>
                  <a:pt x="5530" y="2261"/>
                </a:cubicBezTo>
                <a:cubicBezTo>
                  <a:pt x="5453" y="2261"/>
                  <a:pt x="5381" y="2329"/>
                  <a:pt x="5370" y="2417"/>
                </a:cubicBezTo>
                <a:cubicBezTo>
                  <a:pt x="5358" y="2763"/>
                  <a:pt x="5322" y="3108"/>
                  <a:pt x="5286" y="3501"/>
                </a:cubicBezTo>
                <a:cubicBezTo>
                  <a:pt x="5251" y="3739"/>
                  <a:pt x="5060" y="3918"/>
                  <a:pt x="4834" y="3929"/>
                </a:cubicBezTo>
                <a:cubicBezTo>
                  <a:pt x="4870" y="3596"/>
                  <a:pt x="4834" y="4144"/>
                  <a:pt x="4846" y="2536"/>
                </a:cubicBezTo>
                <a:cubicBezTo>
                  <a:pt x="4846" y="2524"/>
                  <a:pt x="4834" y="2489"/>
                  <a:pt x="4822" y="2477"/>
                </a:cubicBezTo>
                <a:cubicBezTo>
                  <a:pt x="4810" y="2465"/>
                  <a:pt x="4810" y="2429"/>
                  <a:pt x="4786" y="2417"/>
                </a:cubicBezTo>
                <a:cubicBezTo>
                  <a:pt x="4774" y="2405"/>
                  <a:pt x="4751" y="2405"/>
                  <a:pt x="4727" y="2382"/>
                </a:cubicBezTo>
                <a:cubicBezTo>
                  <a:pt x="4715" y="2382"/>
                  <a:pt x="4703" y="2358"/>
                  <a:pt x="4667" y="2358"/>
                </a:cubicBezTo>
                <a:cubicBezTo>
                  <a:pt x="3560" y="2346"/>
                  <a:pt x="2798" y="1774"/>
                  <a:pt x="2798" y="1774"/>
                </a:cubicBezTo>
                <a:cubicBezTo>
                  <a:pt x="2770" y="1752"/>
                  <a:pt x="2731" y="1740"/>
                  <a:pt x="2692" y="1740"/>
                </a:cubicBezTo>
                <a:cubicBezTo>
                  <a:pt x="2648" y="1740"/>
                  <a:pt x="2603" y="1755"/>
                  <a:pt x="2572" y="1786"/>
                </a:cubicBezTo>
                <a:cubicBezTo>
                  <a:pt x="2572" y="1786"/>
                  <a:pt x="2203" y="2179"/>
                  <a:pt x="1726" y="2370"/>
                </a:cubicBezTo>
                <a:cubicBezTo>
                  <a:pt x="1715" y="2370"/>
                  <a:pt x="1715" y="2382"/>
                  <a:pt x="1691" y="2405"/>
                </a:cubicBezTo>
                <a:cubicBezTo>
                  <a:pt x="1667" y="2417"/>
                  <a:pt x="1631" y="2465"/>
                  <a:pt x="1631" y="2513"/>
                </a:cubicBezTo>
                <a:cubicBezTo>
                  <a:pt x="1631" y="2524"/>
                  <a:pt x="1619" y="2524"/>
                  <a:pt x="1619" y="2536"/>
                </a:cubicBezTo>
                <a:lnTo>
                  <a:pt x="1619" y="3787"/>
                </a:lnTo>
                <a:cubicBezTo>
                  <a:pt x="1619" y="3846"/>
                  <a:pt x="1631" y="3906"/>
                  <a:pt x="1631" y="3953"/>
                </a:cubicBezTo>
                <a:lnTo>
                  <a:pt x="1595" y="3953"/>
                </a:lnTo>
                <a:cubicBezTo>
                  <a:pt x="1334" y="3953"/>
                  <a:pt x="1131" y="3775"/>
                  <a:pt x="1095" y="3525"/>
                </a:cubicBezTo>
                <a:cubicBezTo>
                  <a:pt x="1024" y="2953"/>
                  <a:pt x="976" y="2453"/>
                  <a:pt x="976" y="1977"/>
                </a:cubicBezTo>
                <a:cubicBezTo>
                  <a:pt x="976" y="1054"/>
                  <a:pt x="1746" y="325"/>
                  <a:pt x="2616" y="325"/>
                </a:cubicBezTo>
                <a:cubicBezTo>
                  <a:pt x="2802" y="325"/>
                  <a:pt x="2991" y="358"/>
                  <a:pt x="3179" y="429"/>
                </a:cubicBezTo>
                <a:cubicBezTo>
                  <a:pt x="3381" y="500"/>
                  <a:pt x="3536" y="608"/>
                  <a:pt x="3679" y="739"/>
                </a:cubicBezTo>
                <a:cubicBezTo>
                  <a:pt x="3709" y="768"/>
                  <a:pt x="3753" y="783"/>
                  <a:pt x="3798" y="783"/>
                </a:cubicBezTo>
                <a:cubicBezTo>
                  <a:pt x="3843" y="783"/>
                  <a:pt x="3887" y="768"/>
                  <a:pt x="3917" y="739"/>
                </a:cubicBezTo>
                <a:lnTo>
                  <a:pt x="3929" y="727"/>
                </a:lnTo>
                <a:cubicBezTo>
                  <a:pt x="4081" y="557"/>
                  <a:pt x="4294" y="466"/>
                  <a:pt x="4511" y="466"/>
                </a:cubicBezTo>
                <a:cubicBezTo>
                  <a:pt x="4599" y="466"/>
                  <a:pt x="4688" y="481"/>
                  <a:pt x="4774" y="512"/>
                </a:cubicBezTo>
                <a:cubicBezTo>
                  <a:pt x="5084" y="619"/>
                  <a:pt x="5298" y="881"/>
                  <a:pt x="5322" y="1215"/>
                </a:cubicBezTo>
                <a:cubicBezTo>
                  <a:pt x="5322" y="1262"/>
                  <a:pt x="5334" y="1298"/>
                  <a:pt x="5334" y="1334"/>
                </a:cubicBezTo>
                <a:cubicBezTo>
                  <a:pt x="5358" y="1465"/>
                  <a:pt x="5358" y="1524"/>
                  <a:pt x="5358" y="1715"/>
                </a:cubicBezTo>
                <a:cubicBezTo>
                  <a:pt x="5358" y="1810"/>
                  <a:pt x="5429" y="1882"/>
                  <a:pt x="5513" y="1882"/>
                </a:cubicBezTo>
                <a:cubicBezTo>
                  <a:pt x="5608" y="1882"/>
                  <a:pt x="5679" y="1810"/>
                  <a:pt x="5679" y="1715"/>
                </a:cubicBezTo>
                <a:cubicBezTo>
                  <a:pt x="5679" y="1512"/>
                  <a:pt x="5679" y="1441"/>
                  <a:pt x="5667" y="1298"/>
                </a:cubicBezTo>
                <a:cubicBezTo>
                  <a:pt x="5667" y="1274"/>
                  <a:pt x="5667" y="1227"/>
                  <a:pt x="5655" y="1179"/>
                </a:cubicBezTo>
                <a:cubicBezTo>
                  <a:pt x="5608" y="739"/>
                  <a:pt x="5310" y="369"/>
                  <a:pt x="4893" y="215"/>
                </a:cubicBezTo>
                <a:cubicBezTo>
                  <a:pt x="4768" y="171"/>
                  <a:pt x="4639" y="150"/>
                  <a:pt x="4512" y="150"/>
                </a:cubicBezTo>
                <a:cubicBezTo>
                  <a:pt x="4254" y="150"/>
                  <a:pt x="4002" y="238"/>
                  <a:pt x="3786" y="405"/>
                </a:cubicBezTo>
                <a:cubicBezTo>
                  <a:pt x="3643" y="286"/>
                  <a:pt x="3477" y="203"/>
                  <a:pt x="3298" y="131"/>
                </a:cubicBezTo>
                <a:cubicBezTo>
                  <a:pt x="3066" y="42"/>
                  <a:pt x="2832" y="0"/>
                  <a:pt x="2605" y="0"/>
                </a:cubicBezTo>
                <a:close/>
              </a:path>
            </a:pathLst>
          </a:custGeom>
          <a:solidFill>
            <a:schemeClr val="accent1"/>
          </a:solidFill>
          <a:ln>
            <a:noFill/>
          </a:ln>
        </p:spPr>
        <p:txBody>
          <a:bodyPr wrap="square" lIns="91425" tIns="91425" rIns="91425" bIns="91425" anchor="ctr">
            <a:noAutofit/>
          </a:bodyPr>
          <a:lstStyle/>
          <a:p>
            <a:pPr marL="0" indent="0" algn="l" rtl="0">
              <a:spcBef>
                <a:spcPts val="0"/>
              </a:spcBef>
              <a:spcAft>
                <a:spcPts val="0"/>
              </a:spcAft>
              <a:buNone/>
            </a:pPr>
          </a:p>
        </p:txBody>
      </p:sp>
      <p:grpSp>
        <p:nvGrpSpPr>
          <p:cNvPr id="124" name="Google Shape;9597;p66"/>
          <p:cNvGrpSpPr/>
          <p:nvPr/>
        </p:nvGrpSpPr>
        <p:grpSpPr>
          <a:xfrm>
            <a:off x="7199069" y="5457700"/>
            <a:ext cx="235185" cy="352253"/>
            <a:chOff x="5833775" y="3809445"/>
            <a:chExt cx="235185" cy="352253"/>
          </a:xfrm>
          <a:solidFill>
            <a:schemeClr val="accent1"/>
          </a:solidFill>
        </p:grpSpPr>
        <p:sp>
          <p:nvSpPr>
            <p:cNvPr id="125" name="Google Shape;9598;p66"/>
            <p:cNvSpPr/>
            <p:nvPr/>
          </p:nvSpPr>
          <p:spPr>
            <a:xfrm>
              <a:off x="5859195" y="3855953"/>
              <a:ext cx="168417" cy="206866"/>
            </a:xfrm>
            <a:custGeom>
              <a:avLst/>
              <a:rect l="l" t="t" r="r" b="b"/>
              <a:pathLst>
                <a:path w="5287" h="6494">
                  <a:moveTo>
                    <a:pt x="2584" y="1"/>
                  </a:moveTo>
                  <a:cubicBezTo>
                    <a:pt x="2489" y="1"/>
                    <a:pt x="2417" y="72"/>
                    <a:pt x="2417" y="156"/>
                  </a:cubicBezTo>
                  <a:cubicBezTo>
                    <a:pt x="2417" y="251"/>
                    <a:pt x="2489" y="322"/>
                    <a:pt x="2584" y="322"/>
                  </a:cubicBezTo>
                  <a:cubicBezTo>
                    <a:pt x="2894" y="334"/>
                    <a:pt x="3144" y="370"/>
                    <a:pt x="3489" y="501"/>
                  </a:cubicBezTo>
                  <a:cubicBezTo>
                    <a:pt x="4501" y="930"/>
                    <a:pt x="4679" y="2227"/>
                    <a:pt x="4406" y="3299"/>
                  </a:cubicBezTo>
                  <a:cubicBezTo>
                    <a:pt x="4513" y="2477"/>
                    <a:pt x="4275" y="1787"/>
                    <a:pt x="3691" y="1215"/>
                  </a:cubicBezTo>
                  <a:cubicBezTo>
                    <a:pt x="3607" y="1131"/>
                    <a:pt x="3484" y="1077"/>
                    <a:pt x="3356" y="1077"/>
                  </a:cubicBezTo>
                  <a:cubicBezTo>
                    <a:pt x="3285" y="1077"/>
                    <a:pt x="3212" y="1094"/>
                    <a:pt x="3144" y="1132"/>
                  </a:cubicBezTo>
                  <a:cubicBezTo>
                    <a:pt x="2977" y="1215"/>
                    <a:pt x="2894" y="1430"/>
                    <a:pt x="2953" y="1620"/>
                  </a:cubicBezTo>
                  <a:cubicBezTo>
                    <a:pt x="3632" y="4013"/>
                    <a:pt x="2834" y="5085"/>
                    <a:pt x="1298" y="5502"/>
                  </a:cubicBezTo>
                  <a:cubicBezTo>
                    <a:pt x="1191" y="5537"/>
                    <a:pt x="1191" y="5609"/>
                    <a:pt x="881" y="6049"/>
                  </a:cubicBezTo>
                  <a:cubicBezTo>
                    <a:pt x="845" y="6112"/>
                    <a:pt x="789" y="6141"/>
                    <a:pt x="732" y="6141"/>
                  </a:cubicBezTo>
                  <a:cubicBezTo>
                    <a:pt x="714" y="6141"/>
                    <a:pt x="696" y="6138"/>
                    <a:pt x="679" y="6133"/>
                  </a:cubicBezTo>
                  <a:cubicBezTo>
                    <a:pt x="560" y="6097"/>
                    <a:pt x="500" y="5966"/>
                    <a:pt x="560" y="5859"/>
                  </a:cubicBezTo>
                  <a:cubicBezTo>
                    <a:pt x="750" y="5442"/>
                    <a:pt x="1072" y="4894"/>
                    <a:pt x="941" y="3739"/>
                  </a:cubicBezTo>
                  <a:lnTo>
                    <a:pt x="941" y="3739"/>
                  </a:lnTo>
                  <a:lnTo>
                    <a:pt x="1786" y="4335"/>
                  </a:lnTo>
                  <a:cubicBezTo>
                    <a:pt x="1878" y="4393"/>
                    <a:pt x="1981" y="4421"/>
                    <a:pt x="2083" y="4421"/>
                  </a:cubicBezTo>
                  <a:cubicBezTo>
                    <a:pt x="2232" y="4421"/>
                    <a:pt x="2378" y="4360"/>
                    <a:pt x="2477" y="4240"/>
                  </a:cubicBezTo>
                  <a:cubicBezTo>
                    <a:pt x="2655" y="4013"/>
                    <a:pt x="2620" y="3644"/>
                    <a:pt x="2370" y="3478"/>
                  </a:cubicBezTo>
                  <a:lnTo>
                    <a:pt x="2024" y="3239"/>
                  </a:lnTo>
                  <a:cubicBezTo>
                    <a:pt x="1536" y="2882"/>
                    <a:pt x="1250" y="2323"/>
                    <a:pt x="1250" y="1704"/>
                  </a:cubicBezTo>
                  <a:cubicBezTo>
                    <a:pt x="1262" y="1192"/>
                    <a:pt x="1405" y="739"/>
                    <a:pt x="1893" y="477"/>
                  </a:cubicBezTo>
                  <a:cubicBezTo>
                    <a:pt x="1965" y="430"/>
                    <a:pt x="2001" y="322"/>
                    <a:pt x="1953" y="251"/>
                  </a:cubicBezTo>
                  <a:cubicBezTo>
                    <a:pt x="1920" y="202"/>
                    <a:pt x="1865" y="170"/>
                    <a:pt x="1807" y="170"/>
                  </a:cubicBezTo>
                  <a:cubicBezTo>
                    <a:pt x="1780" y="170"/>
                    <a:pt x="1753" y="176"/>
                    <a:pt x="1727" y="191"/>
                  </a:cubicBezTo>
                  <a:cubicBezTo>
                    <a:pt x="1346" y="406"/>
                    <a:pt x="1060" y="775"/>
                    <a:pt x="989" y="1203"/>
                  </a:cubicBezTo>
                  <a:cubicBezTo>
                    <a:pt x="798" y="2192"/>
                    <a:pt x="1167" y="3001"/>
                    <a:pt x="1834" y="3489"/>
                  </a:cubicBezTo>
                  <a:cubicBezTo>
                    <a:pt x="1839" y="3493"/>
                    <a:pt x="1841" y="3494"/>
                    <a:pt x="1841" y="3494"/>
                  </a:cubicBezTo>
                  <a:cubicBezTo>
                    <a:pt x="1840" y="3494"/>
                    <a:pt x="1839" y="3493"/>
                    <a:pt x="1839" y="3493"/>
                  </a:cubicBezTo>
                  <a:lnTo>
                    <a:pt x="1839" y="3493"/>
                  </a:lnTo>
                  <a:cubicBezTo>
                    <a:pt x="1837" y="3493"/>
                    <a:pt x="1859" y="3512"/>
                    <a:pt x="2179" y="3739"/>
                  </a:cubicBezTo>
                  <a:cubicBezTo>
                    <a:pt x="2263" y="3811"/>
                    <a:pt x="2286" y="3954"/>
                    <a:pt x="2215" y="4037"/>
                  </a:cubicBezTo>
                  <a:cubicBezTo>
                    <a:pt x="2182" y="4076"/>
                    <a:pt x="2139" y="4094"/>
                    <a:pt x="2094" y="4094"/>
                  </a:cubicBezTo>
                  <a:cubicBezTo>
                    <a:pt x="2058" y="4094"/>
                    <a:pt x="2021" y="4082"/>
                    <a:pt x="1989" y="4061"/>
                  </a:cubicBezTo>
                  <a:lnTo>
                    <a:pt x="1072" y="3418"/>
                  </a:lnTo>
                  <a:cubicBezTo>
                    <a:pt x="1022" y="3383"/>
                    <a:pt x="967" y="3367"/>
                    <a:pt x="914" y="3367"/>
                  </a:cubicBezTo>
                  <a:cubicBezTo>
                    <a:pt x="748" y="3367"/>
                    <a:pt x="593" y="3515"/>
                    <a:pt x="619" y="3704"/>
                  </a:cubicBezTo>
                  <a:cubicBezTo>
                    <a:pt x="822" y="5371"/>
                    <a:pt x="0" y="5597"/>
                    <a:pt x="238" y="6133"/>
                  </a:cubicBezTo>
                  <a:cubicBezTo>
                    <a:pt x="329" y="6327"/>
                    <a:pt x="521" y="6429"/>
                    <a:pt x="712" y="6429"/>
                  </a:cubicBezTo>
                  <a:cubicBezTo>
                    <a:pt x="873" y="6429"/>
                    <a:pt x="1033" y="6356"/>
                    <a:pt x="1131" y="6204"/>
                  </a:cubicBezTo>
                  <a:lnTo>
                    <a:pt x="1417" y="5775"/>
                  </a:lnTo>
                  <a:cubicBezTo>
                    <a:pt x="3477" y="5180"/>
                    <a:pt x="3834" y="3585"/>
                    <a:pt x="3239" y="1501"/>
                  </a:cubicBezTo>
                  <a:cubicBezTo>
                    <a:pt x="3221" y="1449"/>
                    <a:pt x="3242" y="1370"/>
                    <a:pt x="3321" y="1370"/>
                  </a:cubicBezTo>
                  <a:cubicBezTo>
                    <a:pt x="3349" y="1370"/>
                    <a:pt x="3385" y="1381"/>
                    <a:pt x="3429" y="1406"/>
                  </a:cubicBezTo>
                  <a:cubicBezTo>
                    <a:pt x="3429" y="1406"/>
                    <a:pt x="3441" y="1406"/>
                    <a:pt x="3441" y="1430"/>
                  </a:cubicBezTo>
                  <a:cubicBezTo>
                    <a:pt x="4525" y="2501"/>
                    <a:pt x="4251" y="4013"/>
                    <a:pt x="2560" y="6228"/>
                  </a:cubicBezTo>
                  <a:cubicBezTo>
                    <a:pt x="2501" y="6311"/>
                    <a:pt x="2513" y="6395"/>
                    <a:pt x="2596" y="6454"/>
                  </a:cubicBezTo>
                  <a:cubicBezTo>
                    <a:pt x="2623" y="6481"/>
                    <a:pt x="2657" y="6493"/>
                    <a:pt x="2692" y="6493"/>
                  </a:cubicBezTo>
                  <a:cubicBezTo>
                    <a:pt x="2734" y="6493"/>
                    <a:pt x="2777" y="6475"/>
                    <a:pt x="2810" y="6442"/>
                  </a:cubicBezTo>
                  <a:cubicBezTo>
                    <a:pt x="4120" y="5013"/>
                    <a:pt x="5287" y="3180"/>
                    <a:pt x="4668" y="1346"/>
                  </a:cubicBezTo>
                  <a:cubicBezTo>
                    <a:pt x="4370" y="453"/>
                    <a:pt x="3513" y="1"/>
                    <a:pt x="2584"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26" name="Google Shape;9599;p66"/>
            <p:cNvSpPr/>
            <p:nvPr/>
          </p:nvSpPr>
          <p:spPr>
            <a:xfrm>
              <a:off x="5833775" y="4034946"/>
              <a:ext cx="128981" cy="126751"/>
            </a:xfrm>
            <a:custGeom>
              <a:avLst/>
              <a:rect l="l" t="t" r="r" b="b"/>
              <a:pathLst>
                <a:path w="4049" h="3979">
                  <a:moveTo>
                    <a:pt x="179" y="0"/>
                  </a:moveTo>
                  <a:cubicBezTo>
                    <a:pt x="171" y="0"/>
                    <a:pt x="163" y="1"/>
                    <a:pt x="155" y="2"/>
                  </a:cubicBezTo>
                  <a:cubicBezTo>
                    <a:pt x="72" y="25"/>
                    <a:pt x="13" y="97"/>
                    <a:pt x="24" y="180"/>
                  </a:cubicBezTo>
                  <a:cubicBezTo>
                    <a:pt x="120" y="811"/>
                    <a:pt x="132" y="1407"/>
                    <a:pt x="72" y="1954"/>
                  </a:cubicBezTo>
                  <a:cubicBezTo>
                    <a:pt x="1" y="2597"/>
                    <a:pt x="239" y="3204"/>
                    <a:pt x="715" y="3597"/>
                  </a:cubicBezTo>
                  <a:cubicBezTo>
                    <a:pt x="1036" y="3847"/>
                    <a:pt x="1394" y="3978"/>
                    <a:pt x="1810" y="3978"/>
                  </a:cubicBezTo>
                  <a:cubicBezTo>
                    <a:pt x="2441" y="3978"/>
                    <a:pt x="3013" y="3669"/>
                    <a:pt x="3394" y="3145"/>
                  </a:cubicBezTo>
                  <a:lnTo>
                    <a:pt x="3989" y="2311"/>
                  </a:lnTo>
                  <a:cubicBezTo>
                    <a:pt x="4049" y="2228"/>
                    <a:pt x="3977" y="2073"/>
                    <a:pt x="3834" y="2073"/>
                  </a:cubicBezTo>
                  <a:cubicBezTo>
                    <a:pt x="3834" y="2073"/>
                    <a:pt x="3831" y="2073"/>
                    <a:pt x="3825" y="2073"/>
                  </a:cubicBezTo>
                  <a:cubicBezTo>
                    <a:pt x="3793" y="2073"/>
                    <a:pt x="3686" y="2082"/>
                    <a:pt x="3656" y="2192"/>
                  </a:cubicBezTo>
                  <a:lnTo>
                    <a:pt x="3108" y="2966"/>
                  </a:lnTo>
                  <a:cubicBezTo>
                    <a:pt x="2633" y="3632"/>
                    <a:pt x="1970" y="3669"/>
                    <a:pt x="1826" y="3669"/>
                  </a:cubicBezTo>
                  <a:cubicBezTo>
                    <a:pt x="1808" y="3669"/>
                    <a:pt x="1798" y="3669"/>
                    <a:pt x="1798" y="3669"/>
                  </a:cubicBezTo>
                  <a:cubicBezTo>
                    <a:pt x="929" y="3669"/>
                    <a:pt x="263" y="2907"/>
                    <a:pt x="382" y="2002"/>
                  </a:cubicBezTo>
                  <a:cubicBezTo>
                    <a:pt x="453" y="1419"/>
                    <a:pt x="441" y="799"/>
                    <a:pt x="334" y="145"/>
                  </a:cubicBezTo>
                  <a:cubicBezTo>
                    <a:pt x="323" y="57"/>
                    <a:pt x="262" y="0"/>
                    <a:pt x="179"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27" name="Google Shape;9600;p66"/>
            <p:cNvSpPr/>
            <p:nvPr/>
          </p:nvSpPr>
          <p:spPr>
            <a:xfrm>
              <a:off x="5836068" y="3809445"/>
              <a:ext cx="232892" cy="278285"/>
            </a:xfrm>
            <a:custGeom>
              <a:avLst/>
              <a:rect l="l" t="t" r="r" b="b"/>
              <a:pathLst>
                <a:path w="7311" h="8736">
                  <a:moveTo>
                    <a:pt x="3693" y="0"/>
                  </a:moveTo>
                  <a:cubicBezTo>
                    <a:pt x="3479" y="0"/>
                    <a:pt x="3263" y="26"/>
                    <a:pt x="3048" y="80"/>
                  </a:cubicBezTo>
                  <a:cubicBezTo>
                    <a:pt x="2334" y="258"/>
                    <a:pt x="1774" y="616"/>
                    <a:pt x="1322" y="1128"/>
                  </a:cubicBezTo>
                  <a:cubicBezTo>
                    <a:pt x="1012" y="1473"/>
                    <a:pt x="631" y="1663"/>
                    <a:pt x="167" y="1699"/>
                  </a:cubicBezTo>
                  <a:cubicBezTo>
                    <a:pt x="71" y="1699"/>
                    <a:pt x="0" y="1782"/>
                    <a:pt x="12" y="1878"/>
                  </a:cubicBezTo>
                  <a:cubicBezTo>
                    <a:pt x="12" y="1951"/>
                    <a:pt x="86" y="2025"/>
                    <a:pt x="161" y="2025"/>
                  </a:cubicBezTo>
                  <a:cubicBezTo>
                    <a:pt x="171" y="2025"/>
                    <a:pt x="181" y="2023"/>
                    <a:pt x="191" y="2021"/>
                  </a:cubicBezTo>
                  <a:cubicBezTo>
                    <a:pt x="726" y="1985"/>
                    <a:pt x="1226" y="1759"/>
                    <a:pt x="1584" y="1342"/>
                  </a:cubicBezTo>
                  <a:cubicBezTo>
                    <a:pt x="2196" y="655"/>
                    <a:pt x="2970" y="332"/>
                    <a:pt x="3709" y="332"/>
                  </a:cubicBezTo>
                  <a:cubicBezTo>
                    <a:pt x="4637" y="332"/>
                    <a:pt x="5511" y="841"/>
                    <a:pt x="5941" y="1782"/>
                  </a:cubicBezTo>
                  <a:cubicBezTo>
                    <a:pt x="7310" y="4807"/>
                    <a:pt x="4286" y="8247"/>
                    <a:pt x="4167" y="8486"/>
                  </a:cubicBezTo>
                  <a:cubicBezTo>
                    <a:pt x="4096" y="8593"/>
                    <a:pt x="4167" y="8736"/>
                    <a:pt x="4298" y="8736"/>
                  </a:cubicBezTo>
                  <a:cubicBezTo>
                    <a:pt x="4346" y="8736"/>
                    <a:pt x="4405" y="8712"/>
                    <a:pt x="4441" y="8664"/>
                  </a:cubicBezTo>
                  <a:cubicBezTo>
                    <a:pt x="5132" y="7676"/>
                    <a:pt x="5096" y="7736"/>
                    <a:pt x="5108" y="7724"/>
                  </a:cubicBezTo>
                  <a:cubicBezTo>
                    <a:pt x="6298" y="5878"/>
                    <a:pt x="7144" y="3675"/>
                    <a:pt x="6215" y="1651"/>
                  </a:cubicBezTo>
                  <a:cubicBezTo>
                    <a:pt x="5759" y="640"/>
                    <a:pt x="4758" y="0"/>
                    <a:pt x="3693"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grpSp>
        <p:nvGrpSpPr>
          <p:cNvPr id="128" name="Google Shape;9601;p66"/>
          <p:cNvGrpSpPr/>
          <p:nvPr/>
        </p:nvGrpSpPr>
        <p:grpSpPr>
          <a:xfrm>
            <a:off x="6307766" y="5457573"/>
            <a:ext cx="238976" cy="352762"/>
            <a:chOff x="4942472" y="3809318"/>
            <a:chExt cx="238976" cy="352762"/>
          </a:xfrm>
          <a:solidFill>
            <a:schemeClr val="accent1"/>
          </a:solidFill>
        </p:grpSpPr>
        <p:sp>
          <p:nvSpPr>
            <p:cNvPr id="129" name="Google Shape;9602;p66"/>
            <p:cNvSpPr/>
            <p:nvPr/>
          </p:nvSpPr>
          <p:spPr>
            <a:xfrm>
              <a:off x="4975473" y="3837159"/>
              <a:ext cx="77790" cy="77790"/>
            </a:xfrm>
            <a:custGeom>
              <a:avLst/>
              <a:rect l="l" t="t" r="r" b="b"/>
              <a:pathLst>
                <a:path w="2442" h="2442">
                  <a:moveTo>
                    <a:pt x="1206" y="334"/>
                  </a:moveTo>
                  <a:cubicBezTo>
                    <a:pt x="1372" y="334"/>
                    <a:pt x="1546" y="383"/>
                    <a:pt x="1715" y="496"/>
                  </a:cubicBezTo>
                  <a:lnTo>
                    <a:pt x="489" y="1722"/>
                  </a:lnTo>
                  <a:cubicBezTo>
                    <a:pt x="54" y="1069"/>
                    <a:pt x="566" y="334"/>
                    <a:pt x="1206" y="334"/>
                  </a:cubicBezTo>
                  <a:close/>
                  <a:moveTo>
                    <a:pt x="1941" y="722"/>
                  </a:moveTo>
                  <a:lnTo>
                    <a:pt x="1941" y="722"/>
                  </a:lnTo>
                  <a:cubicBezTo>
                    <a:pt x="2403" y="1372"/>
                    <a:pt x="1880" y="2119"/>
                    <a:pt x="1235" y="2119"/>
                  </a:cubicBezTo>
                  <a:cubicBezTo>
                    <a:pt x="1065" y="2119"/>
                    <a:pt x="886" y="2067"/>
                    <a:pt x="715" y="1948"/>
                  </a:cubicBezTo>
                  <a:lnTo>
                    <a:pt x="1941" y="722"/>
                  </a:lnTo>
                  <a:close/>
                  <a:moveTo>
                    <a:pt x="1243" y="1"/>
                  </a:moveTo>
                  <a:cubicBezTo>
                    <a:pt x="616" y="1"/>
                    <a:pt x="1" y="477"/>
                    <a:pt x="1" y="1210"/>
                  </a:cubicBezTo>
                  <a:cubicBezTo>
                    <a:pt x="1" y="1555"/>
                    <a:pt x="144" y="1853"/>
                    <a:pt x="358" y="2079"/>
                  </a:cubicBezTo>
                  <a:cubicBezTo>
                    <a:pt x="604" y="2330"/>
                    <a:pt x="909" y="2442"/>
                    <a:pt x="1209" y="2442"/>
                  </a:cubicBezTo>
                  <a:cubicBezTo>
                    <a:pt x="1837" y="2442"/>
                    <a:pt x="2442" y="1951"/>
                    <a:pt x="2442" y="1210"/>
                  </a:cubicBezTo>
                  <a:cubicBezTo>
                    <a:pt x="2442" y="889"/>
                    <a:pt x="2311" y="579"/>
                    <a:pt x="2084" y="353"/>
                  </a:cubicBezTo>
                  <a:cubicBezTo>
                    <a:pt x="1845" y="110"/>
                    <a:pt x="1543" y="1"/>
                    <a:pt x="1243"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30" name="Google Shape;9603;p66"/>
            <p:cNvSpPr/>
            <p:nvPr/>
          </p:nvSpPr>
          <p:spPr>
            <a:xfrm>
              <a:off x="5056640" y="3837000"/>
              <a:ext cx="90691" cy="77949"/>
            </a:xfrm>
            <a:custGeom>
              <a:avLst/>
              <a:rect l="l" t="t" r="r" b="b"/>
              <a:pathLst>
                <a:path w="2847" h="2447">
                  <a:moveTo>
                    <a:pt x="1610" y="339"/>
                  </a:moveTo>
                  <a:cubicBezTo>
                    <a:pt x="1773" y="339"/>
                    <a:pt x="1944" y="388"/>
                    <a:pt x="2108" y="501"/>
                  </a:cubicBezTo>
                  <a:lnTo>
                    <a:pt x="894" y="1727"/>
                  </a:lnTo>
                  <a:cubicBezTo>
                    <a:pt x="459" y="1074"/>
                    <a:pt x="978" y="339"/>
                    <a:pt x="1610" y="339"/>
                  </a:cubicBezTo>
                  <a:close/>
                  <a:moveTo>
                    <a:pt x="2358" y="727"/>
                  </a:moveTo>
                  <a:lnTo>
                    <a:pt x="2358" y="727"/>
                  </a:lnTo>
                  <a:cubicBezTo>
                    <a:pt x="2801" y="1377"/>
                    <a:pt x="2289" y="2124"/>
                    <a:pt x="1649" y="2124"/>
                  </a:cubicBezTo>
                  <a:cubicBezTo>
                    <a:pt x="1481" y="2124"/>
                    <a:pt x="1303" y="2072"/>
                    <a:pt x="1132" y="1953"/>
                  </a:cubicBezTo>
                  <a:lnTo>
                    <a:pt x="2358" y="727"/>
                  </a:lnTo>
                  <a:close/>
                  <a:moveTo>
                    <a:pt x="1620" y="1"/>
                  </a:moveTo>
                  <a:cubicBezTo>
                    <a:pt x="525" y="1"/>
                    <a:pt x="1" y="1358"/>
                    <a:pt x="763" y="2084"/>
                  </a:cubicBezTo>
                  <a:cubicBezTo>
                    <a:pt x="1005" y="2335"/>
                    <a:pt x="1309" y="2447"/>
                    <a:pt x="1609" y="2447"/>
                  </a:cubicBezTo>
                  <a:cubicBezTo>
                    <a:pt x="2236" y="2447"/>
                    <a:pt x="2846" y="1956"/>
                    <a:pt x="2846" y="1215"/>
                  </a:cubicBezTo>
                  <a:cubicBezTo>
                    <a:pt x="2846" y="905"/>
                    <a:pt x="2727" y="596"/>
                    <a:pt x="2489" y="358"/>
                  </a:cubicBezTo>
                  <a:cubicBezTo>
                    <a:pt x="2275" y="143"/>
                    <a:pt x="1965" y="1"/>
                    <a:pt x="1620"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31" name="Google Shape;9604;p66"/>
            <p:cNvSpPr/>
            <p:nvPr/>
          </p:nvSpPr>
          <p:spPr>
            <a:xfrm>
              <a:off x="4962572" y="3943969"/>
              <a:ext cx="90691" cy="77662"/>
            </a:xfrm>
            <a:custGeom>
              <a:avLst/>
              <a:rect l="l" t="t" r="r" b="b"/>
              <a:pathLst>
                <a:path w="2847" h="2438">
                  <a:moveTo>
                    <a:pt x="1604" y="333"/>
                  </a:moveTo>
                  <a:cubicBezTo>
                    <a:pt x="1772" y="333"/>
                    <a:pt x="1949" y="383"/>
                    <a:pt x="2120" y="500"/>
                  </a:cubicBezTo>
                  <a:lnTo>
                    <a:pt x="894" y="1715"/>
                  </a:lnTo>
                  <a:cubicBezTo>
                    <a:pt x="461" y="1065"/>
                    <a:pt x="966" y="333"/>
                    <a:pt x="1604" y="333"/>
                  </a:cubicBezTo>
                  <a:close/>
                  <a:moveTo>
                    <a:pt x="2346" y="726"/>
                  </a:moveTo>
                  <a:lnTo>
                    <a:pt x="2346" y="726"/>
                  </a:lnTo>
                  <a:cubicBezTo>
                    <a:pt x="2808" y="1377"/>
                    <a:pt x="2285" y="2124"/>
                    <a:pt x="1640" y="2124"/>
                  </a:cubicBezTo>
                  <a:cubicBezTo>
                    <a:pt x="1470" y="2124"/>
                    <a:pt x="1291" y="2072"/>
                    <a:pt x="1120" y="1953"/>
                  </a:cubicBezTo>
                  <a:lnTo>
                    <a:pt x="2346" y="726"/>
                  </a:lnTo>
                  <a:close/>
                  <a:moveTo>
                    <a:pt x="1632" y="0"/>
                  </a:moveTo>
                  <a:cubicBezTo>
                    <a:pt x="561" y="0"/>
                    <a:pt x="1" y="1310"/>
                    <a:pt x="763" y="2072"/>
                  </a:cubicBezTo>
                  <a:cubicBezTo>
                    <a:pt x="1016" y="2325"/>
                    <a:pt x="1325" y="2438"/>
                    <a:pt x="1628" y="2438"/>
                  </a:cubicBezTo>
                  <a:cubicBezTo>
                    <a:pt x="2252" y="2438"/>
                    <a:pt x="2847" y="1956"/>
                    <a:pt x="2847" y="1227"/>
                  </a:cubicBezTo>
                  <a:cubicBezTo>
                    <a:pt x="2847" y="881"/>
                    <a:pt x="2716" y="584"/>
                    <a:pt x="2489" y="357"/>
                  </a:cubicBezTo>
                  <a:cubicBezTo>
                    <a:pt x="2287" y="155"/>
                    <a:pt x="1977" y="0"/>
                    <a:pt x="1632"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32" name="Google Shape;9605;p66"/>
            <p:cNvSpPr/>
            <p:nvPr/>
          </p:nvSpPr>
          <p:spPr>
            <a:xfrm>
              <a:off x="5056640" y="3943969"/>
              <a:ext cx="90691" cy="77949"/>
            </a:xfrm>
            <a:custGeom>
              <a:avLst/>
              <a:rect l="l" t="t" r="r" b="b"/>
              <a:pathLst>
                <a:path w="2847" h="2447">
                  <a:moveTo>
                    <a:pt x="1606" y="335"/>
                  </a:moveTo>
                  <a:cubicBezTo>
                    <a:pt x="1769" y="335"/>
                    <a:pt x="1941" y="385"/>
                    <a:pt x="2108" y="500"/>
                  </a:cubicBezTo>
                  <a:lnTo>
                    <a:pt x="894" y="1715"/>
                  </a:lnTo>
                  <a:cubicBezTo>
                    <a:pt x="468" y="1081"/>
                    <a:pt x="974" y="335"/>
                    <a:pt x="1606" y="335"/>
                  </a:cubicBezTo>
                  <a:close/>
                  <a:moveTo>
                    <a:pt x="2358" y="726"/>
                  </a:moveTo>
                  <a:cubicBezTo>
                    <a:pt x="2801" y="1367"/>
                    <a:pt x="2289" y="2127"/>
                    <a:pt x="1649" y="2127"/>
                  </a:cubicBezTo>
                  <a:cubicBezTo>
                    <a:pt x="1481" y="2127"/>
                    <a:pt x="1303" y="2074"/>
                    <a:pt x="1132" y="1953"/>
                  </a:cubicBezTo>
                  <a:lnTo>
                    <a:pt x="2358" y="726"/>
                  </a:lnTo>
                  <a:close/>
                  <a:moveTo>
                    <a:pt x="1620" y="0"/>
                  </a:moveTo>
                  <a:cubicBezTo>
                    <a:pt x="525" y="0"/>
                    <a:pt x="1" y="1357"/>
                    <a:pt x="763" y="2084"/>
                  </a:cubicBezTo>
                  <a:cubicBezTo>
                    <a:pt x="1006" y="2335"/>
                    <a:pt x="1310" y="2447"/>
                    <a:pt x="1610" y="2447"/>
                  </a:cubicBezTo>
                  <a:cubicBezTo>
                    <a:pt x="2237" y="2447"/>
                    <a:pt x="2846" y="1959"/>
                    <a:pt x="2846" y="1227"/>
                  </a:cubicBezTo>
                  <a:cubicBezTo>
                    <a:pt x="2846" y="560"/>
                    <a:pt x="2311" y="0"/>
                    <a:pt x="1620"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33" name="Google Shape;9606;p66"/>
            <p:cNvSpPr/>
            <p:nvPr/>
          </p:nvSpPr>
          <p:spPr>
            <a:xfrm>
              <a:off x="4975473" y="4050492"/>
              <a:ext cx="77790" cy="78300"/>
            </a:xfrm>
            <a:custGeom>
              <a:avLst/>
              <a:rect l="l" t="t" r="r" b="b"/>
              <a:pathLst>
                <a:path w="2442" h="2458">
                  <a:moveTo>
                    <a:pt x="1941" y="740"/>
                  </a:moveTo>
                  <a:lnTo>
                    <a:pt x="1941" y="740"/>
                  </a:lnTo>
                  <a:cubicBezTo>
                    <a:pt x="2401" y="1388"/>
                    <a:pt x="1892" y="2132"/>
                    <a:pt x="1247" y="2132"/>
                  </a:cubicBezTo>
                  <a:cubicBezTo>
                    <a:pt x="1074" y="2132"/>
                    <a:pt x="892" y="2078"/>
                    <a:pt x="715" y="1954"/>
                  </a:cubicBezTo>
                  <a:lnTo>
                    <a:pt x="1941" y="740"/>
                  </a:lnTo>
                  <a:close/>
                  <a:moveTo>
                    <a:pt x="1226" y="1"/>
                  </a:moveTo>
                  <a:cubicBezTo>
                    <a:pt x="1024" y="1"/>
                    <a:pt x="816" y="53"/>
                    <a:pt x="620" y="169"/>
                  </a:cubicBezTo>
                  <a:cubicBezTo>
                    <a:pt x="537" y="216"/>
                    <a:pt x="513" y="323"/>
                    <a:pt x="560" y="395"/>
                  </a:cubicBezTo>
                  <a:cubicBezTo>
                    <a:pt x="585" y="444"/>
                    <a:pt x="643" y="476"/>
                    <a:pt x="700" y="476"/>
                  </a:cubicBezTo>
                  <a:cubicBezTo>
                    <a:pt x="726" y="476"/>
                    <a:pt x="752" y="469"/>
                    <a:pt x="775" y="454"/>
                  </a:cubicBezTo>
                  <a:cubicBezTo>
                    <a:pt x="918" y="383"/>
                    <a:pt x="1072" y="335"/>
                    <a:pt x="1227" y="335"/>
                  </a:cubicBezTo>
                  <a:cubicBezTo>
                    <a:pt x="1406" y="335"/>
                    <a:pt x="1572" y="407"/>
                    <a:pt x="1715" y="502"/>
                  </a:cubicBezTo>
                  <a:lnTo>
                    <a:pt x="489" y="1716"/>
                  </a:lnTo>
                  <a:cubicBezTo>
                    <a:pt x="346" y="1502"/>
                    <a:pt x="287" y="1276"/>
                    <a:pt x="358" y="1026"/>
                  </a:cubicBezTo>
                  <a:cubicBezTo>
                    <a:pt x="370" y="931"/>
                    <a:pt x="334" y="847"/>
                    <a:pt x="239" y="823"/>
                  </a:cubicBezTo>
                  <a:cubicBezTo>
                    <a:pt x="230" y="822"/>
                    <a:pt x="222" y="822"/>
                    <a:pt x="213" y="822"/>
                  </a:cubicBezTo>
                  <a:cubicBezTo>
                    <a:pt x="137" y="822"/>
                    <a:pt x="59" y="868"/>
                    <a:pt x="48" y="942"/>
                  </a:cubicBezTo>
                  <a:cubicBezTo>
                    <a:pt x="36" y="1038"/>
                    <a:pt x="13" y="1145"/>
                    <a:pt x="13" y="1228"/>
                  </a:cubicBezTo>
                  <a:cubicBezTo>
                    <a:pt x="1" y="1573"/>
                    <a:pt x="144" y="1883"/>
                    <a:pt x="358" y="2097"/>
                  </a:cubicBezTo>
                  <a:cubicBezTo>
                    <a:pt x="607" y="2346"/>
                    <a:pt x="911" y="2457"/>
                    <a:pt x="1209" y="2457"/>
                  </a:cubicBezTo>
                  <a:cubicBezTo>
                    <a:pt x="1839" y="2457"/>
                    <a:pt x="2442" y="1963"/>
                    <a:pt x="2442" y="1228"/>
                  </a:cubicBezTo>
                  <a:cubicBezTo>
                    <a:pt x="2442" y="515"/>
                    <a:pt x="1860" y="1"/>
                    <a:pt x="1226"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34" name="Google Shape;9607;p66"/>
            <p:cNvSpPr/>
            <p:nvPr/>
          </p:nvSpPr>
          <p:spPr>
            <a:xfrm>
              <a:off x="5056640" y="4051288"/>
              <a:ext cx="90691" cy="77949"/>
            </a:xfrm>
            <a:custGeom>
              <a:avLst/>
              <a:rect l="l" t="t" r="r" b="b"/>
              <a:pathLst>
                <a:path w="2847" h="2447">
                  <a:moveTo>
                    <a:pt x="1606" y="326"/>
                  </a:moveTo>
                  <a:cubicBezTo>
                    <a:pt x="1771" y="326"/>
                    <a:pt x="1943" y="375"/>
                    <a:pt x="2108" y="489"/>
                  </a:cubicBezTo>
                  <a:lnTo>
                    <a:pt x="894" y="1715"/>
                  </a:lnTo>
                  <a:cubicBezTo>
                    <a:pt x="459" y="1054"/>
                    <a:pt x="976" y="326"/>
                    <a:pt x="1606" y="326"/>
                  </a:cubicBezTo>
                  <a:close/>
                  <a:moveTo>
                    <a:pt x="2358" y="715"/>
                  </a:moveTo>
                  <a:lnTo>
                    <a:pt x="2358" y="715"/>
                  </a:lnTo>
                  <a:cubicBezTo>
                    <a:pt x="2809" y="1363"/>
                    <a:pt x="2297" y="2107"/>
                    <a:pt x="1658" y="2107"/>
                  </a:cubicBezTo>
                  <a:cubicBezTo>
                    <a:pt x="1486" y="2107"/>
                    <a:pt x="1306" y="2053"/>
                    <a:pt x="1132" y="1929"/>
                  </a:cubicBezTo>
                  <a:lnTo>
                    <a:pt x="2358" y="715"/>
                  </a:lnTo>
                  <a:close/>
                  <a:moveTo>
                    <a:pt x="1620" y="1"/>
                  </a:moveTo>
                  <a:cubicBezTo>
                    <a:pt x="536" y="1"/>
                    <a:pt x="1" y="1322"/>
                    <a:pt x="763" y="2084"/>
                  </a:cubicBezTo>
                  <a:cubicBezTo>
                    <a:pt x="1005" y="2335"/>
                    <a:pt x="1309" y="2447"/>
                    <a:pt x="1609" y="2447"/>
                  </a:cubicBezTo>
                  <a:cubicBezTo>
                    <a:pt x="2236" y="2447"/>
                    <a:pt x="2846" y="1956"/>
                    <a:pt x="2846" y="1215"/>
                  </a:cubicBezTo>
                  <a:cubicBezTo>
                    <a:pt x="2846" y="548"/>
                    <a:pt x="2311" y="1"/>
                    <a:pt x="1620"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35" name="Google Shape;9608;p66"/>
            <p:cNvSpPr/>
            <p:nvPr/>
          </p:nvSpPr>
          <p:spPr>
            <a:xfrm>
              <a:off x="4942472" y="3809318"/>
              <a:ext cx="238976" cy="352762"/>
            </a:xfrm>
            <a:custGeom>
              <a:avLst/>
              <a:rect l="l" t="t" r="r" b="b"/>
              <a:pathLst>
                <a:path w="7502" h="11074">
                  <a:moveTo>
                    <a:pt x="775" y="0"/>
                  </a:moveTo>
                  <a:cubicBezTo>
                    <a:pt x="334" y="0"/>
                    <a:pt x="1" y="358"/>
                    <a:pt x="1" y="774"/>
                  </a:cubicBezTo>
                  <a:lnTo>
                    <a:pt x="1" y="10299"/>
                  </a:lnTo>
                  <a:cubicBezTo>
                    <a:pt x="1" y="10728"/>
                    <a:pt x="358" y="11073"/>
                    <a:pt x="775" y="11073"/>
                  </a:cubicBezTo>
                  <a:lnTo>
                    <a:pt x="6728" y="11073"/>
                  </a:lnTo>
                  <a:cubicBezTo>
                    <a:pt x="7157" y="11073"/>
                    <a:pt x="7502" y="10716"/>
                    <a:pt x="7502" y="10299"/>
                  </a:cubicBezTo>
                  <a:lnTo>
                    <a:pt x="7502" y="4799"/>
                  </a:lnTo>
                  <a:cubicBezTo>
                    <a:pt x="7502" y="4703"/>
                    <a:pt x="7419" y="4632"/>
                    <a:pt x="7335" y="4632"/>
                  </a:cubicBezTo>
                  <a:cubicBezTo>
                    <a:pt x="7252" y="4632"/>
                    <a:pt x="7168" y="4703"/>
                    <a:pt x="7168" y="4799"/>
                  </a:cubicBezTo>
                  <a:lnTo>
                    <a:pt x="7168" y="10299"/>
                  </a:lnTo>
                  <a:cubicBezTo>
                    <a:pt x="7168" y="10561"/>
                    <a:pt x="6966" y="10752"/>
                    <a:pt x="6728" y="10752"/>
                  </a:cubicBezTo>
                  <a:lnTo>
                    <a:pt x="775" y="10752"/>
                  </a:lnTo>
                  <a:cubicBezTo>
                    <a:pt x="525" y="10752"/>
                    <a:pt x="322" y="10537"/>
                    <a:pt x="322" y="10299"/>
                  </a:cubicBezTo>
                  <a:lnTo>
                    <a:pt x="322" y="774"/>
                  </a:lnTo>
                  <a:cubicBezTo>
                    <a:pt x="322" y="524"/>
                    <a:pt x="537" y="334"/>
                    <a:pt x="775" y="334"/>
                  </a:cubicBezTo>
                  <a:lnTo>
                    <a:pt x="6728" y="334"/>
                  </a:lnTo>
                  <a:cubicBezTo>
                    <a:pt x="6978" y="334"/>
                    <a:pt x="7168" y="536"/>
                    <a:pt x="7168" y="774"/>
                  </a:cubicBezTo>
                  <a:lnTo>
                    <a:pt x="7168" y="3930"/>
                  </a:lnTo>
                  <a:cubicBezTo>
                    <a:pt x="7168" y="4025"/>
                    <a:pt x="7252" y="4096"/>
                    <a:pt x="7335" y="4096"/>
                  </a:cubicBezTo>
                  <a:cubicBezTo>
                    <a:pt x="7419" y="4096"/>
                    <a:pt x="7502" y="4025"/>
                    <a:pt x="7502" y="3930"/>
                  </a:cubicBezTo>
                  <a:lnTo>
                    <a:pt x="7502" y="774"/>
                  </a:lnTo>
                  <a:cubicBezTo>
                    <a:pt x="7502" y="346"/>
                    <a:pt x="7145" y="0"/>
                    <a:pt x="6728" y="0"/>
                  </a:cubicBezTo>
                  <a:lnTo>
                    <a:pt x="775" y="0"/>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grpSp>
        <p:nvGrpSpPr>
          <p:cNvPr id="136" name="Google Shape;9609;p66"/>
          <p:cNvGrpSpPr/>
          <p:nvPr/>
        </p:nvGrpSpPr>
        <p:grpSpPr>
          <a:xfrm>
            <a:off x="7631819" y="5456043"/>
            <a:ext cx="260223" cy="353527"/>
            <a:chOff x="6266525" y="3807788"/>
            <a:chExt cx="260223" cy="353527"/>
          </a:xfrm>
          <a:solidFill>
            <a:schemeClr val="accent1"/>
          </a:solidFill>
        </p:grpSpPr>
        <p:sp>
          <p:nvSpPr>
            <p:cNvPr id="137" name="Google Shape;9610;p66"/>
            <p:cNvSpPr/>
            <p:nvPr/>
          </p:nvSpPr>
          <p:spPr>
            <a:xfrm>
              <a:off x="6266525" y="3807788"/>
              <a:ext cx="260223" cy="353527"/>
            </a:xfrm>
            <a:custGeom>
              <a:avLst/>
              <a:rect l="l" t="t" r="r" b="b"/>
              <a:pathLst>
                <a:path w="8169" h="11098">
                  <a:moveTo>
                    <a:pt x="1322" y="1"/>
                  </a:moveTo>
                  <a:cubicBezTo>
                    <a:pt x="1239" y="1"/>
                    <a:pt x="1167" y="84"/>
                    <a:pt x="1167" y="168"/>
                  </a:cubicBezTo>
                  <a:lnTo>
                    <a:pt x="1167" y="1430"/>
                  </a:lnTo>
                  <a:cubicBezTo>
                    <a:pt x="1167" y="1953"/>
                    <a:pt x="1525" y="2382"/>
                    <a:pt x="2013" y="2513"/>
                  </a:cubicBezTo>
                  <a:lnTo>
                    <a:pt x="2025" y="2513"/>
                  </a:lnTo>
                  <a:cubicBezTo>
                    <a:pt x="2001" y="2573"/>
                    <a:pt x="1977" y="2620"/>
                    <a:pt x="1953" y="2692"/>
                  </a:cubicBezTo>
                  <a:lnTo>
                    <a:pt x="1858" y="2906"/>
                  </a:lnTo>
                  <a:cubicBezTo>
                    <a:pt x="1846" y="2942"/>
                    <a:pt x="1834" y="2965"/>
                    <a:pt x="1822" y="3013"/>
                  </a:cubicBezTo>
                  <a:cubicBezTo>
                    <a:pt x="1108" y="2823"/>
                    <a:pt x="596" y="2180"/>
                    <a:pt x="596" y="1441"/>
                  </a:cubicBezTo>
                  <a:lnTo>
                    <a:pt x="596" y="168"/>
                  </a:lnTo>
                  <a:cubicBezTo>
                    <a:pt x="596" y="84"/>
                    <a:pt x="525" y="13"/>
                    <a:pt x="429" y="13"/>
                  </a:cubicBezTo>
                  <a:cubicBezTo>
                    <a:pt x="346" y="13"/>
                    <a:pt x="274" y="84"/>
                    <a:pt x="274" y="168"/>
                  </a:cubicBezTo>
                  <a:lnTo>
                    <a:pt x="274" y="1441"/>
                  </a:lnTo>
                  <a:cubicBezTo>
                    <a:pt x="274" y="2311"/>
                    <a:pt x="870" y="3120"/>
                    <a:pt x="1763" y="3346"/>
                  </a:cubicBezTo>
                  <a:cubicBezTo>
                    <a:pt x="1656" y="4192"/>
                    <a:pt x="2001" y="4906"/>
                    <a:pt x="2441" y="5251"/>
                  </a:cubicBezTo>
                  <a:cubicBezTo>
                    <a:pt x="2668" y="5430"/>
                    <a:pt x="2656" y="5859"/>
                    <a:pt x="2334" y="5942"/>
                  </a:cubicBezTo>
                  <a:cubicBezTo>
                    <a:pt x="2239" y="5978"/>
                    <a:pt x="2144" y="6002"/>
                    <a:pt x="2060" y="6049"/>
                  </a:cubicBezTo>
                  <a:cubicBezTo>
                    <a:pt x="1560" y="6264"/>
                    <a:pt x="1239" y="6716"/>
                    <a:pt x="1167" y="7252"/>
                  </a:cubicBezTo>
                  <a:cubicBezTo>
                    <a:pt x="513" y="7335"/>
                    <a:pt x="1" y="7895"/>
                    <a:pt x="1" y="8561"/>
                  </a:cubicBezTo>
                  <a:lnTo>
                    <a:pt x="1" y="10931"/>
                  </a:lnTo>
                  <a:cubicBezTo>
                    <a:pt x="1" y="11026"/>
                    <a:pt x="72" y="11097"/>
                    <a:pt x="167" y="11097"/>
                  </a:cubicBezTo>
                  <a:cubicBezTo>
                    <a:pt x="251" y="11097"/>
                    <a:pt x="334" y="11026"/>
                    <a:pt x="334" y="10931"/>
                  </a:cubicBezTo>
                  <a:lnTo>
                    <a:pt x="334" y="8561"/>
                  </a:lnTo>
                  <a:cubicBezTo>
                    <a:pt x="334" y="8014"/>
                    <a:pt x="775" y="7573"/>
                    <a:pt x="1322" y="7573"/>
                  </a:cubicBezTo>
                  <a:cubicBezTo>
                    <a:pt x="1417" y="7573"/>
                    <a:pt x="1489" y="7490"/>
                    <a:pt x="1489" y="7418"/>
                  </a:cubicBezTo>
                  <a:cubicBezTo>
                    <a:pt x="1525" y="6942"/>
                    <a:pt x="1787" y="6525"/>
                    <a:pt x="2203" y="6347"/>
                  </a:cubicBezTo>
                  <a:cubicBezTo>
                    <a:pt x="2275" y="6311"/>
                    <a:pt x="2370" y="6287"/>
                    <a:pt x="2441" y="6252"/>
                  </a:cubicBezTo>
                  <a:cubicBezTo>
                    <a:pt x="2656" y="6192"/>
                    <a:pt x="2811" y="6037"/>
                    <a:pt x="2894" y="5823"/>
                  </a:cubicBezTo>
                  <a:cubicBezTo>
                    <a:pt x="2918" y="5740"/>
                    <a:pt x="2930" y="5621"/>
                    <a:pt x="2918" y="5513"/>
                  </a:cubicBezTo>
                  <a:cubicBezTo>
                    <a:pt x="3030" y="5443"/>
                    <a:pt x="3291" y="5320"/>
                    <a:pt x="3612" y="5320"/>
                  </a:cubicBezTo>
                  <a:cubicBezTo>
                    <a:pt x="3837" y="5320"/>
                    <a:pt x="4092" y="5380"/>
                    <a:pt x="4346" y="5561"/>
                  </a:cubicBezTo>
                  <a:cubicBezTo>
                    <a:pt x="4596" y="5732"/>
                    <a:pt x="4893" y="5799"/>
                    <a:pt x="5206" y="5799"/>
                  </a:cubicBezTo>
                  <a:cubicBezTo>
                    <a:pt x="5699" y="5799"/>
                    <a:pt x="6231" y="5632"/>
                    <a:pt x="6668" y="5442"/>
                  </a:cubicBezTo>
                  <a:lnTo>
                    <a:pt x="6668" y="5442"/>
                  </a:lnTo>
                  <a:cubicBezTo>
                    <a:pt x="6561" y="6049"/>
                    <a:pt x="6323" y="6645"/>
                    <a:pt x="5966" y="7168"/>
                  </a:cubicBezTo>
                  <a:cubicBezTo>
                    <a:pt x="5299" y="8145"/>
                    <a:pt x="4406" y="8680"/>
                    <a:pt x="3251" y="8823"/>
                  </a:cubicBezTo>
                  <a:cubicBezTo>
                    <a:pt x="3184" y="8831"/>
                    <a:pt x="3118" y="8834"/>
                    <a:pt x="3053" y="8834"/>
                  </a:cubicBezTo>
                  <a:cubicBezTo>
                    <a:pt x="2468" y="8834"/>
                    <a:pt x="1959" y="8555"/>
                    <a:pt x="1691" y="8180"/>
                  </a:cubicBezTo>
                  <a:cubicBezTo>
                    <a:pt x="1668" y="8133"/>
                    <a:pt x="1608" y="8109"/>
                    <a:pt x="1548" y="8109"/>
                  </a:cubicBezTo>
                  <a:lnTo>
                    <a:pt x="1322" y="8109"/>
                  </a:lnTo>
                  <a:cubicBezTo>
                    <a:pt x="1072" y="8109"/>
                    <a:pt x="870" y="8311"/>
                    <a:pt x="870" y="8561"/>
                  </a:cubicBezTo>
                  <a:lnTo>
                    <a:pt x="870" y="10931"/>
                  </a:lnTo>
                  <a:cubicBezTo>
                    <a:pt x="870" y="11026"/>
                    <a:pt x="941" y="11097"/>
                    <a:pt x="1025" y="11097"/>
                  </a:cubicBezTo>
                  <a:cubicBezTo>
                    <a:pt x="1120" y="11097"/>
                    <a:pt x="1191" y="11026"/>
                    <a:pt x="1191" y="10931"/>
                  </a:cubicBezTo>
                  <a:lnTo>
                    <a:pt x="1191" y="8561"/>
                  </a:lnTo>
                  <a:cubicBezTo>
                    <a:pt x="1191" y="8490"/>
                    <a:pt x="1251" y="8430"/>
                    <a:pt x="1322" y="8430"/>
                  </a:cubicBezTo>
                  <a:lnTo>
                    <a:pt x="1477" y="8430"/>
                  </a:lnTo>
                  <a:cubicBezTo>
                    <a:pt x="1814" y="8852"/>
                    <a:pt x="2374" y="9161"/>
                    <a:pt x="3018" y="9161"/>
                  </a:cubicBezTo>
                  <a:cubicBezTo>
                    <a:pt x="3103" y="9161"/>
                    <a:pt x="3188" y="9156"/>
                    <a:pt x="3275" y="9145"/>
                  </a:cubicBezTo>
                  <a:cubicBezTo>
                    <a:pt x="7144" y="8716"/>
                    <a:pt x="8168" y="3763"/>
                    <a:pt x="5847" y="1834"/>
                  </a:cubicBezTo>
                  <a:cubicBezTo>
                    <a:pt x="5818" y="1810"/>
                    <a:pt x="5783" y="1800"/>
                    <a:pt x="5750" y="1800"/>
                  </a:cubicBezTo>
                  <a:cubicBezTo>
                    <a:pt x="5700" y="1800"/>
                    <a:pt x="5654" y="1823"/>
                    <a:pt x="5632" y="1858"/>
                  </a:cubicBezTo>
                  <a:cubicBezTo>
                    <a:pt x="5573" y="1930"/>
                    <a:pt x="5585" y="2037"/>
                    <a:pt x="5644" y="2073"/>
                  </a:cubicBezTo>
                  <a:cubicBezTo>
                    <a:pt x="6501" y="2787"/>
                    <a:pt x="6835" y="3966"/>
                    <a:pt x="6740" y="5073"/>
                  </a:cubicBezTo>
                  <a:cubicBezTo>
                    <a:pt x="6517" y="5175"/>
                    <a:pt x="5841" y="5487"/>
                    <a:pt x="5230" y="5487"/>
                  </a:cubicBezTo>
                  <a:cubicBezTo>
                    <a:pt x="4990" y="5487"/>
                    <a:pt x="4761" y="5439"/>
                    <a:pt x="4573" y="5311"/>
                  </a:cubicBezTo>
                  <a:cubicBezTo>
                    <a:pt x="4275" y="5113"/>
                    <a:pt x="3955" y="5013"/>
                    <a:pt x="3632" y="5013"/>
                  </a:cubicBezTo>
                  <a:cubicBezTo>
                    <a:pt x="3373" y="5013"/>
                    <a:pt x="3112" y="5077"/>
                    <a:pt x="2858" y="5204"/>
                  </a:cubicBezTo>
                  <a:cubicBezTo>
                    <a:pt x="2811" y="5109"/>
                    <a:pt x="2751" y="5037"/>
                    <a:pt x="2680" y="4978"/>
                  </a:cubicBezTo>
                  <a:cubicBezTo>
                    <a:pt x="2239" y="4632"/>
                    <a:pt x="1941" y="3847"/>
                    <a:pt x="2191" y="3013"/>
                  </a:cubicBezTo>
                  <a:cubicBezTo>
                    <a:pt x="2470" y="2062"/>
                    <a:pt x="3289" y="1530"/>
                    <a:pt x="4171" y="1530"/>
                  </a:cubicBezTo>
                  <a:cubicBezTo>
                    <a:pt x="4459" y="1530"/>
                    <a:pt x="4753" y="1586"/>
                    <a:pt x="5037" y="1703"/>
                  </a:cubicBezTo>
                  <a:cubicBezTo>
                    <a:pt x="5059" y="1713"/>
                    <a:pt x="5081" y="1717"/>
                    <a:pt x="5103" y="1717"/>
                  </a:cubicBezTo>
                  <a:cubicBezTo>
                    <a:pt x="5165" y="1717"/>
                    <a:pt x="5222" y="1682"/>
                    <a:pt x="5239" y="1620"/>
                  </a:cubicBezTo>
                  <a:cubicBezTo>
                    <a:pt x="5275" y="1525"/>
                    <a:pt x="5239" y="1430"/>
                    <a:pt x="5156" y="1406"/>
                  </a:cubicBezTo>
                  <a:cubicBezTo>
                    <a:pt x="4841" y="1276"/>
                    <a:pt x="4506" y="1210"/>
                    <a:pt x="4171" y="1210"/>
                  </a:cubicBezTo>
                  <a:cubicBezTo>
                    <a:pt x="3432" y="1210"/>
                    <a:pt x="2699" y="1535"/>
                    <a:pt x="2215" y="2215"/>
                  </a:cubicBezTo>
                  <a:cubicBezTo>
                    <a:pt x="2215" y="2215"/>
                    <a:pt x="2120" y="2192"/>
                    <a:pt x="2084" y="2180"/>
                  </a:cubicBezTo>
                  <a:cubicBezTo>
                    <a:pt x="1727" y="2108"/>
                    <a:pt x="1489" y="1787"/>
                    <a:pt x="1489" y="1430"/>
                  </a:cubicBezTo>
                  <a:lnTo>
                    <a:pt x="1489" y="168"/>
                  </a:lnTo>
                  <a:cubicBezTo>
                    <a:pt x="1489" y="84"/>
                    <a:pt x="1417" y="1"/>
                    <a:pt x="1322"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38" name="Google Shape;9611;p66"/>
            <p:cNvSpPr/>
            <p:nvPr/>
          </p:nvSpPr>
          <p:spPr>
            <a:xfrm>
              <a:off x="6370085" y="4004652"/>
              <a:ext cx="13284" cy="13284"/>
            </a:xfrm>
            <a:custGeom>
              <a:avLst/>
              <a:rect l="l" t="t" r="r" b="b"/>
              <a:pathLst>
                <a:path w="417" h="417">
                  <a:moveTo>
                    <a:pt x="202" y="0"/>
                  </a:moveTo>
                  <a:cubicBezTo>
                    <a:pt x="83" y="0"/>
                    <a:pt x="0" y="95"/>
                    <a:pt x="0" y="214"/>
                  </a:cubicBezTo>
                  <a:cubicBezTo>
                    <a:pt x="0" y="334"/>
                    <a:pt x="83" y="417"/>
                    <a:pt x="202" y="417"/>
                  </a:cubicBezTo>
                  <a:cubicBezTo>
                    <a:pt x="322" y="417"/>
                    <a:pt x="417" y="334"/>
                    <a:pt x="417" y="214"/>
                  </a:cubicBezTo>
                  <a:cubicBezTo>
                    <a:pt x="417" y="95"/>
                    <a:pt x="322" y="0"/>
                    <a:pt x="202"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39" name="Google Shape;9612;p66"/>
            <p:cNvSpPr/>
            <p:nvPr/>
          </p:nvSpPr>
          <p:spPr>
            <a:xfrm>
              <a:off x="6423156" y="4017904"/>
              <a:ext cx="13315" cy="13315"/>
            </a:xfrm>
            <a:custGeom>
              <a:avLst/>
              <a:rect l="l" t="t" r="r" b="b"/>
              <a:pathLst>
                <a:path w="418" h="418">
                  <a:moveTo>
                    <a:pt x="203" y="1"/>
                  </a:moveTo>
                  <a:cubicBezTo>
                    <a:pt x="84" y="1"/>
                    <a:pt x="1" y="96"/>
                    <a:pt x="1" y="215"/>
                  </a:cubicBezTo>
                  <a:cubicBezTo>
                    <a:pt x="1" y="334"/>
                    <a:pt x="84" y="418"/>
                    <a:pt x="203" y="418"/>
                  </a:cubicBezTo>
                  <a:cubicBezTo>
                    <a:pt x="322" y="418"/>
                    <a:pt x="418" y="334"/>
                    <a:pt x="418" y="215"/>
                  </a:cubicBezTo>
                  <a:cubicBezTo>
                    <a:pt x="418" y="108"/>
                    <a:pt x="322" y="1"/>
                    <a:pt x="203"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40" name="Google Shape;9613;p66"/>
            <p:cNvSpPr/>
            <p:nvPr/>
          </p:nvSpPr>
          <p:spPr>
            <a:xfrm>
              <a:off x="6364766" y="4050906"/>
              <a:ext cx="13315" cy="13315"/>
            </a:xfrm>
            <a:custGeom>
              <a:avLst/>
              <a:rect l="l" t="t" r="r" b="b"/>
              <a:pathLst>
                <a:path w="418" h="418">
                  <a:moveTo>
                    <a:pt x="203" y="1"/>
                  </a:moveTo>
                  <a:cubicBezTo>
                    <a:pt x="84" y="1"/>
                    <a:pt x="0" y="84"/>
                    <a:pt x="0" y="203"/>
                  </a:cubicBezTo>
                  <a:cubicBezTo>
                    <a:pt x="0" y="322"/>
                    <a:pt x="84" y="417"/>
                    <a:pt x="203" y="417"/>
                  </a:cubicBezTo>
                  <a:cubicBezTo>
                    <a:pt x="322" y="417"/>
                    <a:pt x="417" y="322"/>
                    <a:pt x="417" y="203"/>
                  </a:cubicBezTo>
                  <a:cubicBezTo>
                    <a:pt x="417" y="96"/>
                    <a:pt x="322" y="1"/>
                    <a:pt x="203"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sp>
        <p:nvSpPr>
          <p:cNvPr id="141" name="Google Shape;9614;p66"/>
          <p:cNvSpPr/>
          <p:nvPr/>
        </p:nvSpPr>
        <p:spPr>
          <a:xfrm>
            <a:off x="9338164" y="5457222"/>
            <a:ext cx="348749" cy="353877"/>
          </a:xfrm>
          <a:custGeom>
            <a:avLst/>
            <a:rect l="l" t="t" r="r" b="b"/>
            <a:pathLst>
              <a:path w="10948" h="11109">
                <a:moveTo>
                  <a:pt x="2620" y="1738"/>
                </a:moveTo>
                <a:lnTo>
                  <a:pt x="2620" y="1738"/>
                </a:lnTo>
                <a:cubicBezTo>
                  <a:pt x="2108" y="2262"/>
                  <a:pt x="2227" y="3107"/>
                  <a:pt x="2846" y="3488"/>
                </a:cubicBezTo>
                <a:cubicBezTo>
                  <a:pt x="2763" y="3524"/>
                  <a:pt x="2704" y="3571"/>
                  <a:pt x="2644" y="3631"/>
                </a:cubicBezTo>
                <a:cubicBezTo>
                  <a:pt x="2275" y="2559"/>
                  <a:pt x="1989" y="2595"/>
                  <a:pt x="2144" y="2238"/>
                </a:cubicBezTo>
                <a:cubicBezTo>
                  <a:pt x="2227" y="2012"/>
                  <a:pt x="2406" y="1845"/>
                  <a:pt x="2620" y="1738"/>
                </a:cubicBezTo>
                <a:close/>
                <a:moveTo>
                  <a:pt x="8740" y="4214"/>
                </a:moveTo>
                <a:cubicBezTo>
                  <a:pt x="8716" y="4345"/>
                  <a:pt x="8716" y="4500"/>
                  <a:pt x="8704" y="4643"/>
                </a:cubicBezTo>
                <a:cubicBezTo>
                  <a:pt x="8645" y="4572"/>
                  <a:pt x="8561" y="4512"/>
                  <a:pt x="8466" y="4452"/>
                </a:cubicBezTo>
                <a:cubicBezTo>
                  <a:pt x="8573" y="4393"/>
                  <a:pt x="8657" y="4298"/>
                  <a:pt x="8740" y="4214"/>
                </a:cubicBezTo>
                <a:close/>
                <a:moveTo>
                  <a:pt x="8025" y="1650"/>
                </a:moveTo>
                <a:cubicBezTo>
                  <a:pt x="8616" y="1650"/>
                  <a:pt x="9126" y="2169"/>
                  <a:pt x="8990" y="2798"/>
                </a:cubicBezTo>
                <a:cubicBezTo>
                  <a:pt x="8978" y="2869"/>
                  <a:pt x="8954" y="2952"/>
                  <a:pt x="8942" y="3036"/>
                </a:cubicBezTo>
                <a:cubicBezTo>
                  <a:pt x="8764" y="2655"/>
                  <a:pt x="8383" y="2381"/>
                  <a:pt x="7919" y="2381"/>
                </a:cubicBezTo>
                <a:cubicBezTo>
                  <a:pt x="7823" y="2381"/>
                  <a:pt x="7752" y="2452"/>
                  <a:pt x="7752" y="2547"/>
                </a:cubicBezTo>
                <a:cubicBezTo>
                  <a:pt x="7752" y="2631"/>
                  <a:pt x="7823" y="2714"/>
                  <a:pt x="7919" y="2714"/>
                </a:cubicBezTo>
                <a:cubicBezTo>
                  <a:pt x="8359" y="2714"/>
                  <a:pt x="8716" y="3071"/>
                  <a:pt x="8716" y="3512"/>
                </a:cubicBezTo>
                <a:cubicBezTo>
                  <a:pt x="8716" y="3964"/>
                  <a:pt x="8359" y="4322"/>
                  <a:pt x="7919" y="4322"/>
                </a:cubicBezTo>
                <a:lnTo>
                  <a:pt x="7907" y="4322"/>
                </a:lnTo>
                <a:cubicBezTo>
                  <a:pt x="7765" y="4329"/>
                  <a:pt x="6934" y="4515"/>
                  <a:pt x="5736" y="4515"/>
                </a:cubicBezTo>
                <a:cubicBezTo>
                  <a:pt x="5124" y="4515"/>
                  <a:pt x="4417" y="4466"/>
                  <a:pt x="3656" y="4322"/>
                </a:cubicBezTo>
                <a:cubicBezTo>
                  <a:pt x="3643" y="4317"/>
                  <a:pt x="3630" y="4315"/>
                  <a:pt x="3617" y="4315"/>
                </a:cubicBezTo>
                <a:cubicBezTo>
                  <a:pt x="3557" y="4315"/>
                  <a:pt x="3497" y="4358"/>
                  <a:pt x="3477" y="4417"/>
                </a:cubicBezTo>
                <a:cubicBezTo>
                  <a:pt x="3454" y="4512"/>
                  <a:pt x="3513" y="4619"/>
                  <a:pt x="3597" y="4643"/>
                </a:cubicBezTo>
                <a:cubicBezTo>
                  <a:pt x="4287" y="4774"/>
                  <a:pt x="5001" y="4857"/>
                  <a:pt x="5740" y="4857"/>
                </a:cubicBezTo>
                <a:lnTo>
                  <a:pt x="5752" y="4857"/>
                </a:lnTo>
                <a:cubicBezTo>
                  <a:pt x="6466" y="4857"/>
                  <a:pt x="7204" y="4798"/>
                  <a:pt x="7930" y="4655"/>
                </a:cubicBezTo>
                <a:cubicBezTo>
                  <a:pt x="8359" y="4655"/>
                  <a:pt x="8716" y="5012"/>
                  <a:pt x="8716" y="5465"/>
                </a:cubicBezTo>
                <a:cubicBezTo>
                  <a:pt x="8716" y="5905"/>
                  <a:pt x="8359" y="6262"/>
                  <a:pt x="7919" y="6262"/>
                </a:cubicBezTo>
                <a:cubicBezTo>
                  <a:pt x="7807" y="6262"/>
                  <a:pt x="7088" y="6463"/>
                  <a:pt x="5862" y="6463"/>
                </a:cubicBezTo>
                <a:cubicBezTo>
                  <a:pt x="5249" y="6463"/>
                  <a:pt x="4509" y="6413"/>
                  <a:pt x="3656" y="6262"/>
                </a:cubicBezTo>
                <a:cubicBezTo>
                  <a:pt x="3649" y="6261"/>
                  <a:pt x="3642" y="6261"/>
                  <a:pt x="3635" y="6261"/>
                </a:cubicBezTo>
                <a:cubicBezTo>
                  <a:pt x="3557" y="6261"/>
                  <a:pt x="3476" y="6318"/>
                  <a:pt x="3466" y="6405"/>
                </a:cubicBezTo>
                <a:cubicBezTo>
                  <a:pt x="3454" y="6488"/>
                  <a:pt x="3513" y="6584"/>
                  <a:pt x="3597" y="6596"/>
                </a:cubicBezTo>
                <a:cubicBezTo>
                  <a:pt x="4370" y="6727"/>
                  <a:pt x="5121" y="6786"/>
                  <a:pt x="5835" y="6786"/>
                </a:cubicBezTo>
                <a:cubicBezTo>
                  <a:pt x="6549" y="6786"/>
                  <a:pt x="7240" y="6727"/>
                  <a:pt x="7930" y="6596"/>
                </a:cubicBezTo>
                <a:cubicBezTo>
                  <a:pt x="8240" y="6596"/>
                  <a:pt x="8526" y="6465"/>
                  <a:pt x="8728" y="6238"/>
                </a:cubicBezTo>
                <a:lnTo>
                  <a:pt x="8728" y="6238"/>
                </a:lnTo>
                <a:cubicBezTo>
                  <a:pt x="8752" y="6536"/>
                  <a:pt x="8776" y="6881"/>
                  <a:pt x="8573" y="7334"/>
                </a:cubicBezTo>
                <a:cubicBezTo>
                  <a:pt x="8454" y="7370"/>
                  <a:pt x="7919" y="7500"/>
                  <a:pt x="6811" y="7560"/>
                </a:cubicBezTo>
                <a:cubicBezTo>
                  <a:pt x="6523" y="7574"/>
                  <a:pt x="6226" y="7581"/>
                  <a:pt x="5931" y="7581"/>
                </a:cubicBezTo>
                <a:cubicBezTo>
                  <a:pt x="5238" y="7581"/>
                  <a:pt x="4559" y="7543"/>
                  <a:pt x="4049" y="7477"/>
                </a:cubicBezTo>
                <a:cubicBezTo>
                  <a:pt x="3263" y="7370"/>
                  <a:pt x="3108" y="7215"/>
                  <a:pt x="3096" y="7203"/>
                </a:cubicBezTo>
                <a:cubicBezTo>
                  <a:pt x="3108" y="6715"/>
                  <a:pt x="3108" y="6191"/>
                  <a:pt x="3061" y="5691"/>
                </a:cubicBezTo>
                <a:cubicBezTo>
                  <a:pt x="3188" y="5623"/>
                  <a:pt x="3279" y="5601"/>
                  <a:pt x="3418" y="5601"/>
                </a:cubicBezTo>
                <a:cubicBezTo>
                  <a:pt x="3697" y="5601"/>
                  <a:pt x="4168" y="5691"/>
                  <a:pt x="5502" y="5691"/>
                </a:cubicBezTo>
                <a:cubicBezTo>
                  <a:pt x="5568" y="5692"/>
                  <a:pt x="5637" y="5692"/>
                  <a:pt x="5707" y="5692"/>
                </a:cubicBezTo>
                <a:cubicBezTo>
                  <a:pt x="6578" y="5692"/>
                  <a:pt x="7678" y="5627"/>
                  <a:pt x="7799" y="5572"/>
                </a:cubicBezTo>
                <a:cubicBezTo>
                  <a:pt x="7962" y="5490"/>
                  <a:pt x="7887" y="5250"/>
                  <a:pt x="7716" y="5250"/>
                </a:cubicBezTo>
                <a:cubicBezTo>
                  <a:pt x="7712" y="5250"/>
                  <a:pt x="7708" y="5250"/>
                  <a:pt x="7704" y="5250"/>
                </a:cubicBezTo>
                <a:cubicBezTo>
                  <a:pt x="7043" y="5304"/>
                  <a:pt x="6391" y="5347"/>
                  <a:pt x="5732" y="5347"/>
                </a:cubicBezTo>
                <a:cubicBezTo>
                  <a:pt x="5655" y="5347"/>
                  <a:pt x="5579" y="5347"/>
                  <a:pt x="5502" y="5345"/>
                </a:cubicBezTo>
                <a:cubicBezTo>
                  <a:pt x="4394" y="5334"/>
                  <a:pt x="3501" y="5250"/>
                  <a:pt x="3442" y="5250"/>
                </a:cubicBezTo>
                <a:cubicBezTo>
                  <a:pt x="3287" y="5250"/>
                  <a:pt x="3144" y="5214"/>
                  <a:pt x="3001" y="5131"/>
                </a:cubicBezTo>
                <a:cubicBezTo>
                  <a:pt x="2942" y="4738"/>
                  <a:pt x="2870" y="4357"/>
                  <a:pt x="2787" y="4000"/>
                </a:cubicBezTo>
                <a:cubicBezTo>
                  <a:pt x="2930" y="3798"/>
                  <a:pt x="3168" y="3667"/>
                  <a:pt x="3418" y="3667"/>
                </a:cubicBezTo>
                <a:cubicBezTo>
                  <a:pt x="4180" y="3810"/>
                  <a:pt x="4954" y="3881"/>
                  <a:pt x="5716" y="3881"/>
                </a:cubicBezTo>
                <a:cubicBezTo>
                  <a:pt x="6549" y="3881"/>
                  <a:pt x="7383" y="3762"/>
                  <a:pt x="7764" y="3667"/>
                </a:cubicBezTo>
                <a:cubicBezTo>
                  <a:pt x="7955" y="3610"/>
                  <a:pt x="7912" y="3342"/>
                  <a:pt x="7727" y="3342"/>
                </a:cubicBezTo>
                <a:cubicBezTo>
                  <a:pt x="7716" y="3342"/>
                  <a:pt x="7704" y="3343"/>
                  <a:pt x="7692" y="3345"/>
                </a:cubicBezTo>
                <a:cubicBezTo>
                  <a:pt x="6962" y="3512"/>
                  <a:pt x="6268" y="3567"/>
                  <a:pt x="5659" y="3567"/>
                </a:cubicBezTo>
                <a:cubicBezTo>
                  <a:pt x="4443" y="3567"/>
                  <a:pt x="3573" y="3345"/>
                  <a:pt x="3454" y="3345"/>
                </a:cubicBezTo>
                <a:cubicBezTo>
                  <a:pt x="3001" y="3345"/>
                  <a:pt x="2644" y="2988"/>
                  <a:pt x="2644" y="2547"/>
                </a:cubicBezTo>
                <a:cubicBezTo>
                  <a:pt x="2644" y="2095"/>
                  <a:pt x="3001" y="1738"/>
                  <a:pt x="3454" y="1738"/>
                </a:cubicBezTo>
                <a:lnTo>
                  <a:pt x="3466" y="1738"/>
                </a:lnTo>
                <a:cubicBezTo>
                  <a:pt x="3477" y="1738"/>
                  <a:pt x="3477" y="1762"/>
                  <a:pt x="3501" y="1762"/>
                </a:cubicBezTo>
                <a:cubicBezTo>
                  <a:pt x="4177" y="2057"/>
                  <a:pt x="4860" y="2207"/>
                  <a:pt x="5550" y="2207"/>
                </a:cubicBezTo>
                <a:cubicBezTo>
                  <a:pt x="5724" y="2207"/>
                  <a:pt x="5898" y="2198"/>
                  <a:pt x="6073" y="2178"/>
                </a:cubicBezTo>
                <a:lnTo>
                  <a:pt x="6073" y="2178"/>
                </a:lnTo>
                <a:cubicBezTo>
                  <a:pt x="5883" y="2333"/>
                  <a:pt x="5621" y="2476"/>
                  <a:pt x="5359" y="2476"/>
                </a:cubicBezTo>
                <a:cubicBezTo>
                  <a:pt x="4811" y="2452"/>
                  <a:pt x="4228" y="2428"/>
                  <a:pt x="3644" y="2369"/>
                </a:cubicBezTo>
                <a:cubicBezTo>
                  <a:pt x="3638" y="2368"/>
                  <a:pt x="3632" y="2368"/>
                  <a:pt x="3626" y="2368"/>
                </a:cubicBezTo>
                <a:cubicBezTo>
                  <a:pt x="3549" y="2368"/>
                  <a:pt x="3477" y="2435"/>
                  <a:pt x="3466" y="2512"/>
                </a:cubicBezTo>
                <a:cubicBezTo>
                  <a:pt x="3454" y="2607"/>
                  <a:pt x="3525" y="2678"/>
                  <a:pt x="3620" y="2690"/>
                </a:cubicBezTo>
                <a:cubicBezTo>
                  <a:pt x="4398" y="2763"/>
                  <a:pt x="5186" y="2808"/>
                  <a:pt x="5967" y="2808"/>
                </a:cubicBezTo>
                <a:cubicBezTo>
                  <a:pt x="6346" y="2808"/>
                  <a:pt x="6724" y="2797"/>
                  <a:pt x="7097" y="2774"/>
                </a:cubicBezTo>
                <a:cubicBezTo>
                  <a:pt x="7192" y="2774"/>
                  <a:pt x="7264" y="2678"/>
                  <a:pt x="7252" y="2595"/>
                </a:cubicBezTo>
                <a:cubicBezTo>
                  <a:pt x="7252" y="2507"/>
                  <a:pt x="7170" y="2439"/>
                  <a:pt x="7092" y="2439"/>
                </a:cubicBezTo>
                <a:cubicBezTo>
                  <a:pt x="7085" y="2439"/>
                  <a:pt x="7079" y="2439"/>
                  <a:pt x="7073" y="2440"/>
                </a:cubicBezTo>
                <a:cubicBezTo>
                  <a:pt x="6787" y="2452"/>
                  <a:pt x="6502" y="2476"/>
                  <a:pt x="6216" y="2476"/>
                </a:cubicBezTo>
                <a:cubicBezTo>
                  <a:pt x="6371" y="2357"/>
                  <a:pt x="6502" y="2214"/>
                  <a:pt x="6597" y="2083"/>
                </a:cubicBezTo>
                <a:cubicBezTo>
                  <a:pt x="6930" y="2012"/>
                  <a:pt x="7264" y="1893"/>
                  <a:pt x="7609" y="1738"/>
                </a:cubicBezTo>
                <a:cubicBezTo>
                  <a:pt x="7747" y="1678"/>
                  <a:pt x="7888" y="1650"/>
                  <a:pt x="8025" y="1650"/>
                </a:cubicBezTo>
                <a:close/>
                <a:moveTo>
                  <a:pt x="8009" y="0"/>
                </a:moveTo>
                <a:cubicBezTo>
                  <a:pt x="7651" y="0"/>
                  <a:pt x="7281" y="75"/>
                  <a:pt x="6918" y="238"/>
                </a:cubicBezTo>
                <a:cubicBezTo>
                  <a:pt x="6448" y="446"/>
                  <a:pt x="5987" y="550"/>
                  <a:pt x="5525" y="550"/>
                </a:cubicBezTo>
                <a:cubicBezTo>
                  <a:pt x="5064" y="550"/>
                  <a:pt x="4603" y="446"/>
                  <a:pt x="4132" y="238"/>
                </a:cubicBezTo>
                <a:cubicBezTo>
                  <a:pt x="3787" y="81"/>
                  <a:pt x="3416" y="3"/>
                  <a:pt x="3046" y="3"/>
                </a:cubicBezTo>
                <a:cubicBezTo>
                  <a:pt x="2714" y="3"/>
                  <a:pt x="2383" y="66"/>
                  <a:pt x="2073" y="190"/>
                </a:cubicBezTo>
                <a:cubicBezTo>
                  <a:pt x="739" y="714"/>
                  <a:pt x="1" y="2262"/>
                  <a:pt x="775" y="3488"/>
                </a:cubicBezTo>
                <a:cubicBezTo>
                  <a:pt x="977" y="3810"/>
                  <a:pt x="1144" y="4214"/>
                  <a:pt x="1251" y="4703"/>
                </a:cubicBezTo>
                <a:cubicBezTo>
                  <a:pt x="1261" y="4779"/>
                  <a:pt x="1323" y="4832"/>
                  <a:pt x="1391" y="4832"/>
                </a:cubicBezTo>
                <a:cubicBezTo>
                  <a:pt x="1408" y="4832"/>
                  <a:pt x="1425" y="4829"/>
                  <a:pt x="1442" y="4822"/>
                </a:cubicBezTo>
                <a:cubicBezTo>
                  <a:pt x="1525" y="4810"/>
                  <a:pt x="1584" y="4714"/>
                  <a:pt x="1561" y="4631"/>
                </a:cubicBezTo>
                <a:cubicBezTo>
                  <a:pt x="1442" y="4119"/>
                  <a:pt x="1263" y="3679"/>
                  <a:pt x="1037" y="3321"/>
                </a:cubicBezTo>
                <a:cubicBezTo>
                  <a:pt x="198" y="2014"/>
                  <a:pt x="1460" y="347"/>
                  <a:pt x="3047" y="347"/>
                </a:cubicBezTo>
                <a:cubicBezTo>
                  <a:pt x="3353" y="347"/>
                  <a:pt x="3672" y="409"/>
                  <a:pt x="3989" y="547"/>
                </a:cubicBezTo>
                <a:cubicBezTo>
                  <a:pt x="4501" y="779"/>
                  <a:pt x="5007" y="895"/>
                  <a:pt x="5513" y="895"/>
                </a:cubicBezTo>
                <a:cubicBezTo>
                  <a:pt x="6019" y="895"/>
                  <a:pt x="6525" y="779"/>
                  <a:pt x="7037" y="547"/>
                </a:cubicBezTo>
                <a:cubicBezTo>
                  <a:pt x="7358" y="404"/>
                  <a:pt x="7683" y="338"/>
                  <a:pt x="7998" y="338"/>
                </a:cubicBezTo>
                <a:cubicBezTo>
                  <a:pt x="9380" y="338"/>
                  <a:pt x="10560" y="1602"/>
                  <a:pt x="10240" y="3095"/>
                </a:cubicBezTo>
                <a:cubicBezTo>
                  <a:pt x="10026" y="4024"/>
                  <a:pt x="9954" y="5072"/>
                  <a:pt x="10014" y="6346"/>
                </a:cubicBezTo>
                <a:cubicBezTo>
                  <a:pt x="10074" y="7655"/>
                  <a:pt x="9359" y="8858"/>
                  <a:pt x="8169" y="9405"/>
                </a:cubicBezTo>
                <a:cubicBezTo>
                  <a:pt x="8049" y="9465"/>
                  <a:pt x="8097" y="9501"/>
                  <a:pt x="7752" y="10513"/>
                </a:cubicBezTo>
                <a:cubicBezTo>
                  <a:pt x="7704" y="10596"/>
                  <a:pt x="7633" y="10763"/>
                  <a:pt x="7538" y="10763"/>
                </a:cubicBezTo>
                <a:cubicBezTo>
                  <a:pt x="7478" y="10763"/>
                  <a:pt x="7478" y="10763"/>
                  <a:pt x="7418" y="10668"/>
                </a:cubicBezTo>
                <a:cubicBezTo>
                  <a:pt x="7276" y="10406"/>
                  <a:pt x="7264" y="10191"/>
                  <a:pt x="7145" y="9822"/>
                </a:cubicBezTo>
                <a:cubicBezTo>
                  <a:pt x="7002" y="9298"/>
                  <a:pt x="7240" y="8751"/>
                  <a:pt x="7740" y="8513"/>
                </a:cubicBezTo>
                <a:cubicBezTo>
                  <a:pt x="8538" y="8143"/>
                  <a:pt x="9062" y="7310"/>
                  <a:pt x="9014" y="6381"/>
                </a:cubicBezTo>
                <a:cubicBezTo>
                  <a:pt x="8954" y="5036"/>
                  <a:pt x="9026" y="3881"/>
                  <a:pt x="9252" y="2869"/>
                </a:cubicBezTo>
                <a:cubicBezTo>
                  <a:pt x="9446" y="2036"/>
                  <a:pt x="8772" y="1321"/>
                  <a:pt x="7976" y="1321"/>
                </a:cubicBezTo>
                <a:cubicBezTo>
                  <a:pt x="7793" y="1321"/>
                  <a:pt x="7605" y="1358"/>
                  <a:pt x="7418" y="1440"/>
                </a:cubicBezTo>
                <a:cubicBezTo>
                  <a:pt x="6781" y="1726"/>
                  <a:pt x="6139" y="1869"/>
                  <a:pt x="5497" y="1869"/>
                </a:cubicBezTo>
                <a:cubicBezTo>
                  <a:pt x="4856" y="1869"/>
                  <a:pt x="4216" y="1726"/>
                  <a:pt x="3585" y="1440"/>
                </a:cubicBezTo>
                <a:cubicBezTo>
                  <a:pt x="3395" y="1357"/>
                  <a:pt x="3206" y="1320"/>
                  <a:pt x="3026" y="1320"/>
                </a:cubicBezTo>
                <a:cubicBezTo>
                  <a:pt x="2152" y="1320"/>
                  <a:pt x="1473" y="2184"/>
                  <a:pt x="1858" y="2786"/>
                </a:cubicBezTo>
                <a:cubicBezTo>
                  <a:pt x="2096" y="3143"/>
                  <a:pt x="2275" y="3560"/>
                  <a:pt x="2406" y="4036"/>
                </a:cubicBezTo>
                <a:cubicBezTo>
                  <a:pt x="2858" y="5536"/>
                  <a:pt x="2763" y="7417"/>
                  <a:pt x="2620" y="8965"/>
                </a:cubicBezTo>
                <a:cubicBezTo>
                  <a:pt x="2587" y="9208"/>
                  <a:pt x="2380" y="9409"/>
                  <a:pt x="2142" y="9409"/>
                </a:cubicBezTo>
                <a:cubicBezTo>
                  <a:pt x="2123" y="9409"/>
                  <a:pt x="2104" y="9408"/>
                  <a:pt x="2084" y="9405"/>
                </a:cubicBezTo>
                <a:cubicBezTo>
                  <a:pt x="1811" y="9382"/>
                  <a:pt x="1620" y="9144"/>
                  <a:pt x="1632" y="8870"/>
                </a:cubicBezTo>
                <a:cubicBezTo>
                  <a:pt x="1739" y="7870"/>
                  <a:pt x="1823" y="6596"/>
                  <a:pt x="1680" y="5417"/>
                </a:cubicBezTo>
                <a:cubicBezTo>
                  <a:pt x="1668" y="5334"/>
                  <a:pt x="1584" y="5274"/>
                  <a:pt x="1501" y="5274"/>
                </a:cubicBezTo>
                <a:cubicBezTo>
                  <a:pt x="1406" y="5286"/>
                  <a:pt x="1346" y="5357"/>
                  <a:pt x="1346" y="5453"/>
                </a:cubicBezTo>
                <a:cubicBezTo>
                  <a:pt x="1489" y="6596"/>
                  <a:pt x="1394" y="7858"/>
                  <a:pt x="1311" y="8846"/>
                </a:cubicBezTo>
                <a:cubicBezTo>
                  <a:pt x="1263" y="9286"/>
                  <a:pt x="1584" y="9691"/>
                  <a:pt x="2037" y="9739"/>
                </a:cubicBezTo>
                <a:cubicBezTo>
                  <a:pt x="2059" y="9741"/>
                  <a:pt x="2082" y="9742"/>
                  <a:pt x="2104" y="9742"/>
                </a:cubicBezTo>
                <a:cubicBezTo>
                  <a:pt x="2518" y="9742"/>
                  <a:pt x="2885" y="9430"/>
                  <a:pt x="2930" y="9001"/>
                </a:cubicBezTo>
                <a:cubicBezTo>
                  <a:pt x="2977" y="8501"/>
                  <a:pt x="3013" y="8024"/>
                  <a:pt x="3037" y="7596"/>
                </a:cubicBezTo>
                <a:cubicBezTo>
                  <a:pt x="3347" y="7739"/>
                  <a:pt x="3918" y="7810"/>
                  <a:pt x="4251" y="7846"/>
                </a:cubicBezTo>
                <a:cubicBezTo>
                  <a:pt x="4751" y="7905"/>
                  <a:pt x="5347" y="7917"/>
                  <a:pt x="5942" y="7917"/>
                </a:cubicBezTo>
                <a:cubicBezTo>
                  <a:pt x="6323" y="7917"/>
                  <a:pt x="6716" y="7905"/>
                  <a:pt x="7085" y="7893"/>
                </a:cubicBezTo>
                <a:cubicBezTo>
                  <a:pt x="7442" y="7870"/>
                  <a:pt x="7883" y="7834"/>
                  <a:pt x="8228" y="7751"/>
                </a:cubicBezTo>
                <a:lnTo>
                  <a:pt x="8228" y="7751"/>
                </a:lnTo>
                <a:cubicBezTo>
                  <a:pt x="7990" y="8036"/>
                  <a:pt x="7764" y="8143"/>
                  <a:pt x="7561" y="8262"/>
                </a:cubicBezTo>
                <a:cubicBezTo>
                  <a:pt x="6966" y="8560"/>
                  <a:pt x="6656" y="9275"/>
                  <a:pt x="6835" y="9929"/>
                </a:cubicBezTo>
                <a:cubicBezTo>
                  <a:pt x="6930" y="10287"/>
                  <a:pt x="6966" y="10537"/>
                  <a:pt x="7145" y="10846"/>
                </a:cubicBezTo>
                <a:cubicBezTo>
                  <a:pt x="7204" y="10965"/>
                  <a:pt x="7299" y="11108"/>
                  <a:pt x="7526" y="11108"/>
                </a:cubicBezTo>
                <a:cubicBezTo>
                  <a:pt x="7533" y="11108"/>
                  <a:pt x="7540" y="11109"/>
                  <a:pt x="7547" y="11109"/>
                </a:cubicBezTo>
                <a:cubicBezTo>
                  <a:pt x="7806" y="11109"/>
                  <a:pt x="7934" y="10899"/>
                  <a:pt x="8049" y="10668"/>
                </a:cubicBezTo>
                <a:cubicBezTo>
                  <a:pt x="8073" y="10596"/>
                  <a:pt x="8014" y="10763"/>
                  <a:pt x="8359" y="9691"/>
                </a:cubicBezTo>
                <a:cubicBezTo>
                  <a:pt x="9645" y="9060"/>
                  <a:pt x="10419" y="7751"/>
                  <a:pt x="10335" y="6346"/>
                </a:cubicBezTo>
                <a:cubicBezTo>
                  <a:pt x="10276" y="5107"/>
                  <a:pt x="10335" y="4060"/>
                  <a:pt x="10550" y="3190"/>
                </a:cubicBezTo>
                <a:cubicBezTo>
                  <a:pt x="10948" y="1453"/>
                  <a:pt x="9589" y="0"/>
                  <a:pt x="8009" y="0"/>
                </a:cubicBezTo>
                <a:close/>
              </a:path>
            </a:pathLst>
          </a:custGeom>
          <a:solidFill>
            <a:schemeClr val="accent1"/>
          </a:solidFill>
          <a:ln>
            <a:noFill/>
          </a:ln>
        </p:spPr>
        <p:txBody>
          <a:bodyPr wrap="square" lIns="91425" tIns="91425" rIns="91425" bIns="91425" anchor="ctr">
            <a:noAutofit/>
          </a:bodyPr>
          <a:lstStyle/>
          <a:p>
            <a:pPr marL="0" indent="0" algn="l" rtl="0">
              <a:spcBef>
                <a:spcPts val="0"/>
              </a:spcBef>
              <a:spcAft>
                <a:spcPts val="0"/>
              </a:spcAft>
              <a:buNone/>
            </a:pPr>
          </a:p>
        </p:txBody>
      </p:sp>
      <p:grpSp>
        <p:nvGrpSpPr>
          <p:cNvPr id="142" name="Google Shape;9615;p66"/>
          <p:cNvGrpSpPr/>
          <p:nvPr/>
        </p:nvGrpSpPr>
        <p:grpSpPr>
          <a:xfrm>
            <a:off x="8549657" y="5457859"/>
            <a:ext cx="202184" cy="352762"/>
            <a:chOff x="7184363" y="3809604"/>
            <a:chExt cx="202184" cy="352762"/>
          </a:xfrm>
          <a:solidFill>
            <a:schemeClr val="accent1"/>
          </a:solidFill>
        </p:grpSpPr>
        <p:sp>
          <p:nvSpPr>
            <p:cNvPr id="143" name="Google Shape;9616;p66"/>
            <p:cNvSpPr/>
            <p:nvPr/>
          </p:nvSpPr>
          <p:spPr>
            <a:xfrm>
              <a:off x="7273111" y="3823716"/>
              <a:ext cx="23541" cy="23573"/>
            </a:xfrm>
            <a:custGeom>
              <a:avLst/>
              <a:rect l="l" t="t" r="r" b="b"/>
              <a:pathLst>
                <a:path w="739" h="740">
                  <a:moveTo>
                    <a:pt x="370" y="1"/>
                  </a:moveTo>
                  <a:cubicBezTo>
                    <a:pt x="287" y="1"/>
                    <a:pt x="203" y="72"/>
                    <a:pt x="203" y="168"/>
                  </a:cubicBezTo>
                  <a:lnTo>
                    <a:pt x="203" y="203"/>
                  </a:lnTo>
                  <a:lnTo>
                    <a:pt x="168" y="203"/>
                  </a:lnTo>
                  <a:cubicBezTo>
                    <a:pt x="72" y="203"/>
                    <a:pt x="1" y="287"/>
                    <a:pt x="1" y="370"/>
                  </a:cubicBezTo>
                  <a:cubicBezTo>
                    <a:pt x="1" y="465"/>
                    <a:pt x="72" y="537"/>
                    <a:pt x="168" y="537"/>
                  </a:cubicBezTo>
                  <a:lnTo>
                    <a:pt x="203" y="537"/>
                  </a:lnTo>
                  <a:lnTo>
                    <a:pt x="203" y="584"/>
                  </a:lnTo>
                  <a:cubicBezTo>
                    <a:pt x="203" y="668"/>
                    <a:pt x="287" y="739"/>
                    <a:pt x="370" y="739"/>
                  </a:cubicBezTo>
                  <a:cubicBezTo>
                    <a:pt x="453" y="739"/>
                    <a:pt x="537" y="668"/>
                    <a:pt x="537" y="584"/>
                  </a:cubicBezTo>
                  <a:lnTo>
                    <a:pt x="537" y="537"/>
                  </a:lnTo>
                  <a:lnTo>
                    <a:pt x="572" y="537"/>
                  </a:lnTo>
                  <a:cubicBezTo>
                    <a:pt x="668" y="537"/>
                    <a:pt x="739" y="465"/>
                    <a:pt x="739" y="370"/>
                  </a:cubicBezTo>
                  <a:cubicBezTo>
                    <a:pt x="739" y="287"/>
                    <a:pt x="668" y="203"/>
                    <a:pt x="572" y="203"/>
                  </a:cubicBezTo>
                  <a:lnTo>
                    <a:pt x="537" y="203"/>
                  </a:lnTo>
                  <a:lnTo>
                    <a:pt x="537" y="168"/>
                  </a:lnTo>
                  <a:cubicBezTo>
                    <a:pt x="537" y="72"/>
                    <a:pt x="453" y="1"/>
                    <a:pt x="370"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44" name="Google Shape;9617;p66"/>
            <p:cNvSpPr/>
            <p:nvPr/>
          </p:nvSpPr>
          <p:spPr>
            <a:xfrm>
              <a:off x="7184363" y="3809604"/>
              <a:ext cx="202184" cy="352762"/>
            </a:xfrm>
            <a:custGeom>
              <a:avLst/>
              <a:rect l="l" t="t" r="r" b="b"/>
              <a:pathLst>
                <a:path w="6347" h="11074">
                  <a:moveTo>
                    <a:pt x="3159" y="310"/>
                  </a:moveTo>
                  <a:cubicBezTo>
                    <a:pt x="3623" y="310"/>
                    <a:pt x="4091" y="390"/>
                    <a:pt x="4561" y="551"/>
                  </a:cubicBezTo>
                  <a:lnTo>
                    <a:pt x="4347" y="1087"/>
                  </a:lnTo>
                  <a:lnTo>
                    <a:pt x="4168" y="1563"/>
                  </a:lnTo>
                  <a:cubicBezTo>
                    <a:pt x="3841" y="1450"/>
                    <a:pt x="3510" y="1393"/>
                    <a:pt x="3175" y="1393"/>
                  </a:cubicBezTo>
                  <a:cubicBezTo>
                    <a:pt x="2840" y="1393"/>
                    <a:pt x="2501" y="1450"/>
                    <a:pt x="2156" y="1563"/>
                  </a:cubicBezTo>
                  <a:lnTo>
                    <a:pt x="1775" y="551"/>
                  </a:lnTo>
                  <a:cubicBezTo>
                    <a:pt x="2233" y="390"/>
                    <a:pt x="2695" y="310"/>
                    <a:pt x="3159" y="310"/>
                  </a:cubicBezTo>
                  <a:close/>
                  <a:moveTo>
                    <a:pt x="4549" y="1408"/>
                  </a:moveTo>
                  <a:cubicBezTo>
                    <a:pt x="5025" y="1754"/>
                    <a:pt x="5299" y="2301"/>
                    <a:pt x="5299" y="2885"/>
                  </a:cubicBezTo>
                  <a:cubicBezTo>
                    <a:pt x="5299" y="3289"/>
                    <a:pt x="5287" y="4075"/>
                    <a:pt x="5240" y="4421"/>
                  </a:cubicBezTo>
                  <a:cubicBezTo>
                    <a:pt x="5192" y="4849"/>
                    <a:pt x="4835" y="5171"/>
                    <a:pt x="4406" y="5171"/>
                  </a:cubicBezTo>
                  <a:lnTo>
                    <a:pt x="4001" y="5171"/>
                  </a:lnTo>
                  <a:cubicBezTo>
                    <a:pt x="4430" y="4897"/>
                    <a:pt x="4716" y="4397"/>
                    <a:pt x="4716" y="3849"/>
                  </a:cubicBezTo>
                  <a:lnTo>
                    <a:pt x="4716" y="2611"/>
                  </a:lnTo>
                  <a:cubicBezTo>
                    <a:pt x="4716" y="2599"/>
                    <a:pt x="4692" y="2551"/>
                    <a:pt x="4692" y="2527"/>
                  </a:cubicBezTo>
                  <a:lnTo>
                    <a:pt x="4632" y="2468"/>
                  </a:lnTo>
                  <a:cubicBezTo>
                    <a:pt x="4168" y="2277"/>
                    <a:pt x="3799" y="1896"/>
                    <a:pt x="3799" y="1885"/>
                  </a:cubicBezTo>
                  <a:cubicBezTo>
                    <a:pt x="3767" y="1853"/>
                    <a:pt x="3726" y="1838"/>
                    <a:pt x="3685" y="1838"/>
                  </a:cubicBezTo>
                  <a:cubicBezTo>
                    <a:pt x="3649" y="1838"/>
                    <a:pt x="3613" y="1850"/>
                    <a:pt x="3585" y="1873"/>
                  </a:cubicBezTo>
                  <a:cubicBezTo>
                    <a:pt x="3585" y="1873"/>
                    <a:pt x="2823" y="2432"/>
                    <a:pt x="1727" y="2456"/>
                  </a:cubicBezTo>
                  <a:cubicBezTo>
                    <a:pt x="1715" y="2456"/>
                    <a:pt x="1680" y="2468"/>
                    <a:pt x="1668" y="2480"/>
                  </a:cubicBezTo>
                  <a:cubicBezTo>
                    <a:pt x="1656" y="2492"/>
                    <a:pt x="1620" y="2492"/>
                    <a:pt x="1608" y="2516"/>
                  </a:cubicBezTo>
                  <a:cubicBezTo>
                    <a:pt x="1596" y="2527"/>
                    <a:pt x="1596" y="2551"/>
                    <a:pt x="1572" y="2575"/>
                  </a:cubicBezTo>
                  <a:cubicBezTo>
                    <a:pt x="1560" y="2587"/>
                    <a:pt x="1549" y="2599"/>
                    <a:pt x="1549" y="2635"/>
                  </a:cubicBezTo>
                  <a:lnTo>
                    <a:pt x="1549" y="3087"/>
                  </a:lnTo>
                  <a:cubicBezTo>
                    <a:pt x="1549" y="3182"/>
                    <a:pt x="1620" y="3254"/>
                    <a:pt x="1715" y="3254"/>
                  </a:cubicBezTo>
                  <a:cubicBezTo>
                    <a:pt x="1799" y="3254"/>
                    <a:pt x="1870" y="3182"/>
                    <a:pt x="1870" y="3087"/>
                  </a:cubicBezTo>
                  <a:lnTo>
                    <a:pt x="1870" y="2778"/>
                  </a:lnTo>
                  <a:cubicBezTo>
                    <a:pt x="2751" y="2730"/>
                    <a:pt x="3406" y="2397"/>
                    <a:pt x="3644" y="2230"/>
                  </a:cubicBezTo>
                  <a:cubicBezTo>
                    <a:pt x="3775" y="2349"/>
                    <a:pt x="4061" y="2575"/>
                    <a:pt x="4394" y="2730"/>
                  </a:cubicBezTo>
                  <a:lnTo>
                    <a:pt x="4394" y="3861"/>
                  </a:lnTo>
                  <a:cubicBezTo>
                    <a:pt x="4394" y="4563"/>
                    <a:pt x="3823" y="5135"/>
                    <a:pt x="3120" y="5135"/>
                  </a:cubicBezTo>
                  <a:cubicBezTo>
                    <a:pt x="2430" y="5135"/>
                    <a:pt x="1858" y="4563"/>
                    <a:pt x="1858" y="3861"/>
                  </a:cubicBezTo>
                  <a:cubicBezTo>
                    <a:pt x="1858" y="3778"/>
                    <a:pt x="1787" y="3706"/>
                    <a:pt x="1691" y="3706"/>
                  </a:cubicBezTo>
                  <a:cubicBezTo>
                    <a:pt x="1608" y="3706"/>
                    <a:pt x="1537" y="3778"/>
                    <a:pt x="1537" y="3861"/>
                  </a:cubicBezTo>
                  <a:cubicBezTo>
                    <a:pt x="1537" y="4421"/>
                    <a:pt x="1811" y="4909"/>
                    <a:pt x="2251" y="5194"/>
                  </a:cubicBezTo>
                  <a:lnTo>
                    <a:pt x="1846" y="5194"/>
                  </a:lnTo>
                  <a:cubicBezTo>
                    <a:pt x="1441" y="5171"/>
                    <a:pt x="1084" y="4849"/>
                    <a:pt x="1049" y="4421"/>
                  </a:cubicBezTo>
                  <a:cubicBezTo>
                    <a:pt x="1013" y="4063"/>
                    <a:pt x="989" y="3289"/>
                    <a:pt x="989" y="2885"/>
                  </a:cubicBezTo>
                  <a:cubicBezTo>
                    <a:pt x="989" y="2289"/>
                    <a:pt x="1263" y="1754"/>
                    <a:pt x="1727" y="1408"/>
                  </a:cubicBezTo>
                  <a:cubicBezTo>
                    <a:pt x="1906" y="1825"/>
                    <a:pt x="1858" y="1885"/>
                    <a:pt x="2001" y="1932"/>
                  </a:cubicBezTo>
                  <a:cubicBezTo>
                    <a:pt x="2013" y="1932"/>
                    <a:pt x="2025" y="1944"/>
                    <a:pt x="2037" y="1944"/>
                  </a:cubicBezTo>
                  <a:cubicBezTo>
                    <a:pt x="2049" y="1944"/>
                    <a:pt x="2084" y="1944"/>
                    <a:pt x="2096" y="1932"/>
                  </a:cubicBezTo>
                  <a:cubicBezTo>
                    <a:pt x="2453" y="1795"/>
                    <a:pt x="2802" y="1727"/>
                    <a:pt x="3147" y="1727"/>
                  </a:cubicBezTo>
                  <a:cubicBezTo>
                    <a:pt x="3492" y="1727"/>
                    <a:pt x="3835" y="1795"/>
                    <a:pt x="4180" y="1932"/>
                  </a:cubicBezTo>
                  <a:cubicBezTo>
                    <a:pt x="4204" y="1938"/>
                    <a:pt x="4227" y="1941"/>
                    <a:pt x="4248" y="1941"/>
                  </a:cubicBezTo>
                  <a:cubicBezTo>
                    <a:pt x="4269" y="1941"/>
                    <a:pt x="4287" y="1938"/>
                    <a:pt x="4299" y="1932"/>
                  </a:cubicBezTo>
                  <a:cubicBezTo>
                    <a:pt x="4347" y="1920"/>
                    <a:pt x="4382" y="1885"/>
                    <a:pt x="4394" y="1837"/>
                  </a:cubicBezTo>
                  <a:lnTo>
                    <a:pt x="4549" y="1408"/>
                  </a:lnTo>
                  <a:close/>
                  <a:moveTo>
                    <a:pt x="3573" y="5445"/>
                  </a:moveTo>
                  <a:lnTo>
                    <a:pt x="3573" y="6028"/>
                  </a:lnTo>
                  <a:cubicBezTo>
                    <a:pt x="3573" y="6111"/>
                    <a:pt x="3644" y="6183"/>
                    <a:pt x="3739" y="6183"/>
                  </a:cubicBezTo>
                  <a:lnTo>
                    <a:pt x="3954" y="6183"/>
                  </a:lnTo>
                  <a:lnTo>
                    <a:pt x="3156" y="7576"/>
                  </a:lnTo>
                  <a:lnTo>
                    <a:pt x="2346" y="6183"/>
                  </a:lnTo>
                  <a:lnTo>
                    <a:pt x="2573" y="6183"/>
                  </a:lnTo>
                  <a:cubicBezTo>
                    <a:pt x="2668" y="6183"/>
                    <a:pt x="2739" y="6111"/>
                    <a:pt x="2739" y="6028"/>
                  </a:cubicBezTo>
                  <a:lnTo>
                    <a:pt x="2739" y="5445"/>
                  </a:lnTo>
                  <a:cubicBezTo>
                    <a:pt x="2876" y="5480"/>
                    <a:pt x="3019" y="5498"/>
                    <a:pt x="3160" y="5498"/>
                  </a:cubicBezTo>
                  <a:cubicBezTo>
                    <a:pt x="3302" y="5498"/>
                    <a:pt x="3442" y="5480"/>
                    <a:pt x="3573" y="5445"/>
                  </a:cubicBezTo>
                  <a:close/>
                  <a:moveTo>
                    <a:pt x="3180" y="0"/>
                  </a:moveTo>
                  <a:cubicBezTo>
                    <a:pt x="2626" y="0"/>
                    <a:pt x="2072" y="105"/>
                    <a:pt x="1525" y="313"/>
                  </a:cubicBezTo>
                  <a:cubicBezTo>
                    <a:pt x="1477" y="325"/>
                    <a:pt x="1441" y="349"/>
                    <a:pt x="1430" y="396"/>
                  </a:cubicBezTo>
                  <a:cubicBezTo>
                    <a:pt x="1418" y="444"/>
                    <a:pt x="1418" y="492"/>
                    <a:pt x="1430" y="515"/>
                  </a:cubicBezTo>
                  <a:lnTo>
                    <a:pt x="1656" y="1099"/>
                  </a:lnTo>
                  <a:cubicBezTo>
                    <a:pt x="1060" y="1504"/>
                    <a:pt x="703" y="2158"/>
                    <a:pt x="703" y="2861"/>
                  </a:cubicBezTo>
                  <a:cubicBezTo>
                    <a:pt x="703" y="3218"/>
                    <a:pt x="715" y="4051"/>
                    <a:pt x="763" y="4444"/>
                  </a:cubicBezTo>
                  <a:cubicBezTo>
                    <a:pt x="822" y="5040"/>
                    <a:pt x="1322" y="5504"/>
                    <a:pt x="1918" y="5504"/>
                  </a:cubicBezTo>
                  <a:lnTo>
                    <a:pt x="2453" y="5504"/>
                  </a:lnTo>
                  <a:lnTo>
                    <a:pt x="2453" y="5861"/>
                  </a:lnTo>
                  <a:cubicBezTo>
                    <a:pt x="1549" y="5873"/>
                    <a:pt x="775" y="6480"/>
                    <a:pt x="572" y="7361"/>
                  </a:cubicBezTo>
                  <a:lnTo>
                    <a:pt x="108" y="9255"/>
                  </a:lnTo>
                  <a:cubicBezTo>
                    <a:pt x="1" y="9671"/>
                    <a:pt x="191" y="10100"/>
                    <a:pt x="572" y="10314"/>
                  </a:cubicBezTo>
                  <a:cubicBezTo>
                    <a:pt x="1441" y="10820"/>
                    <a:pt x="2320" y="11073"/>
                    <a:pt x="3199" y="11073"/>
                  </a:cubicBezTo>
                  <a:cubicBezTo>
                    <a:pt x="4079" y="11073"/>
                    <a:pt x="4960" y="10820"/>
                    <a:pt x="5835" y="10314"/>
                  </a:cubicBezTo>
                  <a:cubicBezTo>
                    <a:pt x="6168" y="10100"/>
                    <a:pt x="6347" y="9659"/>
                    <a:pt x="6240" y="9255"/>
                  </a:cubicBezTo>
                  <a:lnTo>
                    <a:pt x="6061" y="8504"/>
                  </a:lnTo>
                  <a:cubicBezTo>
                    <a:pt x="6050" y="8430"/>
                    <a:pt x="5972" y="8384"/>
                    <a:pt x="5896" y="8384"/>
                  </a:cubicBezTo>
                  <a:cubicBezTo>
                    <a:pt x="5888" y="8384"/>
                    <a:pt x="5879" y="8384"/>
                    <a:pt x="5871" y="8385"/>
                  </a:cubicBezTo>
                  <a:cubicBezTo>
                    <a:pt x="5775" y="8409"/>
                    <a:pt x="5728" y="8493"/>
                    <a:pt x="5751" y="8588"/>
                  </a:cubicBezTo>
                  <a:lnTo>
                    <a:pt x="5930" y="9326"/>
                  </a:lnTo>
                  <a:cubicBezTo>
                    <a:pt x="5990" y="9600"/>
                    <a:pt x="5871" y="9897"/>
                    <a:pt x="5632" y="10028"/>
                  </a:cubicBezTo>
                  <a:cubicBezTo>
                    <a:pt x="4799" y="10505"/>
                    <a:pt x="3980" y="10743"/>
                    <a:pt x="3162" y="10743"/>
                  </a:cubicBezTo>
                  <a:cubicBezTo>
                    <a:pt x="2343" y="10743"/>
                    <a:pt x="1525" y="10505"/>
                    <a:pt x="691" y="10028"/>
                  </a:cubicBezTo>
                  <a:cubicBezTo>
                    <a:pt x="453" y="9897"/>
                    <a:pt x="310" y="9600"/>
                    <a:pt x="394" y="9326"/>
                  </a:cubicBezTo>
                  <a:lnTo>
                    <a:pt x="846" y="7433"/>
                  </a:lnTo>
                  <a:cubicBezTo>
                    <a:pt x="1001" y="6838"/>
                    <a:pt x="1441" y="6397"/>
                    <a:pt x="2025" y="6242"/>
                  </a:cubicBezTo>
                  <a:lnTo>
                    <a:pt x="3025" y="7992"/>
                  </a:lnTo>
                  <a:cubicBezTo>
                    <a:pt x="3055" y="8040"/>
                    <a:pt x="3111" y="8064"/>
                    <a:pt x="3168" y="8064"/>
                  </a:cubicBezTo>
                  <a:cubicBezTo>
                    <a:pt x="3224" y="8064"/>
                    <a:pt x="3281" y="8040"/>
                    <a:pt x="3311" y="7992"/>
                  </a:cubicBezTo>
                  <a:lnTo>
                    <a:pt x="4299" y="6242"/>
                  </a:lnTo>
                  <a:cubicBezTo>
                    <a:pt x="4870" y="6397"/>
                    <a:pt x="5335" y="6838"/>
                    <a:pt x="5478" y="7433"/>
                  </a:cubicBezTo>
                  <a:lnTo>
                    <a:pt x="5573" y="7826"/>
                  </a:lnTo>
                  <a:cubicBezTo>
                    <a:pt x="5584" y="7901"/>
                    <a:pt x="5652" y="7947"/>
                    <a:pt x="5735" y="7947"/>
                  </a:cubicBezTo>
                  <a:cubicBezTo>
                    <a:pt x="5744" y="7947"/>
                    <a:pt x="5754" y="7946"/>
                    <a:pt x="5763" y="7945"/>
                  </a:cubicBezTo>
                  <a:cubicBezTo>
                    <a:pt x="5847" y="7921"/>
                    <a:pt x="5894" y="7838"/>
                    <a:pt x="5882" y="7754"/>
                  </a:cubicBezTo>
                  <a:lnTo>
                    <a:pt x="5787" y="7361"/>
                  </a:lnTo>
                  <a:cubicBezTo>
                    <a:pt x="5585" y="6480"/>
                    <a:pt x="4811" y="5873"/>
                    <a:pt x="3906" y="5861"/>
                  </a:cubicBezTo>
                  <a:lnTo>
                    <a:pt x="3906" y="5504"/>
                  </a:lnTo>
                  <a:lnTo>
                    <a:pt x="4442" y="5504"/>
                  </a:lnTo>
                  <a:cubicBezTo>
                    <a:pt x="5037" y="5504"/>
                    <a:pt x="5537" y="5052"/>
                    <a:pt x="5597" y="4444"/>
                  </a:cubicBezTo>
                  <a:cubicBezTo>
                    <a:pt x="5644" y="4051"/>
                    <a:pt x="5656" y="3218"/>
                    <a:pt x="5656" y="2861"/>
                  </a:cubicBezTo>
                  <a:cubicBezTo>
                    <a:pt x="5656" y="2135"/>
                    <a:pt x="5287" y="1492"/>
                    <a:pt x="4704" y="1099"/>
                  </a:cubicBezTo>
                  <a:lnTo>
                    <a:pt x="4930" y="515"/>
                  </a:lnTo>
                  <a:cubicBezTo>
                    <a:pt x="4954" y="432"/>
                    <a:pt x="4918" y="337"/>
                    <a:pt x="4835" y="313"/>
                  </a:cubicBezTo>
                  <a:cubicBezTo>
                    <a:pt x="4287" y="105"/>
                    <a:pt x="3733" y="0"/>
                    <a:pt x="3180"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grpSp>
        <p:nvGrpSpPr>
          <p:cNvPr id="145" name="Google Shape;9618;p66"/>
          <p:cNvGrpSpPr/>
          <p:nvPr/>
        </p:nvGrpSpPr>
        <p:grpSpPr>
          <a:xfrm>
            <a:off x="8936918" y="5457190"/>
            <a:ext cx="292047" cy="352762"/>
            <a:chOff x="7571624" y="3808935"/>
            <a:chExt cx="292047" cy="352762"/>
          </a:xfrm>
          <a:solidFill>
            <a:schemeClr val="accent1"/>
          </a:solidFill>
        </p:grpSpPr>
        <p:sp>
          <p:nvSpPr>
            <p:cNvPr id="146" name="Google Shape;9619;p66"/>
            <p:cNvSpPr/>
            <p:nvPr/>
          </p:nvSpPr>
          <p:spPr>
            <a:xfrm>
              <a:off x="7802955" y="4057755"/>
              <a:ext cx="15227" cy="15195"/>
            </a:xfrm>
            <a:custGeom>
              <a:avLst/>
              <a:rect l="l" t="t" r="r" b="b"/>
              <a:pathLst>
                <a:path w="478" h="477">
                  <a:moveTo>
                    <a:pt x="239" y="0"/>
                  </a:moveTo>
                  <a:cubicBezTo>
                    <a:pt x="120" y="0"/>
                    <a:pt x="1" y="107"/>
                    <a:pt x="1" y="238"/>
                  </a:cubicBezTo>
                  <a:cubicBezTo>
                    <a:pt x="1" y="381"/>
                    <a:pt x="108" y="476"/>
                    <a:pt x="239" y="476"/>
                  </a:cubicBezTo>
                  <a:cubicBezTo>
                    <a:pt x="382" y="476"/>
                    <a:pt x="477" y="381"/>
                    <a:pt x="477" y="238"/>
                  </a:cubicBezTo>
                  <a:cubicBezTo>
                    <a:pt x="477" y="107"/>
                    <a:pt x="382" y="0"/>
                    <a:pt x="239"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47" name="Google Shape;9620;p66"/>
            <p:cNvSpPr/>
            <p:nvPr/>
          </p:nvSpPr>
          <p:spPr>
            <a:xfrm>
              <a:off x="7764665" y="4115763"/>
              <a:ext cx="13315" cy="13315"/>
            </a:xfrm>
            <a:custGeom>
              <a:avLst/>
              <a:rect l="l" t="t" r="r" b="b"/>
              <a:pathLst>
                <a:path w="418" h="418">
                  <a:moveTo>
                    <a:pt x="215" y="1"/>
                  </a:moveTo>
                  <a:cubicBezTo>
                    <a:pt x="84" y="1"/>
                    <a:pt x="0" y="84"/>
                    <a:pt x="0" y="203"/>
                  </a:cubicBezTo>
                  <a:cubicBezTo>
                    <a:pt x="0" y="322"/>
                    <a:pt x="84" y="417"/>
                    <a:pt x="215" y="417"/>
                  </a:cubicBezTo>
                  <a:cubicBezTo>
                    <a:pt x="334" y="417"/>
                    <a:pt x="417" y="322"/>
                    <a:pt x="417" y="203"/>
                  </a:cubicBezTo>
                  <a:cubicBezTo>
                    <a:pt x="417" y="84"/>
                    <a:pt x="334" y="1"/>
                    <a:pt x="215"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48" name="Google Shape;9621;p66"/>
            <p:cNvSpPr/>
            <p:nvPr/>
          </p:nvSpPr>
          <p:spPr>
            <a:xfrm>
              <a:off x="7653141" y="4048262"/>
              <a:ext cx="13315" cy="13315"/>
            </a:xfrm>
            <a:custGeom>
              <a:avLst/>
              <a:rect l="l" t="t" r="r" b="b"/>
              <a:pathLst>
                <a:path w="418" h="418">
                  <a:moveTo>
                    <a:pt x="215" y="0"/>
                  </a:moveTo>
                  <a:cubicBezTo>
                    <a:pt x="96" y="0"/>
                    <a:pt x="1" y="96"/>
                    <a:pt x="1" y="215"/>
                  </a:cubicBezTo>
                  <a:cubicBezTo>
                    <a:pt x="1" y="334"/>
                    <a:pt x="96" y="417"/>
                    <a:pt x="215" y="417"/>
                  </a:cubicBezTo>
                  <a:cubicBezTo>
                    <a:pt x="334" y="417"/>
                    <a:pt x="418" y="334"/>
                    <a:pt x="418" y="215"/>
                  </a:cubicBezTo>
                  <a:cubicBezTo>
                    <a:pt x="418" y="96"/>
                    <a:pt x="334" y="0"/>
                    <a:pt x="215"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49" name="Google Shape;9622;p66"/>
            <p:cNvSpPr/>
            <p:nvPr/>
          </p:nvSpPr>
          <p:spPr>
            <a:xfrm>
              <a:off x="7675917" y="4115763"/>
              <a:ext cx="13284" cy="13315"/>
            </a:xfrm>
            <a:custGeom>
              <a:avLst/>
              <a:rect l="l" t="t" r="r" b="b"/>
              <a:pathLst>
                <a:path w="417" h="418">
                  <a:moveTo>
                    <a:pt x="215" y="1"/>
                  </a:moveTo>
                  <a:cubicBezTo>
                    <a:pt x="96" y="1"/>
                    <a:pt x="0" y="84"/>
                    <a:pt x="0" y="203"/>
                  </a:cubicBezTo>
                  <a:cubicBezTo>
                    <a:pt x="0" y="322"/>
                    <a:pt x="96" y="417"/>
                    <a:pt x="215" y="417"/>
                  </a:cubicBezTo>
                  <a:cubicBezTo>
                    <a:pt x="334" y="417"/>
                    <a:pt x="417" y="322"/>
                    <a:pt x="417" y="203"/>
                  </a:cubicBezTo>
                  <a:cubicBezTo>
                    <a:pt x="417" y="84"/>
                    <a:pt x="334" y="1"/>
                    <a:pt x="215"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50" name="Google Shape;9623;p66"/>
            <p:cNvSpPr/>
            <p:nvPr/>
          </p:nvSpPr>
          <p:spPr>
            <a:xfrm>
              <a:off x="7715736" y="4062660"/>
              <a:ext cx="16342" cy="15959"/>
            </a:xfrm>
            <a:custGeom>
              <a:avLst/>
              <a:rect l="l" t="t" r="r" b="b"/>
              <a:pathLst>
                <a:path w="513" h="501">
                  <a:moveTo>
                    <a:pt x="262" y="1"/>
                  </a:moveTo>
                  <a:cubicBezTo>
                    <a:pt x="119" y="1"/>
                    <a:pt x="0" y="120"/>
                    <a:pt x="0" y="251"/>
                  </a:cubicBezTo>
                  <a:cubicBezTo>
                    <a:pt x="0" y="382"/>
                    <a:pt x="119" y="501"/>
                    <a:pt x="262" y="501"/>
                  </a:cubicBezTo>
                  <a:cubicBezTo>
                    <a:pt x="393" y="501"/>
                    <a:pt x="512" y="406"/>
                    <a:pt x="512" y="251"/>
                  </a:cubicBezTo>
                  <a:cubicBezTo>
                    <a:pt x="512" y="120"/>
                    <a:pt x="393" y="1"/>
                    <a:pt x="262"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51" name="Google Shape;9624;p66"/>
            <p:cNvSpPr/>
            <p:nvPr/>
          </p:nvSpPr>
          <p:spPr>
            <a:xfrm>
              <a:off x="7571624" y="3808935"/>
              <a:ext cx="292047" cy="352762"/>
            </a:xfrm>
            <a:custGeom>
              <a:avLst/>
              <a:rect l="l" t="t" r="r" b="b"/>
              <a:pathLst>
                <a:path w="9168" h="11074">
                  <a:moveTo>
                    <a:pt x="3085" y="6536"/>
                  </a:moveTo>
                  <a:cubicBezTo>
                    <a:pt x="3680" y="6536"/>
                    <a:pt x="4251" y="6687"/>
                    <a:pt x="4786" y="7001"/>
                  </a:cubicBezTo>
                  <a:cubicBezTo>
                    <a:pt x="5364" y="7337"/>
                    <a:pt x="5926" y="7449"/>
                    <a:pt x="6422" y="7449"/>
                  </a:cubicBezTo>
                  <a:cubicBezTo>
                    <a:pt x="6805" y="7449"/>
                    <a:pt x="7149" y="7382"/>
                    <a:pt x="7430" y="7299"/>
                  </a:cubicBezTo>
                  <a:cubicBezTo>
                    <a:pt x="7858" y="7180"/>
                    <a:pt x="8192" y="7001"/>
                    <a:pt x="8382" y="6882"/>
                  </a:cubicBezTo>
                  <a:lnTo>
                    <a:pt x="8382" y="6882"/>
                  </a:lnTo>
                  <a:cubicBezTo>
                    <a:pt x="8739" y="8156"/>
                    <a:pt x="8430" y="9502"/>
                    <a:pt x="7477" y="10454"/>
                  </a:cubicBezTo>
                  <a:cubicBezTo>
                    <a:pt x="7287" y="10645"/>
                    <a:pt x="7013" y="10764"/>
                    <a:pt x="6727" y="10764"/>
                  </a:cubicBezTo>
                  <a:lnTo>
                    <a:pt x="3000" y="10764"/>
                  </a:lnTo>
                  <a:cubicBezTo>
                    <a:pt x="2715" y="10764"/>
                    <a:pt x="2441" y="10645"/>
                    <a:pt x="2250" y="10454"/>
                  </a:cubicBezTo>
                  <a:cubicBezTo>
                    <a:pt x="1393" y="9573"/>
                    <a:pt x="988" y="8311"/>
                    <a:pt x="1334" y="6966"/>
                  </a:cubicBezTo>
                  <a:cubicBezTo>
                    <a:pt x="1476" y="6894"/>
                    <a:pt x="1846" y="6716"/>
                    <a:pt x="2357" y="6609"/>
                  </a:cubicBezTo>
                  <a:cubicBezTo>
                    <a:pt x="2603" y="6561"/>
                    <a:pt x="2846" y="6536"/>
                    <a:pt x="3085" y="6536"/>
                  </a:cubicBezTo>
                  <a:close/>
                  <a:moveTo>
                    <a:pt x="3322" y="1"/>
                  </a:moveTo>
                  <a:cubicBezTo>
                    <a:pt x="3084" y="1"/>
                    <a:pt x="2893" y="191"/>
                    <a:pt x="2893" y="429"/>
                  </a:cubicBezTo>
                  <a:lnTo>
                    <a:pt x="2893" y="822"/>
                  </a:lnTo>
                  <a:cubicBezTo>
                    <a:pt x="2893" y="1060"/>
                    <a:pt x="3084" y="1251"/>
                    <a:pt x="3322" y="1251"/>
                  </a:cubicBezTo>
                  <a:lnTo>
                    <a:pt x="3548" y="1251"/>
                  </a:lnTo>
                  <a:lnTo>
                    <a:pt x="3548" y="2584"/>
                  </a:lnTo>
                  <a:cubicBezTo>
                    <a:pt x="3548" y="2679"/>
                    <a:pt x="3620" y="2751"/>
                    <a:pt x="3715" y="2751"/>
                  </a:cubicBezTo>
                  <a:cubicBezTo>
                    <a:pt x="3798" y="2751"/>
                    <a:pt x="3870" y="2679"/>
                    <a:pt x="3870" y="2584"/>
                  </a:cubicBezTo>
                  <a:lnTo>
                    <a:pt x="3870" y="1251"/>
                  </a:lnTo>
                  <a:lnTo>
                    <a:pt x="5822" y="1251"/>
                  </a:lnTo>
                  <a:lnTo>
                    <a:pt x="5822" y="3965"/>
                  </a:lnTo>
                  <a:cubicBezTo>
                    <a:pt x="5822" y="4203"/>
                    <a:pt x="5977" y="4418"/>
                    <a:pt x="6191" y="4513"/>
                  </a:cubicBezTo>
                  <a:cubicBezTo>
                    <a:pt x="7168" y="4894"/>
                    <a:pt x="7894" y="5656"/>
                    <a:pt x="8251" y="6597"/>
                  </a:cubicBezTo>
                  <a:cubicBezTo>
                    <a:pt x="8084" y="6704"/>
                    <a:pt x="7763" y="6894"/>
                    <a:pt x="7299" y="7025"/>
                  </a:cubicBezTo>
                  <a:cubicBezTo>
                    <a:pt x="6992" y="7113"/>
                    <a:pt x="6689" y="7157"/>
                    <a:pt x="6391" y="7157"/>
                  </a:cubicBezTo>
                  <a:cubicBezTo>
                    <a:pt x="5879" y="7157"/>
                    <a:pt x="5384" y="7027"/>
                    <a:pt x="4917" y="6763"/>
                  </a:cubicBezTo>
                  <a:cubicBezTo>
                    <a:pt x="4326" y="6419"/>
                    <a:pt x="3678" y="6255"/>
                    <a:pt x="3027" y="6255"/>
                  </a:cubicBezTo>
                  <a:cubicBezTo>
                    <a:pt x="2486" y="6255"/>
                    <a:pt x="1942" y="6368"/>
                    <a:pt x="1429" y="6585"/>
                  </a:cubicBezTo>
                  <a:cubicBezTo>
                    <a:pt x="1786" y="5656"/>
                    <a:pt x="2512" y="4894"/>
                    <a:pt x="3489" y="4513"/>
                  </a:cubicBezTo>
                  <a:cubicBezTo>
                    <a:pt x="3703" y="4418"/>
                    <a:pt x="3858" y="4215"/>
                    <a:pt x="3858" y="3977"/>
                  </a:cubicBezTo>
                  <a:lnTo>
                    <a:pt x="3858" y="3394"/>
                  </a:lnTo>
                  <a:cubicBezTo>
                    <a:pt x="3858" y="3310"/>
                    <a:pt x="3786" y="3227"/>
                    <a:pt x="3691" y="3227"/>
                  </a:cubicBezTo>
                  <a:cubicBezTo>
                    <a:pt x="3608" y="3227"/>
                    <a:pt x="3536" y="3310"/>
                    <a:pt x="3536" y="3394"/>
                  </a:cubicBezTo>
                  <a:lnTo>
                    <a:pt x="3536" y="3942"/>
                  </a:lnTo>
                  <a:cubicBezTo>
                    <a:pt x="3536" y="4049"/>
                    <a:pt x="3465" y="4156"/>
                    <a:pt x="3370" y="4180"/>
                  </a:cubicBezTo>
                  <a:cubicBezTo>
                    <a:pt x="714" y="5239"/>
                    <a:pt x="0" y="8668"/>
                    <a:pt x="1988" y="10669"/>
                  </a:cubicBezTo>
                  <a:cubicBezTo>
                    <a:pt x="2238" y="10930"/>
                    <a:pt x="2596" y="11073"/>
                    <a:pt x="2953" y="11073"/>
                  </a:cubicBezTo>
                  <a:lnTo>
                    <a:pt x="6703" y="11073"/>
                  </a:lnTo>
                  <a:cubicBezTo>
                    <a:pt x="7060" y="11073"/>
                    <a:pt x="7418" y="10930"/>
                    <a:pt x="7680" y="10657"/>
                  </a:cubicBezTo>
                  <a:cubicBezTo>
                    <a:pt x="9132" y="9240"/>
                    <a:pt x="9168" y="7097"/>
                    <a:pt x="8120" y="5596"/>
                  </a:cubicBezTo>
                  <a:cubicBezTo>
                    <a:pt x="7668" y="4954"/>
                    <a:pt x="7049" y="4477"/>
                    <a:pt x="6334" y="4203"/>
                  </a:cubicBezTo>
                  <a:cubicBezTo>
                    <a:pt x="6227" y="4156"/>
                    <a:pt x="6167" y="4061"/>
                    <a:pt x="6167" y="3965"/>
                  </a:cubicBezTo>
                  <a:lnTo>
                    <a:pt x="6167" y="1251"/>
                  </a:lnTo>
                  <a:lnTo>
                    <a:pt x="6394" y="1251"/>
                  </a:lnTo>
                  <a:cubicBezTo>
                    <a:pt x="6632" y="1251"/>
                    <a:pt x="6822" y="1060"/>
                    <a:pt x="6822" y="822"/>
                  </a:cubicBezTo>
                  <a:lnTo>
                    <a:pt x="6822" y="429"/>
                  </a:lnTo>
                  <a:cubicBezTo>
                    <a:pt x="6822" y="191"/>
                    <a:pt x="6632" y="1"/>
                    <a:pt x="6394" y="1"/>
                  </a:cubicBezTo>
                  <a:lnTo>
                    <a:pt x="5525" y="1"/>
                  </a:lnTo>
                  <a:cubicBezTo>
                    <a:pt x="5441" y="1"/>
                    <a:pt x="5358" y="72"/>
                    <a:pt x="5358" y="167"/>
                  </a:cubicBezTo>
                  <a:cubicBezTo>
                    <a:pt x="5358" y="251"/>
                    <a:pt x="5441" y="334"/>
                    <a:pt x="5525" y="334"/>
                  </a:cubicBezTo>
                  <a:lnTo>
                    <a:pt x="6394" y="334"/>
                  </a:lnTo>
                  <a:cubicBezTo>
                    <a:pt x="6453" y="334"/>
                    <a:pt x="6489" y="370"/>
                    <a:pt x="6489" y="429"/>
                  </a:cubicBezTo>
                  <a:lnTo>
                    <a:pt x="6489" y="822"/>
                  </a:lnTo>
                  <a:cubicBezTo>
                    <a:pt x="6489" y="882"/>
                    <a:pt x="6453" y="929"/>
                    <a:pt x="6394" y="929"/>
                  </a:cubicBezTo>
                  <a:lnTo>
                    <a:pt x="3322" y="929"/>
                  </a:lnTo>
                  <a:cubicBezTo>
                    <a:pt x="3262" y="929"/>
                    <a:pt x="3215" y="882"/>
                    <a:pt x="3215" y="822"/>
                  </a:cubicBezTo>
                  <a:lnTo>
                    <a:pt x="3215" y="429"/>
                  </a:lnTo>
                  <a:cubicBezTo>
                    <a:pt x="3215" y="370"/>
                    <a:pt x="3262" y="334"/>
                    <a:pt x="3322" y="334"/>
                  </a:cubicBezTo>
                  <a:lnTo>
                    <a:pt x="4739" y="334"/>
                  </a:lnTo>
                  <a:cubicBezTo>
                    <a:pt x="4822" y="334"/>
                    <a:pt x="4905" y="251"/>
                    <a:pt x="4905" y="167"/>
                  </a:cubicBezTo>
                  <a:cubicBezTo>
                    <a:pt x="4905" y="72"/>
                    <a:pt x="4822" y="1"/>
                    <a:pt x="4739" y="1"/>
                  </a:cubicBezTo>
                  <a:lnTo>
                    <a:pt x="3322" y="1"/>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grpSp>
        <p:nvGrpSpPr>
          <p:cNvPr id="152" name="Google Shape;9625;p66"/>
          <p:cNvGrpSpPr/>
          <p:nvPr/>
        </p:nvGrpSpPr>
        <p:grpSpPr>
          <a:xfrm>
            <a:off x="3539853" y="5004371"/>
            <a:ext cx="364135" cy="359930"/>
            <a:chOff x="2174559" y="3356116"/>
            <a:chExt cx="364135" cy="359930"/>
          </a:xfrm>
          <a:solidFill>
            <a:schemeClr val="accent1"/>
          </a:solidFill>
        </p:grpSpPr>
        <p:sp>
          <p:nvSpPr>
            <p:cNvPr id="153" name="Google Shape;9626;p66"/>
            <p:cNvSpPr/>
            <p:nvPr/>
          </p:nvSpPr>
          <p:spPr>
            <a:xfrm>
              <a:off x="2273915" y="3452414"/>
              <a:ext cx="166920" cy="166920"/>
            </a:xfrm>
            <a:custGeom>
              <a:avLst/>
              <a:rect l="l" t="t" r="r" b="b"/>
              <a:pathLst>
                <a:path w="5240" h="5240">
                  <a:moveTo>
                    <a:pt x="4715" y="358"/>
                  </a:moveTo>
                  <a:cubicBezTo>
                    <a:pt x="4763" y="358"/>
                    <a:pt x="4787" y="370"/>
                    <a:pt x="4811" y="406"/>
                  </a:cubicBezTo>
                  <a:cubicBezTo>
                    <a:pt x="4846" y="429"/>
                    <a:pt x="4858" y="477"/>
                    <a:pt x="4858" y="513"/>
                  </a:cubicBezTo>
                  <a:cubicBezTo>
                    <a:pt x="4858" y="548"/>
                    <a:pt x="4846" y="584"/>
                    <a:pt x="4811" y="608"/>
                  </a:cubicBezTo>
                  <a:lnTo>
                    <a:pt x="4418" y="1013"/>
                  </a:lnTo>
                  <a:lnTo>
                    <a:pt x="4192" y="787"/>
                  </a:lnTo>
                  <a:lnTo>
                    <a:pt x="4608" y="406"/>
                  </a:lnTo>
                  <a:cubicBezTo>
                    <a:pt x="4644" y="370"/>
                    <a:pt x="4680" y="358"/>
                    <a:pt x="4715" y="358"/>
                  </a:cubicBezTo>
                  <a:close/>
                  <a:moveTo>
                    <a:pt x="3965" y="1048"/>
                  </a:moveTo>
                  <a:lnTo>
                    <a:pt x="4192" y="1263"/>
                  </a:lnTo>
                  <a:lnTo>
                    <a:pt x="3358" y="2084"/>
                  </a:lnTo>
                  <a:lnTo>
                    <a:pt x="3132" y="1858"/>
                  </a:lnTo>
                  <a:lnTo>
                    <a:pt x="3965" y="1048"/>
                  </a:lnTo>
                  <a:close/>
                  <a:moveTo>
                    <a:pt x="2894" y="2096"/>
                  </a:moveTo>
                  <a:lnTo>
                    <a:pt x="3120" y="2322"/>
                  </a:lnTo>
                  <a:lnTo>
                    <a:pt x="2287" y="3156"/>
                  </a:lnTo>
                  <a:lnTo>
                    <a:pt x="2060" y="2930"/>
                  </a:lnTo>
                  <a:lnTo>
                    <a:pt x="2894" y="2096"/>
                  </a:lnTo>
                  <a:close/>
                  <a:moveTo>
                    <a:pt x="1846" y="3168"/>
                  </a:moveTo>
                  <a:lnTo>
                    <a:pt x="2060" y="3394"/>
                  </a:lnTo>
                  <a:lnTo>
                    <a:pt x="1227" y="4227"/>
                  </a:lnTo>
                  <a:lnTo>
                    <a:pt x="1013" y="4001"/>
                  </a:lnTo>
                  <a:lnTo>
                    <a:pt x="1846" y="3168"/>
                  </a:lnTo>
                  <a:close/>
                  <a:moveTo>
                    <a:pt x="774" y="4227"/>
                  </a:moveTo>
                  <a:lnTo>
                    <a:pt x="989" y="4454"/>
                  </a:lnTo>
                  <a:lnTo>
                    <a:pt x="596" y="4858"/>
                  </a:lnTo>
                  <a:cubicBezTo>
                    <a:pt x="560" y="4882"/>
                    <a:pt x="513" y="4894"/>
                    <a:pt x="489" y="4894"/>
                  </a:cubicBezTo>
                  <a:cubicBezTo>
                    <a:pt x="441" y="4894"/>
                    <a:pt x="417" y="4882"/>
                    <a:pt x="382" y="4858"/>
                  </a:cubicBezTo>
                  <a:cubicBezTo>
                    <a:pt x="358" y="4823"/>
                    <a:pt x="334" y="4775"/>
                    <a:pt x="334" y="4751"/>
                  </a:cubicBezTo>
                  <a:cubicBezTo>
                    <a:pt x="322" y="4704"/>
                    <a:pt x="334" y="4656"/>
                    <a:pt x="370" y="4632"/>
                  </a:cubicBezTo>
                  <a:lnTo>
                    <a:pt x="774" y="4227"/>
                  </a:lnTo>
                  <a:close/>
                  <a:moveTo>
                    <a:pt x="4739" y="1"/>
                  </a:moveTo>
                  <a:cubicBezTo>
                    <a:pt x="4608" y="1"/>
                    <a:pt x="4489" y="48"/>
                    <a:pt x="4406" y="144"/>
                  </a:cubicBezTo>
                  <a:lnTo>
                    <a:pt x="4001" y="548"/>
                  </a:lnTo>
                  <a:lnTo>
                    <a:pt x="3846" y="406"/>
                  </a:lnTo>
                  <a:cubicBezTo>
                    <a:pt x="3816" y="376"/>
                    <a:pt x="3772" y="361"/>
                    <a:pt x="3727" y="361"/>
                  </a:cubicBezTo>
                  <a:cubicBezTo>
                    <a:pt x="3683" y="361"/>
                    <a:pt x="3638" y="376"/>
                    <a:pt x="3608" y="406"/>
                  </a:cubicBezTo>
                  <a:cubicBezTo>
                    <a:pt x="3549" y="465"/>
                    <a:pt x="3549" y="584"/>
                    <a:pt x="3608" y="644"/>
                  </a:cubicBezTo>
                  <a:lnTo>
                    <a:pt x="3763" y="787"/>
                  </a:lnTo>
                  <a:lnTo>
                    <a:pt x="2929" y="1620"/>
                  </a:lnTo>
                  <a:lnTo>
                    <a:pt x="2775" y="1477"/>
                  </a:lnTo>
                  <a:cubicBezTo>
                    <a:pt x="2745" y="1447"/>
                    <a:pt x="2700" y="1432"/>
                    <a:pt x="2656" y="1432"/>
                  </a:cubicBezTo>
                  <a:cubicBezTo>
                    <a:pt x="2611" y="1432"/>
                    <a:pt x="2566" y="1447"/>
                    <a:pt x="2537" y="1477"/>
                  </a:cubicBezTo>
                  <a:cubicBezTo>
                    <a:pt x="2477" y="1537"/>
                    <a:pt x="2477" y="1656"/>
                    <a:pt x="2537" y="1715"/>
                  </a:cubicBezTo>
                  <a:lnTo>
                    <a:pt x="2691" y="1858"/>
                  </a:lnTo>
                  <a:lnTo>
                    <a:pt x="1858" y="2692"/>
                  </a:lnTo>
                  <a:lnTo>
                    <a:pt x="1703" y="2549"/>
                  </a:lnTo>
                  <a:cubicBezTo>
                    <a:pt x="1673" y="2519"/>
                    <a:pt x="1629" y="2504"/>
                    <a:pt x="1584" y="2504"/>
                  </a:cubicBezTo>
                  <a:cubicBezTo>
                    <a:pt x="1539" y="2504"/>
                    <a:pt x="1495" y="2519"/>
                    <a:pt x="1465" y="2549"/>
                  </a:cubicBezTo>
                  <a:cubicBezTo>
                    <a:pt x="1405" y="2608"/>
                    <a:pt x="1405" y="2727"/>
                    <a:pt x="1465" y="2787"/>
                  </a:cubicBezTo>
                  <a:lnTo>
                    <a:pt x="1620" y="2930"/>
                  </a:lnTo>
                  <a:lnTo>
                    <a:pt x="786" y="3763"/>
                  </a:lnTo>
                  <a:lnTo>
                    <a:pt x="632" y="3620"/>
                  </a:lnTo>
                  <a:cubicBezTo>
                    <a:pt x="602" y="3590"/>
                    <a:pt x="557" y="3576"/>
                    <a:pt x="513" y="3576"/>
                  </a:cubicBezTo>
                  <a:cubicBezTo>
                    <a:pt x="468" y="3576"/>
                    <a:pt x="423" y="3590"/>
                    <a:pt x="393" y="3620"/>
                  </a:cubicBezTo>
                  <a:cubicBezTo>
                    <a:pt x="334" y="3680"/>
                    <a:pt x="334" y="3799"/>
                    <a:pt x="393" y="3858"/>
                  </a:cubicBezTo>
                  <a:lnTo>
                    <a:pt x="548" y="4001"/>
                  </a:lnTo>
                  <a:lnTo>
                    <a:pt x="143" y="4406"/>
                  </a:lnTo>
                  <a:cubicBezTo>
                    <a:pt x="36" y="4477"/>
                    <a:pt x="1" y="4620"/>
                    <a:pt x="1" y="4751"/>
                  </a:cubicBezTo>
                  <a:cubicBezTo>
                    <a:pt x="1" y="4882"/>
                    <a:pt x="36" y="5001"/>
                    <a:pt x="143" y="5097"/>
                  </a:cubicBezTo>
                  <a:cubicBezTo>
                    <a:pt x="239" y="5180"/>
                    <a:pt x="370" y="5239"/>
                    <a:pt x="489" y="5239"/>
                  </a:cubicBezTo>
                  <a:cubicBezTo>
                    <a:pt x="620" y="5239"/>
                    <a:pt x="739" y="5192"/>
                    <a:pt x="834" y="5097"/>
                  </a:cubicBezTo>
                  <a:lnTo>
                    <a:pt x="1227" y="4692"/>
                  </a:lnTo>
                  <a:lnTo>
                    <a:pt x="1382" y="4835"/>
                  </a:lnTo>
                  <a:cubicBezTo>
                    <a:pt x="1405" y="4870"/>
                    <a:pt x="1453" y="4882"/>
                    <a:pt x="1501" y="4882"/>
                  </a:cubicBezTo>
                  <a:cubicBezTo>
                    <a:pt x="1548" y="4882"/>
                    <a:pt x="1584" y="4870"/>
                    <a:pt x="1620" y="4835"/>
                  </a:cubicBezTo>
                  <a:cubicBezTo>
                    <a:pt x="1679" y="4775"/>
                    <a:pt x="1679" y="4656"/>
                    <a:pt x="1620" y="4597"/>
                  </a:cubicBezTo>
                  <a:lnTo>
                    <a:pt x="1465" y="4454"/>
                  </a:lnTo>
                  <a:lnTo>
                    <a:pt x="2298" y="3620"/>
                  </a:lnTo>
                  <a:lnTo>
                    <a:pt x="2453" y="3763"/>
                  </a:lnTo>
                  <a:cubicBezTo>
                    <a:pt x="2477" y="3799"/>
                    <a:pt x="2525" y="3811"/>
                    <a:pt x="2572" y="3811"/>
                  </a:cubicBezTo>
                  <a:cubicBezTo>
                    <a:pt x="2620" y="3811"/>
                    <a:pt x="2656" y="3799"/>
                    <a:pt x="2691" y="3763"/>
                  </a:cubicBezTo>
                  <a:cubicBezTo>
                    <a:pt x="2751" y="3704"/>
                    <a:pt x="2751" y="3584"/>
                    <a:pt x="2691" y="3525"/>
                  </a:cubicBezTo>
                  <a:lnTo>
                    <a:pt x="2537" y="3382"/>
                  </a:lnTo>
                  <a:lnTo>
                    <a:pt x="3370" y="2549"/>
                  </a:lnTo>
                  <a:lnTo>
                    <a:pt x="3525" y="2692"/>
                  </a:lnTo>
                  <a:cubicBezTo>
                    <a:pt x="3549" y="2727"/>
                    <a:pt x="3596" y="2739"/>
                    <a:pt x="3644" y="2739"/>
                  </a:cubicBezTo>
                  <a:cubicBezTo>
                    <a:pt x="3691" y="2739"/>
                    <a:pt x="3727" y="2727"/>
                    <a:pt x="3763" y="2692"/>
                  </a:cubicBezTo>
                  <a:cubicBezTo>
                    <a:pt x="3822" y="2632"/>
                    <a:pt x="3822" y="2513"/>
                    <a:pt x="3763" y="2453"/>
                  </a:cubicBezTo>
                  <a:lnTo>
                    <a:pt x="3608" y="2311"/>
                  </a:lnTo>
                  <a:lnTo>
                    <a:pt x="4442" y="1477"/>
                  </a:lnTo>
                  <a:lnTo>
                    <a:pt x="4596" y="1620"/>
                  </a:lnTo>
                  <a:cubicBezTo>
                    <a:pt x="4620" y="1656"/>
                    <a:pt x="4668" y="1668"/>
                    <a:pt x="4715" y="1668"/>
                  </a:cubicBezTo>
                  <a:cubicBezTo>
                    <a:pt x="4763" y="1668"/>
                    <a:pt x="4799" y="1656"/>
                    <a:pt x="4834" y="1620"/>
                  </a:cubicBezTo>
                  <a:cubicBezTo>
                    <a:pt x="4894" y="1560"/>
                    <a:pt x="4894" y="1441"/>
                    <a:pt x="4834" y="1382"/>
                  </a:cubicBezTo>
                  <a:lnTo>
                    <a:pt x="4680" y="1239"/>
                  </a:lnTo>
                  <a:lnTo>
                    <a:pt x="5085" y="834"/>
                  </a:lnTo>
                  <a:cubicBezTo>
                    <a:pt x="5180" y="739"/>
                    <a:pt x="5239" y="608"/>
                    <a:pt x="5239" y="489"/>
                  </a:cubicBezTo>
                  <a:cubicBezTo>
                    <a:pt x="5239" y="358"/>
                    <a:pt x="5192" y="239"/>
                    <a:pt x="5085" y="144"/>
                  </a:cubicBezTo>
                  <a:cubicBezTo>
                    <a:pt x="5001" y="60"/>
                    <a:pt x="4858" y="1"/>
                    <a:pt x="4739"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54" name="Google Shape;9627;p66"/>
            <p:cNvSpPr/>
            <p:nvPr/>
          </p:nvSpPr>
          <p:spPr>
            <a:xfrm>
              <a:off x="2174559" y="3356116"/>
              <a:ext cx="364135" cy="359930"/>
            </a:xfrm>
            <a:custGeom>
              <a:avLst/>
              <a:rect l="l" t="t" r="r" b="b"/>
              <a:pathLst>
                <a:path w="11431" h="11299">
                  <a:moveTo>
                    <a:pt x="8142" y="339"/>
                  </a:moveTo>
                  <a:cubicBezTo>
                    <a:pt x="8988" y="339"/>
                    <a:pt x="9829" y="482"/>
                    <a:pt x="10632" y="750"/>
                  </a:cubicBezTo>
                  <a:cubicBezTo>
                    <a:pt x="10930" y="1631"/>
                    <a:pt x="11061" y="2583"/>
                    <a:pt x="11037" y="3500"/>
                  </a:cubicBezTo>
                  <a:lnTo>
                    <a:pt x="7858" y="345"/>
                  </a:lnTo>
                  <a:cubicBezTo>
                    <a:pt x="7953" y="341"/>
                    <a:pt x="8048" y="339"/>
                    <a:pt x="8142" y="339"/>
                  </a:cubicBezTo>
                  <a:close/>
                  <a:moveTo>
                    <a:pt x="572" y="6453"/>
                  </a:moveTo>
                  <a:lnTo>
                    <a:pt x="4917" y="10798"/>
                  </a:lnTo>
                  <a:cubicBezTo>
                    <a:pt x="4620" y="10858"/>
                    <a:pt x="4322" y="10894"/>
                    <a:pt x="4001" y="10929"/>
                  </a:cubicBezTo>
                  <a:lnTo>
                    <a:pt x="441" y="7358"/>
                  </a:lnTo>
                  <a:cubicBezTo>
                    <a:pt x="464" y="7060"/>
                    <a:pt x="512" y="6750"/>
                    <a:pt x="572" y="6453"/>
                  </a:cubicBezTo>
                  <a:close/>
                  <a:moveTo>
                    <a:pt x="405" y="7798"/>
                  </a:moveTo>
                  <a:lnTo>
                    <a:pt x="3560" y="10953"/>
                  </a:lnTo>
                  <a:cubicBezTo>
                    <a:pt x="3462" y="10957"/>
                    <a:pt x="3363" y="10959"/>
                    <a:pt x="3264" y="10959"/>
                  </a:cubicBezTo>
                  <a:cubicBezTo>
                    <a:pt x="2440" y="10959"/>
                    <a:pt x="1596" y="10826"/>
                    <a:pt x="810" y="10560"/>
                  </a:cubicBezTo>
                  <a:cubicBezTo>
                    <a:pt x="512" y="9679"/>
                    <a:pt x="381" y="8727"/>
                    <a:pt x="405" y="7798"/>
                  </a:cubicBezTo>
                  <a:close/>
                  <a:moveTo>
                    <a:pt x="8188" y="1"/>
                  </a:moveTo>
                  <a:cubicBezTo>
                    <a:pt x="7942" y="1"/>
                    <a:pt x="7697" y="12"/>
                    <a:pt x="7453" y="35"/>
                  </a:cubicBezTo>
                  <a:cubicBezTo>
                    <a:pt x="7013" y="71"/>
                    <a:pt x="6560" y="154"/>
                    <a:pt x="6132" y="261"/>
                  </a:cubicBezTo>
                  <a:cubicBezTo>
                    <a:pt x="4739" y="607"/>
                    <a:pt x="3453" y="1345"/>
                    <a:pt x="2429" y="2369"/>
                  </a:cubicBezTo>
                  <a:cubicBezTo>
                    <a:pt x="1893" y="2905"/>
                    <a:pt x="1429" y="3512"/>
                    <a:pt x="1072" y="4167"/>
                  </a:cubicBezTo>
                  <a:cubicBezTo>
                    <a:pt x="1024" y="4250"/>
                    <a:pt x="1060" y="4345"/>
                    <a:pt x="1131" y="4393"/>
                  </a:cubicBezTo>
                  <a:cubicBezTo>
                    <a:pt x="1154" y="4408"/>
                    <a:pt x="1180" y="4415"/>
                    <a:pt x="1206" y="4415"/>
                  </a:cubicBezTo>
                  <a:cubicBezTo>
                    <a:pt x="1264" y="4415"/>
                    <a:pt x="1325" y="4382"/>
                    <a:pt x="1357" y="4333"/>
                  </a:cubicBezTo>
                  <a:cubicBezTo>
                    <a:pt x="1703" y="3714"/>
                    <a:pt x="2143" y="3131"/>
                    <a:pt x="2655" y="2607"/>
                  </a:cubicBezTo>
                  <a:cubicBezTo>
                    <a:pt x="3620" y="1643"/>
                    <a:pt x="4810" y="952"/>
                    <a:pt x="6108" y="595"/>
                  </a:cubicBezTo>
                  <a:lnTo>
                    <a:pt x="9156" y="3655"/>
                  </a:lnTo>
                  <a:cubicBezTo>
                    <a:pt x="9180" y="3679"/>
                    <a:pt x="9227" y="3690"/>
                    <a:pt x="9275" y="3690"/>
                  </a:cubicBezTo>
                  <a:cubicBezTo>
                    <a:pt x="9323" y="3690"/>
                    <a:pt x="9358" y="3679"/>
                    <a:pt x="9394" y="3655"/>
                  </a:cubicBezTo>
                  <a:cubicBezTo>
                    <a:pt x="9454" y="3595"/>
                    <a:pt x="9454" y="3476"/>
                    <a:pt x="9394" y="3417"/>
                  </a:cubicBezTo>
                  <a:lnTo>
                    <a:pt x="6489" y="511"/>
                  </a:lnTo>
                  <a:cubicBezTo>
                    <a:pt x="6787" y="452"/>
                    <a:pt x="7084" y="404"/>
                    <a:pt x="7394" y="381"/>
                  </a:cubicBezTo>
                  <a:lnTo>
                    <a:pt x="10966" y="3952"/>
                  </a:lnTo>
                  <a:cubicBezTo>
                    <a:pt x="10942" y="4250"/>
                    <a:pt x="10894" y="4560"/>
                    <a:pt x="10835" y="4857"/>
                  </a:cubicBezTo>
                  <a:lnTo>
                    <a:pt x="9954" y="3976"/>
                  </a:lnTo>
                  <a:cubicBezTo>
                    <a:pt x="9924" y="3946"/>
                    <a:pt x="9879" y="3932"/>
                    <a:pt x="9835" y="3932"/>
                  </a:cubicBezTo>
                  <a:cubicBezTo>
                    <a:pt x="9790" y="3932"/>
                    <a:pt x="9745" y="3946"/>
                    <a:pt x="9716" y="3976"/>
                  </a:cubicBezTo>
                  <a:cubicBezTo>
                    <a:pt x="9656" y="4036"/>
                    <a:pt x="9656" y="4155"/>
                    <a:pt x="9716" y="4214"/>
                  </a:cubicBezTo>
                  <a:lnTo>
                    <a:pt x="10751" y="5238"/>
                  </a:lnTo>
                  <a:cubicBezTo>
                    <a:pt x="10394" y="6548"/>
                    <a:pt x="9704" y="7739"/>
                    <a:pt x="8751" y="8691"/>
                  </a:cubicBezTo>
                  <a:cubicBezTo>
                    <a:pt x="7787" y="9667"/>
                    <a:pt x="6596" y="10346"/>
                    <a:pt x="5298" y="10703"/>
                  </a:cubicBezTo>
                  <a:lnTo>
                    <a:pt x="679" y="6060"/>
                  </a:lnTo>
                  <a:cubicBezTo>
                    <a:pt x="762" y="5715"/>
                    <a:pt x="881" y="5381"/>
                    <a:pt x="1012" y="5048"/>
                  </a:cubicBezTo>
                  <a:cubicBezTo>
                    <a:pt x="1048" y="4964"/>
                    <a:pt x="1012" y="4869"/>
                    <a:pt x="929" y="4822"/>
                  </a:cubicBezTo>
                  <a:cubicBezTo>
                    <a:pt x="906" y="4816"/>
                    <a:pt x="884" y="4813"/>
                    <a:pt x="864" y="4813"/>
                  </a:cubicBezTo>
                  <a:cubicBezTo>
                    <a:pt x="796" y="4813"/>
                    <a:pt x="739" y="4844"/>
                    <a:pt x="703" y="4917"/>
                  </a:cubicBezTo>
                  <a:cubicBezTo>
                    <a:pt x="536" y="5286"/>
                    <a:pt x="417" y="5679"/>
                    <a:pt x="322" y="6072"/>
                  </a:cubicBezTo>
                  <a:cubicBezTo>
                    <a:pt x="214" y="6512"/>
                    <a:pt x="143" y="6953"/>
                    <a:pt x="95" y="7405"/>
                  </a:cubicBezTo>
                  <a:cubicBezTo>
                    <a:pt x="0" y="8548"/>
                    <a:pt x="143" y="9667"/>
                    <a:pt x="512" y="10751"/>
                  </a:cubicBezTo>
                  <a:cubicBezTo>
                    <a:pt x="524" y="10798"/>
                    <a:pt x="572" y="10834"/>
                    <a:pt x="619" y="10858"/>
                  </a:cubicBezTo>
                  <a:cubicBezTo>
                    <a:pt x="1465" y="11156"/>
                    <a:pt x="2381" y="11299"/>
                    <a:pt x="3298" y="11299"/>
                  </a:cubicBezTo>
                  <a:cubicBezTo>
                    <a:pt x="3512" y="11299"/>
                    <a:pt x="3739" y="11287"/>
                    <a:pt x="3965" y="11275"/>
                  </a:cubicBezTo>
                  <a:cubicBezTo>
                    <a:pt x="4405" y="11227"/>
                    <a:pt x="4858" y="11156"/>
                    <a:pt x="5286" y="11049"/>
                  </a:cubicBezTo>
                  <a:cubicBezTo>
                    <a:pt x="6680" y="10691"/>
                    <a:pt x="7965" y="9965"/>
                    <a:pt x="8989" y="8929"/>
                  </a:cubicBezTo>
                  <a:cubicBezTo>
                    <a:pt x="10013" y="7905"/>
                    <a:pt x="10751" y="6631"/>
                    <a:pt x="11109" y="5226"/>
                  </a:cubicBezTo>
                  <a:cubicBezTo>
                    <a:pt x="11204" y="4798"/>
                    <a:pt x="11287" y="4345"/>
                    <a:pt x="11323" y="3905"/>
                  </a:cubicBezTo>
                  <a:cubicBezTo>
                    <a:pt x="11430" y="2774"/>
                    <a:pt x="11287" y="1631"/>
                    <a:pt x="10906" y="559"/>
                  </a:cubicBezTo>
                  <a:cubicBezTo>
                    <a:pt x="10894" y="511"/>
                    <a:pt x="10859" y="464"/>
                    <a:pt x="10811" y="452"/>
                  </a:cubicBezTo>
                  <a:cubicBezTo>
                    <a:pt x="9980" y="153"/>
                    <a:pt x="9082" y="1"/>
                    <a:pt x="8188"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grpSp>
        <p:nvGrpSpPr>
          <p:cNvPr id="155" name="Google Shape;9628;p66"/>
          <p:cNvGrpSpPr/>
          <p:nvPr/>
        </p:nvGrpSpPr>
        <p:grpSpPr>
          <a:xfrm>
            <a:off x="3097228" y="5003894"/>
            <a:ext cx="368371" cy="361554"/>
            <a:chOff x="1731934" y="3355639"/>
            <a:chExt cx="368371" cy="361554"/>
          </a:xfrm>
          <a:solidFill>
            <a:schemeClr val="accent1"/>
          </a:solidFill>
        </p:grpSpPr>
        <p:sp>
          <p:nvSpPr>
            <p:cNvPr id="156" name="Google Shape;9629;p66"/>
            <p:cNvSpPr/>
            <p:nvPr/>
          </p:nvSpPr>
          <p:spPr>
            <a:xfrm>
              <a:off x="1812336" y="3533963"/>
              <a:ext cx="41762" cy="41762"/>
            </a:xfrm>
            <a:custGeom>
              <a:avLst/>
              <a:rect l="l" t="t" r="r" b="b"/>
              <a:pathLst>
                <a:path w="1311" h="1311">
                  <a:moveTo>
                    <a:pt x="655" y="322"/>
                  </a:moveTo>
                  <a:cubicBezTo>
                    <a:pt x="834" y="322"/>
                    <a:pt x="989" y="477"/>
                    <a:pt x="989" y="655"/>
                  </a:cubicBezTo>
                  <a:cubicBezTo>
                    <a:pt x="989" y="834"/>
                    <a:pt x="834" y="989"/>
                    <a:pt x="655" y="989"/>
                  </a:cubicBezTo>
                  <a:cubicBezTo>
                    <a:pt x="477" y="989"/>
                    <a:pt x="334" y="834"/>
                    <a:pt x="334" y="655"/>
                  </a:cubicBezTo>
                  <a:cubicBezTo>
                    <a:pt x="334" y="477"/>
                    <a:pt x="477" y="322"/>
                    <a:pt x="655" y="322"/>
                  </a:cubicBezTo>
                  <a:close/>
                  <a:moveTo>
                    <a:pt x="655" y="1"/>
                  </a:moveTo>
                  <a:cubicBezTo>
                    <a:pt x="298" y="1"/>
                    <a:pt x="1" y="298"/>
                    <a:pt x="1" y="655"/>
                  </a:cubicBezTo>
                  <a:cubicBezTo>
                    <a:pt x="1" y="1013"/>
                    <a:pt x="298" y="1310"/>
                    <a:pt x="655" y="1310"/>
                  </a:cubicBezTo>
                  <a:cubicBezTo>
                    <a:pt x="1013" y="1310"/>
                    <a:pt x="1310" y="1013"/>
                    <a:pt x="1310" y="655"/>
                  </a:cubicBezTo>
                  <a:cubicBezTo>
                    <a:pt x="1310" y="298"/>
                    <a:pt x="1013" y="1"/>
                    <a:pt x="655"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57" name="Google Shape;9630;p66"/>
            <p:cNvSpPr/>
            <p:nvPr/>
          </p:nvSpPr>
          <p:spPr>
            <a:xfrm>
              <a:off x="1731934" y="3355639"/>
              <a:ext cx="368371" cy="361554"/>
            </a:xfrm>
            <a:custGeom>
              <a:avLst/>
              <a:rect l="l" t="t" r="r" b="b"/>
              <a:pathLst>
                <a:path w="11564" h="11350">
                  <a:moveTo>
                    <a:pt x="4572" y="330"/>
                  </a:moveTo>
                  <a:cubicBezTo>
                    <a:pt x="4619" y="330"/>
                    <a:pt x="4691" y="407"/>
                    <a:pt x="5251" y="753"/>
                  </a:cubicBezTo>
                  <a:lnTo>
                    <a:pt x="4882" y="1348"/>
                  </a:lnTo>
                  <a:lnTo>
                    <a:pt x="4239" y="943"/>
                  </a:lnTo>
                  <a:cubicBezTo>
                    <a:pt x="4215" y="907"/>
                    <a:pt x="4192" y="872"/>
                    <a:pt x="4215" y="836"/>
                  </a:cubicBezTo>
                  <a:cubicBezTo>
                    <a:pt x="4513" y="396"/>
                    <a:pt x="4489" y="348"/>
                    <a:pt x="4549" y="336"/>
                  </a:cubicBezTo>
                  <a:cubicBezTo>
                    <a:pt x="4557" y="333"/>
                    <a:pt x="4564" y="330"/>
                    <a:pt x="4572" y="330"/>
                  </a:cubicBezTo>
                  <a:close/>
                  <a:moveTo>
                    <a:pt x="5975" y="398"/>
                  </a:moveTo>
                  <a:cubicBezTo>
                    <a:pt x="6005" y="398"/>
                    <a:pt x="6035" y="404"/>
                    <a:pt x="6061" y="419"/>
                  </a:cubicBezTo>
                  <a:lnTo>
                    <a:pt x="7394" y="1253"/>
                  </a:lnTo>
                  <a:lnTo>
                    <a:pt x="6275" y="3039"/>
                  </a:lnTo>
                  <a:lnTo>
                    <a:pt x="4942" y="2205"/>
                  </a:lnTo>
                  <a:cubicBezTo>
                    <a:pt x="4846" y="2146"/>
                    <a:pt x="4834" y="2039"/>
                    <a:pt x="4882" y="1967"/>
                  </a:cubicBezTo>
                  <a:cubicBezTo>
                    <a:pt x="5073" y="1658"/>
                    <a:pt x="5501" y="979"/>
                    <a:pt x="5823" y="479"/>
                  </a:cubicBezTo>
                  <a:cubicBezTo>
                    <a:pt x="5847" y="430"/>
                    <a:pt x="5911" y="398"/>
                    <a:pt x="5975" y="398"/>
                  </a:cubicBezTo>
                  <a:close/>
                  <a:moveTo>
                    <a:pt x="10180" y="2860"/>
                  </a:moveTo>
                  <a:cubicBezTo>
                    <a:pt x="10323" y="2979"/>
                    <a:pt x="10847" y="3158"/>
                    <a:pt x="11002" y="3789"/>
                  </a:cubicBezTo>
                  <a:cubicBezTo>
                    <a:pt x="11195" y="4581"/>
                    <a:pt x="10555" y="5231"/>
                    <a:pt x="9842" y="5231"/>
                  </a:cubicBezTo>
                  <a:cubicBezTo>
                    <a:pt x="9633" y="5231"/>
                    <a:pt x="9418" y="5175"/>
                    <a:pt x="9216" y="5051"/>
                  </a:cubicBezTo>
                  <a:lnTo>
                    <a:pt x="8918" y="4872"/>
                  </a:lnTo>
                  <a:lnTo>
                    <a:pt x="10180" y="2860"/>
                  </a:lnTo>
                  <a:close/>
                  <a:moveTo>
                    <a:pt x="5644" y="3039"/>
                  </a:moveTo>
                  <a:lnTo>
                    <a:pt x="6204" y="3396"/>
                  </a:lnTo>
                  <a:lnTo>
                    <a:pt x="6216" y="3408"/>
                  </a:lnTo>
                  <a:lnTo>
                    <a:pt x="4287" y="5349"/>
                  </a:lnTo>
                  <a:cubicBezTo>
                    <a:pt x="4132" y="5170"/>
                    <a:pt x="3941" y="5039"/>
                    <a:pt x="3751" y="4944"/>
                  </a:cubicBezTo>
                  <a:lnTo>
                    <a:pt x="5644" y="3039"/>
                  </a:lnTo>
                  <a:close/>
                  <a:moveTo>
                    <a:pt x="3195" y="5176"/>
                  </a:moveTo>
                  <a:cubicBezTo>
                    <a:pt x="3355" y="5176"/>
                    <a:pt x="3520" y="5212"/>
                    <a:pt x="3680" y="5289"/>
                  </a:cubicBezTo>
                  <a:cubicBezTo>
                    <a:pt x="4705" y="5802"/>
                    <a:pt x="4316" y="7363"/>
                    <a:pt x="3195" y="7363"/>
                  </a:cubicBezTo>
                  <a:cubicBezTo>
                    <a:pt x="3170" y="7363"/>
                    <a:pt x="3145" y="7362"/>
                    <a:pt x="3120" y="7361"/>
                  </a:cubicBezTo>
                  <a:cubicBezTo>
                    <a:pt x="2548" y="7325"/>
                    <a:pt x="2096" y="6849"/>
                    <a:pt x="2096" y="6265"/>
                  </a:cubicBezTo>
                  <a:cubicBezTo>
                    <a:pt x="2096" y="5640"/>
                    <a:pt x="2615" y="5176"/>
                    <a:pt x="3195" y="5176"/>
                  </a:cubicBezTo>
                  <a:close/>
                  <a:moveTo>
                    <a:pt x="5144" y="8992"/>
                  </a:moveTo>
                  <a:cubicBezTo>
                    <a:pt x="5358" y="8992"/>
                    <a:pt x="5537" y="9159"/>
                    <a:pt x="5537" y="9385"/>
                  </a:cubicBezTo>
                  <a:lnTo>
                    <a:pt x="5537" y="9694"/>
                  </a:lnTo>
                  <a:lnTo>
                    <a:pt x="4537" y="9694"/>
                  </a:lnTo>
                  <a:lnTo>
                    <a:pt x="4537" y="9385"/>
                  </a:lnTo>
                  <a:lnTo>
                    <a:pt x="4525" y="9385"/>
                  </a:lnTo>
                  <a:cubicBezTo>
                    <a:pt x="4525" y="9170"/>
                    <a:pt x="4692" y="8992"/>
                    <a:pt x="4906" y="8992"/>
                  </a:cubicBezTo>
                  <a:lnTo>
                    <a:pt x="5144" y="8992"/>
                  </a:lnTo>
                  <a:close/>
                  <a:moveTo>
                    <a:pt x="6085" y="10016"/>
                  </a:moveTo>
                  <a:cubicBezTo>
                    <a:pt x="6454" y="10016"/>
                    <a:pt x="6751" y="10313"/>
                    <a:pt x="6751" y="10694"/>
                  </a:cubicBezTo>
                  <a:lnTo>
                    <a:pt x="6751" y="10992"/>
                  </a:lnTo>
                  <a:lnTo>
                    <a:pt x="322" y="10992"/>
                  </a:lnTo>
                  <a:lnTo>
                    <a:pt x="322" y="10694"/>
                  </a:lnTo>
                  <a:cubicBezTo>
                    <a:pt x="322" y="10313"/>
                    <a:pt x="620" y="10016"/>
                    <a:pt x="1001" y="10016"/>
                  </a:cubicBezTo>
                  <a:lnTo>
                    <a:pt x="6085" y="10016"/>
                  </a:lnTo>
                  <a:close/>
                  <a:moveTo>
                    <a:pt x="4558" y="1"/>
                  </a:moveTo>
                  <a:cubicBezTo>
                    <a:pt x="4419" y="1"/>
                    <a:pt x="4281" y="69"/>
                    <a:pt x="4203" y="193"/>
                  </a:cubicBezTo>
                  <a:lnTo>
                    <a:pt x="3906" y="669"/>
                  </a:lnTo>
                  <a:cubicBezTo>
                    <a:pt x="3787" y="872"/>
                    <a:pt x="3846" y="1122"/>
                    <a:pt x="4049" y="1241"/>
                  </a:cubicBezTo>
                  <a:lnTo>
                    <a:pt x="4680" y="1646"/>
                  </a:lnTo>
                  <a:cubicBezTo>
                    <a:pt x="4644" y="1741"/>
                    <a:pt x="4442" y="1908"/>
                    <a:pt x="4525" y="2193"/>
                  </a:cubicBezTo>
                  <a:cubicBezTo>
                    <a:pt x="4549" y="2324"/>
                    <a:pt x="4620" y="2431"/>
                    <a:pt x="4739" y="2503"/>
                  </a:cubicBezTo>
                  <a:lnTo>
                    <a:pt x="5335" y="2872"/>
                  </a:lnTo>
                  <a:lnTo>
                    <a:pt x="3358" y="4872"/>
                  </a:lnTo>
                  <a:cubicBezTo>
                    <a:pt x="3297" y="4865"/>
                    <a:pt x="3237" y="4861"/>
                    <a:pt x="3177" y="4861"/>
                  </a:cubicBezTo>
                  <a:cubicBezTo>
                    <a:pt x="2398" y="4861"/>
                    <a:pt x="1751" y="5493"/>
                    <a:pt x="1751" y="6289"/>
                  </a:cubicBezTo>
                  <a:cubicBezTo>
                    <a:pt x="1751" y="6765"/>
                    <a:pt x="1989" y="7194"/>
                    <a:pt x="2346" y="7444"/>
                  </a:cubicBezTo>
                  <a:lnTo>
                    <a:pt x="2346" y="8397"/>
                  </a:lnTo>
                  <a:cubicBezTo>
                    <a:pt x="2346" y="8492"/>
                    <a:pt x="2417" y="8563"/>
                    <a:pt x="2513" y="8563"/>
                  </a:cubicBezTo>
                  <a:cubicBezTo>
                    <a:pt x="2596" y="8563"/>
                    <a:pt x="2679" y="8492"/>
                    <a:pt x="2679" y="8397"/>
                  </a:cubicBezTo>
                  <a:lnTo>
                    <a:pt x="2679" y="7623"/>
                  </a:lnTo>
                  <a:cubicBezTo>
                    <a:pt x="2828" y="7675"/>
                    <a:pt x="2995" y="7708"/>
                    <a:pt x="3163" y="7708"/>
                  </a:cubicBezTo>
                  <a:cubicBezTo>
                    <a:pt x="3224" y="7708"/>
                    <a:pt x="3286" y="7704"/>
                    <a:pt x="3346" y="7694"/>
                  </a:cubicBezTo>
                  <a:lnTo>
                    <a:pt x="3346" y="9706"/>
                  </a:lnTo>
                  <a:lnTo>
                    <a:pt x="2679" y="9706"/>
                  </a:lnTo>
                  <a:lnTo>
                    <a:pt x="2679" y="9028"/>
                  </a:lnTo>
                  <a:cubicBezTo>
                    <a:pt x="2679" y="8932"/>
                    <a:pt x="2596" y="8861"/>
                    <a:pt x="2513" y="8861"/>
                  </a:cubicBezTo>
                  <a:cubicBezTo>
                    <a:pt x="2417" y="8861"/>
                    <a:pt x="2346" y="8932"/>
                    <a:pt x="2346" y="9028"/>
                  </a:cubicBezTo>
                  <a:lnTo>
                    <a:pt x="2346" y="9706"/>
                  </a:lnTo>
                  <a:lnTo>
                    <a:pt x="989" y="9706"/>
                  </a:lnTo>
                  <a:cubicBezTo>
                    <a:pt x="441" y="9706"/>
                    <a:pt x="1" y="10159"/>
                    <a:pt x="1" y="10706"/>
                  </a:cubicBezTo>
                  <a:lnTo>
                    <a:pt x="1" y="11183"/>
                  </a:lnTo>
                  <a:cubicBezTo>
                    <a:pt x="1" y="11266"/>
                    <a:pt x="72" y="11349"/>
                    <a:pt x="155" y="11349"/>
                  </a:cubicBezTo>
                  <a:lnTo>
                    <a:pt x="6918" y="11349"/>
                  </a:lnTo>
                  <a:cubicBezTo>
                    <a:pt x="7001" y="11349"/>
                    <a:pt x="7085" y="11266"/>
                    <a:pt x="7085" y="11183"/>
                  </a:cubicBezTo>
                  <a:lnTo>
                    <a:pt x="7085" y="10706"/>
                  </a:lnTo>
                  <a:cubicBezTo>
                    <a:pt x="7085" y="10159"/>
                    <a:pt x="6632" y="9706"/>
                    <a:pt x="6085" y="9706"/>
                  </a:cubicBezTo>
                  <a:lnTo>
                    <a:pt x="5846" y="9706"/>
                  </a:lnTo>
                  <a:lnTo>
                    <a:pt x="5846" y="9397"/>
                  </a:lnTo>
                  <a:cubicBezTo>
                    <a:pt x="5846" y="9004"/>
                    <a:pt x="5537" y="8682"/>
                    <a:pt x="5132" y="8682"/>
                  </a:cubicBezTo>
                  <a:lnTo>
                    <a:pt x="4894" y="8682"/>
                  </a:lnTo>
                  <a:cubicBezTo>
                    <a:pt x="4501" y="8682"/>
                    <a:pt x="4180" y="9004"/>
                    <a:pt x="4180" y="9397"/>
                  </a:cubicBezTo>
                  <a:lnTo>
                    <a:pt x="4180" y="9706"/>
                  </a:lnTo>
                  <a:lnTo>
                    <a:pt x="3668" y="9706"/>
                  </a:lnTo>
                  <a:lnTo>
                    <a:pt x="3668" y="7611"/>
                  </a:lnTo>
                  <a:cubicBezTo>
                    <a:pt x="4465" y="7313"/>
                    <a:pt x="4823" y="6384"/>
                    <a:pt x="4442" y="5646"/>
                  </a:cubicBezTo>
                  <a:lnTo>
                    <a:pt x="6370" y="3717"/>
                  </a:lnTo>
                  <a:lnTo>
                    <a:pt x="7585" y="5801"/>
                  </a:lnTo>
                  <a:cubicBezTo>
                    <a:pt x="7670" y="5947"/>
                    <a:pt x="7817" y="6018"/>
                    <a:pt x="7962" y="6018"/>
                  </a:cubicBezTo>
                  <a:cubicBezTo>
                    <a:pt x="8100" y="6018"/>
                    <a:pt x="8235" y="5953"/>
                    <a:pt x="8311" y="5825"/>
                  </a:cubicBezTo>
                  <a:lnTo>
                    <a:pt x="8716" y="5182"/>
                  </a:lnTo>
                  <a:lnTo>
                    <a:pt x="9014" y="5360"/>
                  </a:lnTo>
                  <a:cubicBezTo>
                    <a:pt x="9273" y="5514"/>
                    <a:pt x="9548" y="5584"/>
                    <a:pt x="9813" y="5584"/>
                  </a:cubicBezTo>
                  <a:cubicBezTo>
                    <a:pt x="10740" y="5584"/>
                    <a:pt x="11564" y="4739"/>
                    <a:pt x="11323" y="3694"/>
                  </a:cubicBezTo>
                  <a:cubicBezTo>
                    <a:pt x="11145" y="2908"/>
                    <a:pt x="10490" y="2670"/>
                    <a:pt x="10359" y="2562"/>
                  </a:cubicBezTo>
                  <a:lnTo>
                    <a:pt x="10764" y="1920"/>
                  </a:lnTo>
                  <a:cubicBezTo>
                    <a:pt x="10942" y="1658"/>
                    <a:pt x="10740" y="1300"/>
                    <a:pt x="10430" y="1265"/>
                  </a:cubicBezTo>
                  <a:lnTo>
                    <a:pt x="9359" y="1181"/>
                  </a:lnTo>
                  <a:cubicBezTo>
                    <a:pt x="9353" y="1180"/>
                    <a:pt x="9346" y="1180"/>
                    <a:pt x="9340" y="1180"/>
                  </a:cubicBezTo>
                  <a:cubicBezTo>
                    <a:pt x="9262" y="1180"/>
                    <a:pt x="9180" y="1247"/>
                    <a:pt x="9180" y="1324"/>
                  </a:cubicBezTo>
                  <a:cubicBezTo>
                    <a:pt x="9168" y="1419"/>
                    <a:pt x="9240" y="1503"/>
                    <a:pt x="9335" y="1503"/>
                  </a:cubicBezTo>
                  <a:lnTo>
                    <a:pt x="10407" y="1598"/>
                  </a:lnTo>
                  <a:cubicBezTo>
                    <a:pt x="10478" y="1598"/>
                    <a:pt x="10526" y="1681"/>
                    <a:pt x="10478" y="1741"/>
                  </a:cubicBezTo>
                  <a:cubicBezTo>
                    <a:pt x="10109" y="2324"/>
                    <a:pt x="8347" y="5134"/>
                    <a:pt x="8049" y="5610"/>
                  </a:cubicBezTo>
                  <a:cubicBezTo>
                    <a:pt x="8025" y="5640"/>
                    <a:pt x="7993" y="5655"/>
                    <a:pt x="7961" y="5655"/>
                  </a:cubicBezTo>
                  <a:cubicBezTo>
                    <a:pt x="7930" y="5655"/>
                    <a:pt x="7900" y="5640"/>
                    <a:pt x="7882" y="5610"/>
                  </a:cubicBezTo>
                  <a:lnTo>
                    <a:pt x="6525" y="3313"/>
                  </a:lnTo>
                  <a:lnTo>
                    <a:pt x="6513" y="3277"/>
                  </a:lnTo>
                  <a:lnTo>
                    <a:pt x="7704" y="1372"/>
                  </a:lnTo>
                  <a:lnTo>
                    <a:pt x="8704" y="1467"/>
                  </a:lnTo>
                  <a:cubicBezTo>
                    <a:pt x="8710" y="1468"/>
                    <a:pt x="8716" y="1468"/>
                    <a:pt x="8722" y="1468"/>
                  </a:cubicBezTo>
                  <a:cubicBezTo>
                    <a:pt x="8801" y="1468"/>
                    <a:pt x="8883" y="1401"/>
                    <a:pt x="8883" y="1312"/>
                  </a:cubicBezTo>
                  <a:cubicBezTo>
                    <a:pt x="8894" y="1229"/>
                    <a:pt x="8823" y="1134"/>
                    <a:pt x="8728" y="1134"/>
                  </a:cubicBezTo>
                  <a:lnTo>
                    <a:pt x="7656" y="1050"/>
                  </a:lnTo>
                  <a:lnTo>
                    <a:pt x="6216" y="134"/>
                  </a:lnTo>
                  <a:cubicBezTo>
                    <a:pt x="6133" y="84"/>
                    <a:pt x="6042" y="60"/>
                    <a:pt x="5952" y="60"/>
                  </a:cubicBezTo>
                  <a:cubicBezTo>
                    <a:pt x="5781" y="60"/>
                    <a:pt x="5614" y="145"/>
                    <a:pt x="5513" y="300"/>
                  </a:cubicBezTo>
                  <a:lnTo>
                    <a:pt x="5418" y="467"/>
                  </a:lnTo>
                  <a:lnTo>
                    <a:pt x="4775" y="62"/>
                  </a:lnTo>
                  <a:cubicBezTo>
                    <a:pt x="4708" y="21"/>
                    <a:pt x="4633" y="1"/>
                    <a:pt x="4558"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grpSp>
        <p:nvGrpSpPr>
          <p:cNvPr id="158" name="Google Shape;9631;p66"/>
          <p:cNvGrpSpPr/>
          <p:nvPr/>
        </p:nvGrpSpPr>
        <p:grpSpPr>
          <a:xfrm>
            <a:off x="5355811" y="5002428"/>
            <a:ext cx="279559" cy="363402"/>
            <a:chOff x="3990517" y="3354173"/>
            <a:chExt cx="279559" cy="363402"/>
          </a:xfrm>
          <a:solidFill>
            <a:schemeClr val="accent1"/>
          </a:solidFill>
        </p:grpSpPr>
        <p:sp>
          <p:nvSpPr>
            <p:cNvPr id="159" name="Google Shape;9632;p66"/>
            <p:cNvSpPr/>
            <p:nvPr/>
          </p:nvSpPr>
          <p:spPr>
            <a:xfrm>
              <a:off x="3990517" y="3354173"/>
              <a:ext cx="279559" cy="363402"/>
            </a:xfrm>
            <a:custGeom>
              <a:avLst/>
              <a:rect l="l" t="t" r="r" b="b"/>
              <a:pathLst>
                <a:path w="8776" h="11408">
                  <a:moveTo>
                    <a:pt x="6322" y="346"/>
                  </a:moveTo>
                  <a:lnTo>
                    <a:pt x="6322" y="715"/>
                  </a:lnTo>
                  <a:lnTo>
                    <a:pt x="5537" y="715"/>
                  </a:lnTo>
                  <a:lnTo>
                    <a:pt x="5537" y="346"/>
                  </a:lnTo>
                  <a:lnTo>
                    <a:pt x="6322" y="346"/>
                  </a:lnTo>
                  <a:close/>
                  <a:moveTo>
                    <a:pt x="6692" y="1049"/>
                  </a:moveTo>
                  <a:lnTo>
                    <a:pt x="6692" y="5121"/>
                  </a:lnTo>
                  <a:lnTo>
                    <a:pt x="5179" y="5121"/>
                  </a:lnTo>
                  <a:lnTo>
                    <a:pt x="5179" y="1049"/>
                  </a:lnTo>
                  <a:lnTo>
                    <a:pt x="6692" y="1049"/>
                  </a:lnTo>
                  <a:close/>
                  <a:moveTo>
                    <a:pt x="5763" y="5466"/>
                  </a:moveTo>
                  <a:lnTo>
                    <a:pt x="5763" y="6014"/>
                  </a:lnTo>
                  <a:lnTo>
                    <a:pt x="5465" y="6014"/>
                  </a:lnTo>
                  <a:lnTo>
                    <a:pt x="5465" y="5466"/>
                  </a:lnTo>
                  <a:lnTo>
                    <a:pt x="5763" y="5466"/>
                  </a:lnTo>
                  <a:close/>
                  <a:moveTo>
                    <a:pt x="6394" y="5466"/>
                  </a:moveTo>
                  <a:lnTo>
                    <a:pt x="6394" y="6633"/>
                  </a:lnTo>
                  <a:lnTo>
                    <a:pt x="6096" y="6633"/>
                  </a:lnTo>
                  <a:lnTo>
                    <a:pt x="6096" y="5466"/>
                  </a:lnTo>
                  <a:lnTo>
                    <a:pt x="6394" y="5466"/>
                  </a:lnTo>
                  <a:close/>
                  <a:moveTo>
                    <a:pt x="6953" y="8038"/>
                  </a:moveTo>
                  <a:cubicBezTo>
                    <a:pt x="7168" y="8038"/>
                    <a:pt x="7346" y="8216"/>
                    <a:pt x="7346" y="8443"/>
                  </a:cubicBezTo>
                  <a:cubicBezTo>
                    <a:pt x="7346" y="8669"/>
                    <a:pt x="7168" y="8847"/>
                    <a:pt x="6953" y="8847"/>
                  </a:cubicBezTo>
                  <a:lnTo>
                    <a:pt x="4584" y="8847"/>
                  </a:lnTo>
                  <a:lnTo>
                    <a:pt x="4584" y="8038"/>
                  </a:lnTo>
                  <a:lnTo>
                    <a:pt x="6953" y="8038"/>
                  </a:lnTo>
                  <a:close/>
                  <a:moveTo>
                    <a:pt x="6549" y="9193"/>
                  </a:moveTo>
                  <a:cubicBezTo>
                    <a:pt x="6537" y="9502"/>
                    <a:pt x="6275" y="9740"/>
                    <a:pt x="5965" y="9740"/>
                  </a:cubicBezTo>
                  <a:lnTo>
                    <a:pt x="4584" y="9740"/>
                  </a:lnTo>
                  <a:lnTo>
                    <a:pt x="4584" y="9193"/>
                  </a:lnTo>
                  <a:lnTo>
                    <a:pt x="6549" y="9193"/>
                  </a:lnTo>
                  <a:close/>
                  <a:moveTo>
                    <a:pt x="5882" y="10086"/>
                  </a:moveTo>
                  <a:lnTo>
                    <a:pt x="5882" y="10359"/>
                  </a:lnTo>
                  <a:lnTo>
                    <a:pt x="4584" y="10359"/>
                  </a:lnTo>
                  <a:lnTo>
                    <a:pt x="4584" y="10086"/>
                  </a:lnTo>
                  <a:lnTo>
                    <a:pt x="5882" y="10086"/>
                  </a:lnTo>
                  <a:close/>
                  <a:moveTo>
                    <a:pt x="4953" y="1"/>
                  </a:moveTo>
                  <a:cubicBezTo>
                    <a:pt x="4870" y="1"/>
                    <a:pt x="4787" y="72"/>
                    <a:pt x="4787" y="168"/>
                  </a:cubicBezTo>
                  <a:cubicBezTo>
                    <a:pt x="4787" y="263"/>
                    <a:pt x="4870" y="334"/>
                    <a:pt x="4953" y="334"/>
                  </a:cubicBezTo>
                  <a:lnTo>
                    <a:pt x="5144" y="334"/>
                  </a:lnTo>
                  <a:lnTo>
                    <a:pt x="5144" y="703"/>
                  </a:lnTo>
                  <a:lnTo>
                    <a:pt x="4953" y="703"/>
                  </a:lnTo>
                  <a:cubicBezTo>
                    <a:pt x="4870" y="703"/>
                    <a:pt x="4787" y="775"/>
                    <a:pt x="4787" y="870"/>
                  </a:cubicBezTo>
                  <a:lnTo>
                    <a:pt x="4787" y="1334"/>
                  </a:lnTo>
                  <a:lnTo>
                    <a:pt x="4370" y="1334"/>
                  </a:lnTo>
                  <a:cubicBezTo>
                    <a:pt x="3644" y="1334"/>
                    <a:pt x="2929" y="1513"/>
                    <a:pt x="2310" y="1846"/>
                  </a:cubicBezTo>
                  <a:cubicBezTo>
                    <a:pt x="2215" y="1894"/>
                    <a:pt x="2191" y="2001"/>
                    <a:pt x="2227" y="2073"/>
                  </a:cubicBezTo>
                  <a:cubicBezTo>
                    <a:pt x="2262" y="2132"/>
                    <a:pt x="2322" y="2168"/>
                    <a:pt x="2381" y="2168"/>
                  </a:cubicBezTo>
                  <a:cubicBezTo>
                    <a:pt x="2405" y="2168"/>
                    <a:pt x="2441" y="2168"/>
                    <a:pt x="2453" y="2144"/>
                  </a:cubicBezTo>
                  <a:cubicBezTo>
                    <a:pt x="3036" y="1835"/>
                    <a:pt x="3691" y="1668"/>
                    <a:pt x="4358" y="1668"/>
                  </a:cubicBezTo>
                  <a:lnTo>
                    <a:pt x="4775" y="1668"/>
                  </a:lnTo>
                  <a:lnTo>
                    <a:pt x="4775" y="3382"/>
                  </a:lnTo>
                  <a:lnTo>
                    <a:pt x="4358" y="3382"/>
                  </a:lnTo>
                  <a:cubicBezTo>
                    <a:pt x="3060" y="3382"/>
                    <a:pt x="2024" y="4430"/>
                    <a:pt x="2024" y="5716"/>
                  </a:cubicBezTo>
                  <a:cubicBezTo>
                    <a:pt x="2024" y="6954"/>
                    <a:pt x="2977" y="7966"/>
                    <a:pt x="4191" y="8038"/>
                  </a:cubicBezTo>
                  <a:lnTo>
                    <a:pt x="4191" y="9740"/>
                  </a:lnTo>
                  <a:cubicBezTo>
                    <a:pt x="2048" y="9645"/>
                    <a:pt x="346" y="7883"/>
                    <a:pt x="346" y="5716"/>
                  </a:cubicBezTo>
                  <a:cubicBezTo>
                    <a:pt x="346" y="4454"/>
                    <a:pt x="917" y="3299"/>
                    <a:pt x="1917" y="2525"/>
                  </a:cubicBezTo>
                  <a:cubicBezTo>
                    <a:pt x="1989" y="2466"/>
                    <a:pt x="2012" y="2358"/>
                    <a:pt x="1953" y="2287"/>
                  </a:cubicBezTo>
                  <a:cubicBezTo>
                    <a:pt x="1918" y="2238"/>
                    <a:pt x="1867" y="2214"/>
                    <a:pt x="1817" y="2214"/>
                  </a:cubicBezTo>
                  <a:cubicBezTo>
                    <a:pt x="1780" y="2214"/>
                    <a:pt x="1744" y="2226"/>
                    <a:pt x="1715" y="2251"/>
                  </a:cubicBezTo>
                  <a:cubicBezTo>
                    <a:pt x="1191" y="2656"/>
                    <a:pt x="762" y="3180"/>
                    <a:pt x="465" y="3751"/>
                  </a:cubicBezTo>
                  <a:cubicBezTo>
                    <a:pt x="143" y="4371"/>
                    <a:pt x="0" y="5037"/>
                    <a:pt x="0" y="5716"/>
                  </a:cubicBezTo>
                  <a:cubicBezTo>
                    <a:pt x="0" y="8073"/>
                    <a:pt x="1858" y="9990"/>
                    <a:pt x="4191" y="10086"/>
                  </a:cubicBezTo>
                  <a:lnTo>
                    <a:pt x="4191" y="10359"/>
                  </a:lnTo>
                  <a:lnTo>
                    <a:pt x="2036" y="10359"/>
                  </a:lnTo>
                  <a:cubicBezTo>
                    <a:pt x="1739" y="10359"/>
                    <a:pt x="1512" y="10598"/>
                    <a:pt x="1512" y="10883"/>
                  </a:cubicBezTo>
                  <a:cubicBezTo>
                    <a:pt x="1512" y="11181"/>
                    <a:pt x="1750" y="11407"/>
                    <a:pt x="2036" y="11407"/>
                  </a:cubicBezTo>
                  <a:lnTo>
                    <a:pt x="8263" y="11407"/>
                  </a:lnTo>
                  <a:cubicBezTo>
                    <a:pt x="8561" y="11407"/>
                    <a:pt x="8775" y="11169"/>
                    <a:pt x="8775" y="10883"/>
                  </a:cubicBezTo>
                  <a:cubicBezTo>
                    <a:pt x="8775" y="10598"/>
                    <a:pt x="8537" y="10359"/>
                    <a:pt x="8263" y="10359"/>
                  </a:cubicBezTo>
                  <a:lnTo>
                    <a:pt x="7465" y="10359"/>
                  </a:lnTo>
                  <a:cubicBezTo>
                    <a:pt x="7382" y="10359"/>
                    <a:pt x="7311" y="10443"/>
                    <a:pt x="7311" y="10526"/>
                  </a:cubicBezTo>
                  <a:cubicBezTo>
                    <a:pt x="7311" y="10621"/>
                    <a:pt x="7382" y="10693"/>
                    <a:pt x="7465" y="10693"/>
                  </a:cubicBezTo>
                  <a:lnTo>
                    <a:pt x="8263" y="10693"/>
                  </a:lnTo>
                  <a:cubicBezTo>
                    <a:pt x="8358" y="10693"/>
                    <a:pt x="8454" y="10776"/>
                    <a:pt x="8454" y="10883"/>
                  </a:cubicBezTo>
                  <a:cubicBezTo>
                    <a:pt x="8454" y="10990"/>
                    <a:pt x="8358" y="11074"/>
                    <a:pt x="8263" y="11074"/>
                  </a:cubicBezTo>
                  <a:lnTo>
                    <a:pt x="2084" y="11074"/>
                  </a:lnTo>
                  <a:cubicBezTo>
                    <a:pt x="1977" y="11074"/>
                    <a:pt x="1893" y="10990"/>
                    <a:pt x="1893" y="10883"/>
                  </a:cubicBezTo>
                  <a:cubicBezTo>
                    <a:pt x="1893" y="10776"/>
                    <a:pt x="1977" y="10693"/>
                    <a:pt x="2084" y="10693"/>
                  </a:cubicBezTo>
                  <a:lnTo>
                    <a:pt x="6787" y="10693"/>
                  </a:lnTo>
                  <a:cubicBezTo>
                    <a:pt x="6870" y="10693"/>
                    <a:pt x="6953" y="10621"/>
                    <a:pt x="6953" y="10526"/>
                  </a:cubicBezTo>
                  <a:cubicBezTo>
                    <a:pt x="6953" y="10443"/>
                    <a:pt x="6870" y="10359"/>
                    <a:pt x="6787" y="10359"/>
                  </a:cubicBezTo>
                  <a:lnTo>
                    <a:pt x="6203" y="10359"/>
                  </a:lnTo>
                  <a:lnTo>
                    <a:pt x="6203" y="10050"/>
                  </a:lnTo>
                  <a:cubicBezTo>
                    <a:pt x="6596" y="9943"/>
                    <a:pt x="6870" y="9609"/>
                    <a:pt x="6870" y="9193"/>
                  </a:cubicBezTo>
                  <a:lnTo>
                    <a:pt x="6930" y="9193"/>
                  </a:lnTo>
                  <a:cubicBezTo>
                    <a:pt x="7334" y="9193"/>
                    <a:pt x="7680" y="8859"/>
                    <a:pt x="7680" y="8443"/>
                  </a:cubicBezTo>
                  <a:cubicBezTo>
                    <a:pt x="7680" y="8038"/>
                    <a:pt x="7346" y="7704"/>
                    <a:pt x="6930" y="7704"/>
                  </a:cubicBezTo>
                  <a:lnTo>
                    <a:pt x="4406" y="7704"/>
                  </a:lnTo>
                  <a:cubicBezTo>
                    <a:pt x="3298" y="7704"/>
                    <a:pt x="2405" y="6811"/>
                    <a:pt x="2405" y="5704"/>
                  </a:cubicBezTo>
                  <a:cubicBezTo>
                    <a:pt x="2405" y="4609"/>
                    <a:pt x="3298" y="3716"/>
                    <a:pt x="4406" y="3716"/>
                  </a:cubicBezTo>
                  <a:lnTo>
                    <a:pt x="4822" y="3716"/>
                  </a:lnTo>
                  <a:lnTo>
                    <a:pt x="4822" y="5287"/>
                  </a:lnTo>
                  <a:cubicBezTo>
                    <a:pt x="4822" y="5383"/>
                    <a:pt x="4894" y="5454"/>
                    <a:pt x="4989" y="5454"/>
                  </a:cubicBezTo>
                  <a:lnTo>
                    <a:pt x="5108" y="5454"/>
                  </a:lnTo>
                  <a:lnTo>
                    <a:pt x="5108" y="6180"/>
                  </a:lnTo>
                  <a:cubicBezTo>
                    <a:pt x="5108" y="6276"/>
                    <a:pt x="5179" y="6347"/>
                    <a:pt x="5263" y="6347"/>
                  </a:cubicBezTo>
                  <a:lnTo>
                    <a:pt x="5727" y="6347"/>
                  </a:lnTo>
                  <a:lnTo>
                    <a:pt x="5727" y="6788"/>
                  </a:lnTo>
                  <a:cubicBezTo>
                    <a:pt x="5727" y="6883"/>
                    <a:pt x="5799" y="6954"/>
                    <a:pt x="5894" y="6954"/>
                  </a:cubicBezTo>
                  <a:lnTo>
                    <a:pt x="6537" y="6954"/>
                  </a:lnTo>
                  <a:cubicBezTo>
                    <a:pt x="6620" y="6954"/>
                    <a:pt x="6692" y="6883"/>
                    <a:pt x="6692" y="6788"/>
                  </a:cubicBezTo>
                  <a:lnTo>
                    <a:pt x="6692" y="5454"/>
                  </a:lnTo>
                  <a:lnTo>
                    <a:pt x="6811" y="5454"/>
                  </a:lnTo>
                  <a:cubicBezTo>
                    <a:pt x="6906" y="5454"/>
                    <a:pt x="6977" y="5383"/>
                    <a:pt x="6977" y="5287"/>
                  </a:cubicBezTo>
                  <a:lnTo>
                    <a:pt x="6977" y="870"/>
                  </a:lnTo>
                  <a:cubicBezTo>
                    <a:pt x="6977" y="775"/>
                    <a:pt x="6906" y="703"/>
                    <a:pt x="6811" y="703"/>
                  </a:cubicBezTo>
                  <a:lnTo>
                    <a:pt x="6620" y="703"/>
                  </a:lnTo>
                  <a:lnTo>
                    <a:pt x="6620" y="334"/>
                  </a:lnTo>
                  <a:lnTo>
                    <a:pt x="6811" y="334"/>
                  </a:lnTo>
                  <a:cubicBezTo>
                    <a:pt x="6906" y="334"/>
                    <a:pt x="6977" y="263"/>
                    <a:pt x="6977" y="168"/>
                  </a:cubicBezTo>
                  <a:cubicBezTo>
                    <a:pt x="6977" y="72"/>
                    <a:pt x="6906" y="1"/>
                    <a:pt x="6811" y="1"/>
                  </a:cubicBezTo>
                  <a:lnTo>
                    <a:pt x="4953" y="1"/>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60" name="Google Shape;9633;p66"/>
            <p:cNvSpPr/>
            <p:nvPr/>
          </p:nvSpPr>
          <p:spPr>
            <a:xfrm>
              <a:off x="4102009" y="3418680"/>
              <a:ext cx="36824" cy="37175"/>
            </a:xfrm>
            <a:custGeom>
              <a:avLst/>
              <a:rect l="l" t="t" r="r" b="b"/>
              <a:pathLst>
                <a:path w="1156" h="1167">
                  <a:moveTo>
                    <a:pt x="572" y="345"/>
                  </a:moveTo>
                  <a:cubicBezTo>
                    <a:pt x="715" y="345"/>
                    <a:pt x="810" y="452"/>
                    <a:pt x="810" y="583"/>
                  </a:cubicBezTo>
                  <a:cubicBezTo>
                    <a:pt x="810" y="714"/>
                    <a:pt x="715" y="822"/>
                    <a:pt x="572" y="822"/>
                  </a:cubicBezTo>
                  <a:cubicBezTo>
                    <a:pt x="441" y="822"/>
                    <a:pt x="334" y="714"/>
                    <a:pt x="334" y="583"/>
                  </a:cubicBezTo>
                  <a:cubicBezTo>
                    <a:pt x="334" y="452"/>
                    <a:pt x="441" y="345"/>
                    <a:pt x="572" y="345"/>
                  </a:cubicBezTo>
                  <a:close/>
                  <a:moveTo>
                    <a:pt x="572" y="0"/>
                  </a:moveTo>
                  <a:cubicBezTo>
                    <a:pt x="263" y="0"/>
                    <a:pt x="1" y="262"/>
                    <a:pt x="1" y="583"/>
                  </a:cubicBezTo>
                  <a:cubicBezTo>
                    <a:pt x="1" y="893"/>
                    <a:pt x="251" y="1167"/>
                    <a:pt x="572" y="1167"/>
                  </a:cubicBezTo>
                  <a:cubicBezTo>
                    <a:pt x="894" y="1167"/>
                    <a:pt x="1156" y="893"/>
                    <a:pt x="1156" y="583"/>
                  </a:cubicBezTo>
                  <a:cubicBezTo>
                    <a:pt x="1156" y="274"/>
                    <a:pt x="906" y="0"/>
                    <a:pt x="572"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61" name="Google Shape;9634;p66"/>
            <p:cNvSpPr/>
            <p:nvPr/>
          </p:nvSpPr>
          <p:spPr>
            <a:xfrm>
              <a:off x="4083820" y="3615129"/>
              <a:ext cx="37175" cy="36824"/>
            </a:xfrm>
            <a:custGeom>
              <a:avLst/>
              <a:rect l="l" t="t" r="r" b="b"/>
              <a:pathLst>
                <a:path w="1167" h="1156">
                  <a:moveTo>
                    <a:pt x="584" y="346"/>
                  </a:moveTo>
                  <a:cubicBezTo>
                    <a:pt x="715" y="346"/>
                    <a:pt x="822" y="441"/>
                    <a:pt x="822" y="584"/>
                  </a:cubicBezTo>
                  <a:cubicBezTo>
                    <a:pt x="822" y="715"/>
                    <a:pt x="715" y="822"/>
                    <a:pt x="584" y="822"/>
                  </a:cubicBezTo>
                  <a:cubicBezTo>
                    <a:pt x="453" y="822"/>
                    <a:pt x="345" y="715"/>
                    <a:pt x="345" y="584"/>
                  </a:cubicBezTo>
                  <a:cubicBezTo>
                    <a:pt x="345" y="441"/>
                    <a:pt x="453" y="346"/>
                    <a:pt x="584" y="346"/>
                  </a:cubicBezTo>
                  <a:close/>
                  <a:moveTo>
                    <a:pt x="584" y="0"/>
                  </a:moveTo>
                  <a:cubicBezTo>
                    <a:pt x="274" y="0"/>
                    <a:pt x="0" y="251"/>
                    <a:pt x="0" y="584"/>
                  </a:cubicBezTo>
                  <a:cubicBezTo>
                    <a:pt x="0" y="905"/>
                    <a:pt x="250" y="1155"/>
                    <a:pt x="584" y="1155"/>
                  </a:cubicBezTo>
                  <a:cubicBezTo>
                    <a:pt x="905" y="1155"/>
                    <a:pt x="1167" y="893"/>
                    <a:pt x="1167" y="584"/>
                  </a:cubicBezTo>
                  <a:cubicBezTo>
                    <a:pt x="1167" y="262"/>
                    <a:pt x="905" y="0"/>
                    <a:pt x="584"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grpSp>
        <p:nvGrpSpPr>
          <p:cNvPr id="162" name="Google Shape;9635;p66"/>
          <p:cNvGrpSpPr/>
          <p:nvPr/>
        </p:nvGrpSpPr>
        <p:grpSpPr>
          <a:xfrm>
            <a:off x="4863141" y="5065629"/>
            <a:ext cx="379680" cy="237606"/>
            <a:chOff x="3497847" y="3417374"/>
            <a:chExt cx="379680" cy="237606"/>
          </a:xfrm>
          <a:solidFill>
            <a:schemeClr val="accent1"/>
          </a:solidFill>
        </p:grpSpPr>
        <p:sp>
          <p:nvSpPr>
            <p:cNvPr id="163" name="Google Shape;9636;p66"/>
            <p:cNvSpPr/>
            <p:nvPr/>
          </p:nvSpPr>
          <p:spPr>
            <a:xfrm>
              <a:off x="3557767" y="3444833"/>
              <a:ext cx="113818" cy="113818"/>
            </a:xfrm>
            <a:custGeom>
              <a:avLst/>
              <a:rect l="l" t="t" r="r" b="b"/>
              <a:pathLst>
                <a:path w="3573" h="3573">
                  <a:moveTo>
                    <a:pt x="1786" y="358"/>
                  </a:moveTo>
                  <a:cubicBezTo>
                    <a:pt x="2572" y="358"/>
                    <a:pt x="3215" y="1001"/>
                    <a:pt x="3215" y="1787"/>
                  </a:cubicBezTo>
                  <a:cubicBezTo>
                    <a:pt x="3215" y="2572"/>
                    <a:pt x="2572" y="3215"/>
                    <a:pt x="1786" y="3215"/>
                  </a:cubicBezTo>
                  <a:cubicBezTo>
                    <a:pt x="988" y="3215"/>
                    <a:pt x="357" y="2572"/>
                    <a:pt x="357" y="1787"/>
                  </a:cubicBezTo>
                  <a:cubicBezTo>
                    <a:pt x="334" y="1001"/>
                    <a:pt x="988" y="358"/>
                    <a:pt x="1786" y="358"/>
                  </a:cubicBezTo>
                  <a:close/>
                  <a:moveTo>
                    <a:pt x="1786" y="1"/>
                  </a:moveTo>
                  <a:cubicBezTo>
                    <a:pt x="798" y="1"/>
                    <a:pt x="0" y="810"/>
                    <a:pt x="0" y="1787"/>
                  </a:cubicBezTo>
                  <a:cubicBezTo>
                    <a:pt x="0" y="2787"/>
                    <a:pt x="798" y="3572"/>
                    <a:pt x="1786" y="3572"/>
                  </a:cubicBezTo>
                  <a:cubicBezTo>
                    <a:pt x="2762" y="3572"/>
                    <a:pt x="3572" y="2775"/>
                    <a:pt x="3572" y="1787"/>
                  </a:cubicBezTo>
                  <a:cubicBezTo>
                    <a:pt x="3572" y="810"/>
                    <a:pt x="2762" y="1"/>
                    <a:pt x="1786"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64" name="Google Shape;9637;p66"/>
            <p:cNvSpPr/>
            <p:nvPr/>
          </p:nvSpPr>
          <p:spPr>
            <a:xfrm>
              <a:off x="3706434" y="3518418"/>
              <a:ext cx="62595" cy="62595"/>
            </a:xfrm>
            <a:custGeom>
              <a:avLst/>
              <a:rect l="l" t="t" r="r" b="b"/>
              <a:pathLst>
                <a:path w="1965" h="1965">
                  <a:moveTo>
                    <a:pt x="989" y="358"/>
                  </a:moveTo>
                  <a:cubicBezTo>
                    <a:pt x="1322" y="358"/>
                    <a:pt x="1608" y="643"/>
                    <a:pt x="1608" y="977"/>
                  </a:cubicBezTo>
                  <a:cubicBezTo>
                    <a:pt x="1608" y="1322"/>
                    <a:pt x="1322" y="1608"/>
                    <a:pt x="989" y="1608"/>
                  </a:cubicBezTo>
                  <a:cubicBezTo>
                    <a:pt x="982" y="1608"/>
                    <a:pt x="975" y="1608"/>
                    <a:pt x="968" y="1608"/>
                  </a:cubicBezTo>
                  <a:cubicBezTo>
                    <a:pt x="632" y="1608"/>
                    <a:pt x="358" y="1327"/>
                    <a:pt x="358" y="977"/>
                  </a:cubicBezTo>
                  <a:cubicBezTo>
                    <a:pt x="358" y="643"/>
                    <a:pt x="643" y="358"/>
                    <a:pt x="989" y="358"/>
                  </a:cubicBezTo>
                  <a:close/>
                  <a:moveTo>
                    <a:pt x="989" y="0"/>
                  </a:moveTo>
                  <a:cubicBezTo>
                    <a:pt x="441" y="0"/>
                    <a:pt x="0" y="429"/>
                    <a:pt x="0" y="977"/>
                  </a:cubicBezTo>
                  <a:cubicBezTo>
                    <a:pt x="0" y="1512"/>
                    <a:pt x="429" y="1965"/>
                    <a:pt x="989" y="1965"/>
                  </a:cubicBezTo>
                  <a:cubicBezTo>
                    <a:pt x="1524" y="1965"/>
                    <a:pt x="1965" y="1536"/>
                    <a:pt x="1965" y="977"/>
                  </a:cubicBezTo>
                  <a:cubicBezTo>
                    <a:pt x="1965" y="441"/>
                    <a:pt x="1536" y="0"/>
                    <a:pt x="989"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65" name="Google Shape;9638;p66"/>
            <p:cNvSpPr/>
            <p:nvPr/>
          </p:nvSpPr>
          <p:spPr>
            <a:xfrm>
              <a:off x="3780019" y="3518418"/>
              <a:ext cx="62595" cy="62595"/>
            </a:xfrm>
            <a:custGeom>
              <a:avLst/>
              <a:rect l="l" t="t" r="r" b="b"/>
              <a:pathLst>
                <a:path w="1965" h="1965">
                  <a:moveTo>
                    <a:pt x="1000" y="358"/>
                  </a:moveTo>
                  <a:cubicBezTo>
                    <a:pt x="1334" y="358"/>
                    <a:pt x="1620" y="643"/>
                    <a:pt x="1620" y="977"/>
                  </a:cubicBezTo>
                  <a:cubicBezTo>
                    <a:pt x="1620" y="1322"/>
                    <a:pt x="1334" y="1608"/>
                    <a:pt x="1000" y="1608"/>
                  </a:cubicBezTo>
                  <a:cubicBezTo>
                    <a:pt x="655" y="1608"/>
                    <a:pt x="369" y="1334"/>
                    <a:pt x="369" y="977"/>
                  </a:cubicBezTo>
                  <a:cubicBezTo>
                    <a:pt x="369" y="643"/>
                    <a:pt x="655" y="358"/>
                    <a:pt x="1000" y="358"/>
                  </a:cubicBezTo>
                  <a:close/>
                  <a:moveTo>
                    <a:pt x="977" y="0"/>
                  </a:moveTo>
                  <a:cubicBezTo>
                    <a:pt x="429" y="0"/>
                    <a:pt x="0" y="429"/>
                    <a:pt x="0" y="977"/>
                  </a:cubicBezTo>
                  <a:cubicBezTo>
                    <a:pt x="0" y="1512"/>
                    <a:pt x="429" y="1965"/>
                    <a:pt x="977" y="1965"/>
                  </a:cubicBezTo>
                  <a:cubicBezTo>
                    <a:pt x="1536" y="1965"/>
                    <a:pt x="1965" y="1536"/>
                    <a:pt x="1965" y="977"/>
                  </a:cubicBezTo>
                  <a:cubicBezTo>
                    <a:pt x="1965" y="441"/>
                    <a:pt x="1536" y="0"/>
                    <a:pt x="977"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66" name="Google Shape;9639;p66"/>
            <p:cNvSpPr/>
            <p:nvPr/>
          </p:nvSpPr>
          <p:spPr>
            <a:xfrm>
              <a:off x="3497847" y="3417374"/>
              <a:ext cx="379680" cy="237606"/>
            </a:xfrm>
            <a:custGeom>
              <a:avLst/>
              <a:rect l="l" t="t" r="r" b="b"/>
              <a:pathLst>
                <a:path w="11919" h="7459">
                  <a:moveTo>
                    <a:pt x="9144" y="1315"/>
                  </a:moveTo>
                  <a:cubicBezTo>
                    <a:pt x="9418" y="1315"/>
                    <a:pt x="9656" y="1506"/>
                    <a:pt x="9739" y="1756"/>
                  </a:cubicBezTo>
                  <a:lnTo>
                    <a:pt x="8096" y="1756"/>
                  </a:lnTo>
                  <a:cubicBezTo>
                    <a:pt x="8168" y="1506"/>
                    <a:pt x="8406" y="1315"/>
                    <a:pt x="8692" y="1315"/>
                  </a:cubicBezTo>
                  <a:lnTo>
                    <a:pt x="9144" y="1315"/>
                  </a:lnTo>
                  <a:close/>
                  <a:moveTo>
                    <a:pt x="3822" y="6566"/>
                  </a:moveTo>
                  <a:lnTo>
                    <a:pt x="3822" y="6970"/>
                  </a:lnTo>
                  <a:cubicBezTo>
                    <a:pt x="3822" y="7042"/>
                    <a:pt x="3762" y="7113"/>
                    <a:pt x="3679" y="7113"/>
                  </a:cubicBezTo>
                  <a:lnTo>
                    <a:pt x="2024" y="7113"/>
                  </a:lnTo>
                  <a:cubicBezTo>
                    <a:pt x="1953" y="7113"/>
                    <a:pt x="1881" y="7054"/>
                    <a:pt x="1881" y="6970"/>
                  </a:cubicBezTo>
                  <a:lnTo>
                    <a:pt x="1881" y="6566"/>
                  </a:lnTo>
                  <a:lnTo>
                    <a:pt x="3822" y="6566"/>
                  </a:lnTo>
                  <a:close/>
                  <a:moveTo>
                    <a:pt x="10001" y="6566"/>
                  </a:moveTo>
                  <a:lnTo>
                    <a:pt x="10001" y="6970"/>
                  </a:lnTo>
                  <a:lnTo>
                    <a:pt x="10013" y="6970"/>
                  </a:lnTo>
                  <a:cubicBezTo>
                    <a:pt x="10013" y="7042"/>
                    <a:pt x="9954" y="7113"/>
                    <a:pt x="9870" y="7113"/>
                  </a:cubicBezTo>
                  <a:lnTo>
                    <a:pt x="8215" y="7113"/>
                  </a:lnTo>
                  <a:cubicBezTo>
                    <a:pt x="8144" y="7113"/>
                    <a:pt x="8072" y="7054"/>
                    <a:pt x="8072" y="6970"/>
                  </a:cubicBezTo>
                  <a:lnTo>
                    <a:pt x="8072" y="6566"/>
                  </a:lnTo>
                  <a:lnTo>
                    <a:pt x="10001" y="6566"/>
                  </a:lnTo>
                  <a:close/>
                  <a:moveTo>
                    <a:pt x="3660" y="1"/>
                  </a:moveTo>
                  <a:cubicBezTo>
                    <a:pt x="3359" y="1"/>
                    <a:pt x="3052" y="52"/>
                    <a:pt x="2750" y="160"/>
                  </a:cubicBezTo>
                  <a:cubicBezTo>
                    <a:pt x="2667" y="196"/>
                    <a:pt x="2619" y="291"/>
                    <a:pt x="2655" y="386"/>
                  </a:cubicBezTo>
                  <a:cubicBezTo>
                    <a:pt x="2675" y="455"/>
                    <a:pt x="2751" y="500"/>
                    <a:pt x="2824" y="500"/>
                  </a:cubicBezTo>
                  <a:cubicBezTo>
                    <a:pt x="2840" y="500"/>
                    <a:pt x="2855" y="498"/>
                    <a:pt x="2869" y="493"/>
                  </a:cubicBezTo>
                  <a:cubicBezTo>
                    <a:pt x="3132" y="398"/>
                    <a:pt x="3397" y="353"/>
                    <a:pt x="3656" y="353"/>
                  </a:cubicBezTo>
                  <a:cubicBezTo>
                    <a:pt x="4845" y="353"/>
                    <a:pt x="5906" y="1294"/>
                    <a:pt x="5965" y="2565"/>
                  </a:cubicBezTo>
                  <a:cubicBezTo>
                    <a:pt x="6025" y="3887"/>
                    <a:pt x="4965" y="4970"/>
                    <a:pt x="3667" y="4970"/>
                  </a:cubicBezTo>
                  <a:cubicBezTo>
                    <a:pt x="2381" y="4970"/>
                    <a:pt x="1357" y="3934"/>
                    <a:pt x="1357" y="2649"/>
                  </a:cubicBezTo>
                  <a:cubicBezTo>
                    <a:pt x="1357" y="1922"/>
                    <a:pt x="1715" y="1220"/>
                    <a:pt x="2310" y="803"/>
                  </a:cubicBezTo>
                  <a:cubicBezTo>
                    <a:pt x="2381" y="744"/>
                    <a:pt x="2393" y="636"/>
                    <a:pt x="2346" y="565"/>
                  </a:cubicBezTo>
                  <a:cubicBezTo>
                    <a:pt x="2307" y="519"/>
                    <a:pt x="2254" y="493"/>
                    <a:pt x="2198" y="493"/>
                  </a:cubicBezTo>
                  <a:cubicBezTo>
                    <a:pt x="2168" y="493"/>
                    <a:pt x="2137" y="500"/>
                    <a:pt x="2107" y="517"/>
                  </a:cubicBezTo>
                  <a:cubicBezTo>
                    <a:pt x="1679" y="839"/>
                    <a:pt x="1357" y="1279"/>
                    <a:pt x="1179" y="1767"/>
                  </a:cubicBezTo>
                  <a:lnTo>
                    <a:pt x="655" y="1767"/>
                  </a:lnTo>
                  <a:cubicBezTo>
                    <a:pt x="298" y="1767"/>
                    <a:pt x="0" y="2065"/>
                    <a:pt x="0" y="2422"/>
                  </a:cubicBezTo>
                  <a:lnTo>
                    <a:pt x="0" y="5911"/>
                  </a:lnTo>
                  <a:cubicBezTo>
                    <a:pt x="0" y="6268"/>
                    <a:pt x="298" y="6566"/>
                    <a:pt x="655" y="6566"/>
                  </a:cubicBezTo>
                  <a:lnTo>
                    <a:pt x="1560" y="6566"/>
                  </a:lnTo>
                  <a:lnTo>
                    <a:pt x="1560" y="6970"/>
                  </a:lnTo>
                  <a:cubicBezTo>
                    <a:pt x="1560" y="7232"/>
                    <a:pt x="1786" y="7459"/>
                    <a:pt x="2048" y="7459"/>
                  </a:cubicBezTo>
                  <a:lnTo>
                    <a:pt x="3703" y="7459"/>
                  </a:lnTo>
                  <a:cubicBezTo>
                    <a:pt x="3977" y="7459"/>
                    <a:pt x="4191" y="7232"/>
                    <a:pt x="4191" y="6970"/>
                  </a:cubicBezTo>
                  <a:lnTo>
                    <a:pt x="4191" y="6566"/>
                  </a:lnTo>
                  <a:lnTo>
                    <a:pt x="6537" y="6566"/>
                  </a:lnTo>
                  <a:cubicBezTo>
                    <a:pt x="6620" y="6566"/>
                    <a:pt x="6715" y="6494"/>
                    <a:pt x="6715" y="6387"/>
                  </a:cubicBezTo>
                  <a:cubicBezTo>
                    <a:pt x="6715" y="6292"/>
                    <a:pt x="6644" y="6208"/>
                    <a:pt x="6537" y="6208"/>
                  </a:cubicBezTo>
                  <a:lnTo>
                    <a:pt x="655" y="6208"/>
                  </a:lnTo>
                  <a:cubicBezTo>
                    <a:pt x="476" y="6208"/>
                    <a:pt x="345" y="6066"/>
                    <a:pt x="345" y="5887"/>
                  </a:cubicBezTo>
                  <a:lnTo>
                    <a:pt x="345" y="2410"/>
                  </a:lnTo>
                  <a:cubicBezTo>
                    <a:pt x="345" y="2232"/>
                    <a:pt x="476" y="2101"/>
                    <a:pt x="655" y="2101"/>
                  </a:cubicBezTo>
                  <a:lnTo>
                    <a:pt x="1072" y="2101"/>
                  </a:lnTo>
                  <a:cubicBezTo>
                    <a:pt x="726" y="3708"/>
                    <a:pt x="1953" y="5292"/>
                    <a:pt x="3655" y="5292"/>
                  </a:cubicBezTo>
                  <a:cubicBezTo>
                    <a:pt x="5358" y="5292"/>
                    <a:pt x="6608" y="3720"/>
                    <a:pt x="6251" y="2101"/>
                  </a:cubicBezTo>
                  <a:lnTo>
                    <a:pt x="11263" y="2101"/>
                  </a:lnTo>
                  <a:cubicBezTo>
                    <a:pt x="11430" y="2101"/>
                    <a:pt x="11573" y="2232"/>
                    <a:pt x="11573" y="2410"/>
                  </a:cubicBezTo>
                  <a:lnTo>
                    <a:pt x="11573" y="5887"/>
                  </a:lnTo>
                  <a:cubicBezTo>
                    <a:pt x="11573" y="6054"/>
                    <a:pt x="11442" y="6208"/>
                    <a:pt x="11263" y="6208"/>
                  </a:cubicBezTo>
                  <a:lnTo>
                    <a:pt x="7168" y="6208"/>
                  </a:lnTo>
                  <a:cubicBezTo>
                    <a:pt x="7084" y="6208"/>
                    <a:pt x="6989" y="6280"/>
                    <a:pt x="6989" y="6387"/>
                  </a:cubicBezTo>
                  <a:cubicBezTo>
                    <a:pt x="6989" y="6470"/>
                    <a:pt x="7072" y="6566"/>
                    <a:pt x="7168" y="6566"/>
                  </a:cubicBezTo>
                  <a:lnTo>
                    <a:pt x="7727" y="6566"/>
                  </a:lnTo>
                  <a:lnTo>
                    <a:pt x="7727" y="6970"/>
                  </a:lnTo>
                  <a:cubicBezTo>
                    <a:pt x="7727" y="7232"/>
                    <a:pt x="7941" y="7459"/>
                    <a:pt x="8215" y="7459"/>
                  </a:cubicBezTo>
                  <a:lnTo>
                    <a:pt x="9870" y="7459"/>
                  </a:lnTo>
                  <a:cubicBezTo>
                    <a:pt x="10132" y="7459"/>
                    <a:pt x="10358" y="7232"/>
                    <a:pt x="10358" y="6970"/>
                  </a:cubicBezTo>
                  <a:lnTo>
                    <a:pt x="10358" y="6566"/>
                  </a:lnTo>
                  <a:lnTo>
                    <a:pt x="11263" y="6566"/>
                  </a:lnTo>
                  <a:cubicBezTo>
                    <a:pt x="11621" y="6566"/>
                    <a:pt x="11918" y="6268"/>
                    <a:pt x="11918" y="5911"/>
                  </a:cubicBezTo>
                  <a:lnTo>
                    <a:pt x="11918" y="2422"/>
                  </a:lnTo>
                  <a:cubicBezTo>
                    <a:pt x="11918" y="2053"/>
                    <a:pt x="11621" y="1756"/>
                    <a:pt x="11263" y="1756"/>
                  </a:cubicBezTo>
                  <a:lnTo>
                    <a:pt x="10108" y="1756"/>
                  </a:lnTo>
                  <a:cubicBezTo>
                    <a:pt x="10013" y="1291"/>
                    <a:pt x="9632" y="958"/>
                    <a:pt x="9144" y="958"/>
                  </a:cubicBezTo>
                  <a:lnTo>
                    <a:pt x="8692" y="958"/>
                  </a:lnTo>
                  <a:cubicBezTo>
                    <a:pt x="8215" y="958"/>
                    <a:pt x="7811" y="1291"/>
                    <a:pt x="7727" y="1756"/>
                  </a:cubicBezTo>
                  <a:lnTo>
                    <a:pt x="6167" y="1756"/>
                  </a:lnTo>
                  <a:cubicBezTo>
                    <a:pt x="5766" y="673"/>
                    <a:pt x="4751" y="1"/>
                    <a:pt x="3660"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grpSp>
        <p:nvGrpSpPr>
          <p:cNvPr id="167" name="Google Shape;9640;p66"/>
          <p:cNvGrpSpPr/>
          <p:nvPr/>
        </p:nvGrpSpPr>
        <p:grpSpPr>
          <a:xfrm>
            <a:off x="3977891" y="5015330"/>
            <a:ext cx="376271" cy="337982"/>
            <a:chOff x="2612597" y="3367075"/>
            <a:chExt cx="376271" cy="337982"/>
          </a:xfrm>
          <a:solidFill>
            <a:schemeClr val="accent1"/>
          </a:solidFill>
        </p:grpSpPr>
        <p:sp>
          <p:nvSpPr>
            <p:cNvPr id="168" name="Google Shape;9641;p66"/>
            <p:cNvSpPr/>
            <p:nvPr/>
          </p:nvSpPr>
          <p:spPr>
            <a:xfrm>
              <a:off x="2612597" y="3367075"/>
              <a:ext cx="376271" cy="337982"/>
            </a:xfrm>
            <a:custGeom>
              <a:avLst/>
              <a:rect l="l" t="t" r="r" b="b"/>
              <a:pathLst>
                <a:path w="11812" h="10610">
                  <a:moveTo>
                    <a:pt x="7561" y="346"/>
                  </a:moveTo>
                  <a:cubicBezTo>
                    <a:pt x="7490" y="668"/>
                    <a:pt x="7192" y="918"/>
                    <a:pt x="6835" y="918"/>
                  </a:cubicBezTo>
                  <a:lnTo>
                    <a:pt x="4966" y="918"/>
                  </a:lnTo>
                  <a:cubicBezTo>
                    <a:pt x="4609" y="918"/>
                    <a:pt x="4311" y="668"/>
                    <a:pt x="4228" y="346"/>
                  </a:cubicBezTo>
                  <a:lnTo>
                    <a:pt x="7561" y="346"/>
                  </a:lnTo>
                  <a:close/>
                  <a:moveTo>
                    <a:pt x="7918" y="358"/>
                  </a:moveTo>
                  <a:cubicBezTo>
                    <a:pt x="8264" y="418"/>
                    <a:pt x="8526" y="727"/>
                    <a:pt x="8526" y="1108"/>
                  </a:cubicBezTo>
                  <a:lnTo>
                    <a:pt x="8526" y="1918"/>
                  </a:lnTo>
                  <a:lnTo>
                    <a:pt x="3263" y="1918"/>
                  </a:lnTo>
                  <a:lnTo>
                    <a:pt x="3263" y="1108"/>
                  </a:lnTo>
                  <a:cubicBezTo>
                    <a:pt x="3263" y="727"/>
                    <a:pt x="3525" y="429"/>
                    <a:pt x="3870" y="358"/>
                  </a:cubicBezTo>
                  <a:cubicBezTo>
                    <a:pt x="3966" y="882"/>
                    <a:pt x="4406" y="1287"/>
                    <a:pt x="4954" y="1287"/>
                  </a:cubicBezTo>
                  <a:lnTo>
                    <a:pt x="6835" y="1287"/>
                  </a:lnTo>
                  <a:cubicBezTo>
                    <a:pt x="7383" y="1287"/>
                    <a:pt x="7835" y="882"/>
                    <a:pt x="7918" y="358"/>
                  </a:cubicBezTo>
                  <a:close/>
                  <a:moveTo>
                    <a:pt x="7502" y="5180"/>
                  </a:moveTo>
                  <a:cubicBezTo>
                    <a:pt x="7835" y="5180"/>
                    <a:pt x="8097" y="5454"/>
                    <a:pt x="8097" y="5775"/>
                  </a:cubicBezTo>
                  <a:lnTo>
                    <a:pt x="8097" y="7323"/>
                  </a:lnTo>
                  <a:cubicBezTo>
                    <a:pt x="7764" y="7395"/>
                    <a:pt x="7430" y="7442"/>
                    <a:pt x="7073" y="7478"/>
                  </a:cubicBezTo>
                  <a:lnTo>
                    <a:pt x="7073" y="6942"/>
                  </a:lnTo>
                  <a:cubicBezTo>
                    <a:pt x="7085" y="6561"/>
                    <a:pt x="6764" y="6240"/>
                    <a:pt x="6371" y="6240"/>
                  </a:cubicBezTo>
                  <a:lnTo>
                    <a:pt x="5406" y="6240"/>
                  </a:lnTo>
                  <a:cubicBezTo>
                    <a:pt x="5025" y="6240"/>
                    <a:pt x="4704" y="6549"/>
                    <a:pt x="4704" y="6942"/>
                  </a:cubicBezTo>
                  <a:lnTo>
                    <a:pt x="4704" y="7478"/>
                  </a:lnTo>
                  <a:cubicBezTo>
                    <a:pt x="4370" y="7442"/>
                    <a:pt x="4025" y="7383"/>
                    <a:pt x="3680" y="7323"/>
                  </a:cubicBezTo>
                  <a:lnTo>
                    <a:pt x="3680" y="5775"/>
                  </a:lnTo>
                  <a:cubicBezTo>
                    <a:pt x="3680" y="5454"/>
                    <a:pt x="3954" y="5180"/>
                    <a:pt x="4275" y="5180"/>
                  </a:cubicBezTo>
                  <a:lnTo>
                    <a:pt x="7502" y="5180"/>
                  </a:lnTo>
                  <a:close/>
                  <a:moveTo>
                    <a:pt x="6371" y="6585"/>
                  </a:moveTo>
                  <a:cubicBezTo>
                    <a:pt x="6573" y="6585"/>
                    <a:pt x="6728" y="6740"/>
                    <a:pt x="6728" y="6942"/>
                  </a:cubicBezTo>
                  <a:lnTo>
                    <a:pt x="6728" y="8430"/>
                  </a:lnTo>
                  <a:cubicBezTo>
                    <a:pt x="6728" y="8621"/>
                    <a:pt x="6573" y="8788"/>
                    <a:pt x="6371" y="8788"/>
                  </a:cubicBezTo>
                  <a:lnTo>
                    <a:pt x="5406" y="8788"/>
                  </a:lnTo>
                  <a:cubicBezTo>
                    <a:pt x="5216" y="8788"/>
                    <a:pt x="5049" y="8621"/>
                    <a:pt x="5049" y="8430"/>
                  </a:cubicBezTo>
                  <a:lnTo>
                    <a:pt x="5049" y="6942"/>
                  </a:lnTo>
                  <a:cubicBezTo>
                    <a:pt x="5049" y="6740"/>
                    <a:pt x="5216" y="6585"/>
                    <a:pt x="5406" y="6585"/>
                  </a:cubicBezTo>
                  <a:lnTo>
                    <a:pt x="6371" y="6585"/>
                  </a:lnTo>
                  <a:close/>
                  <a:moveTo>
                    <a:pt x="4025" y="1"/>
                  </a:moveTo>
                  <a:cubicBezTo>
                    <a:pt x="3406" y="1"/>
                    <a:pt x="2918" y="489"/>
                    <a:pt x="2918" y="1108"/>
                  </a:cubicBezTo>
                  <a:lnTo>
                    <a:pt x="2918" y="1918"/>
                  </a:lnTo>
                  <a:lnTo>
                    <a:pt x="1084" y="1918"/>
                  </a:lnTo>
                  <a:cubicBezTo>
                    <a:pt x="489" y="1918"/>
                    <a:pt x="1" y="2418"/>
                    <a:pt x="1" y="3013"/>
                  </a:cubicBezTo>
                  <a:lnTo>
                    <a:pt x="1" y="6168"/>
                  </a:lnTo>
                  <a:cubicBezTo>
                    <a:pt x="1" y="6228"/>
                    <a:pt x="37" y="6287"/>
                    <a:pt x="96" y="6311"/>
                  </a:cubicBezTo>
                  <a:cubicBezTo>
                    <a:pt x="203" y="6371"/>
                    <a:pt x="322" y="6430"/>
                    <a:pt x="418" y="6490"/>
                  </a:cubicBezTo>
                  <a:lnTo>
                    <a:pt x="418" y="7311"/>
                  </a:lnTo>
                  <a:cubicBezTo>
                    <a:pt x="418" y="7418"/>
                    <a:pt x="501" y="7490"/>
                    <a:pt x="596" y="7490"/>
                  </a:cubicBezTo>
                  <a:cubicBezTo>
                    <a:pt x="703" y="7490"/>
                    <a:pt x="775" y="7418"/>
                    <a:pt x="775" y="7311"/>
                  </a:cubicBezTo>
                  <a:lnTo>
                    <a:pt x="775" y="6668"/>
                  </a:lnTo>
                  <a:cubicBezTo>
                    <a:pt x="2013" y="7299"/>
                    <a:pt x="3358" y="7668"/>
                    <a:pt x="4740" y="7811"/>
                  </a:cubicBezTo>
                  <a:lnTo>
                    <a:pt x="4740" y="8407"/>
                  </a:lnTo>
                  <a:cubicBezTo>
                    <a:pt x="4740" y="8800"/>
                    <a:pt x="5049" y="9109"/>
                    <a:pt x="5442" y="9109"/>
                  </a:cubicBezTo>
                  <a:lnTo>
                    <a:pt x="6406" y="9109"/>
                  </a:lnTo>
                  <a:cubicBezTo>
                    <a:pt x="6787" y="9109"/>
                    <a:pt x="7109" y="8800"/>
                    <a:pt x="7109" y="8407"/>
                  </a:cubicBezTo>
                  <a:lnTo>
                    <a:pt x="7109" y="7811"/>
                  </a:lnTo>
                  <a:cubicBezTo>
                    <a:pt x="8490" y="7668"/>
                    <a:pt x="9812" y="7299"/>
                    <a:pt x="11062" y="6668"/>
                  </a:cubicBezTo>
                  <a:lnTo>
                    <a:pt x="11062" y="9526"/>
                  </a:lnTo>
                  <a:cubicBezTo>
                    <a:pt x="11062" y="9931"/>
                    <a:pt x="10740" y="10276"/>
                    <a:pt x="10324" y="10276"/>
                  </a:cubicBezTo>
                  <a:lnTo>
                    <a:pt x="1489" y="10276"/>
                  </a:lnTo>
                  <a:cubicBezTo>
                    <a:pt x="1096" y="10276"/>
                    <a:pt x="751" y="9943"/>
                    <a:pt x="751" y="9526"/>
                  </a:cubicBezTo>
                  <a:lnTo>
                    <a:pt x="751" y="8026"/>
                  </a:lnTo>
                  <a:cubicBezTo>
                    <a:pt x="751" y="7918"/>
                    <a:pt x="679" y="7847"/>
                    <a:pt x="572" y="7847"/>
                  </a:cubicBezTo>
                  <a:cubicBezTo>
                    <a:pt x="465" y="7847"/>
                    <a:pt x="394" y="7918"/>
                    <a:pt x="394" y="8026"/>
                  </a:cubicBezTo>
                  <a:lnTo>
                    <a:pt x="394" y="9526"/>
                  </a:lnTo>
                  <a:cubicBezTo>
                    <a:pt x="394" y="10121"/>
                    <a:pt x="882" y="10609"/>
                    <a:pt x="1477" y="10609"/>
                  </a:cubicBezTo>
                  <a:lnTo>
                    <a:pt x="10300" y="10609"/>
                  </a:lnTo>
                  <a:cubicBezTo>
                    <a:pt x="10895" y="10609"/>
                    <a:pt x="11395" y="10121"/>
                    <a:pt x="11395" y="9526"/>
                  </a:cubicBezTo>
                  <a:lnTo>
                    <a:pt x="11395" y="6490"/>
                  </a:lnTo>
                  <a:cubicBezTo>
                    <a:pt x="11490" y="6430"/>
                    <a:pt x="11609" y="6371"/>
                    <a:pt x="11717" y="6311"/>
                  </a:cubicBezTo>
                  <a:cubicBezTo>
                    <a:pt x="11776" y="6287"/>
                    <a:pt x="11812" y="6228"/>
                    <a:pt x="11812" y="6168"/>
                  </a:cubicBezTo>
                  <a:lnTo>
                    <a:pt x="11812" y="3013"/>
                  </a:lnTo>
                  <a:cubicBezTo>
                    <a:pt x="11812" y="2394"/>
                    <a:pt x="11312" y="1918"/>
                    <a:pt x="10716" y="1918"/>
                  </a:cubicBezTo>
                  <a:lnTo>
                    <a:pt x="10276" y="1918"/>
                  </a:lnTo>
                  <a:cubicBezTo>
                    <a:pt x="10169" y="1918"/>
                    <a:pt x="10097" y="2001"/>
                    <a:pt x="10097" y="2096"/>
                  </a:cubicBezTo>
                  <a:cubicBezTo>
                    <a:pt x="10097" y="2203"/>
                    <a:pt x="10169" y="2275"/>
                    <a:pt x="10276" y="2275"/>
                  </a:cubicBezTo>
                  <a:lnTo>
                    <a:pt x="10716" y="2275"/>
                  </a:lnTo>
                  <a:cubicBezTo>
                    <a:pt x="11121" y="2275"/>
                    <a:pt x="11467" y="2608"/>
                    <a:pt x="11467" y="3025"/>
                  </a:cubicBezTo>
                  <a:lnTo>
                    <a:pt x="11467" y="6073"/>
                  </a:lnTo>
                  <a:cubicBezTo>
                    <a:pt x="11359" y="6133"/>
                    <a:pt x="11252" y="6192"/>
                    <a:pt x="11133" y="6252"/>
                  </a:cubicBezTo>
                  <a:cubicBezTo>
                    <a:pt x="10288" y="6704"/>
                    <a:pt x="9395" y="7037"/>
                    <a:pt x="8454" y="7252"/>
                  </a:cubicBezTo>
                  <a:lnTo>
                    <a:pt x="8454" y="5775"/>
                  </a:lnTo>
                  <a:cubicBezTo>
                    <a:pt x="8454" y="5251"/>
                    <a:pt x="8026" y="4823"/>
                    <a:pt x="7502" y="4823"/>
                  </a:cubicBezTo>
                  <a:lnTo>
                    <a:pt x="4275" y="4823"/>
                  </a:lnTo>
                  <a:cubicBezTo>
                    <a:pt x="3751" y="4823"/>
                    <a:pt x="3323" y="5251"/>
                    <a:pt x="3323" y="5775"/>
                  </a:cubicBezTo>
                  <a:lnTo>
                    <a:pt x="3323" y="7252"/>
                  </a:lnTo>
                  <a:cubicBezTo>
                    <a:pt x="2275" y="7014"/>
                    <a:pt x="1275" y="6609"/>
                    <a:pt x="334" y="6073"/>
                  </a:cubicBezTo>
                  <a:lnTo>
                    <a:pt x="334" y="3025"/>
                  </a:lnTo>
                  <a:cubicBezTo>
                    <a:pt x="334" y="2620"/>
                    <a:pt x="656" y="2275"/>
                    <a:pt x="1072" y="2275"/>
                  </a:cubicBezTo>
                  <a:lnTo>
                    <a:pt x="9562" y="2275"/>
                  </a:lnTo>
                  <a:cubicBezTo>
                    <a:pt x="9657" y="2275"/>
                    <a:pt x="9740" y="2203"/>
                    <a:pt x="9740" y="2096"/>
                  </a:cubicBezTo>
                  <a:cubicBezTo>
                    <a:pt x="9740" y="2001"/>
                    <a:pt x="9657" y="1918"/>
                    <a:pt x="9562" y="1918"/>
                  </a:cubicBezTo>
                  <a:lnTo>
                    <a:pt x="8871" y="1918"/>
                  </a:lnTo>
                  <a:lnTo>
                    <a:pt x="8871" y="1108"/>
                  </a:lnTo>
                  <a:cubicBezTo>
                    <a:pt x="8871" y="489"/>
                    <a:pt x="8383" y="1"/>
                    <a:pt x="7776" y="1"/>
                  </a:cubicBezTo>
                  <a:lnTo>
                    <a:pt x="4025" y="1"/>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69" name="Google Shape;9642;p66"/>
            <p:cNvSpPr/>
            <p:nvPr/>
          </p:nvSpPr>
          <p:spPr>
            <a:xfrm>
              <a:off x="2784805" y="3588212"/>
              <a:ext cx="31505" cy="47432"/>
            </a:xfrm>
            <a:custGeom>
              <a:avLst/>
              <a:rect l="l" t="t" r="r" b="b"/>
              <a:pathLst>
                <a:path w="989" h="1489">
                  <a:moveTo>
                    <a:pt x="631" y="357"/>
                  </a:moveTo>
                  <a:lnTo>
                    <a:pt x="631" y="1143"/>
                  </a:lnTo>
                  <a:lnTo>
                    <a:pt x="346" y="1143"/>
                  </a:lnTo>
                  <a:lnTo>
                    <a:pt x="346" y="357"/>
                  </a:lnTo>
                  <a:lnTo>
                    <a:pt x="631" y="357"/>
                  </a:lnTo>
                  <a:close/>
                  <a:moveTo>
                    <a:pt x="179" y="0"/>
                  </a:moveTo>
                  <a:cubicBezTo>
                    <a:pt x="72" y="0"/>
                    <a:pt x="0" y="72"/>
                    <a:pt x="0" y="179"/>
                  </a:cubicBezTo>
                  <a:lnTo>
                    <a:pt x="0" y="1310"/>
                  </a:lnTo>
                  <a:cubicBezTo>
                    <a:pt x="0" y="1405"/>
                    <a:pt x="72" y="1488"/>
                    <a:pt x="179" y="1488"/>
                  </a:cubicBezTo>
                  <a:lnTo>
                    <a:pt x="810" y="1488"/>
                  </a:lnTo>
                  <a:cubicBezTo>
                    <a:pt x="905" y="1488"/>
                    <a:pt x="988" y="1405"/>
                    <a:pt x="988" y="1310"/>
                  </a:cubicBezTo>
                  <a:lnTo>
                    <a:pt x="988" y="179"/>
                  </a:lnTo>
                  <a:cubicBezTo>
                    <a:pt x="965" y="83"/>
                    <a:pt x="893" y="0"/>
                    <a:pt x="810" y="0"/>
                  </a:cubicBezTo>
                  <a:lnTo>
                    <a:pt x="179" y="0"/>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grpSp>
        <p:nvGrpSpPr>
          <p:cNvPr id="170" name="Google Shape;9643;p66"/>
          <p:cNvGrpSpPr/>
          <p:nvPr/>
        </p:nvGrpSpPr>
        <p:grpSpPr>
          <a:xfrm>
            <a:off x="4437208" y="5012686"/>
            <a:ext cx="343652" cy="342505"/>
            <a:chOff x="3071914" y="3364431"/>
            <a:chExt cx="343652" cy="342505"/>
          </a:xfrm>
          <a:solidFill>
            <a:schemeClr val="accent1"/>
          </a:solidFill>
        </p:grpSpPr>
        <p:sp>
          <p:nvSpPr>
            <p:cNvPr id="171" name="Google Shape;9644;p66"/>
            <p:cNvSpPr/>
            <p:nvPr/>
          </p:nvSpPr>
          <p:spPr>
            <a:xfrm>
              <a:off x="3157636" y="3408390"/>
              <a:ext cx="12519" cy="11054"/>
            </a:xfrm>
            <a:custGeom>
              <a:avLst/>
              <a:rect l="l" t="t" r="r" b="b"/>
              <a:pathLst>
                <a:path w="393" h="347">
                  <a:moveTo>
                    <a:pt x="212" y="0"/>
                  </a:moveTo>
                  <a:cubicBezTo>
                    <a:pt x="205" y="0"/>
                    <a:pt x="198" y="1"/>
                    <a:pt x="191" y="2"/>
                  </a:cubicBezTo>
                  <a:lnTo>
                    <a:pt x="143" y="13"/>
                  </a:lnTo>
                  <a:cubicBezTo>
                    <a:pt x="60" y="25"/>
                    <a:pt x="0" y="121"/>
                    <a:pt x="12" y="204"/>
                  </a:cubicBezTo>
                  <a:cubicBezTo>
                    <a:pt x="24" y="287"/>
                    <a:pt x="83" y="347"/>
                    <a:pt x="179" y="347"/>
                  </a:cubicBezTo>
                  <a:lnTo>
                    <a:pt x="203" y="347"/>
                  </a:lnTo>
                  <a:lnTo>
                    <a:pt x="250" y="323"/>
                  </a:lnTo>
                  <a:cubicBezTo>
                    <a:pt x="333" y="311"/>
                    <a:pt x="393" y="216"/>
                    <a:pt x="381" y="133"/>
                  </a:cubicBezTo>
                  <a:cubicBezTo>
                    <a:pt x="370" y="56"/>
                    <a:pt x="290" y="0"/>
                    <a:pt x="212"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72" name="Google Shape;9645;p66"/>
            <p:cNvSpPr/>
            <p:nvPr/>
          </p:nvSpPr>
          <p:spPr>
            <a:xfrm>
              <a:off x="3072679" y="3696678"/>
              <a:ext cx="11404" cy="10257"/>
            </a:xfrm>
            <a:custGeom>
              <a:avLst/>
              <a:rect l="l" t="t" r="r" b="b"/>
              <a:pathLst>
                <a:path w="358" h="322">
                  <a:moveTo>
                    <a:pt x="167" y="0"/>
                  </a:moveTo>
                  <a:cubicBezTo>
                    <a:pt x="72" y="0"/>
                    <a:pt x="0" y="72"/>
                    <a:pt x="0" y="167"/>
                  </a:cubicBezTo>
                  <a:cubicBezTo>
                    <a:pt x="0" y="250"/>
                    <a:pt x="72" y="322"/>
                    <a:pt x="167" y="322"/>
                  </a:cubicBezTo>
                  <a:lnTo>
                    <a:pt x="191" y="322"/>
                  </a:lnTo>
                  <a:cubicBezTo>
                    <a:pt x="286" y="322"/>
                    <a:pt x="357" y="250"/>
                    <a:pt x="357" y="167"/>
                  </a:cubicBezTo>
                  <a:cubicBezTo>
                    <a:pt x="357" y="84"/>
                    <a:pt x="274" y="0"/>
                    <a:pt x="179" y="0"/>
                  </a:cubicBezTo>
                  <a:lnTo>
                    <a:pt x="167" y="0"/>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73" name="Google Shape;9646;p66"/>
            <p:cNvSpPr/>
            <p:nvPr/>
          </p:nvSpPr>
          <p:spPr>
            <a:xfrm>
              <a:off x="3231571" y="3530937"/>
              <a:ext cx="11404" cy="10640"/>
            </a:xfrm>
            <a:custGeom>
              <a:avLst/>
              <a:rect l="l" t="t" r="r" b="b"/>
              <a:pathLst>
                <a:path w="358" h="334">
                  <a:moveTo>
                    <a:pt x="156" y="0"/>
                  </a:moveTo>
                  <a:cubicBezTo>
                    <a:pt x="72" y="0"/>
                    <a:pt x="1" y="84"/>
                    <a:pt x="1" y="167"/>
                  </a:cubicBezTo>
                  <a:cubicBezTo>
                    <a:pt x="1" y="262"/>
                    <a:pt x="72" y="334"/>
                    <a:pt x="156" y="334"/>
                  </a:cubicBezTo>
                  <a:lnTo>
                    <a:pt x="191" y="334"/>
                  </a:lnTo>
                  <a:cubicBezTo>
                    <a:pt x="275" y="334"/>
                    <a:pt x="358" y="262"/>
                    <a:pt x="358" y="167"/>
                  </a:cubicBezTo>
                  <a:cubicBezTo>
                    <a:pt x="358" y="84"/>
                    <a:pt x="275" y="0"/>
                    <a:pt x="191" y="0"/>
                  </a:cubicBezTo>
                  <a:lnTo>
                    <a:pt x="156" y="0"/>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74" name="Google Shape;9647;p66"/>
            <p:cNvSpPr/>
            <p:nvPr/>
          </p:nvSpPr>
          <p:spPr>
            <a:xfrm>
              <a:off x="3317293" y="3653005"/>
              <a:ext cx="12933" cy="10703"/>
            </a:xfrm>
            <a:custGeom>
              <a:avLst/>
              <a:rect l="l" t="t" r="r" b="b"/>
              <a:pathLst>
                <a:path w="406" h="336">
                  <a:moveTo>
                    <a:pt x="215" y="1"/>
                  </a:moveTo>
                  <a:cubicBezTo>
                    <a:pt x="207" y="1"/>
                    <a:pt x="199" y="1"/>
                    <a:pt x="191" y="2"/>
                  </a:cubicBezTo>
                  <a:lnTo>
                    <a:pt x="144" y="14"/>
                  </a:lnTo>
                  <a:cubicBezTo>
                    <a:pt x="60" y="26"/>
                    <a:pt x="1" y="121"/>
                    <a:pt x="13" y="205"/>
                  </a:cubicBezTo>
                  <a:cubicBezTo>
                    <a:pt x="24" y="288"/>
                    <a:pt x="108" y="335"/>
                    <a:pt x="179" y="335"/>
                  </a:cubicBezTo>
                  <a:lnTo>
                    <a:pt x="203" y="335"/>
                  </a:lnTo>
                  <a:lnTo>
                    <a:pt x="251" y="324"/>
                  </a:lnTo>
                  <a:cubicBezTo>
                    <a:pt x="346" y="312"/>
                    <a:pt x="405" y="216"/>
                    <a:pt x="382" y="133"/>
                  </a:cubicBezTo>
                  <a:cubicBezTo>
                    <a:pt x="371" y="57"/>
                    <a:pt x="300" y="1"/>
                    <a:pt x="215"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75" name="Google Shape;9648;p66"/>
            <p:cNvSpPr/>
            <p:nvPr/>
          </p:nvSpPr>
          <p:spPr>
            <a:xfrm>
              <a:off x="3071914" y="3364431"/>
              <a:ext cx="343652" cy="342505"/>
            </a:xfrm>
            <a:custGeom>
              <a:avLst/>
              <a:rect l="l" t="t" r="r" b="b"/>
              <a:pathLst>
                <a:path w="10788" h="10752">
                  <a:moveTo>
                    <a:pt x="5394" y="334"/>
                  </a:moveTo>
                  <a:cubicBezTo>
                    <a:pt x="6632" y="334"/>
                    <a:pt x="7775" y="786"/>
                    <a:pt x="8656" y="1524"/>
                  </a:cubicBezTo>
                  <a:cubicBezTo>
                    <a:pt x="7644" y="1263"/>
                    <a:pt x="6525" y="1132"/>
                    <a:pt x="5394" y="1132"/>
                  </a:cubicBezTo>
                  <a:cubicBezTo>
                    <a:pt x="4775" y="1132"/>
                    <a:pt x="4156" y="1167"/>
                    <a:pt x="3560" y="1239"/>
                  </a:cubicBezTo>
                  <a:cubicBezTo>
                    <a:pt x="3477" y="1263"/>
                    <a:pt x="3405" y="1346"/>
                    <a:pt x="3417" y="1441"/>
                  </a:cubicBezTo>
                  <a:cubicBezTo>
                    <a:pt x="3428" y="1518"/>
                    <a:pt x="3511" y="1585"/>
                    <a:pt x="3589" y="1585"/>
                  </a:cubicBezTo>
                  <a:cubicBezTo>
                    <a:pt x="3596" y="1585"/>
                    <a:pt x="3602" y="1585"/>
                    <a:pt x="3608" y="1584"/>
                  </a:cubicBezTo>
                  <a:cubicBezTo>
                    <a:pt x="4191" y="1513"/>
                    <a:pt x="4799" y="1465"/>
                    <a:pt x="5394" y="1465"/>
                  </a:cubicBezTo>
                  <a:cubicBezTo>
                    <a:pt x="6739" y="1465"/>
                    <a:pt x="8025" y="1655"/>
                    <a:pt x="9156" y="2036"/>
                  </a:cubicBezTo>
                  <a:cubicBezTo>
                    <a:pt x="9740" y="2691"/>
                    <a:pt x="10156" y="3501"/>
                    <a:pt x="10335" y="4394"/>
                  </a:cubicBezTo>
                  <a:cubicBezTo>
                    <a:pt x="10049" y="4096"/>
                    <a:pt x="9644" y="3846"/>
                    <a:pt x="9144" y="3608"/>
                  </a:cubicBezTo>
                  <a:cubicBezTo>
                    <a:pt x="8132" y="3179"/>
                    <a:pt x="6811" y="2929"/>
                    <a:pt x="5394" y="2929"/>
                  </a:cubicBezTo>
                  <a:cubicBezTo>
                    <a:pt x="3977" y="2929"/>
                    <a:pt x="2643" y="3168"/>
                    <a:pt x="1643" y="3608"/>
                  </a:cubicBezTo>
                  <a:cubicBezTo>
                    <a:pt x="1119" y="3834"/>
                    <a:pt x="715" y="4096"/>
                    <a:pt x="453" y="4394"/>
                  </a:cubicBezTo>
                  <a:cubicBezTo>
                    <a:pt x="893" y="2096"/>
                    <a:pt x="2953" y="334"/>
                    <a:pt x="5394" y="334"/>
                  </a:cubicBezTo>
                  <a:close/>
                  <a:moveTo>
                    <a:pt x="5394" y="3287"/>
                  </a:moveTo>
                  <a:cubicBezTo>
                    <a:pt x="6763" y="3287"/>
                    <a:pt x="8037" y="3525"/>
                    <a:pt x="9013" y="3941"/>
                  </a:cubicBezTo>
                  <a:cubicBezTo>
                    <a:pt x="9918" y="4322"/>
                    <a:pt x="10442" y="4858"/>
                    <a:pt x="10442" y="5382"/>
                  </a:cubicBezTo>
                  <a:cubicBezTo>
                    <a:pt x="10442" y="5906"/>
                    <a:pt x="9918" y="6442"/>
                    <a:pt x="9013" y="6823"/>
                  </a:cubicBezTo>
                  <a:cubicBezTo>
                    <a:pt x="8037" y="7239"/>
                    <a:pt x="6763" y="7478"/>
                    <a:pt x="5394" y="7478"/>
                  </a:cubicBezTo>
                  <a:cubicBezTo>
                    <a:pt x="4025" y="7478"/>
                    <a:pt x="2751" y="7239"/>
                    <a:pt x="1774" y="6823"/>
                  </a:cubicBezTo>
                  <a:cubicBezTo>
                    <a:pt x="977" y="6466"/>
                    <a:pt x="465" y="6025"/>
                    <a:pt x="357" y="5549"/>
                  </a:cubicBezTo>
                  <a:lnTo>
                    <a:pt x="4489" y="5549"/>
                  </a:lnTo>
                  <a:cubicBezTo>
                    <a:pt x="4572" y="5549"/>
                    <a:pt x="4656" y="5477"/>
                    <a:pt x="4656" y="5382"/>
                  </a:cubicBezTo>
                  <a:cubicBezTo>
                    <a:pt x="4668" y="5299"/>
                    <a:pt x="4596" y="5215"/>
                    <a:pt x="4489" y="5215"/>
                  </a:cubicBezTo>
                  <a:lnTo>
                    <a:pt x="357" y="5215"/>
                  </a:lnTo>
                  <a:cubicBezTo>
                    <a:pt x="465" y="4763"/>
                    <a:pt x="953" y="4299"/>
                    <a:pt x="1774" y="3941"/>
                  </a:cubicBezTo>
                  <a:cubicBezTo>
                    <a:pt x="2751" y="3525"/>
                    <a:pt x="4025" y="3287"/>
                    <a:pt x="5394" y="3287"/>
                  </a:cubicBezTo>
                  <a:close/>
                  <a:moveTo>
                    <a:pt x="453" y="6370"/>
                  </a:moveTo>
                  <a:lnTo>
                    <a:pt x="453" y="6370"/>
                  </a:lnTo>
                  <a:cubicBezTo>
                    <a:pt x="738" y="6668"/>
                    <a:pt x="1143" y="6918"/>
                    <a:pt x="1643" y="7156"/>
                  </a:cubicBezTo>
                  <a:cubicBezTo>
                    <a:pt x="2655" y="7585"/>
                    <a:pt x="3977" y="7835"/>
                    <a:pt x="5394" y="7835"/>
                  </a:cubicBezTo>
                  <a:cubicBezTo>
                    <a:pt x="6811" y="7835"/>
                    <a:pt x="8144" y="7597"/>
                    <a:pt x="9144" y="7156"/>
                  </a:cubicBezTo>
                  <a:cubicBezTo>
                    <a:pt x="9668" y="6930"/>
                    <a:pt x="10073" y="6668"/>
                    <a:pt x="10335" y="6370"/>
                  </a:cubicBezTo>
                  <a:lnTo>
                    <a:pt x="10335" y="6370"/>
                  </a:lnTo>
                  <a:cubicBezTo>
                    <a:pt x="9894" y="8692"/>
                    <a:pt x="7847" y="10430"/>
                    <a:pt x="5394" y="10430"/>
                  </a:cubicBezTo>
                  <a:cubicBezTo>
                    <a:pt x="4156" y="10430"/>
                    <a:pt x="3024" y="9978"/>
                    <a:pt x="2155" y="9240"/>
                  </a:cubicBezTo>
                  <a:lnTo>
                    <a:pt x="2155" y="9240"/>
                  </a:lnTo>
                  <a:cubicBezTo>
                    <a:pt x="3167" y="9502"/>
                    <a:pt x="4263" y="9645"/>
                    <a:pt x="5394" y="9645"/>
                  </a:cubicBezTo>
                  <a:cubicBezTo>
                    <a:pt x="6025" y="9645"/>
                    <a:pt x="6632" y="9597"/>
                    <a:pt x="7227" y="9525"/>
                  </a:cubicBezTo>
                  <a:cubicBezTo>
                    <a:pt x="7311" y="9502"/>
                    <a:pt x="7394" y="9418"/>
                    <a:pt x="7370" y="9323"/>
                  </a:cubicBezTo>
                  <a:cubicBezTo>
                    <a:pt x="7359" y="9246"/>
                    <a:pt x="7277" y="9179"/>
                    <a:pt x="7198" y="9179"/>
                  </a:cubicBezTo>
                  <a:cubicBezTo>
                    <a:pt x="7192" y="9179"/>
                    <a:pt x="7186" y="9179"/>
                    <a:pt x="7180" y="9180"/>
                  </a:cubicBezTo>
                  <a:cubicBezTo>
                    <a:pt x="6596" y="9252"/>
                    <a:pt x="5989" y="9299"/>
                    <a:pt x="5394" y="9299"/>
                  </a:cubicBezTo>
                  <a:cubicBezTo>
                    <a:pt x="4072" y="9299"/>
                    <a:pt x="2763" y="9109"/>
                    <a:pt x="1631" y="8728"/>
                  </a:cubicBezTo>
                  <a:cubicBezTo>
                    <a:pt x="1048" y="8073"/>
                    <a:pt x="631" y="7263"/>
                    <a:pt x="453" y="6370"/>
                  </a:cubicBezTo>
                  <a:close/>
                  <a:moveTo>
                    <a:pt x="5394" y="0"/>
                  </a:moveTo>
                  <a:cubicBezTo>
                    <a:pt x="3953" y="0"/>
                    <a:pt x="2596" y="560"/>
                    <a:pt x="1584" y="1572"/>
                  </a:cubicBezTo>
                  <a:cubicBezTo>
                    <a:pt x="572" y="2584"/>
                    <a:pt x="0" y="3941"/>
                    <a:pt x="0" y="5382"/>
                  </a:cubicBezTo>
                  <a:cubicBezTo>
                    <a:pt x="0" y="6704"/>
                    <a:pt x="488" y="7978"/>
                    <a:pt x="1358" y="8954"/>
                  </a:cubicBezTo>
                  <a:cubicBezTo>
                    <a:pt x="1381" y="8990"/>
                    <a:pt x="1393" y="9002"/>
                    <a:pt x="1417" y="9013"/>
                  </a:cubicBezTo>
                  <a:cubicBezTo>
                    <a:pt x="1477" y="9073"/>
                    <a:pt x="1524" y="9133"/>
                    <a:pt x="1584" y="9192"/>
                  </a:cubicBezTo>
                  <a:cubicBezTo>
                    <a:pt x="2132" y="9740"/>
                    <a:pt x="2786" y="10156"/>
                    <a:pt x="3501" y="10430"/>
                  </a:cubicBezTo>
                  <a:lnTo>
                    <a:pt x="1096" y="10430"/>
                  </a:lnTo>
                  <a:cubicBezTo>
                    <a:pt x="1000" y="10430"/>
                    <a:pt x="929" y="10502"/>
                    <a:pt x="929" y="10597"/>
                  </a:cubicBezTo>
                  <a:cubicBezTo>
                    <a:pt x="929" y="10680"/>
                    <a:pt x="1000" y="10752"/>
                    <a:pt x="1096" y="10752"/>
                  </a:cubicBezTo>
                  <a:lnTo>
                    <a:pt x="9025" y="10752"/>
                  </a:lnTo>
                  <a:cubicBezTo>
                    <a:pt x="9109" y="10752"/>
                    <a:pt x="9192" y="10680"/>
                    <a:pt x="9192" y="10597"/>
                  </a:cubicBezTo>
                  <a:cubicBezTo>
                    <a:pt x="9192" y="10502"/>
                    <a:pt x="9109" y="10430"/>
                    <a:pt x="9025" y="10430"/>
                  </a:cubicBezTo>
                  <a:lnTo>
                    <a:pt x="7287" y="10430"/>
                  </a:lnTo>
                  <a:cubicBezTo>
                    <a:pt x="8001" y="10156"/>
                    <a:pt x="8656" y="9740"/>
                    <a:pt x="9204" y="9192"/>
                  </a:cubicBezTo>
                  <a:cubicBezTo>
                    <a:pt x="10228" y="8180"/>
                    <a:pt x="10787" y="6823"/>
                    <a:pt x="10787" y="5382"/>
                  </a:cubicBezTo>
                  <a:cubicBezTo>
                    <a:pt x="10787" y="3941"/>
                    <a:pt x="10216" y="2584"/>
                    <a:pt x="9204" y="1572"/>
                  </a:cubicBezTo>
                  <a:cubicBezTo>
                    <a:pt x="8192" y="560"/>
                    <a:pt x="6834" y="0"/>
                    <a:pt x="5394"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grpSp>
        <p:nvGrpSpPr>
          <p:cNvPr id="176" name="Google Shape;9649;p66"/>
          <p:cNvGrpSpPr/>
          <p:nvPr/>
        </p:nvGrpSpPr>
        <p:grpSpPr>
          <a:xfrm>
            <a:off x="2262435" y="5008130"/>
            <a:ext cx="257962" cy="352762"/>
            <a:chOff x="897141" y="3359875"/>
            <a:chExt cx="257962" cy="352762"/>
          </a:xfrm>
          <a:solidFill>
            <a:schemeClr val="accent1"/>
          </a:solidFill>
        </p:grpSpPr>
        <p:sp>
          <p:nvSpPr>
            <p:cNvPr id="177" name="Google Shape;9650;p66"/>
            <p:cNvSpPr/>
            <p:nvPr/>
          </p:nvSpPr>
          <p:spPr>
            <a:xfrm>
              <a:off x="897141" y="3359875"/>
              <a:ext cx="257962" cy="352762"/>
            </a:xfrm>
            <a:custGeom>
              <a:avLst/>
              <a:rect l="l" t="t" r="r" b="b"/>
              <a:pathLst>
                <a:path w="8098" h="11074">
                  <a:moveTo>
                    <a:pt x="5204" y="334"/>
                  </a:moveTo>
                  <a:cubicBezTo>
                    <a:pt x="5240" y="334"/>
                    <a:pt x="5252" y="358"/>
                    <a:pt x="5252" y="382"/>
                  </a:cubicBezTo>
                  <a:lnTo>
                    <a:pt x="5252" y="810"/>
                  </a:lnTo>
                  <a:cubicBezTo>
                    <a:pt x="5252" y="834"/>
                    <a:pt x="5216" y="846"/>
                    <a:pt x="5204" y="846"/>
                  </a:cubicBezTo>
                  <a:lnTo>
                    <a:pt x="2870" y="846"/>
                  </a:lnTo>
                  <a:cubicBezTo>
                    <a:pt x="2865" y="848"/>
                    <a:pt x="2861" y="848"/>
                    <a:pt x="2857" y="848"/>
                  </a:cubicBezTo>
                  <a:cubicBezTo>
                    <a:pt x="2832" y="848"/>
                    <a:pt x="2823" y="817"/>
                    <a:pt x="2823" y="786"/>
                  </a:cubicBezTo>
                  <a:lnTo>
                    <a:pt x="2823" y="382"/>
                  </a:lnTo>
                  <a:cubicBezTo>
                    <a:pt x="2823" y="346"/>
                    <a:pt x="2858" y="334"/>
                    <a:pt x="2870" y="334"/>
                  </a:cubicBezTo>
                  <a:lnTo>
                    <a:pt x="5204" y="334"/>
                  </a:lnTo>
                  <a:close/>
                  <a:moveTo>
                    <a:pt x="2882" y="1"/>
                  </a:moveTo>
                  <a:cubicBezTo>
                    <a:pt x="2680" y="1"/>
                    <a:pt x="2513" y="167"/>
                    <a:pt x="2513" y="382"/>
                  </a:cubicBezTo>
                  <a:lnTo>
                    <a:pt x="2513" y="810"/>
                  </a:lnTo>
                  <a:cubicBezTo>
                    <a:pt x="2513" y="1001"/>
                    <a:pt x="2656" y="1167"/>
                    <a:pt x="2858" y="1179"/>
                  </a:cubicBezTo>
                  <a:lnTo>
                    <a:pt x="2858" y="4811"/>
                  </a:lnTo>
                  <a:cubicBezTo>
                    <a:pt x="2858" y="4906"/>
                    <a:pt x="2835" y="4977"/>
                    <a:pt x="2799" y="5061"/>
                  </a:cubicBezTo>
                  <a:lnTo>
                    <a:pt x="1906" y="6728"/>
                  </a:lnTo>
                  <a:lnTo>
                    <a:pt x="965" y="8502"/>
                  </a:lnTo>
                  <a:lnTo>
                    <a:pt x="489" y="9383"/>
                  </a:lnTo>
                  <a:lnTo>
                    <a:pt x="120" y="10085"/>
                  </a:lnTo>
                  <a:cubicBezTo>
                    <a:pt x="1" y="10288"/>
                    <a:pt x="13" y="10538"/>
                    <a:pt x="132" y="10752"/>
                  </a:cubicBezTo>
                  <a:cubicBezTo>
                    <a:pt x="251" y="10954"/>
                    <a:pt x="477" y="11073"/>
                    <a:pt x="715" y="11073"/>
                  </a:cubicBezTo>
                  <a:lnTo>
                    <a:pt x="3668" y="11073"/>
                  </a:lnTo>
                  <a:cubicBezTo>
                    <a:pt x="3763" y="11073"/>
                    <a:pt x="3835" y="11002"/>
                    <a:pt x="3835" y="10919"/>
                  </a:cubicBezTo>
                  <a:cubicBezTo>
                    <a:pt x="3835" y="10823"/>
                    <a:pt x="3763" y="10752"/>
                    <a:pt x="3668" y="10752"/>
                  </a:cubicBezTo>
                  <a:lnTo>
                    <a:pt x="715" y="10752"/>
                  </a:lnTo>
                  <a:cubicBezTo>
                    <a:pt x="596" y="10752"/>
                    <a:pt x="477" y="10692"/>
                    <a:pt x="418" y="10585"/>
                  </a:cubicBezTo>
                  <a:cubicBezTo>
                    <a:pt x="358" y="10478"/>
                    <a:pt x="334" y="10347"/>
                    <a:pt x="394" y="10240"/>
                  </a:cubicBezTo>
                  <a:lnTo>
                    <a:pt x="727" y="9621"/>
                  </a:lnTo>
                  <a:lnTo>
                    <a:pt x="1168" y="9621"/>
                  </a:lnTo>
                  <a:cubicBezTo>
                    <a:pt x="1263" y="9621"/>
                    <a:pt x="1334" y="9549"/>
                    <a:pt x="1334" y="9454"/>
                  </a:cubicBezTo>
                  <a:cubicBezTo>
                    <a:pt x="1334" y="9371"/>
                    <a:pt x="1263" y="9287"/>
                    <a:pt x="1168" y="9287"/>
                  </a:cubicBezTo>
                  <a:lnTo>
                    <a:pt x="894" y="9287"/>
                  </a:lnTo>
                  <a:lnTo>
                    <a:pt x="1191" y="8728"/>
                  </a:lnTo>
                  <a:lnTo>
                    <a:pt x="1632" y="8728"/>
                  </a:lnTo>
                  <a:cubicBezTo>
                    <a:pt x="1727" y="8728"/>
                    <a:pt x="1799" y="8656"/>
                    <a:pt x="1799" y="8561"/>
                  </a:cubicBezTo>
                  <a:cubicBezTo>
                    <a:pt x="1799" y="8478"/>
                    <a:pt x="1727" y="8394"/>
                    <a:pt x="1632" y="8394"/>
                  </a:cubicBezTo>
                  <a:lnTo>
                    <a:pt x="1370" y="8394"/>
                  </a:lnTo>
                  <a:lnTo>
                    <a:pt x="1668" y="7835"/>
                  </a:lnTo>
                  <a:lnTo>
                    <a:pt x="2108" y="7835"/>
                  </a:lnTo>
                  <a:cubicBezTo>
                    <a:pt x="2204" y="7835"/>
                    <a:pt x="2275" y="7763"/>
                    <a:pt x="2275" y="7668"/>
                  </a:cubicBezTo>
                  <a:cubicBezTo>
                    <a:pt x="2275" y="7585"/>
                    <a:pt x="2204" y="7502"/>
                    <a:pt x="2108" y="7502"/>
                  </a:cubicBezTo>
                  <a:lnTo>
                    <a:pt x="1834" y="7502"/>
                  </a:lnTo>
                  <a:lnTo>
                    <a:pt x="2132" y="6942"/>
                  </a:lnTo>
                  <a:lnTo>
                    <a:pt x="2585" y="6942"/>
                  </a:lnTo>
                  <a:cubicBezTo>
                    <a:pt x="2668" y="6942"/>
                    <a:pt x="2751" y="6870"/>
                    <a:pt x="2751" y="6775"/>
                  </a:cubicBezTo>
                  <a:cubicBezTo>
                    <a:pt x="2751" y="6692"/>
                    <a:pt x="2668" y="6609"/>
                    <a:pt x="2585" y="6609"/>
                  </a:cubicBezTo>
                  <a:lnTo>
                    <a:pt x="2311" y="6609"/>
                  </a:lnTo>
                  <a:lnTo>
                    <a:pt x="3085" y="5180"/>
                  </a:lnTo>
                  <a:cubicBezTo>
                    <a:pt x="3144" y="5061"/>
                    <a:pt x="3192" y="4930"/>
                    <a:pt x="3192" y="4775"/>
                  </a:cubicBezTo>
                  <a:lnTo>
                    <a:pt x="3192" y="1144"/>
                  </a:lnTo>
                  <a:lnTo>
                    <a:pt x="4930" y="1144"/>
                  </a:lnTo>
                  <a:lnTo>
                    <a:pt x="4930" y="4775"/>
                  </a:lnTo>
                  <a:cubicBezTo>
                    <a:pt x="4930" y="4918"/>
                    <a:pt x="4966" y="5061"/>
                    <a:pt x="5037" y="5180"/>
                  </a:cubicBezTo>
                  <a:lnTo>
                    <a:pt x="7716" y="10216"/>
                  </a:lnTo>
                  <a:cubicBezTo>
                    <a:pt x="7776" y="10323"/>
                    <a:pt x="7776" y="10454"/>
                    <a:pt x="7704" y="10550"/>
                  </a:cubicBezTo>
                  <a:cubicBezTo>
                    <a:pt x="7645" y="10657"/>
                    <a:pt x="7526" y="10716"/>
                    <a:pt x="7407" y="10716"/>
                  </a:cubicBezTo>
                  <a:lnTo>
                    <a:pt x="4430" y="10716"/>
                  </a:lnTo>
                  <a:cubicBezTo>
                    <a:pt x="4335" y="10716"/>
                    <a:pt x="4263" y="10788"/>
                    <a:pt x="4263" y="10883"/>
                  </a:cubicBezTo>
                  <a:cubicBezTo>
                    <a:pt x="4263" y="10978"/>
                    <a:pt x="4335" y="11050"/>
                    <a:pt x="4430" y="11050"/>
                  </a:cubicBezTo>
                  <a:lnTo>
                    <a:pt x="7407" y="11050"/>
                  </a:lnTo>
                  <a:cubicBezTo>
                    <a:pt x="7645" y="11050"/>
                    <a:pt x="7871" y="10931"/>
                    <a:pt x="7990" y="10716"/>
                  </a:cubicBezTo>
                  <a:cubicBezTo>
                    <a:pt x="8097" y="10538"/>
                    <a:pt x="8097" y="10288"/>
                    <a:pt x="7990" y="10085"/>
                  </a:cubicBezTo>
                  <a:lnTo>
                    <a:pt x="5311" y="5049"/>
                  </a:lnTo>
                  <a:cubicBezTo>
                    <a:pt x="5263" y="4977"/>
                    <a:pt x="5252" y="4882"/>
                    <a:pt x="5252" y="4799"/>
                  </a:cubicBezTo>
                  <a:lnTo>
                    <a:pt x="5252" y="1167"/>
                  </a:lnTo>
                  <a:cubicBezTo>
                    <a:pt x="5442" y="1155"/>
                    <a:pt x="5597" y="989"/>
                    <a:pt x="5597" y="798"/>
                  </a:cubicBezTo>
                  <a:lnTo>
                    <a:pt x="5597" y="382"/>
                  </a:lnTo>
                  <a:cubicBezTo>
                    <a:pt x="5597" y="167"/>
                    <a:pt x="5430" y="1"/>
                    <a:pt x="5216" y="1"/>
                  </a:cubicBezTo>
                  <a:lnTo>
                    <a:pt x="2882" y="1"/>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78" name="Google Shape;9651;p66"/>
            <p:cNvSpPr/>
            <p:nvPr/>
          </p:nvSpPr>
          <p:spPr>
            <a:xfrm>
              <a:off x="945688" y="3593691"/>
              <a:ext cx="160485" cy="89736"/>
            </a:xfrm>
            <a:custGeom>
              <a:avLst/>
              <a:rect l="l" t="t" r="r" b="b"/>
              <a:pathLst>
                <a:path w="5038" h="2817">
                  <a:moveTo>
                    <a:pt x="2535" y="339"/>
                  </a:moveTo>
                  <a:cubicBezTo>
                    <a:pt x="2817" y="339"/>
                    <a:pt x="3097" y="363"/>
                    <a:pt x="3370" y="412"/>
                  </a:cubicBezTo>
                  <a:lnTo>
                    <a:pt x="3513" y="447"/>
                  </a:lnTo>
                  <a:cubicBezTo>
                    <a:pt x="3608" y="459"/>
                    <a:pt x="3668" y="519"/>
                    <a:pt x="3716" y="602"/>
                  </a:cubicBezTo>
                  <a:lnTo>
                    <a:pt x="4680" y="2424"/>
                  </a:lnTo>
                  <a:cubicBezTo>
                    <a:pt x="4692" y="2459"/>
                    <a:pt x="4680" y="2471"/>
                    <a:pt x="4680" y="2483"/>
                  </a:cubicBezTo>
                  <a:cubicBezTo>
                    <a:pt x="4680" y="2495"/>
                    <a:pt x="4668" y="2519"/>
                    <a:pt x="4632" y="2519"/>
                  </a:cubicBezTo>
                  <a:lnTo>
                    <a:pt x="406" y="2519"/>
                  </a:lnTo>
                  <a:cubicBezTo>
                    <a:pt x="382" y="2519"/>
                    <a:pt x="358" y="2495"/>
                    <a:pt x="358" y="2483"/>
                  </a:cubicBezTo>
                  <a:cubicBezTo>
                    <a:pt x="358" y="2471"/>
                    <a:pt x="346" y="2459"/>
                    <a:pt x="358" y="2424"/>
                  </a:cubicBezTo>
                  <a:lnTo>
                    <a:pt x="1334" y="602"/>
                  </a:lnTo>
                  <a:cubicBezTo>
                    <a:pt x="1358" y="507"/>
                    <a:pt x="1430" y="459"/>
                    <a:pt x="1513" y="447"/>
                  </a:cubicBezTo>
                  <a:cubicBezTo>
                    <a:pt x="1847" y="375"/>
                    <a:pt x="2192" y="339"/>
                    <a:pt x="2535" y="339"/>
                  </a:cubicBezTo>
                  <a:close/>
                  <a:moveTo>
                    <a:pt x="2520" y="0"/>
                  </a:moveTo>
                  <a:cubicBezTo>
                    <a:pt x="2155" y="0"/>
                    <a:pt x="1791" y="42"/>
                    <a:pt x="1430" y="126"/>
                  </a:cubicBezTo>
                  <a:cubicBezTo>
                    <a:pt x="1275" y="162"/>
                    <a:pt x="1120" y="281"/>
                    <a:pt x="1037" y="435"/>
                  </a:cubicBezTo>
                  <a:lnTo>
                    <a:pt x="60" y="2269"/>
                  </a:lnTo>
                  <a:cubicBezTo>
                    <a:pt x="1" y="2388"/>
                    <a:pt x="1" y="2531"/>
                    <a:pt x="84" y="2638"/>
                  </a:cubicBezTo>
                  <a:cubicBezTo>
                    <a:pt x="156" y="2757"/>
                    <a:pt x="275" y="2817"/>
                    <a:pt x="406" y="2817"/>
                  </a:cubicBezTo>
                  <a:lnTo>
                    <a:pt x="4632" y="2817"/>
                  </a:lnTo>
                  <a:cubicBezTo>
                    <a:pt x="4763" y="2817"/>
                    <a:pt x="4882" y="2745"/>
                    <a:pt x="4954" y="2638"/>
                  </a:cubicBezTo>
                  <a:cubicBezTo>
                    <a:pt x="5037" y="2519"/>
                    <a:pt x="5037" y="2388"/>
                    <a:pt x="4978" y="2269"/>
                  </a:cubicBezTo>
                  <a:lnTo>
                    <a:pt x="4001" y="435"/>
                  </a:lnTo>
                  <a:cubicBezTo>
                    <a:pt x="3918" y="269"/>
                    <a:pt x="3763" y="162"/>
                    <a:pt x="3585" y="126"/>
                  </a:cubicBezTo>
                  <a:lnTo>
                    <a:pt x="3442" y="90"/>
                  </a:lnTo>
                  <a:cubicBezTo>
                    <a:pt x="3136" y="30"/>
                    <a:pt x="2828" y="0"/>
                    <a:pt x="2520"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79" name="Google Shape;9652;p66"/>
            <p:cNvSpPr/>
            <p:nvPr/>
          </p:nvSpPr>
          <p:spPr>
            <a:xfrm>
              <a:off x="1045076" y="3638256"/>
              <a:ext cx="27332" cy="27714"/>
            </a:xfrm>
            <a:custGeom>
              <a:avLst/>
              <a:rect l="l" t="t" r="r" b="b"/>
              <a:pathLst>
                <a:path w="858" h="870">
                  <a:moveTo>
                    <a:pt x="429" y="310"/>
                  </a:moveTo>
                  <a:cubicBezTo>
                    <a:pt x="488" y="310"/>
                    <a:pt x="548" y="358"/>
                    <a:pt x="548" y="429"/>
                  </a:cubicBezTo>
                  <a:cubicBezTo>
                    <a:pt x="548" y="489"/>
                    <a:pt x="500" y="548"/>
                    <a:pt x="429" y="548"/>
                  </a:cubicBezTo>
                  <a:cubicBezTo>
                    <a:pt x="369" y="548"/>
                    <a:pt x="310" y="501"/>
                    <a:pt x="310" y="429"/>
                  </a:cubicBezTo>
                  <a:cubicBezTo>
                    <a:pt x="322" y="370"/>
                    <a:pt x="369" y="310"/>
                    <a:pt x="429" y="310"/>
                  </a:cubicBezTo>
                  <a:close/>
                  <a:moveTo>
                    <a:pt x="429" y="1"/>
                  </a:moveTo>
                  <a:cubicBezTo>
                    <a:pt x="191" y="1"/>
                    <a:pt x="0" y="191"/>
                    <a:pt x="0" y="429"/>
                  </a:cubicBezTo>
                  <a:cubicBezTo>
                    <a:pt x="0" y="668"/>
                    <a:pt x="191" y="870"/>
                    <a:pt x="429" y="870"/>
                  </a:cubicBezTo>
                  <a:cubicBezTo>
                    <a:pt x="667" y="870"/>
                    <a:pt x="858" y="668"/>
                    <a:pt x="858" y="429"/>
                  </a:cubicBezTo>
                  <a:cubicBezTo>
                    <a:pt x="858" y="191"/>
                    <a:pt x="667" y="1"/>
                    <a:pt x="429"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80" name="Google Shape;9653;p66"/>
            <p:cNvSpPr/>
            <p:nvPr/>
          </p:nvSpPr>
          <p:spPr>
            <a:xfrm>
              <a:off x="976046" y="3643194"/>
              <a:ext cx="28096" cy="27332"/>
            </a:xfrm>
            <a:custGeom>
              <a:avLst/>
              <a:rect l="l" t="t" r="r" b="b"/>
              <a:pathLst>
                <a:path w="882" h="858">
                  <a:moveTo>
                    <a:pt x="453" y="310"/>
                  </a:moveTo>
                  <a:cubicBezTo>
                    <a:pt x="512" y="310"/>
                    <a:pt x="572" y="346"/>
                    <a:pt x="572" y="429"/>
                  </a:cubicBezTo>
                  <a:cubicBezTo>
                    <a:pt x="572" y="489"/>
                    <a:pt x="524" y="548"/>
                    <a:pt x="453" y="548"/>
                  </a:cubicBezTo>
                  <a:cubicBezTo>
                    <a:pt x="393" y="548"/>
                    <a:pt x="334" y="501"/>
                    <a:pt x="334" y="429"/>
                  </a:cubicBezTo>
                  <a:cubicBezTo>
                    <a:pt x="334" y="358"/>
                    <a:pt x="393" y="310"/>
                    <a:pt x="453" y="310"/>
                  </a:cubicBezTo>
                  <a:close/>
                  <a:moveTo>
                    <a:pt x="453" y="1"/>
                  </a:moveTo>
                  <a:cubicBezTo>
                    <a:pt x="215" y="1"/>
                    <a:pt x="24" y="191"/>
                    <a:pt x="24" y="429"/>
                  </a:cubicBezTo>
                  <a:cubicBezTo>
                    <a:pt x="0" y="667"/>
                    <a:pt x="215" y="858"/>
                    <a:pt x="453" y="858"/>
                  </a:cubicBezTo>
                  <a:cubicBezTo>
                    <a:pt x="691" y="858"/>
                    <a:pt x="881" y="667"/>
                    <a:pt x="881" y="429"/>
                  </a:cubicBezTo>
                  <a:cubicBezTo>
                    <a:pt x="881" y="191"/>
                    <a:pt x="691" y="1"/>
                    <a:pt x="453"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81" name="Google Shape;9654;p66"/>
            <p:cNvSpPr/>
            <p:nvPr/>
          </p:nvSpPr>
          <p:spPr>
            <a:xfrm>
              <a:off x="1004493" y="3613218"/>
              <a:ext cx="31505" cy="31154"/>
            </a:xfrm>
            <a:custGeom>
              <a:avLst/>
              <a:rect l="l" t="t" r="r" b="b"/>
              <a:pathLst>
                <a:path w="989" h="978">
                  <a:moveTo>
                    <a:pt x="500" y="322"/>
                  </a:moveTo>
                  <a:cubicBezTo>
                    <a:pt x="584" y="322"/>
                    <a:pt x="655" y="406"/>
                    <a:pt x="655" y="489"/>
                  </a:cubicBezTo>
                  <a:cubicBezTo>
                    <a:pt x="655" y="584"/>
                    <a:pt x="584" y="656"/>
                    <a:pt x="500" y="656"/>
                  </a:cubicBezTo>
                  <a:cubicBezTo>
                    <a:pt x="405" y="656"/>
                    <a:pt x="334" y="584"/>
                    <a:pt x="334" y="489"/>
                  </a:cubicBezTo>
                  <a:cubicBezTo>
                    <a:pt x="334" y="406"/>
                    <a:pt x="405" y="322"/>
                    <a:pt x="500" y="322"/>
                  </a:cubicBezTo>
                  <a:close/>
                  <a:moveTo>
                    <a:pt x="500" y="1"/>
                  </a:moveTo>
                  <a:cubicBezTo>
                    <a:pt x="227" y="1"/>
                    <a:pt x="0" y="227"/>
                    <a:pt x="0" y="489"/>
                  </a:cubicBezTo>
                  <a:cubicBezTo>
                    <a:pt x="0" y="763"/>
                    <a:pt x="227" y="977"/>
                    <a:pt x="500" y="977"/>
                  </a:cubicBezTo>
                  <a:cubicBezTo>
                    <a:pt x="762" y="977"/>
                    <a:pt x="989" y="763"/>
                    <a:pt x="989" y="489"/>
                  </a:cubicBezTo>
                  <a:cubicBezTo>
                    <a:pt x="989" y="227"/>
                    <a:pt x="762" y="1"/>
                    <a:pt x="500"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82" name="Google Shape;9655;p66"/>
            <p:cNvSpPr/>
            <p:nvPr/>
          </p:nvSpPr>
          <p:spPr>
            <a:xfrm>
              <a:off x="991209" y="3555975"/>
              <a:ext cx="31505" cy="31122"/>
            </a:xfrm>
            <a:custGeom>
              <a:avLst/>
              <a:rect l="l" t="t" r="r" b="b"/>
              <a:pathLst>
                <a:path w="989" h="977">
                  <a:moveTo>
                    <a:pt x="513" y="322"/>
                  </a:moveTo>
                  <a:cubicBezTo>
                    <a:pt x="596" y="322"/>
                    <a:pt x="679" y="393"/>
                    <a:pt x="679" y="488"/>
                  </a:cubicBezTo>
                  <a:cubicBezTo>
                    <a:pt x="679" y="572"/>
                    <a:pt x="596" y="655"/>
                    <a:pt x="513" y="655"/>
                  </a:cubicBezTo>
                  <a:cubicBezTo>
                    <a:pt x="417" y="655"/>
                    <a:pt x="346" y="572"/>
                    <a:pt x="346" y="488"/>
                  </a:cubicBezTo>
                  <a:cubicBezTo>
                    <a:pt x="346" y="393"/>
                    <a:pt x="417" y="322"/>
                    <a:pt x="513" y="322"/>
                  </a:cubicBezTo>
                  <a:close/>
                  <a:moveTo>
                    <a:pt x="501" y="0"/>
                  </a:moveTo>
                  <a:cubicBezTo>
                    <a:pt x="227" y="0"/>
                    <a:pt x="1" y="214"/>
                    <a:pt x="1" y="488"/>
                  </a:cubicBezTo>
                  <a:cubicBezTo>
                    <a:pt x="1" y="750"/>
                    <a:pt x="227" y="976"/>
                    <a:pt x="501" y="976"/>
                  </a:cubicBezTo>
                  <a:cubicBezTo>
                    <a:pt x="763" y="976"/>
                    <a:pt x="989" y="750"/>
                    <a:pt x="989" y="488"/>
                  </a:cubicBezTo>
                  <a:cubicBezTo>
                    <a:pt x="989" y="214"/>
                    <a:pt x="763" y="0"/>
                    <a:pt x="501"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83" name="Google Shape;9656;p66"/>
            <p:cNvSpPr/>
            <p:nvPr/>
          </p:nvSpPr>
          <p:spPr>
            <a:xfrm>
              <a:off x="1023447" y="3528261"/>
              <a:ext cx="31505" cy="31154"/>
            </a:xfrm>
            <a:custGeom>
              <a:avLst/>
              <a:rect l="l" t="t" r="r" b="b"/>
              <a:pathLst>
                <a:path w="989" h="978">
                  <a:moveTo>
                    <a:pt x="501" y="311"/>
                  </a:moveTo>
                  <a:cubicBezTo>
                    <a:pt x="584" y="311"/>
                    <a:pt x="655" y="394"/>
                    <a:pt x="655" y="477"/>
                  </a:cubicBezTo>
                  <a:cubicBezTo>
                    <a:pt x="655" y="572"/>
                    <a:pt x="584" y="644"/>
                    <a:pt x="501" y="644"/>
                  </a:cubicBezTo>
                  <a:cubicBezTo>
                    <a:pt x="405" y="644"/>
                    <a:pt x="334" y="572"/>
                    <a:pt x="334" y="477"/>
                  </a:cubicBezTo>
                  <a:cubicBezTo>
                    <a:pt x="334" y="394"/>
                    <a:pt x="405" y="311"/>
                    <a:pt x="501" y="311"/>
                  </a:cubicBezTo>
                  <a:close/>
                  <a:moveTo>
                    <a:pt x="501" y="1"/>
                  </a:moveTo>
                  <a:cubicBezTo>
                    <a:pt x="227" y="1"/>
                    <a:pt x="1" y="215"/>
                    <a:pt x="1" y="489"/>
                  </a:cubicBezTo>
                  <a:cubicBezTo>
                    <a:pt x="1" y="763"/>
                    <a:pt x="227" y="977"/>
                    <a:pt x="501" y="977"/>
                  </a:cubicBezTo>
                  <a:cubicBezTo>
                    <a:pt x="763" y="977"/>
                    <a:pt x="989" y="763"/>
                    <a:pt x="989" y="489"/>
                  </a:cubicBezTo>
                  <a:cubicBezTo>
                    <a:pt x="989" y="227"/>
                    <a:pt x="763" y="1"/>
                    <a:pt x="501"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84" name="Google Shape;9657;p66"/>
            <p:cNvSpPr/>
            <p:nvPr/>
          </p:nvSpPr>
          <p:spPr>
            <a:xfrm>
              <a:off x="1008284" y="3488442"/>
              <a:ext cx="28096" cy="27714"/>
            </a:xfrm>
            <a:custGeom>
              <a:avLst/>
              <a:rect l="l" t="t" r="r" b="b"/>
              <a:pathLst>
                <a:path w="882" h="870">
                  <a:moveTo>
                    <a:pt x="441" y="310"/>
                  </a:moveTo>
                  <a:cubicBezTo>
                    <a:pt x="500" y="310"/>
                    <a:pt x="560" y="358"/>
                    <a:pt x="560" y="429"/>
                  </a:cubicBezTo>
                  <a:cubicBezTo>
                    <a:pt x="560" y="513"/>
                    <a:pt x="512" y="548"/>
                    <a:pt x="441" y="548"/>
                  </a:cubicBezTo>
                  <a:cubicBezTo>
                    <a:pt x="381" y="548"/>
                    <a:pt x="322" y="513"/>
                    <a:pt x="322" y="429"/>
                  </a:cubicBezTo>
                  <a:cubicBezTo>
                    <a:pt x="322" y="370"/>
                    <a:pt x="358" y="310"/>
                    <a:pt x="441" y="310"/>
                  </a:cubicBezTo>
                  <a:close/>
                  <a:moveTo>
                    <a:pt x="441" y="1"/>
                  </a:moveTo>
                  <a:cubicBezTo>
                    <a:pt x="203" y="1"/>
                    <a:pt x="0" y="191"/>
                    <a:pt x="0" y="429"/>
                  </a:cubicBezTo>
                  <a:cubicBezTo>
                    <a:pt x="0" y="668"/>
                    <a:pt x="203" y="870"/>
                    <a:pt x="441" y="870"/>
                  </a:cubicBezTo>
                  <a:cubicBezTo>
                    <a:pt x="679" y="870"/>
                    <a:pt x="870" y="668"/>
                    <a:pt x="870" y="429"/>
                  </a:cubicBezTo>
                  <a:cubicBezTo>
                    <a:pt x="881" y="191"/>
                    <a:pt x="691" y="1"/>
                    <a:pt x="441"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grpSp>
        <p:nvGrpSpPr>
          <p:cNvPr id="185" name="Google Shape;9658;p66"/>
          <p:cNvGrpSpPr/>
          <p:nvPr/>
        </p:nvGrpSpPr>
        <p:grpSpPr>
          <a:xfrm>
            <a:off x="2698976" y="4992585"/>
            <a:ext cx="271213" cy="383088"/>
            <a:chOff x="1333682" y="3344330"/>
            <a:chExt cx="271213" cy="383088"/>
          </a:xfrm>
          <a:solidFill>
            <a:schemeClr val="accent1"/>
          </a:solidFill>
        </p:grpSpPr>
        <p:sp>
          <p:nvSpPr>
            <p:cNvPr id="186" name="Google Shape;9659;p66"/>
            <p:cNvSpPr/>
            <p:nvPr/>
          </p:nvSpPr>
          <p:spPr>
            <a:xfrm>
              <a:off x="1334065" y="3377332"/>
              <a:ext cx="270831" cy="350086"/>
            </a:xfrm>
            <a:custGeom>
              <a:avLst/>
              <a:rect l="l" t="t" r="r" b="b"/>
              <a:pathLst>
                <a:path w="8502" h="10990">
                  <a:moveTo>
                    <a:pt x="6502" y="0"/>
                  </a:moveTo>
                  <a:cubicBezTo>
                    <a:pt x="6406" y="0"/>
                    <a:pt x="6323" y="84"/>
                    <a:pt x="6323" y="191"/>
                  </a:cubicBezTo>
                  <a:cubicBezTo>
                    <a:pt x="6323" y="286"/>
                    <a:pt x="6406" y="369"/>
                    <a:pt x="6502" y="369"/>
                  </a:cubicBezTo>
                  <a:lnTo>
                    <a:pt x="7276" y="369"/>
                  </a:lnTo>
                  <a:cubicBezTo>
                    <a:pt x="7383" y="369"/>
                    <a:pt x="7454" y="441"/>
                    <a:pt x="7454" y="548"/>
                  </a:cubicBezTo>
                  <a:lnTo>
                    <a:pt x="7454" y="9490"/>
                  </a:lnTo>
                  <a:cubicBezTo>
                    <a:pt x="7454" y="9597"/>
                    <a:pt x="7383" y="9668"/>
                    <a:pt x="7276" y="9668"/>
                  </a:cubicBezTo>
                  <a:lnTo>
                    <a:pt x="537" y="9668"/>
                  </a:lnTo>
                  <a:cubicBezTo>
                    <a:pt x="429" y="9668"/>
                    <a:pt x="358" y="9597"/>
                    <a:pt x="358" y="9490"/>
                  </a:cubicBezTo>
                  <a:lnTo>
                    <a:pt x="358" y="8775"/>
                  </a:lnTo>
                  <a:cubicBezTo>
                    <a:pt x="358" y="8668"/>
                    <a:pt x="287" y="8597"/>
                    <a:pt x="179" y="8597"/>
                  </a:cubicBezTo>
                  <a:cubicBezTo>
                    <a:pt x="72" y="8597"/>
                    <a:pt x="1" y="8668"/>
                    <a:pt x="1" y="8775"/>
                  </a:cubicBezTo>
                  <a:lnTo>
                    <a:pt x="1" y="9490"/>
                  </a:lnTo>
                  <a:cubicBezTo>
                    <a:pt x="1" y="9787"/>
                    <a:pt x="239" y="10013"/>
                    <a:pt x="525" y="10013"/>
                  </a:cubicBezTo>
                  <a:lnTo>
                    <a:pt x="703" y="10013"/>
                  </a:lnTo>
                  <a:lnTo>
                    <a:pt x="703" y="10466"/>
                  </a:lnTo>
                  <a:cubicBezTo>
                    <a:pt x="703" y="10763"/>
                    <a:pt x="941" y="10990"/>
                    <a:pt x="1227" y="10990"/>
                  </a:cubicBezTo>
                  <a:lnTo>
                    <a:pt x="7966" y="10990"/>
                  </a:lnTo>
                  <a:cubicBezTo>
                    <a:pt x="8264" y="10990"/>
                    <a:pt x="8490" y="10752"/>
                    <a:pt x="8490" y="10466"/>
                  </a:cubicBezTo>
                  <a:lnTo>
                    <a:pt x="8490" y="10252"/>
                  </a:lnTo>
                  <a:cubicBezTo>
                    <a:pt x="8490" y="10144"/>
                    <a:pt x="8407" y="10073"/>
                    <a:pt x="8311" y="10073"/>
                  </a:cubicBezTo>
                  <a:cubicBezTo>
                    <a:pt x="8204" y="10073"/>
                    <a:pt x="8133" y="10144"/>
                    <a:pt x="8133" y="10252"/>
                  </a:cubicBezTo>
                  <a:lnTo>
                    <a:pt x="8133" y="10466"/>
                  </a:lnTo>
                  <a:cubicBezTo>
                    <a:pt x="8133" y="10573"/>
                    <a:pt x="8049" y="10644"/>
                    <a:pt x="7954" y="10644"/>
                  </a:cubicBezTo>
                  <a:lnTo>
                    <a:pt x="1203" y="10644"/>
                  </a:lnTo>
                  <a:cubicBezTo>
                    <a:pt x="1108" y="10644"/>
                    <a:pt x="1025" y="10573"/>
                    <a:pt x="1025" y="10466"/>
                  </a:cubicBezTo>
                  <a:lnTo>
                    <a:pt x="1025" y="10013"/>
                  </a:lnTo>
                  <a:lnTo>
                    <a:pt x="7264" y="10013"/>
                  </a:lnTo>
                  <a:cubicBezTo>
                    <a:pt x="7561" y="10013"/>
                    <a:pt x="7788" y="9775"/>
                    <a:pt x="7788" y="9490"/>
                  </a:cubicBezTo>
                  <a:lnTo>
                    <a:pt x="7788" y="1358"/>
                  </a:lnTo>
                  <a:lnTo>
                    <a:pt x="7966" y="1358"/>
                  </a:lnTo>
                  <a:cubicBezTo>
                    <a:pt x="8061" y="1358"/>
                    <a:pt x="8145" y="1441"/>
                    <a:pt x="8145" y="1536"/>
                  </a:cubicBezTo>
                  <a:lnTo>
                    <a:pt x="8145" y="9501"/>
                  </a:lnTo>
                  <a:cubicBezTo>
                    <a:pt x="8145" y="9573"/>
                    <a:pt x="8228" y="9656"/>
                    <a:pt x="8323" y="9656"/>
                  </a:cubicBezTo>
                  <a:cubicBezTo>
                    <a:pt x="8430" y="9656"/>
                    <a:pt x="8502" y="9573"/>
                    <a:pt x="8502" y="9478"/>
                  </a:cubicBezTo>
                  <a:lnTo>
                    <a:pt x="8502" y="1512"/>
                  </a:lnTo>
                  <a:cubicBezTo>
                    <a:pt x="8502" y="1215"/>
                    <a:pt x="8264" y="988"/>
                    <a:pt x="7978" y="988"/>
                  </a:cubicBezTo>
                  <a:lnTo>
                    <a:pt x="7799" y="988"/>
                  </a:lnTo>
                  <a:lnTo>
                    <a:pt x="7799" y="524"/>
                  </a:lnTo>
                  <a:cubicBezTo>
                    <a:pt x="7799" y="226"/>
                    <a:pt x="7561" y="0"/>
                    <a:pt x="7276" y="0"/>
                  </a:cubicBezTo>
                  <a:lnTo>
                    <a:pt x="6502" y="0"/>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87" name="Google Shape;9660;p66"/>
            <p:cNvSpPr/>
            <p:nvPr/>
          </p:nvSpPr>
          <p:spPr>
            <a:xfrm>
              <a:off x="1333682" y="3344330"/>
              <a:ext cx="189697" cy="292461"/>
            </a:xfrm>
            <a:custGeom>
              <a:avLst/>
              <a:rect l="l" t="t" r="r" b="b"/>
              <a:pathLst>
                <a:path w="5955" h="9181">
                  <a:moveTo>
                    <a:pt x="2430" y="370"/>
                  </a:moveTo>
                  <a:cubicBezTo>
                    <a:pt x="2489" y="370"/>
                    <a:pt x="2549" y="429"/>
                    <a:pt x="2549" y="489"/>
                  </a:cubicBezTo>
                  <a:lnTo>
                    <a:pt x="2549" y="727"/>
                  </a:lnTo>
                  <a:lnTo>
                    <a:pt x="1858" y="727"/>
                  </a:lnTo>
                  <a:lnTo>
                    <a:pt x="1858" y="489"/>
                  </a:lnTo>
                  <a:cubicBezTo>
                    <a:pt x="1858" y="429"/>
                    <a:pt x="1918" y="370"/>
                    <a:pt x="1977" y="370"/>
                  </a:cubicBezTo>
                  <a:lnTo>
                    <a:pt x="2430" y="370"/>
                  </a:lnTo>
                  <a:close/>
                  <a:moveTo>
                    <a:pt x="3037" y="1072"/>
                  </a:moveTo>
                  <a:cubicBezTo>
                    <a:pt x="3120" y="1072"/>
                    <a:pt x="3216" y="1143"/>
                    <a:pt x="3216" y="1251"/>
                  </a:cubicBezTo>
                  <a:lnTo>
                    <a:pt x="3216" y="1953"/>
                  </a:lnTo>
                  <a:lnTo>
                    <a:pt x="1215" y="1953"/>
                  </a:lnTo>
                  <a:lnTo>
                    <a:pt x="1215" y="1251"/>
                  </a:lnTo>
                  <a:cubicBezTo>
                    <a:pt x="1203" y="1167"/>
                    <a:pt x="1299" y="1072"/>
                    <a:pt x="1382" y="1072"/>
                  </a:cubicBezTo>
                  <a:lnTo>
                    <a:pt x="3037" y="1072"/>
                  </a:lnTo>
                  <a:close/>
                  <a:moveTo>
                    <a:pt x="1977" y="0"/>
                  </a:moveTo>
                  <a:cubicBezTo>
                    <a:pt x="1727" y="0"/>
                    <a:pt x="1501" y="203"/>
                    <a:pt x="1501" y="477"/>
                  </a:cubicBezTo>
                  <a:lnTo>
                    <a:pt x="1501" y="715"/>
                  </a:lnTo>
                  <a:lnTo>
                    <a:pt x="1370" y="715"/>
                  </a:lnTo>
                  <a:cubicBezTo>
                    <a:pt x="1156" y="715"/>
                    <a:pt x="977" y="834"/>
                    <a:pt x="894" y="1012"/>
                  </a:cubicBezTo>
                  <a:lnTo>
                    <a:pt x="525" y="1012"/>
                  </a:lnTo>
                  <a:cubicBezTo>
                    <a:pt x="227" y="1012"/>
                    <a:pt x="1" y="1251"/>
                    <a:pt x="1" y="1536"/>
                  </a:cubicBezTo>
                  <a:lnTo>
                    <a:pt x="1" y="8990"/>
                  </a:lnTo>
                  <a:cubicBezTo>
                    <a:pt x="13" y="9109"/>
                    <a:pt x="84" y="9180"/>
                    <a:pt x="191" y="9180"/>
                  </a:cubicBezTo>
                  <a:cubicBezTo>
                    <a:pt x="299" y="9180"/>
                    <a:pt x="370" y="9109"/>
                    <a:pt x="370" y="9002"/>
                  </a:cubicBezTo>
                  <a:lnTo>
                    <a:pt x="370" y="1548"/>
                  </a:lnTo>
                  <a:cubicBezTo>
                    <a:pt x="370" y="1441"/>
                    <a:pt x="441" y="1370"/>
                    <a:pt x="549" y="1370"/>
                  </a:cubicBezTo>
                  <a:lnTo>
                    <a:pt x="858" y="1370"/>
                  </a:lnTo>
                  <a:lnTo>
                    <a:pt x="858" y="1965"/>
                  </a:lnTo>
                  <a:cubicBezTo>
                    <a:pt x="858" y="2144"/>
                    <a:pt x="1013" y="2310"/>
                    <a:pt x="1203" y="2310"/>
                  </a:cubicBezTo>
                  <a:lnTo>
                    <a:pt x="3228" y="2310"/>
                  </a:lnTo>
                  <a:cubicBezTo>
                    <a:pt x="3406" y="2310"/>
                    <a:pt x="3573" y="2155"/>
                    <a:pt x="3573" y="1965"/>
                  </a:cubicBezTo>
                  <a:lnTo>
                    <a:pt x="3573" y="1370"/>
                  </a:lnTo>
                  <a:lnTo>
                    <a:pt x="5775" y="1370"/>
                  </a:lnTo>
                  <a:cubicBezTo>
                    <a:pt x="5883" y="1370"/>
                    <a:pt x="5954" y="1298"/>
                    <a:pt x="5954" y="1191"/>
                  </a:cubicBezTo>
                  <a:cubicBezTo>
                    <a:pt x="5954" y="1084"/>
                    <a:pt x="5883" y="1012"/>
                    <a:pt x="5775" y="1012"/>
                  </a:cubicBezTo>
                  <a:lnTo>
                    <a:pt x="3513" y="1012"/>
                  </a:lnTo>
                  <a:cubicBezTo>
                    <a:pt x="3418" y="834"/>
                    <a:pt x="3239" y="715"/>
                    <a:pt x="3037" y="715"/>
                  </a:cubicBezTo>
                  <a:lnTo>
                    <a:pt x="2906" y="715"/>
                  </a:lnTo>
                  <a:lnTo>
                    <a:pt x="2906" y="477"/>
                  </a:lnTo>
                  <a:cubicBezTo>
                    <a:pt x="2906" y="227"/>
                    <a:pt x="2692" y="0"/>
                    <a:pt x="2430" y="0"/>
                  </a:cubicBezTo>
                  <a:lnTo>
                    <a:pt x="1977" y="0"/>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88" name="Google Shape;9661;p66"/>
            <p:cNvSpPr/>
            <p:nvPr/>
          </p:nvSpPr>
          <p:spPr>
            <a:xfrm>
              <a:off x="1444060" y="3469488"/>
              <a:ext cx="100917" cy="11404"/>
            </a:xfrm>
            <a:custGeom>
              <a:avLst/>
              <a:rect l="l" t="t" r="r" b="b"/>
              <a:pathLst>
                <a:path w="3168" h="358">
                  <a:moveTo>
                    <a:pt x="179" y="0"/>
                  </a:moveTo>
                  <a:cubicBezTo>
                    <a:pt x="72" y="0"/>
                    <a:pt x="1" y="72"/>
                    <a:pt x="1" y="179"/>
                  </a:cubicBezTo>
                  <a:cubicBezTo>
                    <a:pt x="1" y="286"/>
                    <a:pt x="72" y="358"/>
                    <a:pt x="179" y="358"/>
                  </a:cubicBezTo>
                  <a:lnTo>
                    <a:pt x="2989" y="358"/>
                  </a:lnTo>
                  <a:cubicBezTo>
                    <a:pt x="3096" y="358"/>
                    <a:pt x="3168" y="286"/>
                    <a:pt x="3168" y="179"/>
                  </a:cubicBezTo>
                  <a:cubicBezTo>
                    <a:pt x="3168" y="72"/>
                    <a:pt x="3084" y="0"/>
                    <a:pt x="2989" y="0"/>
                  </a:cubicBezTo>
                  <a:lnTo>
                    <a:pt x="179" y="0"/>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89" name="Google Shape;9662;p66"/>
            <p:cNvSpPr/>
            <p:nvPr/>
          </p:nvSpPr>
          <p:spPr>
            <a:xfrm>
              <a:off x="1444060" y="3493762"/>
              <a:ext cx="100917" cy="11404"/>
            </a:xfrm>
            <a:custGeom>
              <a:avLst/>
              <a:rect l="l" t="t" r="r" b="b"/>
              <a:pathLst>
                <a:path w="3168" h="358">
                  <a:moveTo>
                    <a:pt x="179" y="0"/>
                  </a:moveTo>
                  <a:cubicBezTo>
                    <a:pt x="72" y="0"/>
                    <a:pt x="1" y="72"/>
                    <a:pt x="1" y="179"/>
                  </a:cubicBezTo>
                  <a:cubicBezTo>
                    <a:pt x="1" y="286"/>
                    <a:pt x="72" y="358"/>
                    <a:pt x="179" y="358"/>
                  </a:cubicBezTo>
                  <a:lnTo>
                    <a:pt x="2989" y="358"/>
                  </a:lnTo>
                  <a:cubicBezTo>
                    <a:pt x="3096" y="358"/>
                    <a:pt x="3168" y="286"/>
                    <a:pt x="3168" y="179"/>
                  </a:cubicBezTo>
                  <a:cubicBezTo>
                    <a:pt x="3168" y="72"/>
                    <a:pt x="3084" y="0"/>
                    <a:pt x="2989" y="0"/>
                  </a:cubicBezTo>
                  <a:lnTo>
                    <a:pt x="179" y="0"/>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90" name="Google Shape;9663;p66"/>
            <p:cNvSpPr/>
            <p:nvPr/>
          </p:nvSpPr>
          <p:spPr>
            <a:xfrm>
              <a:off x="1444060" y="3541927"/>
              <a:ext cx="100917" cy="11404"/>
            </a:xfrm>
            <a:custGeom>
              <a:avLst/>
              <a:rect l="l" t="t" r="r" b="b"/>
              <a:pathLst>
                <a:path w="3168" h="358">
                  <a:moveTo>
                    <a:pt x="179" y="1"/>
                  </a:moveTo>
                  <a:cubicBezTo>
                    <a:pt x="72" y="1"/>
                    <a:pt x="1" y="84"/>
                    <a:pt x="1" y="179"/>
                  </a:cubicBezTo>
                  <a:cubicBezTo>
                    <a:pt x="1" y="286"/>
                    <a:pt x="72" y="358"/>
                    <a:pt x="179" y="358"/>
                  </a:cubicBezTo>
                  <a:lnTo>
                    <a:pt x="2989" y="358"/>
                  </a:lnTo>
                  <a:cubicBezTo>
                    <a:pt x="3096" y="358"/>
                    <a:pt x="3168" y="286"/>
                    <a:pt x="3168" y="179"/>
                  </a:cubicBezTo>
                  <a:cubicBezTo>
                    <a:pt x="3168" y="84"/>
                    <a:pt x="3084" y="1"/>
                    <a:pt x="2989" y="1"/>
                  </a:cubicBezTo>
                  <a:lnTo>
                    <a:pt x="179" y="1"/>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91" name="Google Shape;9664;p66"/>
            <p:cNvSpPr/>
            <p:nvPr/>
          </p:nvSpPr>
          <p:spPr>
            <a:xfrm>
              <a:off x="1444060" y="3565818"/>
              <a:ext cx="100917" cy="11404"/>
            </a:xfrm>
            <a:custGeom>
              <a:avLst/>
              <a:rect l="l" t="t" r="r" b="b"/>
              <a:pathLst>
                <a:path w="3168" h="358">
                  <a:moveTo>
                    <a:pt x="179" y="1"/>
                  </a:moveTo>
                  <a:cubicBezTo>
                    <a:pt x="72" y="1"/>
                    <a:pt x="1" y="72"/>
                    <a:pt x="1" y="179"/>
                  </a:cubicBezTo>
                  <a:cubicBezTo>
                    <a:pt x="1" y="286"/>
                    <a:pt x="72" y="358"/>
                    <a:pt x="179" y="358"/>
                  </a:cubicBezTo>
                  <a:lnTo>
                    <a:pt x="2989" y="358"/>
                  </a:lnTo>
                  <a:cubicBezTo>
                    <a:pt x="3096" y="358"/>
                    <a:pt x="3168" y="286"/>
                    <a:pt x="3168" y="179"/>
                  </a:cubicBezTo>
                  <a:cubicBezTo>
                    <a:pt x="3168" y="72"/>
                    <a:pt x="3084" y="1"/>
                    <a:pt x="2989" y="1"/>
                  </a:cubicBezTo>
                  <a:lnTo>
                    <a:pt x="179" y="1"/>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92" name="Google Shape;9665;p66"/>
            <p:cNvSpPr/>
            <p:nvPr/>
          </p:nvSpPr>
          <p:spPr>
            <a:xfrm>
              <a:off x="1444060" y="3614747"/>
              <a:ext cx="100917" cy="11404"/>
            </a:xfrm>
            <a:custGeom>
              <a:avLst/>
              <a:rect l="l" t="t" r="r" b="b"/>
              <a:pathLst>
                <a:path w="3168" h="358">
                  <a:moveTo>
                    <a:pt x="179" y="1"/>
                  </a:moveTo>
                  <a:cubicBezTo>
                    <a:pt x="72" y="1"/>
                    <a:pt x="1" y="72"/>
                    <a:pt x="1" y="179"/>
                  </a:cubicBezTo>
                  <a:cubicBezTo>
                    <a:pt x="1" y="274"/>
                    <a:pt x="72" y="358"/>
                    <a:pt x="179" y="358"/>
                  </a:cubicBezTo>
                  <a:lnTo>
                    <a:pt x="2989" y="358"/>
                  </a:lnTo>
                  <a:cubicBezTo>
                    <a:pt x="3096" y="358"/>
                    <a:pt x="3168" y="274"/>
                    <a:pt x="3168" y="179"/>
                  </a:cubicBezTo>
                  <a:cubicBezTo>
                    <a:pt x="3168" y="72"/>
                    <a:pt x="3084" y="1"/>
                    <a:pt x="2989" y="1"/>
                  </a:cubicBezTo>
                  <a:lnTo>
                    <a:pt x="179" y="1"/>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93" name="Google Shape;9666;p66"/>
            <p:cNvSpPr/>
            <p:nvPr/>
          </p:nvSpPr>
          <p:spPr>
            <a:xfrm>
              <a:off x="1444060" y="3638256"/>
              <a:ext cx="100917" cy="11404"/>
            </a:xfrm>
            <a:custGeom>
              <a:avLst/>
              <a:rect l="l" t="t" r="r" b="b"/>
              <a:pathLst>
                <a:path w="3168" h="358">
                  <a:moveTo>
                    <a:pt x="179" y="1"/>
                  </a:moveTo>
                  <a:cubicBezTo>
                    <a:pt x="72" y="1"/>
                    <a:pt x="1" y="72"/>
                    <a:pt x="1" y="179"/>
                  </a:cubicBezTo>
                  <a:cubicBezTo>
                    <a:pt x="1" y="287"/>
                    <a:pt x="72" y="358"/>
                    <a:pt x="179" y="358"/>
                  </a:cubicBezTo>
                  <a:lnTo>
                    <a:pt x="2989" y="358"/>
                  </a:lnTo>
                  <a:cubicBezTo>
                    <a:pt x="3096" y="358"/>
                    <a:pt x="3168" y="287"/>
                    <a:pt x="3168" y="179"/>
                  </a:cubicBezTo>
                  <a:cubicBezTo>
                    <a:pt x="3168" y="72"/>
                    <a:pt x="3084" y="1"/>
                    <a:pt x="2989" y="1"/>
                  </a:cubicBezTo>
                  <a:lnTo>
                    <a:pt x="179" y="1"/>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94" name="Google Shape;9667;p66"/>
            <p:cNvSpPr/>
            <p:nvPr/>
          </p:nvSpPr>
          <p:spPr>
            <a:xfrm>
              <a:off x="1371622" y="3459454"/>
              <a:ext cx="70208" cy="57084"/>
            </a:xfrm>
            <a:custGeom>
              <a:avLst/>
              <a:rect l="l" t="t" r="r" b="b"/>
              <a:pathLst>
                <a:path w="2204" h="1792">
                  <a:moveTo>
                    <a:pt x="1417" y="387"/>
                  </a:moveTo>
                  <a:lnTo>
                    <a:pt x="1417" y="470"/>
                  </a:lnTo>
                  <a:lnTo>
                    <a:pt x="1072" y="768"/>
                  </a:lnTo>
                  <a:lnTo>
                    <a:pt x="905" y="589"/>
                  </a:lnTo>
                  <a:cubicBezTo>
                    <a:pt x="873" y="544"/>
                    <a:pt x="823" y="523"/>
                    <a:pt x="773" y="523"/>
                  </a:cubicBezTo>
                  <a:cubicBezTo>
                    <a:pt x="731" y="523"/>
                    <a:pt x="688" y="538"/>
                    <a:pt x="655" y="566"/>
                  </a:cubicBezTo>
                  <a:cubicBezTo>
                    <a:pt x="584" y="625"/>
                    <a:pt x="584" y="744"/>
                    <a:pt x="632" y="827"/>
                  </a:cubicBezTo>
                  <a:lnTo>
                    <a:pt x="917" y="1125"/>
                  </a:lnTo>
                  <a:cubicBezTo>
                    <a:pt x="953" y="1161"/>
                    <a:pt x="989" y="1185"/>
                    <a:pt x="1048" y="1185"/>
                  </a:cubicBezTo>
                  <a:cubicBezTo>
                    <a:pt x="1096" y="1185"/>
                    <a:pt x="1132" y="1161"/>
                    <a:pt x="1167" y="1137"/>
                  </a:cubicBezTo>
                  <a:lnTo>
                    <a:pt x="1429" y="923"/>
                  </a:lnTo>
                  <a:lnTo>
                    <a:pt x="1417" y="1447"/>
                  </a:lnTo>
                  <a:lnTo>
                    <a:pt x="358" y="1447"/>
                  </a:lnTo>
                  <a:lnTo>
                    <a:pt x="358" y="387"/>
                  </a:lnTo>
                  <a:lnTo>
                    <a:pt x="1417" y="387"/>
                  </a:lnTo>
                  <a:close/>
                  <a:moveTo>
                    <a:pt x="2007" y="1"/>
                  </a:moveTo>
                  <a:cubicBezTo>
                    <a:pt x="1966" y="1"/>
                    <a:pt x="1925" y="17"/>
                    <a:pt x="1894" y="54"/>
                  </a:cubicBezTo>
                  <a:lnTo>
                    <a:pt x="1727" y="185"/>
                  </a:lnTo>
                  <a:cubicBezTo>
                    <a:pt x="1679" y="89"/>
                    <a:pt x="1596" y="30"/>
                    <a:pt x="1489" y="30"/>
                  </a:cubicBezTo>
                  <a:lnTo>
                    <a:pt x="263" y="30"/>
                  </a:lnTo>
                  <a:cubicBezTo>
                    <a:pt x="120" y="30"/>
                    <a:pt x="1" y="149"/>
                    <a:pt x="1" y="304"/>
                  </a:cubicBezTo>
                  <a:lnTo>
                    <a:pt x="1" y="1518"/>
                  </a:lnTo>
                  <a:cubicBezTo>
                    <a:pt x="1" y="1673"/>
                    <a:pt x="120" y="1792"/>
                    <a:pt x="263" y="1792"/>
                  </a:cubicBezTo>
                  <a:lnTo>
                    <a:pt x="1489" y="1792"/>
                  </a:lnTo>
                  <a:cubicBezTo>
                    <a:pt x="1632" y="1792"/>
                    <a:pt x="1751" y="1673"/>
                    <a:pt x="1751" y="1518"/>
                  </a:cubicBezTo>
                  <a:lnTo>
                    <a:pt x="1751" y="613"/>
                  </a:lnTo>
                  <a:lnTo>
                    <a:pt x="2108" y="304"/>
                  </a:lnTo>
                  <a:cubicBezTo>
                    <a:pt x="2203" y="256"/>
                    <a:pt x="2203" y="137"/>
                    <a:pt x="2144" y="65"/>
                  </a:cubicBezTo>
                  <a:cubicBezTo>
                    <a:pt x="2111" y="26"/>
                    <a:pt x="2059" y="1"/>
                    <a:pt x="2007"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95" name="Google Shape;9668;p66"/>
            <p:cNvSpPr/>
            <p:nvPr/>
          </p:nvSpPr>
          <p:spPr>
            <a:xfrm>
              <a:off x="1371622" y="3532434"/>
              <a:ext cx="70208" cy="56543"/>
            </a:xfrm>
            <a:custGeom>
              <a:avLst/>
              <a:rect l="l" t="t" r="r" b="b"/>
              <a:pathLst>
                <a:path w="2204" h="1775">
                  <a:moveTo>
                    <a:pt x="1417" y="382"/>
                  </a:moveTo>
                  <a:lnTo>
                    <a:pt x="1417" y="465"/>
                  </a:lnTo>
                  <a:lnTo>
                    <a:pt x="1072" y="763"/>
                  </a:lnTo>
                  <a:lnTo>
                    <a:pt x="905" y="584"/>
                  </a:lnTo>
                  <a:cubicBezTo>
                    <a:pt x="874" y="547"/>
                    <a:pt x="827" y="529"/>
                    <a:pt x="779" y="529"/>
                  </a:cubicBezTo>
                  <a:cubicBezTo>
                    <a:pt x="734" y="529"/>
                    <a:pt x="690" y="544"/>
                    <a:pt x="655" y="572"/>
                  </a:cubicBezTo>
                  <a:cubicBezTo>
                    <a:pt x="584" y="632"/>
                    <a:pt x="584" y="751"/>
                    <a:pt x="632" y="822"/>
                  </a:cubicBezTo>
                  <a:lnTo>
                    <a:pt x="917" y="1120"/>
                  </a:lnTo>
                  <a:cubicBezTo>
                    <a:pt x="953" y="1168"/>
                    <a:pt x="989" y="1180"/>
                    <a:pt x="1048" y="1180"/>
                  </a:cubicBezTo>
                  <a:cubicBezTo>
                    <a:pt x="1096" y="1180"/>
                    <a:pt x="1132" y="1168"/>
                    <a:pt x="1167" y="1132"/>
                  </a:cubicBezTo>
                  <a:lnTo>
                    <a:pt x="1429" y="930"/>
                  </a:lnTo>
                  <a:lnTo>
                    <a:pt x="1417" y="1430"/>
                  </a:lnTo>
                  <a:lnTo>
                    <a:pt x="358" y="1430"/>
                  </a:lnTo>
                  <a:lnTo>
                    <a:pt x="358" y="382"/>
                  </a:lnTo>
                  <a:lnTo>
                    <a:pt x="1417" y="382"/>
                  </a:lnTo>
                  <a:close/>
                  <a:moveTo>
                    <a:pt x="2012" y="1"/>
                  </a:moveTo>
                  <a:cubicBezTo>
                    <a:pt x="1969" y="1"/>
                    <a:pt x="1926" y="16"/>
                    <a:pt x="1894" y="49"/>
                  </a:cubicBezTo>
                  <a:lnTo>
                    <a:pt x="1727" y="180"/>
                  </a:lnTo>
                  <a:cubicBezTo>
                    <a:pt x="1679" y="96"/>
                    <a:pt x="1596" y="13"/>
                    <a:pt x="1489" y="13"/>
                  </a:cubicBezTo>
                  <a:lnTo>
                    <a:pt x="263" y="13"/>
                  </a:lnTo>
                  <a:cubicBezTo>
                    <a:pt x="120" y="13"/>
                    <a:pt x="1" y="132"/>
                    <a:pt x="1" y="287"/>
                  </a:cubicBezTo>
                  <a:lnTo>
                    <a:pt x="1" y="1501"/>
                  </a:lnTo>
                  <a:cubicBezTo>
                    <a:pt x="1" y="1656"/>
                    <a:pt x="120" y="1775"/>
                    <a:pt x="263" y="1775"/>
                  </a:cubicBezTo>
                  <a:lnTo>
                    <a:pt x="1489" y="1775"/>
                  </a:lnTo>
                  <a:cubicBezTo>
                    <a:pt x="1632" y="1775"/>
                    <a:pt x="1751" y="1656"/>
                    <a:pt x="1751" y="1501"/>
                  </a:cubicBezTo>
                  <a:lnTo>
                    <a:pt x="1751" y="608"/>
                  </a:lnTo>
                  <a:lnTo>
                    <a:pt x="2108" y="299"/>
                  </a:lnTo>
                  <a:cubicBezTo>
                    <a:pt x="2203" y="239"/>
                    <a:pt x="2203" y="144"/>
                    <a:pt x="2144" y="60"/>
                  </a:cubicBezTo>
                  <a:cubicBezTo>
                    <a:pt x="2111" y="22"/>
                    <a:pt x="2062" y="1"/>
                    <a:pt x="2012"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96" name="Google Shape;9669;p66"/>
            <p:cNvSpPr/>
            <p:nvPr/>
          </p:nvSpPr>
          <p:spPr>
            <a:xfrm>
              <a:off x="1371622" y="3605254"/>
              <a:ext cx="70208" cy="55810"/>
            </a:xfrm>
            <a:custGeom>
              <a:avLst/>
              <a:rect l="l" t="t" r="r" b="b"/>
              <a:pathLst>
                <a:path w="2204" h="1752">
                  <a:moveTo>
                    <a:pt x="1417" y="358"/>
                  </a:moveTo>
                  <a:lnTo>
                    <a:pt x="1417" y="489"/>
                  </a:lnTo>
                  <a:lnTo>
                    <a:pt x="1072" y="787"/>
                  </a:lnTo>
                  <a:lnTo>
                    <a:pt x="905" y="608"/>
                  </a:lnTo>
                  <a:cubicBezTo>
                    <a:pt x="874" y="571"/>
                    <a:pt x="827" y="553"/>
                    <a:pt x="779" y="553"/>
                  </a:cubicBezTo>
                  <a:cubicBezTo>
                    <a:pt x="734" y="553"/>
                    <a:pt x="690" y="568"/>
                    <a:pt x="655" y="596"/>
                  </a:cubicBezTo>
                  <a:cubicBezTo>
                    <a:pt x="584" y="644"/>
                    <a:pt x="584" y="775"/>
                    <a:pt x="632" y="846"/>
                  </a:cubicBezTo>
                  <a:lnTo>
                    <a:pt x="917" y="1144"/>
                  </a:lnTo>
                  <a:cubicBezTo>
                    <a:pt x="953" y="1192"/>
                    <a:pt x="989" y="1203"/>
                    <a:pt x="1048" y="1203"/>
                  </a:cubicBezTo>
                  <a:cubicBezTo>
                    <a:pt x="1096" y="1203"/>
                    <a:pt x="1132" y="1192"/>
                    <a:pt x="1167" y="1156"/>
                  </a:cubicBezTo>
                  <a:lnTo>
                    <a:pt x="1429" y="953"/>
                  </a:lnTo>
                  <a:lnTo>
                    <a:pt x="1417" y="1406"/>
                  </a:lnTo>
                  <a:lnTo>
                    <a:pt x="358" y="1406"/>
                  </a:lnTo>
                  <a:lnTo>
                    <a:pt x="358" y="358"/>
                  </a:lnTo>
                  <a:lnTo>
                    <a:pt x="1417" y="358"/>
                  </a:lnTo>
                  <a:close/>
                  <a:moveTo>
                    <a:pt x="263" y="1"/>
                  </a:moveTo>
                  <a:cubicBezTo>
                    <a:pt x="120" y="1"/>
                    <a:pt x="1" y="120"/>
                    <a:pt x="1" y="263"/>
                  </a:cubicBezTo>
                  <a:lnTo>
                    <a:pt x="1" y="1489"/>
                  </a:lnTo>
                  <a:cubicBezTo>
                    <a:pt x="1" y="1632"/>
                    <a:pt x="120" y="1751"/>
                    <a:pt x="263" y="1751"/>
                  </a:cubicBezTo>
                  <a:lnTo>
                    <a:pt x="1489" y="1751"/>
                  </a:lnTo>
                  <a:cubicBezTo>
                    <a:pt x="1632" y="1751"/>
                    <a:pt x="1751" y="1632"/>
                    <a:pt x="1751" y="1489"/>
                  </a:cubicBezTo>
                  <a:lnTo>
                    <a:pt x="1751" y="632"/>
                  </a:lnTo>
                  <a:lnTo>
                    <a:pt x="2108" y="322"/>
                  </a:lnTo>
                  <a:cubicBezTo>
                    <a:pt x="2191" y="263"/>
                    <a:pt x="2203" y="144"/>
                    <a:pt x="2132" y="72"/>
                  </a:cubicBezTo>
                  <a:cubicBezTo>
                    <a:pt x="2107" y="47"/>
                    <a:pt x="2062" y="32"/>
                    <a:pt x="2014" y="32"/>
                  </a:cubicBezTo>
                  <a:cubicBezTo>
                    <a:pt x="1972" y="32"/>
                    <a:pt x="1927" y="44"/>
                    <a:pt x="1894" y="72"/>
                  </a:cubicBezTo>
                  <a:lnTo>
                    <a:pt x="1739" y="191"/>
                  </a:lnTo>
                  <a:cubicBezTo>
                    <a:pt x="1715" y="84"/>
                    <a:pt x="1608" y="1"/>
                    <a:pt x="1489" y="1"/>
                  </a:cubicBezTo>
                  <a:lnTo>
                    <a:pt x="263" y="1"/>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grpSp>
        <p:nvGrpSpPr>
          <p:cNvPr id="197" name="Google Shape;9670;p66"/>
          <p:cNvGrpSpPr/>
          <p:nvPr/>
        </p:nvGrpSpPr>
        <p:grpSpPr>
          <a:xfrm>
            <a:off x="8029688" y="4995229"/>
            <a:ext cx="353113" cy="351998"/>
            <a:chOff x="6664394" y="3346974"/>
            <a:chExt cx="353113" cy="351998"/>
          </a:xfrm>
          <a:solidFill>
            <a:schemeClr val="accent1"/>
          </a:solidFill>
        </p:grpSpPr>
        <p:sp>
          <p:nvSpPr>
            <p:cNvPr id="198" name="Google Shape;9671;p66"/>
            <p:cNvSpPr/>
            <p:nvPr/>
          </p:nvSpPr>
          <p:spPr>
            <a:xfrm>
              <a:off x="6788023" y="3450917"/>
              <a:ext cx="37207" cy="37175"/>
            </a:xfrm>
            <a:custGeom>
              <a:avLst/>
              <a:rect l="l" t="t" r="r" b="b"/>
              <a:pathLst>
                <a:path w="1168" h="1167">
                  <a:moveTo>
                    <a:pt x="572" y="333"/>
                  </a:moveTo>
                  <a:cubicBezTo>
                    <a:pt x="703" y="333"/>
                    <a:pt x="822" y="453"/>
                    <a:pt x="822" y="583"/>
                  </a:cubicBezTo>
                  <a:cubicBezTo>
                    <a:pt x="822" y="738"/>
                    <a:pt x="703" y="834"/>
                    <a:pt x="572" y="834"/>
                  </a:cubicBezTo>
                  <a:cubicBezTo>
                    <a:pt x="429" y="834"/>
                    <a:pt x="310" y="738"/>
                    <a:pt x="310" y="583"/>
                  </a:cubicBezTo>
                  <a:cubicBezTo>
                    <a:pt x="310" y="441"/>
                    <a:pt x="429" y="333"/>
                    <a:pt x="572" y="333"/>
                  </a:cubicBezTo>
                  <a:close/>
                  <a:moveTo>
                    <a:pt x="584" y="0"/>
                  </a:moveTo>
                  <a:cubicBezTo>
                    <a:pt x="251" y="0"/>
                    <a:pt x="1" y="274"/>
                    <a:pt x="1" y="583"/>
                  </a:cubicBezTo>
                  <a:cubicBezTo>
                    <a:pt x="1" y="917"/>
                    <a:pt x="275" y="1167"/>
                    <a:pt x="584" y="1167"/>
                  </a:cubicBezTo>
                  <a:cubicBezTo>
                    <a:pt x="894" y="1167"/>
                    <a:pt x="1168" y="917"/>
                    <a:pt x="1168" y="583"/>
                  </a:cubicBezTo>
                  <a:cubicBezTo>
                    <a:pt x="1168" y="262"/>
                    <a:pt x="894" y="0"/>
                    <a:pt x="584"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199" name="Google Shape;9672;p66"/>
            <p:cNvSpPr/>
            <p:nvPr/>
          </p:nvSpPr>
          <p:spPr>
            <a:xfrm>
              <a:off x="6874892" y="3495641"/>
              <a:ext cx="36824" cy="36824"/>
            </a:xfrm>
            <a:custGeom>
              <a:avLst/>
              <a:rect l="l" t="t" r="r" b="b"/>
              <a:pathLst>
                <a:path w="1156" h="1156">
                  <a:moveTo>
                    <a:pt x="584" y="311"/>
                  </a:moveTo>
                  <a:cubicBezTo>
                    <a:pt x="727" y="311"/>
                    <a:pt x="834" y="430"/>
                    <a:pt x="834" y="561"/>
                  </a:cubicBezTo>
                  <a:cubicBezTo>
                    <a:pt x="834" y="715"/>
                    <a:pt x="715" y="823"/>
                    <a:pt x="584" y="823"/>
                  </a:cubicBezTo>
                  <a:cubicBezTo>
                    <a:pt x="441" y="823"/>
                    <a:pt x="322" y="703"/>
                    <a:pt x="322" y="561"/>
                  </a:cubicBezTo>
                  <a:cubicBezTo>
                    <a:pt x="322" y="430"/>
                    <a:pt x="441" y="311"/>
                    <a:pt x="584" y="311"/>
                  </a:cubicBezTo>
                  <a:close/>
                  <a:moveTo>
                    <a:pt x="563" y="1"/>
                  </a:moveTo>
                  <a:cubicBezTo>
                    <a:pt x="251" y="1"/>
                    <a:pt x="0" y="258"/>
                    <a:pt x="0" y="584"/>
                  </a:cubicBezTo>
                  <a:cubicBezTo>
                    <a:pt x="0" y="906"/>
                    <a:pt x="262" y="1156"/>
                    <a:pt x="584" y="1156"/>
                  </a:cubicBezTo>
                  <a:cubicBezTo>
                    <a:pt x="905" y="1156"/>
                    <a:pt x="1155" y="894"/>
                    <a:pt x="1155" y="584"/>
                  </a:cubicBezTo>
                  <a:cubicBezTo>
                    <a:pt x="1155" y="251"/>
                    <a:pt x="893" y="1"/>
                    <a:pt x="584" y="1"/>
                  </a:cubicBezTo>
                  <a:cubicBezTo>
                    <a:pt x="577" y="1"/>
                    <a:pt x="570" y="1"/>
                    <a:pt x="563"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200" name="Google Shape;9673;p66"/>
            <p:cNvSpPr/>
            <p:nvPr/>
          </p:nvSpPr>
          <p:spPr>
            <a:xfrm>
              <a:off x="6780059" y="3538136"/>
              <a:ext cx="53134" cy="53134"/>
            </a:xfrm>
            <a:custGeom>
              <a:avLst/>
              <a:rect l="l" t="t" r="r" b="b"/>
              <a:pathLst>
                <a:path w="1668" h="1668">
                  <a:moveTo>
                    <a:pt x="834" y="334"/>
                  </a:moveTo>
                  <a:cubicBezTo>
                    <a:pt x="1120" y="334"/>
                    <a:pt x="1334" y="560"/>
                    <a:pt x="1334" y="834"/>
                  </a:cubicBezTo>
                  <a:cubicBezTo>
                    <a:pt x="1334" y="1120"/>
                    <a:pt x="1120" y="1346"/>
                    <a:pt x="834" y="1346"/>
                  </a:cubicBezTo>
                  <a:cubicBezTo>
                    <a:pt x="548" y="1346"/>
                    <a:pt x="322" y="1120"/>
                    <a:pt x="322" y="834"/>
                  </a:cubicBezTo>
                  <a:cubicBezTo>
                    <a:pt x="322" y="572"/>
                    <a:pt x="548" y="334"/>
                    <a:pt x="834" y="334"/>
                  </a:cubicBezTo>
                  <a:close/>
                  <a:moveTo>
                    <a:pt x="834" y="1"/>
                  </a:moveTo>
                  <a:cubicBezTo>
                    <a:pt x="370" y="24"/>
                    <a:pt x="1" y="393"/>
                    <a:pt x="1" y="834"/>
                  </a:cubicBezTo>
                  <a:cubicBezTo>
                    <a:pt x="1" y="1298"/>
                    <a:pt x="370" y="1667"/>
                    <a:pt x="834" y="1667"/>
                  </a:cubicBezTo>
                  <a:cubicBezTo>
                    <a:pt x="1298" y="1667"/>
                    <a:pt x="1668" y="1298"/>
                    <a:pt x="1668" y="834"/>
                  </a:cubicBezTo>
                  <a:cubicBezTo>
                    <a:pt x="1668" y="382"/>
                    <a:pt x="1298" y="1"/>
                    <a:pt x="834"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201" name="Google Shape;9674;p66"/>
            <p:cNvSpPr/>
            <p:nvPr/>
          </p:nvSpPr>
          <p:spPr>
            <a:xfrm>
              <a:off x="6664394" y="3346974"/>
              <a:ext cx="353113" cy="351998"/>
            </a:xfrm>
            <a:custGeom>
              <a:avLst/>
              <a:rect l="l" t="t" r="r" b="b"/>
              <a:pathLst>
                <a:path w="11085" h="11050">
                  <a:moveTo>
                    <a:pt x="5549" y="358"/>
                  </a:moveTo>
                  <a:cubicBezTo>
                    <a:pt x="5680" y="358"/>
                    <a:pt x="5799" y="477"/>
                    <a:pt x="5799" y="620"/>
                  </a:cubicBezTo>
                  <a:cubicBezTo>
                    <a:pt x="5799" y="763"/>
                    <a:pt x="5680" y="870"/>
                    <a:pt x="5549" y="870"/>
                  </a:cubicBezTo>
                  <a:cubicBezTo>
                    <a:pt x="5418" y="870"/>
                    <a:pt x="5299" y="763"/>
                    <a:pt x="5299" y="620"/>
                  </a:cubicBezTo>
                  <a:cubicBezTo>
                    <a:pt x="5299" y="465"/>
                    <a:pt x="5418" y="358"/>
                    <a:pt x="5549" y="358"/>
                  </a:cubicBezTo>
                  <a:close/>
                  <a:moveTo>
                    <a:pt x="9752" y="1001"/>
                  </a:moveTo>
                  <a:cubicBezTo>
                    <a:pt x="10061" y="1001"/>
                    <a:pt x="10228" y="1394"/>
                    <a:pt x="10002" y="1620"/>
                  </a:cubicBezTo>
                  <a:cubicBezTo>
                    <a:pt x="9936" y="1686"/>
                    <a:pt x="9844" y="1718"/>
                    <a:pt x="9750" y="1718"/>
                  </a:cubicBezTo>
                  <a:cubicBezTo>
                    <a:pt x="9656" y="1718"/>
                    <a:pt x="9561" y="1686"/>
                    <a:pt x="9490" y="1620"/>
                  </a:cubicBezTo>
                  <a:cubicBezTo>
                    <a:pt x="9275" y="1394"/>
                    <a:pt x="9430" y="1001"/>
                    <a:pt x="9752" y="1001"/>
                  </a:cubicBezTo>
                  <a:close/>
                  <a:moveTo>
                    <a:pt x="1554" y="1203"/>
                  </a:moveTo>
                  <a:cubicBezTo>
                    <a:pt x="1655" y="1203"/>
                    <a:pt x="1756" y="1239"/>
                    <a:pt x="1834" y="1310"/>
                  </a:cubicBezTo>
                  <a:cubicBezTo>
                    <a:pt x="1977" y="1465"/>
                    <a:pt x="1977" y="1715"/>
                    <a:pt x="1834" y="1870"/>
                  </a:cubicBezTo>
                  <a:cubicBezTo>
                    <a:pt x="1756" y="1941"/>
                    <a:pt x="1658" y="1977"/>
                    <a:pt x="1559" y="1977"/>
                  </a:cubicBezTo>
                  <a:cubicBezTo>
                    <a:pt x="1459" y="1977"/>
                    <a:pt x="1358" y="1941"/>
                    <a:pt x="1274" y="1870"/>
                  </a:cubicBezTo>
                  <a:cubicBezTo>
                    <a:pt x="1131" y="1715"/>
                    <a:pt x="1131" y="1465"/>
                    <a:pt x="1274" y="1310"/>
                  </a:cubicBezTo>
                  <a:cubicBezTo>
                    <a:pt x="1352" y="1239"/>
                    <a:pt x="1453" y="1203"/>
                    <a:pt x="1554" y="1203"/>
                  </a:cubicBezTo>
                  <a:close/>
                  <a:moveTo>
                    <a:pt x="596" y="5323"/>
                  </a:moveTo>
                  <a:cubicBezTo>
                    <a:pt x="727" y="5323"/>
                    <a:pt x="846" y="5442"/>
                    <a:pt x="846" y="5573"/>
                  </a:cubicBezTo>
                  <a:cubicBezTo>
                    <a:pt x="858" y="5704"/>
                    <a:pt x="738" y="5823"/>
                    <a:pt x="596" y="5823"/>
                  </a:cubicBezTo>
                  <a:cubicBezTo>
                    <a:pt x="441" y="5823"/>
                    <a:pt x="346" y="5704"/>
                    <a:pt x="346" y="5573"/>
                  </a:cubicBezTo>
                  <a:cubicBezTo>
                    <a:pt x="346" y="5430"/>
                    <a:pt x="465" y="5323"/>
                    <a:pt x="596" y="5323"/>
                  </a:cubicBezTo>
                  <a:close/>
                  <a:moveTo>
                    <a:pt x="10502" y="5323"/>
                  </a:moveTo>
                  <a:cubicBezTo>
                    <a:pt x="10656" y="5323"/>
                    <a:pt x="10764" y="5442"/>
                    <a:pt x="10764" y="5573"/>
                  </a:cubicBezTo>
                  <a:cubicBezTo>
                    <a:pt x="10764" y="5704"/>
                    <a:pt x="10644" y="5823"/>
                    <a:pt x="10502" y="5823"/>
                  </a:cubicBezTo>
                  <a:cubicBezTo>
                    <a:pt x="10359" y="5823"/>
                    <a:pt x="10252" y="5704"/>
                    <a:pt x="10252" y="5573"/>
                  </a:cubicBezTo>
                  <a:cubicBezTo>
                    <a:pt x="10252" y="5430"/>
                    <a:pt x="10371" y="5323"/>
                    <a:pt x="10502" y="5323"/>
                  </a:cubicBezTo>
                  <a:close/>
                  <a:moveTo>
                    <a:pt x="2036" y="8799"/>
                  </a:moveTo>
                  <a:cubicBezTo>
                    <a:pt x="2274" y="8823"/>
                    <a:pt x="2393" y="9085"/>
                    <a:pt x="2227" y="9252"/>
                  </a:cubicBezTo>
                  <a:cubicBezTo>
                    <a:pt x="2179" y="9305"/>
                    <a:pt x="2114" y="9332"/>
                    <a:pt x="2047" y="9332"/>
                  </a:cubicBezTo>
                  <a:cubicBezTo>
                    <a:pt x="1980" y="9332"/>
                    <a:pt x="1911" y="9305"/>
                    <a:pt x="1858" y="9252"/>
                  </a:cubicBezTo>
                  <a:cubicBezTo>
                    <a:pt x="1691" y="9085"/>
                    <a:pt x="1810" y="8799"/>
                    <a:pt x="2036" y="8799"/>
                  </a:cubicBezTo>
                  <a:close/>
                  <a:moveTo>
                    <a:pt x="5549" y="10264"/>
                  </a:moveTo>
                  <a:cubicBezTo>
                    <a:pt x="5680" y="10264"/>
                    <a:pt x="5799" y="10383"/>
                    <a:pt x="5799" y="10514"/>
                  </a:cubicBezTo>
                  <a:cubicBezTo>
                    <a:pt x="5799" y="10669"/>
                    <a:pt x="5680" y="10764"/>
                    <a:pt x="5549" y="10764"/>
                  </a:cubicBezTo>
                  <a:cubicBezTo>
                    <a:pt x="5418" y="10764"/>
                    <a:pt x="5299" y="10645"/>
                    <a:pt x="5299" y="10514"/>
                  </a:cubicBezTo>
                  <a:cubicBezTo>
                    <a:pt x="5299" y="10371"/>
                    <a:pt x="5418" y="10264"/>
                    <a:pt x="5549" y="10264"/>
                  </a:cubicBezTo>
                  <a:close/>
                  <a:moveTo>
                    <a:pt x="5501" y="1"/>
                  </a:moveTo>
                  <a:cubicBezTo>
                    <a:pt x="5180" y="1"/>
                    <a:pt x="4918" y="275"/>
                    <a:pt x="4918" y="584"/>
                  </a:cubicBezTo>
                  <a:cubicBezTo>
                    <a:pt x="4918" y="858"/>
                    <a:pt x="5096" y="1060"/>
                    <a:pt x="5334" y="1132"/>
                  </a:cubicBezTo>
                  <a:lnTo>
                    <a:pt x="5334" y="2025"/>
                  </a:lnTo>
                  <a:cubicBezTo>
                    <a:pt x="5299" y="2013"/>
                    <a:pt x="5251" y="2001"/>
                    <a:pt x="5191" y="1989"/>
                  </a:cubicBezTo>
                  <a:cubicBezTo>
                    <a:pt x="5015" y="1924"/>
                    <a:pt x="4880" y="1886"/>
                    <a:pt x="4761" y="1886"/>
                  </a:cubicBezTo>
                  <a:cubicBezTo>
                    <a:pt x="4576" y="1886"/>
                    <a:pt x="4430" y="1978"/>
                    <a:pt x="4227" y="2203"/>
                  </a:cubicBezTo>
                  <a:cubicBezTo>
                    <a:pt x="4144" y="2299"/>
                    <a:pt x="4072" y="2370"/>
                    <a:pt x="4001" y="2406"/>
                  </a:cubicBezTo>
                  <a:cubicBezTo>
                    <a:pt x="3929" y="2442"/>
                    <a:pt x="3810" y="2442"/>
                    <a:pt x="3703" y="2465"/>
                  </a:cubicBezTo>
                  <a:cubicBezTo>
                    <a:pt x="3370" y="2489"/>
                    <a:pt x="3179" y="2537"/>
                    <a:pt x="3036" y="2823"/>
                  </a:cubicBezTo>
                  <a:lnTo>
                    <a:pt x="2120" y="1906"/>
                  </a:lnTo>
                  <a:cubicBezTo>
                    <a:pt x="2286" y="1632"/>
                    <a:pt x="2274" y="1275"/>
                    <a:pt x="2036" y="1037"/>
                  </a:cubicBezTo>
                  <a:cubicBezTo>
                    <a:pt x="1893" y="894"/>
                    <a:pt x="1712" y="822"/>
                    <a:pt x="1530" y="822"/>
                  </a:cubicBezTo>
                  <a:cubicBezTo>
                    <a:pt x="1349" y="822"/>
                    <a:pt x="1167" y="894"/>
                    <a:pt x="1024" y="1037"/>
                  </a:cubicBezTo>
                  <a:cubicBezTo>
                    <a:pt x="546" y="1505"/>
                    <a:pt x="939" y="2252"/>
                    <a:pt x="1509" y="2252"/>
                  </a:cubicBezTo>
                  <a:cubicBezTo>
                    <a:pt x="1635" y="2252"/>
                    <a:pt x="1770" y="2216"/>
                    <a:pt x="1905" y="2132"/>
                  </a:cubicBezTo>
                  <a:lnTo>
                    <a:pt x="2917" y="3144"/>
                  </a:lnTo>
                  <a:cubicBezTo>
                    <a:pt x="2846" y="3370"/>
                    <a:pt x="2810" y="3394"/>
                    <a:pt x="2572" y="3549"/>
                  </a:cubicBezTo>
                  <a:cubicBezTo>
                    <a:pt x="2143" y="3799"/>
                    <a:pt x="2084" y="3966"/>
                    <a:pt x="2143" y="4442"/>
                  </a:cubicBezTo>
                  <a:cubicBezTo>
                    <a:pt x="2155" y="4561"/>
                    <a:pt x="2167" y="4668"/>
                    <a:pt x="2155" y="4751"/>
                  </a:cubicBezTo>
                  <a:cubicBezTo>
                    <a:pt x="2108" y="4918"/>
                    <a:pt x="1941" y="5061"/>
                    <a:pt x="1846" y="5359"/>
                  </a:cubicBezTo>
                  <a:lnTo>
                    <a:pt x="1131" y="5359"/>
                  </a:lnTo>
                  <a:cubicBezTo>
                    <a:pt x="1060" y="5120"/>
                    <a:pt x="846" y="4942"/>
                    <a:pt x="584" y="4942"/>
                  </a:cubicBezTo>
                  <a:cubicBezTo>
                    <a:pt x="250" y="4942"/>
                    <a:pt x="0" y="5216"/>
                    <a:pt x="0" y="5525"/>
                  </a:cubicBezTo>
                  <a:cubicBezTo>
                    <a:pt x="0" y="5859"/>
                    <a:pt x="262" y="6109"/>
                    <a:pt x="584" y="6109"/>
                  </a:cubicBezTo>
                  <a:cubicBezTo>
                    <a:pt x="846" y="6109"/>
                    <a:pt x="1060" y="5930"/>
                    <a:pt x="1131" y="5692"/>
                  </a:cubicBezTo>
                  <a:lnTo>
                    <a:pt x="1846" y="5692"/>
                  </a:lnTo>
                  <a:cubicBezTo>
                    <a:pt x="1929" y="5990"/>
                    <a:pt x="2108" y="6132"/>
                    <a:pt x="2155" y="6299"/>
                  </a:cubicBezTo>
                  <a:cubicBezTo>
                    <a:pt x="2203" y="6513"/>
                    <a:pt x="2036" y="6871"/>
                    <a:pt x="2179" y="7156"/>
                  </a:cubicBezTo>
                  <a:cubicBezTo>
                    <a:pt x="2322" y="7430"/>
                    <a:pt x="2703" y="7526"/>
                    <a:pt x="2822" y="7704"/>
                  </a:cubicBezTo>
                  <a:cubicBezTo>
                    <a:pt x="2870" y="7764"/>
                    <a:pt x="2894" y="7835"/>
                    <a:pt x="2929" y="7930"/>
                  </a:cubicBezTo>
                  <a:lnTo>
                    <a:pt x="2322" y="8538"/>
                  </a:lnTo>
                  <a:cubicBezTo>
                    <a:pt x="2229" y="8489"/>
                    <a:pt x="2127" y="8464"/>
                    <a:pt x="2025" y="8464"/>
                  </a:cubicBezTo>
                  <a:cubicBezTo>
                    <a:pt x="1880" y="8464"/>
                    <a:pt x="1737" y="8515"/>
                    <a:pt x="1631" y="8621"/>
                  </a:cubicBezTo>
                  <a:cubicBezTo>
                    <a:pt x="1262" y="9002"/>
                    <a:pt x="1536" y="9621"/>
                    <a:pt x="2048" y="9621"/>
                  </a:cubicBezTo>
                  <a:cubicBezTo>
                    <a:pt x="2489" y="9621"/>
                    <a:pt x="2786" y="9157"/>
                    <a:pt x="2560" y="8764"/>
                  </a:cubicBezTo>
                  <a:lnTo>
                    <a:pt x="3084" y="8240"/>
                  </a:lnTo>
                  <a:cubicBezTo>
                    <a:pt x="3322" y="8704"/>
                    <a:pt x="3810" y="8538"/>
                    <a:pt x="4060" y="8657"/>
                  </a:cubicBezTo>
                  <a:cubicBezTo>
                    <a:pt x="4251" y="8740"/>
                    <a:pt x="4418" y="9085"/>
                    <a:pt x="4727" y="9157"/>
                  </a:cubicBezTo>
                  <a:cubicBezTo>
                    <a:pt x="4769" y="9167"/>
                    <a:pt x="4811" y="9172"/>
                    <a:pt x="4853" y="9172"/>
                  </a:cubicBezTo>
                  <a:cubicBezTo>
                    <a:pt x="5045" y="9172"/>
                    <a:pt x="5230" y="9075"/>
                    <a:pt x="5406" y="9026"/>
                  </a:cubicBezTo>
                  <a:lnTo>
                    <a:pt x="5406" y="9919"/>
                  </a:lnTo>
                  <a:cubicBezTo>
                    <a:pt x="5168" y="9990"/>
                    <a:pt x="4989" y="10204"/>
                    <a:pt x="4989" y="10466"/>
                  </a:cubicBezTo>
                  <a:cubicBezTo>
                    <a:pt x="4989" y="10800"/>
                    <a:pt x="5251" y="11050"/>
                    <a:pt x="5561" y="11050"/>
                  </a:cubicBezTo>
                  <a:cubicBezTo>
                    <a:pt x="5894" y="11050"/>
                    <a:pt x="6144" y="10788"/>
                    <a:pt x="6144" y="10466"/>
                  </a:cubicBezTo>
                  <a:cubicBezTo>
                    <a:pt x="6144" y="10204"/>
                    <a:pt x="5965" y="9990"/>
                    <a:pt x="5727" y="9919"/>
                  </a:cubicBezTo>
                  <a:lnTo>
                    <a:pt x="5727" y="9026"/>
                  </a:lnTo>
                  <a:cubicBezTo>
                    <a:pt x="5903" y="9075"/>
                    <a:pt x="6080" y="9172"/>
                    <a:pt x="6269" y="9172"/>
                  </a:cubicBezTo>
                  <a:cubicBezTo>
                    <a:pt x="6310" y="9172"/>
                    <a:pt x="6352" y="9167"/>
                    <a:pt x="6394" y="9157"/>
                  </a:cubicBezTo>
                  <a:cubicBezTo>
                    <a:pt x="6715" y="9085"/>
                    <a:pt x="6894" y="8740"/>
                    <a:pt x="7073" y="8657"/>
                  </a:cubicBezTo>
                  <a:cubicBezTo>
                    <a:pt x="7323" y="8538"/>
                    <a:pt x="7799" y="8704"/>
                    <a:pt x="8049" y="8240"/>
                  </a:cubicBezTo>
                  <a:lnTo>
                    <a:pt x="8216" y="8407"/>
                  </a:lnTo>
                  <a:cubicBezTo>
                    <a:pt x="8245" y="8436"/>
                    <a:pt x="8287" y="8451"/>
                    <a:pt x="8329" y="8451"/>
                  </a:cubicBezTo>
                  <a:cubicBezTo>
                    <a:pt x="8370" y="8451"/>
                    <a:pt x="8412" y="8436"/>
                    <a:pt x="8442" y="8407"/>
                  </a:cubicBezTo>
                  <a:cubicBezTo>
                    <a:pt x="8501" y="8347"/>
                    <a:pt x="8501" y="8240"/>
                    <a:pt x="8442" y="8180"/>
                  </a:cubicBezTo>
                  <a:lnTo>
                    <a:pt x="8168" y="7907"/>
                  </a:lnTo>
                  <a:cubicBezTo>
                    <a:pt x="8239" y="7692"/>
                    <a:pt x="8275" y="7656"/>
                    <a:pt x="8513" y="7514"/>
                  </a:cubicBezTo>
                  <a:cubicBezTo>
                    <a:pt x="8942" y="7252"/>
                    <a:pt x="9013" y="7097"/>
                    <a:pt x="8942" y="6621"/>
                  </a:cubicBezTo>
                  <a:cubicBezTo>
                    <a:pt x="8894" y="6323"/>
                    <a:pt x="8918" y="6287"/>
                    <a:pt x="9073" y="6037"/>
                  </a:cubicBezTo>
                  <a:cubicBezTo>
                    <a:pt x="9156" y="5930"/>
                    <a:pt x="9216" y="5811"/>
                    <a:pt x="9240" y="5692"/>
                  </a:cubicBezTo>
                  <a:lnTo>
                    <a:pt x="9954" y="5692"/>
                  </a:lnTo>
                  <a:cubicBezTo>
                    <a:pt x="10025" y="5930"/>
                    <a:pt x="10240" y="6109"/>
                    <a:pt x="10502" y="6109"/>
                  </a:cubicBezTo>
                  <a:cubicBezTo>
                    <a:pt x="10835" y="6109"/>
                    <a:pt x="11085" y="5847"/>
                    <a:pt x="11085" y="5525"/>
                  </a:cubicBezTo>
                  <a:cubicBezTo>
                    <a:pt x="11085" y="5251"/>
                    <a:pt x="10823" y="4989"/>
                    <a:pt x="10502" y="4989"/>
                  </a:cubicBezTo>
                  <a:cubicBezTo>
                    <a:pt x="10240" y="4989"/>
                    <a:pt x="10025" y="5168"/>
                    <a:pt x="9954" y="5406"/>
                  </a:cubicBezTo>
                  <a:lnTo>
                    <a:pt x="9240" y="5406"/>
                  </a:lnTo>
                  <a:cubicBezTo>
                    <a:pt x="9156" y="5109"/>
                    <a:pt x="8978" y="4966"/>
                    <a:pt x="8930" y="4799"/>
                  </a:cubicBezTo>
                  <a:cubicBezTo>
                    <a:pt x="8882" y="4585"/>
                    <a:pt x="9049" y="4239"/>
                    <a:pt x="8894" y="3954"/>
                  </a:cubicBezTo>
                  <a:cubicBezTo>
                    <a:pt x="8763" y="3668"/>
                    <a:pt x="8382" y="3573"/>
                    <a:pt x="8263" y="3394"/>
                  </a:cubicBezTo>
                  <a:cubicBezTo>
                    <a:pt x="8216" y="3335"/>
                    <a:pt x="8180" y="3263"/>
                    <a:pt x="8156" y="3180"/>
                  </a:cubicBezTo>
                  <a:lnTo>
                    <a:pt x="9406" y="1930"/>
                  </a:lnTo>
                  <a:cubicBezTo>
                    <a:pt x="9513" y="1989"/>
                    <a:pt x="9632" y="2025"/>
                    <a:pt x="9752" y="2025"/>
                  </a:cubicBezTo>
                  <a:cubicBezTo>
                    <a:pt x="9930" y="2025"/>
                    <a:pt x="10109" y="1953"/>
                    <a:pt x="10228" y="1834"/>
                  </a:cubicBezTo>
                  <a:cubicBezTo>
                    <a:pt x="10490" y="1572"/>
                    <a:pt x="10490" y="1132"/>
                    <a:pt x="10228" y="870"/>
                  </a:cubicBezTo>
                  <a:cubicBezTo>
                    <a:pt x="10091" y="733"/>
                    <a:pt x="9915" y="665"/>
                    <a:pt x="9740" y="665"/>
                  </a:cubicBezTo>
                  <a:cubicBezTo>
                    <a:pt x="9564" y="665"/>
                    <a:pt x="9388" y="733"/>
                    <a:pt x="9251" y="870"/>
                  </a:cubicBezTo>
                  <a:cubicBezTo>
                    <a:pt x="9037" y="1096"/>
                    <a:pt x="9001" y="1430"/>
                    <a:pt x="9168" y="1691"/>
                  </a:cubicBezTo>
                  <a:lnTo>
                    <a:pt x="8025" y="2834"/>
                  </a:lnTo>
                  <a:cubicBezTo>
                    <a:pt x="7918" y="2644"/>
                    <a:pt x="7799" y="2537"/>
                    <a:pt x="7501" y="2489"/>
                  </a:cubicBezTo>
                  <a:cubicBezTo>
                    <a:pt x="7493" y="2488"/>
                    <a:pt x="7485" y="2488"/>
                    <a:pt x="7477" y="2488"/>
                  </a:cubicBezTo>
                  <a:cubicBezTo>
                    <a:pt x="7394" y="2488"/>
                    <a:pt x="7334" y="2545"/>
                    <a:pt x="7323" y="2632"/>
                  </a:cubicBezTo>
                  <a:cubicBezTo>
                    <a:pt x="7311" y="2715"/>
                    <a:pt x="7370" y="2787"/>
                    <a:pt x="7454" y="2811"/>
                  </a:cubicBezTo>
                  <a:cubicBezTo>
                    <a:pt x="7680" y="2834"/>
                    <a:pt x="7727" y="2906"/>
                    <a:pt x="7811" y="3192"/>
                  </a:cubicBezTo>
                  <a:cubicBezTo>
                    <a:pt x="7930" y="3549"/>
                    <a:pt x="7989" y="3644"/>
                    <a:pt x="8323" y="3835"/>
                  </a:cubicBezTo>
                  <a:cubicBezTo>
                    <a:pt x="8632" y="4025"/>
                    <a:pt x="8644" y="4061"/>
                    <a:pt x="8597" y="4418"/>
                  </a:cubicBezTo>
                  <a:cubicBezTo>
                    <a:pt x="8537" y="4799"/>
                    <a:pt x="8573" y="4906"/>
                    <a:pt x="8775" y="5216"/>
                  </a:cubicBezTo>
                  <a:cubicBezTo>
                    <a:pt x="8990" y="5525"/>
                    <a:pt x="8990" y="5573"/>
                    <a:pt x="8775" y="5871"/>
                  </a:cubicBezTo>
                  <a:cubicBezTo>
                    <a:pt x="8573" y="6180"/>
                    <a:pt x="8561" y="6287"/>
                    <a:pt x="8597" y="6668"/>
                  </a:cubicBezTo>
                  <a:cubicBezTo>
                    <a:pt x="8644" y="7025"/>
                    <a:pt x="8632" y="7061"/>
                    <a:pt x="8323" y="7252"/>
                  </a:cubicBezTo>
                  <a:cubicBezTo>
                    <a:pt x="7989" y="7442"/>
                    <a:pt x="7930" y="7537"/>
                    <a:pt x="7811" y="7895"/>
                  </a:cubicBezTo>
                  <a:cubicBezTo>
                    <a:pt x="7692" y="8240"/>
                    <a:pt x="7668" y="8264"/>
                    <a:pt x="7311" y="8299"/>
                  </a:cubicBezTo>
                  <a:cubicBezTo>
                    <a:pt x="6918" y="8323"/>
                    <a:pt x="6834" y="8383"/>
                    <a:pt x="6561" y="8657"/>
                  </a:cubicBezTo>
                  <a:cubicBezTo>
                    <a:pt x="6411" y="8813"/>
                    <a:pt x="6334" y="8876"/>
                    <a:pt x="6228" y="8876"/>
                  </a:cubicBezTo>
                  <a:cubicBezTo>
                    <a:pt x="6156" y="8876"/>
                    <a:pt x="6071" y="8847"/>
                    <a:pt x="5942" y="8799"/>
                  </a:cubicBezTo>
                  <a:cubicBezTo>
                    <a:pt x="5799" y="8752"/>
                    <a:pt x="5668" y="8692"/>
                    <a:pt x="5525" y="8692"/>
                  </a:cubicBezTo>
                  <a:cubicBezTo>
                    <a:pt x="5261" y="8692"/>
                    <a:pt x="4987" y="8875"/>
                    <a:pt x="4806" y="8875"/>
                  </a:cubicBezTo>
                  <a:cubicBezTo>
                    <a:pt x="4791" y="8875"/>
                    <a:pt x="4777" y="8874"/>
                    <a:pt x="4763" y="8871"/>
                  </a:cubicBezTo>
                  <a:cubicBezTo>
                    <a:pt x="4668" y="8859"/>
                    <a:pt x="4572" y="8752"/>
                    <a:pt x="4477" y="8657"/>
                  </a:cubicBezTo>
                  <a:cubicBezTo>
                    <a:pt x="4227" y="8383"/>
                    <a:pt x="4120" y="8323"/>
                    <a:pt x="3739" y="8299"/>
                  </a:cubicBezTo>
                  <a:cubicBezTo>
                    <a:pt x="3382" y="8264"/>
                    <a:pt x="3346" y="8240"/>
                    <a:pt x="3227" y="7895"/>
                  </a:cubicBezTo>
                  <a:cubicBezTo>
                    <a:pt x="3108" y="7537"/>
                    <a:pt x="3048" y="7442"/>
                    <a:pt x="2727" y="7252"/>
                  </a:cubicBezTo>
                  <a:cubicBezTo>
                    <a:pt x="2405" y="7061"/>
                    <a:pt x="2393" y="7025"/>
                    <a:pt x="2441" y="6668"/>
                  </a:cubicBezTo>
                  <a:cubicBezTo>
                    <a:pt x="2501" y="6287"/>
                    <a:pt x="2465" y="6180"/>
                    <a:pt x="2262" y="5871"/>
                  </a:cubicBezTo>
                  <a:cubicBezTo>
                    <a:pt x="2048" y="5561"/>
                    <a:pt x="2048" y="5513"/>
                    <a:pt x="2262" y="5216"/>
                  </a:cubicBezTo>
                  <a:cubicBezTo>
                    <a:pt x="2465" y="4906"/>
                    <a:pt x="2477" y="4799"/>
                    <a:pt x="2441" y="4418"/>
                  </a:cubicBezTo>
                  <a:cubicBezTo>
                    <a:pt x="2393" y="4061"/>
                    <a:pt x="2405" y="4025"/>
                    <a:pt x="2727" y="3835"/>
                  </a:cubicBezTo>
                  <a:cubicBezTo>
                    <a:pt x="2846" y="3763"/>
                    <a:pt x="2965" y="3680"/>
                    <a:pt x="3048" y="3585"/>
                  </a:cubicBezTo>
                  <a:cubicBezTo>
                    <a:pt x="3144" y="3477"/>
                    <a:pt x="3179" y="3323"/>
                    <a:pt x="3227" y="3192"/>
                  </a:cubicBezTo>
                  <a:cubicBezTo>
                    <a:pt x="3275" y="3061"/>
                    <a:pt x="3322" y="2942"/>
                    <a:pt x="3394" y="2882"/>
                  </a:cubicBezTo>
                  <a:cubicBezTo>
                    <a:pt x="3465" y="2823"/>
                    <a:pt x="3596" y="2799"/>
                    <a:pt x="3739" y="2787"/>
                  </a:cubicBezTo>
                  <a:cubicBezTo>
                    <a:pt x="4120" y="2763"/>
                    <a:pt x="4215" y="2703"/>
                    <a:pt x="4477" y="2430"/>
                  </a:cubicBezTo>
                  <a:cubicBezTo>
                    <a:pt x="4626" y="2273"/>
                    <a:pt x="4699" y="2210"/>
                    <a:pt x="4807" y="2210"/>
                  </a:cubicBezTo>
                  <a:cubicBezTo>
                    <a:pt x="4880" y="2210"/>
                    <a:pt x="4969" y="2239"/>
                    <a:pt x="5108" y="2287"/>
                  </a:cubicBezTo>
                  <a:cubicBezTo>
                    <a:pt x="5287" y="2352"/>
                    <a:pt x="5406" y="2385"/>
                    <a:pt x="5525" y="2385"/>
                  </a:cubicBezTo>
                  <a:cubicBezTo>
                    <a:pt x="5644" y="2385"/>
                    <a:pt x="5763" y="2352"/>
                    <a:pt x="5942" y="2287"/>
                  </a:cubicBezTo>
                  <a:cubicBezTo>
                    <a:pt x="6081" y="2233"/>
                    <a:pt x="6168" y="2206"/>
                    <a:pt x="6236" y="2206"/>
                  </a:cubicBezTo>
                  <a:cubicBezTo>
                    <a:pt x="6366" y="2206"/>
                    <a:pt x="6425" y="2306"/>
                    <a:pt x="6644" y="2525"/>
                  </a:cubicBezTo>
                  <a:cubicBezTo>
                    <a:pt x="6680" y="2555"/>
                    <a:pt x="6721" y="2570"/>
                    <a:pt x="6762" y="2570"/>
                  </a:cubicBezTo>
                  <a:cubicBezTo>
                    <a:pt x="6802" y="2570"/>
                    <a:pt x="6840" y="2555"/>
                    <a:pt x="6870" y="2525"/>
                  </a:cubicBezTo>
                  <a:cubicBezTo>
                    <a:pt x="6930" y="2465"/>
                    <a:pt x="6930" y="2358"/>
                    <a:pt x="6870" y="2299"/>
                  </a:cubicBezTo>
                  <a:lnTo>
                    <a:pt x="6787" y="2203"/>
                  </a:lnTo>
                  <a:cubicBezTo>
                    <a:pt x="6569" y="1978"/>
                    <a:pt x="6422" y="1886"/>
                    <a:pt x="6241" y="1886"/>
                  </a:cubicBezTo>
                  <a:cubicBezTo>
                    <a:pt x="6125" y="1886"/>
                    <a:pt x="5994" y="1924"/>
                    <a:pt x="5822" y="1989"/>
                  </a:cubicBezTo>
                  <a:cubicBezTo>
                    <a:pt x="5775" y="2001"/>
                    <a:pt x="5715" y="2013"/>
                    <a:pt x="5668" y="2025"/>
                  </a:cubicBezTo>
                  <a:lnTo>
                    <a:pt x="5668" y="1132"/>
                  </a:lnTo>
                  <a:cubicBezTo>
                    <a:pt x="5906" y="1060"/>
                    <a:pt x="6084" y="858"/>
                    <a:pt x="6084" y="584"/>
                  </a:cubicBezTo>
                  <a:cubicBezTo>
                    <a:pt x="6084" y="263"/>
                    <a:pt x="5822" y="1"/>
                    <a:pt x="5501"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202" name="Google Shape;9675;p66"/>
            <p:cNvSpPr/>
            <p:nvPr/>
          </p:nvSpPr>
          <p:spPr>
            <a:xfrm>
              <a:off x="6938984" y="3622042"/>
              <a:ext cx="53899" cy="51605"/>
            </a:xfrm>
            <a:custGeom>
              <a:avLst/>
              <a:rect l="l" t="t" r="r" b="b"/>
              <a:pathLst>
                <a:path w="1692" h="1620">
                  <a:moveTo>
                    <a:pt x="919" y="548"/>
                  </a:moveTo>
                  <a:cubicBezTo>
                    <a:pt x="1015" y="548"/>
                    <a:pt x="1114" y="587"/>
                    <a:pt x="1191" y="665"/>
                  </a:cubicBezTo>
                  <a:cubicBezTo>
                    <a:pt x="1334" y="796"/>
                    <a:pt x="1334" y="1046"/>
                    <a:pt x="1191" y="1200"/>
                  </a:cubicBezTo>
                  <a:cubicBezTo>
                    <a:pt x="1114" y="1272"/>
                    <a:pt x="1015" y="1307"/>
                    <a:pt x="919" y="1307"/>
                  </a:cubicBezTo>
                  <a:cubicBezTo>
                    <a:pt x="822" y="1307"/>
                    <a:pt x="727" y="1272"/>
                    <a:pt x="655" y="1200"/>
                  </a:cubicBezTo>
                  <a:cubicBezTo>
                    <a:pt x="500" y="1046"/>
                    <a:pt x="500" y="807"/>
                    <a:pt x="655" y="665"/>
                  </a:cubicBezTo>
                  <a:cubicBezTo>
                    <a:pt x="727" y="587"/>
                    <a:pt x="822" y="548"/>
                    <a:pt x="919" y="548"/>
                  </a:cubicBezTo>
                  <a:close/>
                  <a:moveTo>
                    <a:pt x="167" y="1"/>
                  </a:moveTo>
                  <a:cubicBezTo>
                    <a:pt x="128" y="1"/>
                    <a:pt x="90" y="16"/>
                    <a:pt x="60" y="45"/>
                  </a:cubicBezTo>
                  <a:cubicBezTo>
                    <a:pt x="0" y="105"/>
                    <a:pt x="0" y="212"/>
                    <a:pt x="60" y="272"/>
                  </a:cubicBezTo>
                  <a:lnTo>
                    <a:pt x="334" y="557"/>
                  </a:lnTo>
                  <a:cubicBezTo>
                    <a:pt x="179" y="819"/>
                    <a:pt x="191" y="1177"/>
                    <a:pt x="429" y="1415"/>
                  </a:cubicBezTo>
                  <a:cubicBezTo>
                    <a:pt x="560" y="1552"/>
                    <a:pt x="739" y="1620"/>
                    <a:pt x="920" y="1620"/>
                  </a:cubicBezTo>
                  <a:cubicBezTo>
                    <a:pt x="1102" y="1620"/>
                    <a:pt x="1286" y="1552"/>
                    <a:pt x="1429" y="1415"/>
                  </a:cubicBezTo>
                  <a:cubicBezTo>
                    <a:pt x="1691" y="1153"/>
                    <a:pt x="1691" y="700"/>
                    <a:pt x="1429" y="415"/>
                  </a:cubicBezTo>
                  <a:cubicBezTo>
                    <a:pt x="1294" y="286"/>
                    <a:pt x="1120" y="223"/>
                    <a:pt x="945" y="223"/>
                  </a:cubicBezTo>
                  <a:cubicBezTo>
                    <a:pt x="812" y="223"/>
                    <a:pt x="678" y="259"/>
                    <a:pt x="560" y="331"/>
                  </a:cubicBezTo>
                  <a:lnTo>
                    <a:pt x="274" y="45"/>
                  </a:lnTo>
                  <a:cubicBezTo>
                    <a:pt x="244" y="16"/>
                    <a:pt x="206" y="1"/>
                    <a:pt x="167"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grpSp>
        <p:nvGrpSpPr>
          <p:cNvPr id="203" name="Google Shape;9676;p66"/>
          <p:cNvGrpSpPr/>
          <p:nvPr/>
        </p:nvGrpSpPr>
        <p:grpSpPr>
          <a:xfrm>
            <a:off x="2215035" y="3607562"/>
            <a:ext cx="399398" cy="375443"/>
            <a:chOff x="849741" y="1959307"/>
            <a:chExt cx="399398" cy="375443"/>
          </a:xfrm>
          <a:solidFill>
            <a:schemeClr val="accent1"/>
          </a:solidFill>
        </p:grpSpPr>
        <p:sp>
          <p:nvSpPr>
            <p:cNvPr id="204" name="Google Shape;9677;p66"/>
            <p:cNvSpPr/>
            <p:nvPr/>
          </p:nvSpPr>
          <p:spPr>
            <a:xfrm>
              <a:off x="849741" y="1959307"/>
              <a:ext cx="399398" cy="375443"/>
            </a:xfrm>
            <a:custGeom>
              <a:avLst/>
              <a:rect l="l" t="t" r="r" b="b"/>
              <a:pathLst>
                <a:path w="12538" h="11786">
                  <a:moveTo>
                    <a:pt x="2441" y="7273"/>
                  </a:moveTo>
                  <a:lnTo>
                    <a:pt x="5251" y="10082"/>
                  </a:lnTo>
                  <a:lnTo>
                    <a:pt x="4537" y="10797"/>
                  </a:lnTo>
                  <a:lnTo>
                    <a:pt x="1727" y="7987"/>
                  </a:lnTo>
                  <a:lnTo>
                    <a:pt x="2441" y="7273"/>
                  </a:lnTo>
                  <a:close/>
                  <a:moveTo>
                    <a:pt x="8661" y="1"/>
                  </a:moveTo>
                  <a:cubicBezTo>
                    <a:pt x="8400" y="1"/>
                    <a:pt x="8138" y="99"/>
                    <a:pt x="7942" y="296"/>
                  </a:cubicBezTo>
                  <a:lnTo>
                    <a:pt x="1846" y="6392"/>
                  </a:lnTo>
                  <a:cubicBezTo>
                    <a:pt x="1763" y="6463"/>
                    <a:pt x="1763" y="6582"/>
                    <a:pt x="1846" y="6665"/>
                  </a:cubicBezTo>
                  <a:lnTo>
                    <a:pt x="2168" y="6987"/>
                  </a:lnTo>
                  <a:lnTo>
                    <a:pt x="1322" y="7832"/>
                  </a:lnTo>
                  <a:cubicBezTo>
                    <a:pt x="1251" y="7916"/>
                    <a:pt x="1251" y="8035"/>
                    <a:pt x="1322" y="8106"/>
                  </a:cubicBezTo>
                  <a:lnTo>
                    <a:pt x="1941" y="8725"/>
                  </a:lnTo>
                  <a:lnTo>
                    <a:pt x="1465" y="9201"/>
                  </a:lnTo>
                  <a:cubicBezTo>
                    <a:pt x="1394" y="9285"/>
                    <a:pt x="1394" y="9404"/>
                    <a:pt x="1465" y="9475"/>
                  </a:cubicBezTo>
                  <a:cubicBezTo>
                    <a:pt x="1507" y="9511"/>
                    <a:pt x="1557" y="9529"/>
                    <a:pt x="1606" y="9529"/>
                  </a:cubicBezTo>
                  <a:cubicBezTo>
                    <a:pt x="1656" y="9529"/>
                    <a:pt x="1703" y="9511"/>
                    <a:pt x="1739" y="9475"/>
                  </a:cubicBezTo>
                  <a:lnTo>
                    <a:pt x="2215" y="8999"/>
                  </a:lnTo>
                  <a:lnTo>
                    <a:pt x="3525" y="10309"/>
                  </a:lnTo>
                  <a:lnTo>
                    <a:pt x="2453" y="11380"/>
                  </a:lnTo>
                  <a:lnTo>
                    <a:pt x="536" y="10678"/>
                  </a:lnTo>
                  <a:lnTo>
                    <a:pt x="1167" y="10035"/>
                  </a:lnTo>
                  <a:cubicBezTo>
                    <a:pt x="1251" y="9963"/>
                    <a:pt x="1251" y="9844"/>
                    <a:pt x="1167" y="9773"/>
                  </a:cubicBezTo>
                  <a:cubicBezTo>
                    <a:pt x="1132" y="9737"/>
                    <a:pt x="1084" y="9719"/>
                    <a:pt x="1036" y="9719"/>
                  </a:cubicBezTo>
                  <a:cubicBezTo>
                    <a:pt x="989" y="9719"/>
                    <a:pt x="941" y="9737"/>
                    <a:pt x="905" y="9773"/>
                  </a:cubicBezTo>
                  <a:lnTo>
                    <a:pt x="60" y="10618"/>
                  </a:lnTo>
                  <a:cubicBezTo>
                    <a:pt x="12" y="10666"/>
                    <a:pt x="1" y="10737"/>
                    <a:pt x="12" y="10797"/>
                  </a:cubicBezTo>
                  <a:cubicBezTo>
                    <a:pt x="24" y="10856"/>
                    <a:pt x="72" y="10916"/>
                    <a:pt x="132" y="10928"/>
                  </a:cubicBezTo>
                  <a:lnTo>
                    <a:pt x="2441" y="11761"/>
                  </a:lnTo>
                  <a:cubicBezTo>
                    <a:pt x="2453" y="11785"/>
                    <a:pt x="2477" y="11785"/>
                    <a:pt x="2501" y="11785"/>
                  </a:cubicBezTo>
                  <a:cubicBezTo>
                    <a:pt x="2537" y="11785"/>
                    <a:pt x="2596" y="11761"/>
                    <a:pt x="2632" y="11726"/>
                  </a:cubicBezTo>
                  <a:lnTo>
                    <a:pt x="3787" y="10559"/>
                  </a:lnTo>
                  <a:lnTo>
                    <a:pt x="4418" y="11190"/>
                  </a:lnTo>
                  <a:cubicBezTo>
                    <a:pt x="4442" y="11214"/>
                    <a:pt x="4501" y="11249"/>
                    <a:pt x="4549" y="11249"/>
                  </a:cubicBezTo>
                  <a:cubicBezTo>
                    <a:pt x="4596" y="11249"/>
                    <a:pt x="4656" y="11225"/>
                    <a:pt x="4680" y="11190"/>
                  </a:cubicBezTo>
                  <a:lnTo>
                    <a:pt x="5537" y="10332"/>
                  </a:lnTo>
                  <a:lnTo>
                    <a:pt x="5858" y="10666"/>
                  </a:lnTo>
                  <a:cubicBezTo>
                    <a:pt x="5894" y="10690"/>
                    <a:pt x="5954" y="10725"/>
                    <a:pt x="5989" y="10725"/>
                  </a:cubicBezTo>
                  <a:cubicBezTo>
                    <a:pt x="6037" y="10725"/>
                    <a:pt x="6097" y="10702"/>
                    <a:pt x="6132" y="10666"/>
                  </a:cubicBezTo>
                  <a:lnTo>
                    <a:pt x="10788" y="6011"/>
                  </a:lnTo>
                  <a:cubicBezTo>
                    <a:pt x="10859" y="5927"/>
                    <a:pt x="10859" y="5808"/>
                    <a:pt x="10788" y="5737"/>
                  </a:cubicBezTo>
                  <a:cubicBezTo>
                    <a:pt x="10752" y="5701"/>
                    <a:pt x="10704" y="5683"/>
                    <a:pt x="10655" y="5683"/>
                  </a:cubicBezTo>
                  <a:cubicBezTo>
                    <a:pt x="10606" y="5683"/>
                    <a:pt x="10555" y="5701"/>
                    <a:pt x="10514" y="5737"/>
                  </a:cubicBezTo>
                  <a:lnTo>
                    <a:pt x="5989" y="10261"/>
                  </a:lnTo>
                  <a:lnTo>
                    <a:pt x="2263" y="6523"/>
                  </a:lnTo>
                  <a:lnTo>
                    <a:pt x="8240" y="546"/>
                  </a:lnTo>
                  <a:cubicBezTo>
                    <a:pt x="8365" y="415"/>
                    <a:pt x="8525" y="349"/>
                    <a:pt x="8686" y="349"/>
                  </a:cubicBezTo>
                  <a:cubicBezTo>
                    <a:pt x="8847" y="349"/>
                    <a:pt x="9008" y="415"/>
                    <a:pt x="9133" y="546"/>
                  </a:cubicBezTo>
                  <a:lnTo>
                    <a:pt x="11978" y="3379"/>
                  </a:lnTo>
                  <a:cubicBezTo>
                    <a:pt x="12097" y="3510"/>
                    <a:pt x="12157" y="3665"/>
                    <a:pt x="12157" y="3832"/>
                  </a:cubicBezTo>
                  <a:cubicBezTo>
                    <a:pt x="12157" y="3998"/>
                    <a:pt x="12097" y="4153"/>
                    <a:pt x="11978" y="4272"/>
                  </a:cubicBezTo>
                  <a:lnTo>
                    <a:pt x="11050" y="5201"/>
                  </a:lnTo>
                  <a:cubicBezTo>
                    <a:pt x="10978" y="5272"/>
                    <a:pt x="10978" y="5391"/>
                    <a:pt x="11050" y="5463"/>
                  </a:cubicBezTo>
                  <a:cubicBezTo>
                    <a:pt x="11091" y="5505"/>
                    <a:pt x="11142" y="5525"/>
                    <a:pt x="11191" y="5525"/>
                  </a:cubicBezTo>
                  <a:cubicBezTo>
                    <a:pt x="11240" y="5525"/>
                    <a:pt x="11288" y="5505"/>
                    <a:pt x="11323" y="5463"/>
                  </a:cubicBezTo>
                  <a:lnTo>
                    <a:pt x="12240" y="4546"/>
                  </a:lnTo>
                  <a:cubicBezTo>
                    <a:pt x="12443" y="4356"/>
                    <a:pt x="12538" y="4106"/>
                    <a:pt x="12538" y="3832"/>
                  </a:cubicBezTo>
                  <a:cubicBezTo>
                    <a:pt x="12526" y="3582"/>
                    <a:pt x="12419" y="3332"/>
                    <a:pt x="12228" y="3129"/>
                  </a:cubicBezTo>
                  <a:lnTo>
                    <a:pt x="9371" y="296"/>
                  </a:lnTo>
                  <a:cubicBezTo>
                    <a:pt x="9180" y="99"/>
                    <a:pt x="8921" y="1"/>
                    <a:pt x="8661"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205" name="Google Shape;9678;p66"/>
            <p:cNvSpPr/>
            <p:nvPr/>
          </p:nvSpPr>
          <p:spPr>
            <a:xfrm>
              <a:off x="986654" y="2041588"/>
              <a:ext cx="180204" cy="177082"/>
            </a:xfrm>
            <a:custGeom>
              <a:avLst/>
              <a:rect l="l" t="t" r="r" b="b"/>
              <a:pathLst>
                <a:path w="5657" h="5559">
                  <a:moveTo>
                    <a:pt x="3811" y="368"/>
                  </a:moveTo>
                  <a:cubicBezTo>
                    <a:pt x="3894" y="368"/>
                    <a:pt x="3989" y="403"/>
                    <a:pt x="4061" y="475"/>
                  </a:cubicBezTo>
                  <a:lnTo>
                    <a:pt x="5168" y="1582"/>
                  </a:lnTo>
                  <a:cubicBezTo>
                    <a:pt x="5228" y="1642"/>
                    <a:pt x="5263" y="1725"/>
                    <a:pt x="5263" y="1832"/>
                  </a:cubicBezTo>
                  <a:cubicBezTo>
                    <a:pt x="5263" y="1915"/>
                    <a:pt x="5228" y="2023"/>
                    <a:pt x="5168" y="2082"/>
                  </a:cubicBezTo>
                  <a:lnTo>
                    <a:pt x="2156" y="5094"/>
                  </a:lnTo>
                  <a:cubicBezTo>
                    <a:pt x="2090" y="5160"/>
                    <a:pt x="1998" y="5193"/>
                    <a:pt x="1906" y="5193"/>
                  </a:cubicBezTo>
                  <a:cubicBezTo>
                    <a:pt x="1813" y="5193"/>
                    <a:pt x="1721" y="5160"/>
                    <a:pt x="1656" y="5094"/>
                  </a:cubicBezTo>
                  <a:lnTo>
                    <a:pt x="548" y="3987"/>
                  </a:lnTo>
                  <a:cubicBezTo>
                    <a:pt x="417" y="3856"/>
                    <a:pt x="417" y="3618"/>
                    <a:pt x="548" y="3487"/>
                  </a:cubicBezTo>
                  <a:lnTo>
                    <a:pt x="3561" y="475"/>
                  </a:lnTo>
                  <a:cubicBezTo>
                    <a:pt x="3632" y="403"/>
                    <a:pt x="3715" y="368"/>
                    <a:pt x="3811" y="368"/>
                  </a:cubicBezTo>
                  <a:close/>
                  <a:moveTo>
                    <a:pt x="3800" y="0"/>
                  </a:moveTo>
                  <a:cubicBezTo>
                    <a:pt x="3613" y="0"/>
                    <a:pt x="3428" y="71"/>
                    <a:pt x="3287" y="213"/>
                  </a:cubicBezTo>
                  <a:lnTo>
                    <a:pt x="286" y="3213"/>
                  </a:lnTo>
                  <a:cubicBezTo>
                    <a:pt x="1" y="3499"/>
                    <a:pt x="1" y="3975"/>
                    <a:pt x="286" y="4261"/>
                  </a:cubicBezTo>
                  <a:lnTo>
                    <a:pt x="1382" y="5356"/>
                  </a:lnTo>
                  <a:cubicBezTo>
                    <a:pt x="1537" y="5511"/>
                    <a:pt x="1715" y="5559"/>
                    <a:pt x="1906" y="5559"/>
                  </a:cubicBezTo>
                  <a:cubicBezTo>
                    <a:pt x="2096" y="5559"/>
                    <a:pt x="2275" y="5487"/>
                    <a:pt x="2430" y="5356"/>
                  </a:cubicBezTo>
                  <a:lnTo>
                    <a:pt x="5430" y="2368"/>
                  </a:lnTo>
                  <a:cubicBezTo>
                    <a:pt x="5561" y="2237"/>
                    <a:pt x="5656" y="2035"/>
                    <a:pt x="5656" y="1844"/>
                  </a:cubicBezTo>
                  <a:cubicBezTo>
                    <a:pt x="5656" y="1654"/>
                    <a:pt x="5585" y="1451"/>
                    <a:pt x="5430" y="1320"/>
                  </a:cubicBezTo>
                  <a:lnTo>
                    <a:pt x="4335" y="225"/>
                  </a:lnTo>
                  <a:cubicBezTo>
                    <a:pt x="4184" y="74"/>
                    <a:pt x="3991" y="0"/>
                    <a:pt x="3800"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grpSp>
        <p:nvGrpSpPr>
          <p:cNvPr id="206" name="Google Shape;9679;p66"/>
          <p:cNvGrpSpPr/>
          <p:nvPr/>
        </p:nvGrpSpPr>
        <p:grpSpPr>
          <a:xfrm>
            <a:off x="2649506" y="3612021"/>
            <a:ext cx="379489" cy="366046"/>
            <a:chOff x="1284212" y="1963766"/>
            <a:chExt cx="379489" cy="366046"/>
          </a:xfrm>
          <a:solidFill>
            <a:schemeClr val="accent1"/>
          </a:solidFill>
        </p:grpSpPr>
        <p:sp>
          <p:nvSpPr>
            <p:cNvPr id="207" name="Google Shape;9680;p66"/>
            <p:cNvSpPr/>
            <p:nvPr/>
          </p:nvSpPr>
          <p:spPr>
            <a:xfrm>
              <a:off x="1436861" y="2112975"/>
              <a:ext cx="69444" cy="68902"/>
            </a:xfrm>
            <a:custGeom>
              <a:avLst/>
              <a:rect l="l" t="t" r="r" b="b"/>
              <a:pathLst>
                <a:path w="2180" h="2163">
                  <a:moveTo>
                    <a:pt x="1086" y="1"/>
                  </a:moveTo>
                  <a:cubicBezTo>
                    <a:pt x="526" y="1"/>
                    <a:pt x="0" y="443"/>
                    <a:pt x="0" y="1079"/>
                  </a:cubicBezTo>
                  <a:cubicBezTo>
                    <a:pt x="0" y="1675"/>
                    <a:pt x="501" y="2163"/>
                    <a:pt x="1096" y="2163"/>
                  </a:cubicBezTo>
                  <a:cubicBezTo>
                    <a:pt x="1703" y="2163"/>
                    <a:pt x="2179" y="1675"/>
                    <a:pt x="2179" y="1079"/>
                  </a:cubicBezTo>
                  <a:cubicBezTo>
                    <a:pt x="2144" y="1020"/>
                    <a:pt x="2144" y="960"/>
                    <a:pt x="2132" y="889"/>
                  </a:cubicBezTo>
                  <a:cubicBezTo>
                    <a:pt x="2121" y="802"/>
                    <a:pt x="2040" y="744"/>
                    <a:pt x="1963" y="744"/>
                  </a:cubicBezTo>
                  <a:cubicBezTo>
                    <a:pt x="1955" y="744"/>
                    <a:pt x="1948" y="745"/>
                    <a:pt x="1941" y="746"/>
                  </a:cubicBezTo>
                  <a:cubicBezTo>
                    <a:pt x="1846" y="770"/>
                    <a:pt x="1786" y="853"/>
                    <a:pt x="1810" y="948"/>
                  </a:cubicBezTo>
                  <a:cubicBezTo>
                    <a:pt x="1883" y="1428"/>
                    <a:pt x="1488" y="1811"/>
                    <a:pt x="1059" y="1811"/>
                  </a:cubicBezTo>
                  <a:cubicBezTo>
                    <a:pt x="923" y="1811"/>
                    <a:pt x="784" y="1772"/>
                    <a:pt x="655" y="1687"/>
                  </a:cubicBezTo>
                  <a:cubicBezTo>
                    <a:pt x="48" y="1282"/>
                    <a:pt x="346" y="329"/>
                    <a:pt x="1072" y="329"/>
                  </a:cubicBezTo>
                  <a:cubicBezTo>
                    <a:pt x="1239" y="329"/>
                    <a:pt x="1405" y="389"/>
                    <a:pt x="1536" y="496"/>
                  </a:cubicBezTo>
                  <a:cubicBezTo>
                    <a:pt x="1567" y="522"/>
                    <a:pt x="1605" y="534"/>
                    <a:pt x="1642" y="534"/>
                  </a:cubicBezTo>
                  <a:cubicBezTo>
                    <a:pt x="1692" y="534"/>
                    <a:pt x="1741" y="513"/>
                    <a:pt x="1774" y="472"/>
                  </a:cubicBezTo>
                  <a:cubicBezTo>
                    <a:pt x="1834" y="389"/>
                    <a:pt x="1822" y="294"/>
                    <a:pt x="1751" y="234"/>
                  </a:cubicBezTo>
                  <a:cubicBezTo>
                    <a:pt x="1545" y="73"/>
                    <a:pt x="1313" y="1"/>
                    <a:pt x="1086"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208" name="Google Shape;9681;p66"/>
            <p:cNvSpPr/>
            <p:nvPr/>
          </p:nvSpPr>
          <p:spPr>
            <a:xfrm>
              <a:off x="1284212" y="1963766"/>
              <a:ext cx="379489" cy="366046"/>
            </a:xfrm>
            <a:custGeom>
              <a:avLst/>
              <a:rect l="l" t="t" r="r" b="b"/>
              <a:pathLst>
                <a:path w="11913" h="11491">
                  <a:moveTo>
                    <a:pt x="1031" y="2185"/>
                  </a:moveTo>
                  <a:cubicBezTo>
                    <a:pt x="1151" y="2185"/>
                    <a:pt x="1275" y="2224"/>
                    <a:pt x="1387" y="2311"/>
                  </a:cubicBezTo>
                  <a:cubicBezTo>
                    <a:pt x="1625" y="2489"/>
                    <a:pt x="1673" y="2834"/>
                    <a:pt x="1506" y="3084"/>
                  </a:cubicBezTo>
                  <a:cubicBezTo>
                    <a:pt x="1389" y="3256"/>
                    <a:pt x="1207" y="3337"/>
                    <a:pt x="1026" y="3337"/>
                  </a:cubicBezTo>
                  <a:cubicBezTo>
                    <a:pt x="767" y="3337"/>
                    <a:pt x="510" y="3171"/>
                    <a:pt x="447" y="2870"/>
                  </a:cubicBezTo>
                  <a:cubicBezTo>
                    <a:pt x="376" y="2492"/>
                    <a:pt x="689" y="2185"/>
                    <a:pt x="1031" y="2185"/>
                  </a:cubicBezTo>
                  <a:close/>
                  <a:moveTo>
                    <a:pt x="4269" y="3025"/>
                  </a:moveTo>
                  <a:cubicBezTo>
                    <a:pt x="4364" y="3073"/>
                    <a:pt x="5435" y="3680"/>
                    <a:pt x="5519" y="3739"/>
                  </a:cubicBezTo>
                  <a:lnTo>
                    <a:pt x="4269" y="4454"/>
                  </a:lnTo>
                  <a:lnTo>
                    <a:pt x="4269" y="3025"/>
                  </a:lnTo>
                  <a:close/>
                  <a:moveTo>
                    <a:pt x="7448" y="3025"/>
                  </a:moveTo>
                  <a:lnTo>
                    <a:pt x="7448" y="4454"/>
                  </a:lnTo>
                  <a:lnTo>
                    <a:pt x="6197" y="3739"/>
                  </a:lnTo>
                  <a:lnTo>
                    <a:pt x="7448" y="3025"/>
                  </a:lnTo>
                  <a:close/>
                  <a:moveTo>
                    <a:pt x="2550" y="2268"/>
                  </a:moveTo>
                  <a:cubicBezTo>
                    <a:pt x="2817" y="2268"/>
                    <a:pt x="3085" y="2336"/>
                    <a:pt x="3328" y="2477"/>
                  </a:cubicBezTo>
                  <a:cubicBezTo>
                    <a:pt x="3697" y="2692"/>
                    <a:pt x="3566" y="2608"/>
                    <a:pt x="3935" y="2811"/>
                  </a:cubicBezTo>
                  <a:lnTo>
                    <a:pt x="3935" y="4644"/>
                  </a:lnTo>
                  <a:lnTo>
                    <a:pt x="2328" y="5573"/>
                  </a:lnTo>
                  <a:lnTo>
                    <a:pt x="1744" y="5240"/>
                  </a:lnTo>
                  <a:cubicBezTo>
                    <a:pt x="1375" y="5037"/>
                    <a:pt x="1125" y="4692"/>
                    <a:pt x="1006" y="4275"/>
                  </a:cubicBezTo>
                  <a:cubicBezTo>
                    <a:pt x="947" y="4085"/>
                    <a:pt x="923" y="3870"/>
                    <a:pt x="959" y="3680"/>
                  </a:cubicBezTo>
                  <a:lnTo>
                    <a:pt x="959" y="3680"/>
                  </a:lnTo>
                  <a:cubicBezTo>
                    <a:pt x="981" y="3681"/>
                    <a:pt x="1003" y="3682"/>
                    <a:pt x="1025" y="3682"/>
                  </a:cubicBezTo>
                  <a:cubicBezTo>
                    <a:pt x="1659" y="3682"/>
                    <a:pt x="2129" y="3028"/>
                    <a:pt x="1875" y="2418"/>
                  </a:cubicBezTo>
                  <a:cubicBezTo>
                    <a:pt x="2090" y="2319"/>
                    <a:pt x="2320" y="2268"/>
                    <a:pt x="2550" y="2268"/>
                  </a:cubicBezTo>
                  <a:close/>
                  <a:moveTo>
                    <a:pt x="9186" y="2275"/>
                  </a:moveTo>
                  <a:cubicBezTo>
                    <a:pt x="10067" y="2275"/>
                    <a:pt x="10781" y="2977"/>
                    <a:pt x="10781" y="3858"/>
                  </a:cubicBezTo>
                  <a:cubicBezTo>
                    <a:pt x="10781" y="4418"/>
                    <a:pt x="10460" y="4954"/>
                    <a:pt x="9972" y="5240"/>
                  </a:cubicBezTo>
                  <a:lnTo>
                    <a:pt x="9400" y="5573"/>
                  </a:lnTo>
                  <a:cubicBezTo>
                    <a:pt x="9186" y="5454"/>
                    <a:pt x="7983" y="4751"/>
                    <a:pt x="7793" y="4644"/>
                  </a:cubicBezTo>
                  <a:lnTo>
                    <a:pt x="7793" y="2834"/>
                  </a:lnTo>
                  <a:cubicBezTo>
                    <a:pt x="8245" y="2596"/>
                    <a:pt x="8567" y="2275"/>
                    <a:pt x="9186" y="2275"/>
                  </a:cubicBezTo>
                  <a:close/>
                  <a:moveTo>
                    <a:pt x="3935" y="5013"/>
                  </a:moveTo>
                  <a:lnTo>
                    <a:pt x="3935" y="6478"/>
                  </a:lnTo>
                  <a:lnTo>
                    <a:pt x="2673" y="5751"/>
                  </a:lnTo>
                  <a:lnTo>
                    <a:pt x="3935" y="5013"/>
                  </a:lnTo>
                  <a:close/>
                  <a:moveTo>
                    <a:pt x="7793" y="5037"/>
                  </a:moveTo>
                  <a:cubicBezTo>
                    <a:pt x="7948" y="5120"/>
                    <a:pt x="8900" y="5668"/>
                    <a:pt x="9055" y="5763"/>
                  </a:cubicBezTo>
                  <a:lnTo>
                    <a:pt x="7793" y="6490"/>
                  </a:lnTo>
                  <a:lnTo>
                    <a:pt x="7793" y="5037"/>
                  </a:lnTo>
                  <a:close/>
                  <a:moveTo>
                    <a:pt x="5852" y="3918"/>
                  </a:moveTo>
                  <a:lnTo>
                    <a:pt x="7448" y="4823"/>
                  </a:lnTo>
                  <a:lnTo>
                    <a:pt x="7448" y="6668"/>
                  </a:lnTo>
                  <a:lnTo>
                    <a:pt x="5852" y="7573"/>
                  </a:lnTo>
                  <a:lnTo>
                    <a:pt x="4257" y="6668"/>
                  </a:lnTo>
                  <a:lnTo>
                    <a:pt x="4257" y="4823"/>
                  </a:lnTo>
                  <a:lnTo>
                    <a:pt x="5852" y="3918"/>
                  </a:lnTo>
                  <a:close/>
                  <a:moveTo>
                    <a:pt x="7448" y="7061"/>
                  </a:moveTo>
                  <a:lnTo>
                    <a:pt x="7448" y="8490"/>
                  </a:lnTo>
                  <a:cubicBezTo>
                    <a:pt x="7352" y="8442"/>
                    <a:pt x="6281" y="7835"/>
                    <a:pt x="6197" y="7776"/>
                  </a:cubicBezTo>
                  <a:lnTo>
                    <a:pt x="7448" y="7061"/>
                  </a:lnTo>
                  <a:close/>
                  <a:moveTo>
                    <a:pt x="4269" y="7073"/>
                  </a:moveTo>
                  <a:lnTo>
                    <a:pt x="5519" y="7787"/>
                  </a:lnTo>
                  <a:lnTo>
                    <a:pt x="4269" y="8502"/>
                  </a:lnTo>
                  <a:lnTo>
                    <a:pt x="4269" y="7073"/>
                  </a:lnTo>
                  <a:close/>
                  <a:moveTo>
                    <a:pt x="9376" y="5954"/>
                  </a:moveTo>
                  <a:lnTo>
                    <a:pt x="9960" y="6287"/>
                  </a:lnTo>
                  <a:cubicBezTo>
                    <a:pt x="10329" y="6490"/>
                    <a:pt x="10579" y="6835"/>
                    <a:pt x="10710" y="7252"/>
                  </a:cubicBezTo>
                  <a:cubicBezTo>
                    <a:pt x="10746" y="7430"/>
                    <a:pt x="10757" y="7609"/>
                    <a:pt x="10757" y="7787"/>
                  </a:cubicBezTo>
                  <a:cubicBezTo>
                    <a:pt x="10736" y="7786"/>
                    <a:pt x="10714" y="7785"/>
                    <a:pt x="10693" y="7785"/>
                  </a:cubicBezTo>
                  <a:cubicBezTo>
                    <a:pt x="10049" y="7785"/>
                    <a:pt x="9612" y="8474"/>
                    <a:pt x="9888" y="9085"/>
                  </a:cubicBezTo>
                  <a:cubicBezTo>
                    <a:pt x="9662" y="9190"/>
                    <a:pt x="9412" y="9249"/>
                    <a:pt x="9161" y="9249"/>
                  </a:cubicBezTo>
                  <a:cubicBezTo>
                    <a:pt x="8898" y="9249"/>
                    <a:pt x="8632" y="9184"/>
                    <a:pt x="8388" y="9038"/>
                  </a:cubicBezTo>
                  <a:cubicBezTo>
                    <a:pt x="8007" y="8811"/>
                    <a:pt x="8138" y="8907"/>
                    <a:pt x="7769" y="8692"/>
                  </a:cubicBezTo>
                  <a:lnTo>
                    <a:pt x="7769" y="6883"/>
                  </a:lnTo>
                  <a:lnTo>
                    <a:pt x="9376" y="5954"/>
                  </a:lnTo>
                  <a:close/>
                  <a:moveTo>
                    <a:pt x="10731" y="8111"/>
                  </a:moveTo>
                  <a:cubicBezTo>
                    <a:pt x="10841" y="8111"/>
                    <a:pt x="10950" y="8142"/>
                    <a:pt x="11043" y="8204"/>
                  </a:cubicBezTo>
                  <a:cubicBezTo>
                    <a:pt x="11484" y="8502"/>
                    <a:pt x="11329" y="9157"/>
                    <a:pt x="10841" y="9264"/>
                  </a:cubicBezTo>
                  <a:cubicBezTo>
                    <a:pt x="10802" y="9271"/>
                    <a:pt x="10764" y="9275"/>
                    <a:pt x="10726" y="9275"/>
                  </a:cubicBezTo>
                  <a:cubicBezTo>
                    <a:pt x="10276" y="9275"/>
                    <a:pt x="9982" y="8767"/>
                    <a:pt x="10246" y="8371"/>
                  </a:cubicBezTo>
                  <a:cubicBezTo>
                    <a:pt x="10358" y="8199"/>
                    <a:pt x="10545" y="8111"/>
                    <a:pt x="10731" y="8111"/>
                  </a:cubicBezTo>
                  <a:close/>
                  <a:moveTo>
                    <a:pt x="5852" y="7978"/>
                  </a:moveTo>
                  <a:cubicBezTo>
                    <a:pt x="6043" y="8097"/>
                    <a:pt x="7233" y="8764"/>
                    <a:pt x="7448" y="8883"/>
                  </a:cubicBezTo>
                  <a:lnTo>
                    <a:pt x="7448" y="9585"/>
                  </a:lnTo>
                  <a:cubicBezTo>
                    <a:pt x="7448" y="10466"/>
                    <a:pt x="6733" y="11181"/>
                    <a:pt x="5852" y="11181"/>
                  </a:cubicBezTo>
                  <a:cubicBezTo>
                    <a:pt x="4971" y="11181"/>
                    <a:pt x="4257" y="10466"/>
                    <a:pt x="4257" y="9585"/>
                  </a:cubicBezTo>
                  <a:lnTo>
                    <a:pt x="4257" y="8883"/>
                  </a:lnTo>
                  <a:lnTo>
                    <a:pt x="5852" y="7978"/>
                  </a:lnTo>
                  <a:close/>
                  <a:moveTo>
                    <a:pt x="5852" y="1"/>
                  </a:moveTo>
                  <a:cubicBezTo>
                    <a:pt x="4792" y="1"/>
                    <a:pt x="3935" y="870"/>
                    <a:pt x="3935" y="1918"/>
                  </a:cubicBezTo>
                  <a:lnTo>
                    <a:pt x="3935" y="2430"/>
                  </a:lnTo>
                  <a:cubicBezTo>
                    <a:pt x="3649" y="2263"/>
                    <a:pt x="3757" y="2322"/>
                    <a:pt x="3483" y="2180"/>
                  </a:cubicBezTo>
                  <a:cubicBezTo>
                    <a:pt x="3183" y="2005"/>
                    <a:pt x="2854" y="1922"/>
                    <a:pt x="2529" y="1922"/>
                  </a:cubicBezTo>
                  <a:cubicBezTo>
                    <a:pt x="2235" y="1922"/>
                    <a:pt x="1945" y="1990"/>
                    <a:pt x="1685" y="2120"/>
                  </a:cubicBezTo>
                  <a:cubicBezTo>
                    <a:pt x="1491" y="1915"/>
                    <a:pt x="1256" y="1827"/>
                    <a:pt x="1027" y="1827"/>
                  </a:cubicBezTo>
                  <a:cubicBezTo>
                    <a:pt x="497" y="1827"/>
                    <a:pt x="0" y="2303"/>
                    <a:pt x="125" y="2918"/>
                  </a:cubicBezTo>
                  <a:cubicBezTo>
                    <a:pt x="185" y="3215"/>
                    <a:pt x="375" y="3454"/>
                    <a:pt x="625" y="3573"/>
                  </a:cubicBezTo>
                  <a:cubicBezTo>
                    <a:pt x="530" y="4335"/>
                    <a:pt x="887" y="5109"/>
                    <a:pt x="1578" y="5501"/>
                  </a:cubicBezTo>
                  <a:cubicBezTo>
                    <a:pt x="1816" y="5644"/>
                    <a:pt x="1744" y="5597"/>
                    <a:pt x="1983" y="5728"/>
                  </a:cubicBezTo>
                  <a:lnTo>
                    <a:pt x="1578" y="5954"/>
                  </a:lnTo>
                  <a:cubicBezTo>
                    <a:pt x="982" y="6299"/>
                    <a:pt x="613" y="6942"/>
                    <a:pt x="613" y="7633"/>
                  </a:cubicBezTo>
                  <a:cubicBezTo>
                    <a:pt x="613" y="8633"/>
                    <a:pt x="1375" y="9466"/>
                    <a:pt x="2375" y="9538"/>
                  </a:cubicBezTo>
                  <a:lnTo>
                    <a:pt x="2387" y="9538"/>
                  </a:lnTo>
                  <a:cubicBezTo>
                    <a:pt x="2471" y="9538"/>
                    <a:pt x="2554" y="9478"/>
                    <a:pt x="2554" y="9395"/>
                  </a:cubicBezTo>
                  <a:cubicBezTo>
                    <a:pt x="2566" y="9300"/>
                    <a:pt x="2495" y="9216"/>
                    <a:pt x="2399" y="9216"/>
                  </a:cubicBezTo>
                  <a:cubicBezTo>
                    <a:pt x="1578" y="9145"/>
                    <a:pt x="959" y="8454"/>
                    <a:pt x="959" y="7633"/>
                  </a:cubicBezTo>
                  <a:cubicBezTo>
                    <a:pt x="959" y="7073"/>
                    <a:pt x="1268" y="6537"/>
                    <a:pt x="1756" y="6252"/>
                  </a:cubicBezTo>
                  <a:lnTo>
                    <a:pt x="2340" y="5918"/>
                  </a:lnTo>
                  <a:lnTo>
                    <a:pt x="3947" y="6847"/>
                  </a:lnTo>
                  <a:lnTo>
                    <a:pt x="3947" y="8657"/>
                  </a:lnTo>
                  <a:cubicBezTo>
                    <a:pt x="3411" y="8954"/>
                    <a:pt x="3280" y="9061"/>
                    <a:pt x="3030" y="9157"/>
                  </a:cubicBezTo>
                  <a:cubicBezTo>
                    <a:pt x="2935" y="9180"/>
                    <a:pt x="2887" y="9276"/>
                    <a:pt x="2911" y="9359"/>
                  </a:cubicBezTo>
                  <a:cubicBezTo>
                    <a:pt x="2932" y="9443"/>
                    <a:pt x="3008" y="9480"/>
                    <a:pt x="3082" y="9480"/>
                  </a:cubicBezTo>
                  <a:cubicBezTo>
                    <a:pt x="3093" y="9480"/>
                    <a:pt x="3103" y="9480"/>
                    <a:pt x="3114" y="9478"/>
                  </a:cubicBezTo>
                  <a:cubicBezTo>
                    <a:pt x="3423" y="9395"/>
                    <a:pt x="3578" y="9252"/>
                    <a:pt x="3947" y="9061"/>
                  </a:cubicBezTo>
                  <a:lnTo>
                    <a:pt x="3947" y="9573"/>
                  </a:lnTo>
                  <a:cubicBezTo>
                    <a:pt x="3947" y="10621"/>
                    <a:pt x="4816" y="11490"/>
                    <a:pt x="5864" y="11490"/>
                  </a:cubicBezTo>
                  <a:cubicBezTo>
                    <a:pt x="6924" y="11490"/>
                    <a:pt x="7793" y="10621"/>
                    <a:pt x="7793" y="9573"/>
                  </a:cubicBezTo>
                  <a:lnTo>
                    <a:pt x="7793" y="9085"/>
                  </a:lnTo>
                  <a:cubicBezTo>
                    <a:pt x="8269" y="9347"/>
                    <a:pt x="8591" y="9585"/>
                    <a:pt x="9186" y="9585"/>
                  </a:cubicBezTo>
                  <a:cubicBezTo>
                    <a:pt x="9495" y="9585"/>
                    <a:pt x="9829" y="9514"/>
                    <a:pt x="10115" y="9359"/>
                  </a:cubicBezTo>
                  <a:cubicBezTo>
                    <a:pt x="10277" y="9521"/>
                    <a:pt x="10500" y="9615"/>
                    <a:pt x="10736" y="9615"/>
                  </a:cubicBezTo>
                  <a:cubicBezTo>
                    <a:pt x="10794" y="9615"/>
                    <a:pt x="10853" y="9609"/>
                    <a:pt x="10912" y="9597"/>
                  </a:cubicBezTo>
                  <a:cubicBezTo>
                    <a:pt x="11781" y="9419"/>
                    <a:pt x="11912" y="8216"/>
                    <a:pt x="11091" y="7847"/>
                  </a:cubicBezTo>
                  <a:cubicBezTo>
                    <a:pt x="11162" y="7121"/>
                    <a:pt x="10805" y="6371"/>
                    <a:pt x="10138" y="5990"/>
                  </a:cubicBezTo>
                  <a:cubicBezTo>
                    <a:pt x="9900" y="5847"/>
                    <a:pt x="9972" y="5894"/>
                    <a:pt x="9734" y="5763"/>
                  </a:cubicBezTo>
                  <a:lnTo>
                    <a:pt x="10138" y="5537"/>
                  </a:lnTo>
                  <a:cubicBezTo>
                    <a:pt x="11067" y="5013"/>
                    <a:pt x="11377" y="3823"/>
                    <a:pt x="10853" y="2906"/>
                  </a:cubicBezTo>
                  <a:cubicBezTo>
                    <a:pt x="10507" y="2311"/>
                    <a:pt x="9876" y="1941"/>
                    <a:pt x="9174" y="1941"/>
                  </a:cubicBezTo>
                  <a:cubicBezTo>
                    <a:pt x="8471" y="1941"/>
                    <a:pt x="8067" y="2311"/>
                    <a:pt x="7769" y="2442"/>
                  </a:cubicBezTo>
                  <a:cubicBezTo>
                    <a:pt x="7757" y="2025"/>
                    <a:pt x="7805" y="1834"/>
                    <a:pt x="7733" y="1525"/>
                  </a:cubicBezTo>
                  <a:cubicBezTo>
                    <a:pt x="7711" y="1438"/>
                    <a:pt x="7640" y="1380"/>
                    <a:pt x="7546" y="1380"/>
                  </a:cubicBezTo>
                  <a:cubicBezTo>
                    <a:pt x="7537" y="1380"/>
                    <a:pt x="7528" y="1381"/>
                    <a:pt x="7519" y="1382"/>
                  </a:cubicBezTo>
                  <a:cubicBezTo>
                    <a:pt x="7436" y="1406"/>
                    <a:pt x="7376" y="1489"/>
                    <a:pt x="7388" y="1596"/>
                  </a:cubicBezTo>
                  <a:cubicBezTo>
                    <a:pt x="7448" y="1858"/>
                    <a:pt x="7412" y="2013"/>
                    <a:pt x="7436" y="2632"/>
                  </a:cubicBezTo>
                  <a:lnTo>
                    <a:pt x="5840" y="3549"/>
                  </a:lnTo>
                  <a:lnTo>
                    <a:pt x="4245" y="2632"/>
                  </a:lnTo>
                  <a:lnTo>
                    <a:pt x="4245" y="1941"/>
                  </a:lnTo>
                  <a:cubicBezTo>
                    <a:pt x="4245" y="1060"/>
                    <a:pt x="4959" y="346"/>
                    <a:pt x="5840" y="346"/>
                  </a:cubicBezTo>
                  <a:cubicBezTo>
                    <a:pt x="6364" y="346"/>
                    <a:pt x="6840" y="596"/>
                    <a:pt x="7150" y="1025"/>
                  </a:cubicBezTo>
                  <a:cubicBezTo>
                    <a:pt x="7186" y="1076"/>
                    <a:pt x="7241" y="1100"/>
                    <a:pt x="7294" y="1100"/>
                  </a:cubicBezTo>
                  <a:cubicBezTo>
                    <a:pt x="7328" y="1100"/>
                    <a:pt x="7360" y="1091"/>
                    <a:pt x="7388" y="1072"/>
                  </a:cubicBezTo>
                  <a:cubicBezTo>
                    <a:pt x="7459" y="1013"/>
                    <a:pt x="7471" y="906"/>
                    <a:pt x="7436" y="834"/>
                  </a:cubicBezTo>
                  <a:cubicBezTo>
                    <a:pt x="7078" y="310"/>
                    <a:pt x="6483" y="1"/>
                    <a:pt x="5852"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grpSp>
        <p:nvGrpSpPr>
          <p:cNvPr id="209" name="Google Shape;9682;p66"/>
          <p:cNvGrpSpPr/>
          <p:nvPr/>
        </p:nvGrpSpPr>
        <p:grpSpPr>
          <a:xfrm>
            <a:off x="4403060" y="3617819"/>
            <a:ext cx="370219" cy="354928"/>
            <a:chOff x="3037766" y="1969564"/>
            <a:chExt cx="370219" cy="354928"/>
          </a:xfrm>
          <a:solidFill>
            <a:schemeClr val="accent1"/>
          </a:solidFill>
        </p:grpSpPr>
        <p:sp>
          <p:nvSpPr>
            <p:cNvPr id="210" name="Google Shape;9683;p66"/>
            <p:cNvSpPr/>
            <p:nvPr/>
          </p:nvSpPr>
          <p:spPr>
            <a:xfrm>
              <a:off x="3037766" y="1969564"/>
              <a:ext cx="370219" cy="354928"/>
            </a:xfrm>
            <a:custGeom>
              <a:avLst/>
              <a:rect l="l" t="t" r="r" b="b"/>
              <a:pathLst>
                <a:path w="11622" h="11142">
                  <a:moveTo>
                    <a:pt x="5609" y="366"/>
                  </a:moveTo>
                  <a:lnTo>
                    <a:pt x="7299" y="2069"/>
                  </a:lnTo>
                  <a:lnTo>
                    <a:pt x="6180" y="3188"/>
                  </a:lnTo>
                  <a:lnTo>
                    <a:pt x="4489" y="1486"/>
                  </a:lnTo>
                  <a:lnTo>
                    <a:pt x="5609" y="366"/>
                  </a:lnTo>
                  <a:close/>
                  <a:moveTo>
                    <a:pt x="4263" y="1700"/>
                  </a:moveTo>
                  <a:lnTo>
                    <a:pt x="5954" y="3391"/>
                  </a:lnTo>
                  <a:lnTo>
                    <a:pt x="3596" y="5772"/>
                  </a:lnTo>
                  <a:cubicBezTo>
                    <a:pt x="2989" y="6379"/>
                    <a:pt x="2989" y="7379"/>
                    <a:pt x="3596" y="7986"/>
                  </a:cubicBezTo>
                  <a:cubicBezTo>
                    <a:pt x="3900" y="8296"/>
                    <a:pt x="4302" y="8451"/>
                    <a:pt x="4704" y="8451"/>
                  </a:cubicBezTo>
                  <a:cubicBezTo>
                    <a:pt x="5106" y="8451"/>
                    <a:pt x="5507" y="8296"/>
                    <a:pt x="5811" y="7986"/>
                  </a:cubicBezTo>
                  <a:lnTo>
                    <a:pt x="8180" y="5629"/>
                  </a:lnTo>
                  <a:lnTo>
                    <a:pt x="9097" y="6546"/>
                  </a:lnTo>
                  <a:cubicBezTo>
                    <a:pt x="9127" y="6576"/>
                    <a:pt x="9169" y="6590"/>
                    <a:pt x="9210" y="6590"/>
                  </a:cubicBezTo>
                  <a:cubicBezTo>
                    <a:pt x="9252" y="6590"/>
                    <a:pt x="9294" y="6576"/>
                    <a:pt x="9323" y="6546"/>
                  </a:cubicBezTo>
                  <a:cubicBezTo>
                    <a:pt x="9383" y="6486"/>
                    <a:pt x="9383" y="6379"/>
                    <a:pt x="9323" y="6320"/>
                  </a:cubicBezTo>
                  <a:lnTo>
                    <a:pt x="8407" y="5403"/>
                  </a:lnTo>
                  <a:lnTo>
                    <a:pt x="9514" y="4284"/>
                  </a:lnTo>
                  <a:lnTo>
                    <a:pt x="11216" y="5986"/>
                  </a:lnTo>
                  <a:lnTo>
                    <a:pt x="10097" y="7093"/>
                  </a:lnTo>
                  <a:lnTo>
                    <a:pt x="9776" y="6772"/>
                  </a:lnTo>
                  <a:cubicBezTo>
                    <a:pt x="9746" y="6742"/>
                    <a:pt x="9704" y="6727"/>
                    <a:pt x="9663" y="6727"/>
                  </a:cubicBezTo>
                  <a:cubicBezTo>
                    <a:pt x="9621" y="6727"/>
                    <a:pt x="9579" y="6742"/>
                    <a:pt x="9550" y="6772"/>
                  </a:cubicBezTo>
                  <a:cubicBezTo>
                    <a:pt x="9490" y="6832"/>
                    <a:pt x="9490" y="6939"/>
                    <a:pt x="9550" y="6998"/>
                  </a:cubicBezTo>
                  <a:lnTo>
                    <a:pt x="9871" y="7320"/>
                  </a:lnTo>
                  <a:lnTo>
                    <a:pt x="7514" y="9689"/>
                  </a:lnTo>
                  <a:cubicBezTo>
                    <a:pt x="6746" y="10463"/>
                    <a:pt x="5728" y="10850"/>
                    <a:pt x="4708" y="10850"/>
                  </a:cubicBezTo>
                  <a:cubicBezTo>
                    <a:pt x="3689" y="10850"/>
                    <a:pt x="2668" y="10463"/>
                    <a:pt x="1894" y="9689"/>
                  </a:cubicBezTo>
                  <a:cubicBezTo>
                    <a:pt x="346" y="8141"/>
                    <a:pt x="346" y="5605"/>
                    <a:pt x="1894" y="4057"/>
                  </a:cubicBezTo>
                  <a:lnTo>
                    <a:pt x="4263" y="1700"/>
                  </a:lnTo>
                  <a:close/>
                  <a:moveTo>
                    <a:pt x="5615" y="0"/>
                  </a:moveTo>
                  <a:cubicBezTo>
                    <a:pt x="5573" y="0"/>
                    <a:pt x="5531" y="15"/>
                    <a:pt x="5501" y="45"/>
                  </a:cubicBezTo>
                  <a:lnTo>
                    <a:pt x="1668" y="3843"/>
                  </a:lnTo>
                  <a:cubicBezTo>
                    <a:pt x="1" y="5510"/>
                    <a:pt x="1" y="8225"/>
                    <a:pt x="1668" y="9891"/>
                  </a:cubicBezTo>
                  <a:cubicBezTo>
                    <a:pt x="2507" y="10725"/>
                    <a:pt x="3605" y="11142"/>
                    <a:pt x="4702" y="11142"/>
                  </a:cubicBezTo>
                  <a:cubicBezTo>
                    <a:pt x="5799" y="11142"/>
                    <a:pt x="6894" y="10725"/>
                    <a:pt x="7728" y="9891"/>
                  </a:cubicBezTo>
                  <a:lnTo>
                    <a:pt x="11538" y="6081"/>
                  </a:lnTo>
                  <a:cubicBezTo>
                    <a:pt x="11621" y="6046"/>
                    <a:pt x="11621" y="5939"/>
                    <a:pt x="11562" y="5879"/>
                  </a:cubicBezTo>
                  <a:lnTo>
                    <a:pt x="9633" y="3962"/>
                  </a:lnTo>
                  <a:cubicBezTo>
                    <a:pt x="9603" y="3932"/>
                    <a:pt x="9564" y="3917"/>
                    <a:pt x="9526" y="3917"/>
                  </a:cubicBezTo>
                  <a:cubicBezTo>
                    <a:pt x="9487" y="3917"/>
                    <a:pt x="9448" y="3932"/>
                    <a:pt x="9419" y="3962"/>
                  </a:cubicBezTo>
                  <a:lnTo>
                    <a:pt x="5609" y="7772"/>
                  </a:lnTo>
                  <a:cubicBezTo>
                    <a:pt x="5359" y="8016"/>
                    <a:pt x="5037" y="8138"/>
                    <a:pt x="4717" y="8138"/>
                  </a:cubicBezTo>
                  <a:cubicBezTo>
                    <a:pt x="4397" y="8138"/>
                    <a:pt x="4079" y="8016"/>
                    <a:pt x="3835" y="7772"/>
                  </a:cubicBezTo>
                  <a:cubicBezTo>
                    <a:pt x="3346" y="7272"/>
                    <a:pt x="3346" y="6486"/>
                    <a:pt x="3835" y="5998"/>
                  </a:cubicBezTo>
                  <a:lnTo>
                    <a:pt x="7645" y="2188"/>
                  </a:lnTo>
                  <a:cubicBezTo>
                    <a:pt x="7704" y="2129"/>
                    <a:pt x="7704" y="2021"/>
                    <a:pt x="7645" y="1962"/>
                  </a:cubicBezTo>
                  <a:lnTo>
                    <a:pt x="5728" y="45"/>
                  </a:lnTo>
                  <a:cubicBezTo>
                    <a:pt x="5698" y="15"/>
                    <a:pt x="5656" y="0"/>
                    <a:pt x="5615"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211" name="Google Shape;9684;p66"/>
            <p:cNvSpPr/>
            <p:nvPr/>
          </p:nvSpPr>
          <p:spPr>
            <a:xfrm>
              <a:off x="3081757" y="2197136"/>
              <a:ext cx="11436" cy="10448"/>
            </a:xfrm>
            <a:custGeom>
              <a:avLst/>
              <a:rect l="l" t="t" r="r" b="b"/>
              <a:pathLst>
                <a:path w="359" h="328">
                  <a:moveTo>
                    <a:pt x="173" y="0"/>
                  </a:moveTo>
                  <a:cubicBezTo>
                    <a:pt x="132" y="0"/>
                    <a:pt x="90" y="15"/>
                    <a:pt x="60" y="45"/>
                  </a:cubicBezTo>
                  <a:cubicBezTo>
                    <a:pt x="1" y="116"/>
                    <a:pt x="1" y="211"/>
                    <a:pt x="60" y="283"/>
                  </a:cubicBezTo>
                  <a:cubicBezTo>
                    <a:pt x="90" y="313"/>
                    <a:pt x="132" y="327"/>
                    <a:pt x="173" y="327"/>
                  </a:cubicBezTo>
                  <a:cubicBezTo>
                    <a:pt x="215" y="327"/>
                    <a:pt x="257" y="313"/>
                    <a:pt x="287" y="283"/>
                  </a:cubicBezTo>
                  <a:cubicBezTo>
                    <a:pt x="358" y="211"/>
                    <a:pt x="358" y="116"/>
                    <a:pt x="287" y="45"/>
                  </a:cubicBezTo>
                  <a:cubicBezTo>
                    <a:pt x="257" y="15"/>
                    <a:pt x="215" y="0"/>
                    <a:pt x="173"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212" name="Google Shape;9685;p66"/>
            <p:cNvSpPr/>
            <p:nvPr/>
          </p:nvSpPr>
          <p:spPr>
            <a:xfrm>
              <a:off x="3081375" y="2168689"/>
              <a:ext cx="11436" cy="10448"/>
            </a:xfrm>
            <a:custGeom>
              <a:avLst/>
              <a:rect l="l" t="t" r="r" b="b"/>
              <a:pathLst>
                <a:path w="359" h="328">
                  <a:moveTo>
                    <a:pt x="185" y="0"/>
                  </a:moveTo>
                  <a:cubicBezTo>
                    <a:pt x="144" y="0"/>
                    <a:pt x="102" y="15"/>
                    <a:pt x="72" y="45"/>
                  </a:cubicBezTo>
                  <a:cubicBezTo>
                    <a:pt x="1" y="116"/>
                    <a:pt x="1" y="223"/>
                    <a:pt x="72" y="283"/>
                  </a:cubicBezTo>
                  <a:cubicBezTo>
                    <a:pt x="102" y="313"/>
                    <a:pt x="144" y="328"/>
                    <a:pt x="185" y="328"/>
                  </a:cubicBezTo>
                  <a:cubicBezTo>
                    <a:pt x="227" y="328"/>
                    <a:pt x="269" y="313"/>
                    <a:pt x="299" y="283"/>
                  </a:cubicBezTo>
                  <a:cubicBezTo>
                    <a:pt x="358" y="223"/>
                    <a:pt x="358" y="116"/>
                    <a:pt x="299" y="45"/>
                  </a:cubicBezTo>
                  <a:cubicBezTo>
                    <a:pt x="269" y="15"/>
                    <a:pt x="227" y="0"/>
                    <a:pt x="185"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213" name="Google Shape;9686;p66"/>
            <p:cNvSpPr/>
            <p:nvPr/>
          </p:nvSpPr>
          <p:spPr>
            <a:xfrm>
              <a:off x="3298340" y="2210770"/>
              <a:ext cx="11404" cy="10480"/>
            </a:xfrm>
            <a:custGeom>
              <a:avLst/>
              <a:rect l="l" t="t" r="r" b="b"/>
              <a:pathLst>
                <a:path w="358" h="329">
                  <a:moveTo>
                    <a:pt x="179" y="1"/>
                  </a:moveTo>
                  <a:cubicBezTo>
                    <a:pt x="137" y="1"/>
                    <a:pt x="96" y="16"/>
                    <a:pt x="60" y="45"/>
                  </a:cubicBezTo>
                  <a:cubicBezTo>
                    <a:pt x="0" y="117"/>
                    <a:pt x="0" y="212"/>
                    <a:pt x="60" y="283"/>
                  </a:cubicBezTo>
                  <a:cubicBezTo>
                    <a:pt x="96" y="313"/>
                    <a:pt x="137" y="328"/>
                    <a:pt x="179" y="328"/>
                  </a:cubicBezTo>
                  <a:cubicBezTo>
                    <a:pt x="221" y="328"/>
                    <a:pt x="262" y="313"/>
                    <a:pt x="298" y="283"/>
                  </a:cubicBezTo>
                  <a:cubicBezTo>
                    <a:pt x="358" y="212"/>
                    <a:pt x="358" y="117"/>
                    <a:pt x="298" y="45"/>
                  </a:cubicBezTo>
                  <a:cubicBezTo>
                    <a:pt x="262" y="16"/>
                    <a:pt x="221" y="1"/>
                    <a:pt x="179"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grpSp>
        <p:nvGrpSpPr>
          <p:cNvPr id="214" name="Google Shape;9687;p66"/>
          <p:cNvGrpSpPr/>
          <p:nvPr/>
        </p:nvGrpSpPr>
        <p:grpSpPr>
          <a:xfrm>
            <a:off x="5347847" y="3619985"/>
            <a:ext cx="304566" cy="350501"/>
            <a:chOff x="3982553" y="1971730"/>
            <a:chExt cx="304566" cy="350501"/>
          </a:xfrm>
          <a:solidFill>
            <a:schemeClr val="accent1"/>
          </a:solidFill>
        </p:grpSpPr>
        <p:sp>
          <p:nvSpPr>
            <p:cNvPr id="215" name="Google Shape;9688;p66"/>
            <p:cNvSpPr/>
            <p:nvPr/>
          </p:nvSpPr>
          <p:spPr>
            <a:xfrm>
              <a:off x="4037535" y="2176558"/>
              <a:ext cx="196513" cy="145673"/>
            </a:xfrm>
            <a:custGeom>
              <a:avLst/>
              <a:rect l="l" t="t" r="r" b="b"/>
              <a:pathLst>
                <a:path w="6169" h="4573">
                  <a:moveTo>
                    <a:pt x="1441" y="322"/>
                  </a:moveTo>
                  <a:cubicBezTo>
                    <a:pt x="1584" y="322"/>
                    <a:pt x="1727" y="441"/>
                    <a:pt x="1727" y="595"/>
                  </a:cubicBezTo>
                  <a:lnTo>
                    <a:pt x="1727" y="4251"/>
                  </a:lnTo>
                  <a:lnTo>
                    <a:pt x="1167" y="4251"/>
                  </a:lnTo>
                  <a:lnTo>
                    <a:pt x="1167" y="595"/>
                  </a:lnTo>
                  <a:lnTo>
                    <a:pt x="1156" y="595"/>
                  </a:lnTo>
                  <a:cubicBezTo>
                    <a:pt x="1156" y="453"/>
                    <a:pt x="1275" y="322"/>
                    <a:pt x="1441" y="322"/>
                  </a:cubicBezTo>
                  <a:close/>
                  <a:moveTo>
                    <a:pt x="3061" y="322"/>
                  </a:moveTo>
                  <a:cubicBezTo>
                    <a:pt x="3227" y="322"/>
                    <a:pt x="3346" y="441"/>
                    <a:pt x="3346" y="595"/>
                  </a:cubicBezTo>
                  <a:lnTo>
                    <a:pt x="3346" y="4251"/>
                  </a:lnTo>
                  <a:lnTo>
                    <a:pt x="2799" y="4251"/>
                  </a:lnTo>
                  <a:lnTo>
                    <a:pt x="2799" y="595"/>
                  </a:lnTo>
                  <a:lnTo>
                    <a:pt x="2775" y="595"/>
                  </a:lnTo>
                  <a:cubicBezTo>
                    <a:pt x="2775" y="453"/>
                    <a:pt x="2894" y="322"/>
                    <a:pt x="3061" y="322"/>
                  </a:cubicBezTo>
                  <a:close/>
                  <a:moveTo>
                    <a:pt x="4680" y="322"/>
                  </a:moveTo>
                  <a:cubicBezTo>
                    <a:pt x="4835" y="322"/>
                    <a:pt x="4966" y="441"/>
                    <a:pt x="4966" y="595"/>
                  </a:cubicBezTo>
                  <a:lnTo>
                    <a:pt x="4966" y="4251"/>
                  </a:lnTo>
                  <a:lnTo>
                    <a:pt x="4406" y="4251"/>
                  </a:lnTo>
                  <a:lnTo>
                    <a:pt x="4406" y="595"/>
                  </a:lnTo>
                  <a:cubicBezTo>
                    <a:pt x="4406" y="453"/>
                    <a:pt x="4525" y="322"/>
                    <a:pt x="4680" y="322"/>
                  </a:cubicBezTo>
                  <a:close/>
                  <a:moveTo>
                    <a:pt x="1441" y="0"/>
                  </a:moveTo>
                  <a:cubicBezTo>
                    <a:pt x="1108" y="0"/>
                    <a:pt x="846" y="274"/>
                    <a:pt x="846" y="595"/>
                  </a:cubicBezTo>
                  <a:lnTo>
                    <a:pt x="846" y="4251"/>
                  </a:lnTo>
                  <a:lnTo>
                    <a:pt x="322" y="4251"/>
                  </a:lnTo>
                  <a:lnTo>
                    <a:pt x="322" y="2536"/>
                  </a:lnTo>
                  <a:cubicBezTo>
                    <a:pt x="322" y="2441"/>
                    <a:pt x="251" y="2370"/>
                    <a:pt x="155" y="2370"/>
                  </a:cubicBezTo>
                  <a:cubicBezTo>
                    <a:pt x="72" y="2370"/>
                    <a:pt x="1" y="2441"/>
                    <a:pt x="1" y="2536"/>
                  </a:cubicBezTo>
                  <a:lnTo>
                    <a:pt x="1" y="4405"/>
                  </a:lnTo>
                  <a:cubicBezTo>
                    <a:pt x="1" y="4501"/>
                    <a:pt x="72" y="4572"/>
                    <a:pt x="155" y="4572"/>
                  </a:cubicBezTo>
                  <a:lnTo>
                    <a:pt x="6001" y="4572"/>
                  </a:lnTo>
                  <a:cubicBezTo>
                    <a:pt x="6097" y="4572"/>
                    <a:pt x="6168" y="4501"/>
                    <a:pt x="6168" y="4405"/>
                  </a:cubicBezTo>
                  <a:lnTo>
                    <a:pt x="6168" y="834"/>
                  </a:lnTo>
                  <a:cubicBezTo>
                    <a:pt x="6144" y="750"/>
                    <a:pt x="6073" y="679"/>
                    <a:pt x="5978" y="679"/>
                  </a:cubicBezTo>
                  <a:cubicBezTo>
                    <a:pt x="5894" y="679"/>
                    <a:pt x="5811" y="750"/>
                    <a:pt x="5811" y="834"/>
                  </a:cubicBezTo>
                  <a:lnTo>
                    <a:pt x="5811" y="4251"/>
                  </a:lnTo>
                  <a:lnTo>
                    <a:pt x="5299" y="4251"/>
                  </a:lnTo>
                  <a:lnTo>
                    <a:pt x="5299" y="595"/>
                  </a:lnTo>
                  <a:cubicBezTo>
                    <a:pt x="5299" y="274"/>
                    <a:pt x="5025" y="0"/>
                    <a:pt x="4704" y="0"/>
                  </a:cubicBezTo>
                  <a:cubicBezTo>
                    <a:pt x="4370" y="0"/>
                    <a:pt x="4108" y="274"/>
                    <a:pt x="4108" y="595"/>
                  </a:cubicBezTo>
                  <a:lnTo>
                    <a:pt x="4108" y="4251"/>
                  </a:lnTo>
                  <a:lnTo>
                    <a:pt x="3656" y="4251"/>
                  </a:lnTo>
                  <a:lnTo>
                    <a:pt x="3656" y="595"/>
                  </a:lnTo>
                  <a:cubicBezTo>
                    <a:pt x="3656" y="274"/>
                    <a:pt x="3394" y="0"/>
                    <a:pt x="3061" y="0"/>
                  </a:cubicBezTo>
                  <a:cubicBezTo>
                    <a:pt x="2739" y="0"/>
                    <a:pt x="2465" y="274"/>
                    <a:pt x="2465" y="595"/>
                  </a:cubicBezTo>
                  <a:lnTo>
                    <a:pt x="2465" y="4251"/>
                  </a:lnTo>
                  <a:lnTo>
                    <a:pt x="2037" y="4251"/>
                  </a:lnTo>
                  <a:lnTo>
                    <a:pt x="2037" y="595"/>
                  </a:lnTo>
                  <a:cubicBezTo>
                    <a:pt x="2037" y="274"/>
                    <a:pt x="1763" y="0"/>
                    <a:pt x="1441"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216" name="Google Shape;9689;p66"/>
            <p:cNvSpPr/>
            <p:nvPr/>
          </p:nvSpPr>
          <p:spPr>
            <a:xfrm>
              <a:off x="3982553" y="1971730"/>
              <a:ext cx="304566" cy="272360"/>
            </a:xfrm>
            <a:custGeom>
              <a:avLst/>
              <a:rect l="l" t="t" r="r" b="b"/>
              <a:pathLst>
                <a:path w="9561" h="8550">
                  <a:moveTo>
                    <a:pt x="8632" y="346"/>
                  </a:moveTo>
                  <a:cubicBezTo>
                    <a:pt x="8966" y="346"/>
                    <a:pt x="9239" y="632"/>
                    <a:pt x="9239" y="953"/>
                  </a:cubicBezTo>
                  <a:cubicBezTo>
                    <a:pt x="9239" y="1287"/>
                    <a:pt x="8954" y="1572"/>
                    <a:pt x="8632" y="1572"/>
                  </a:cubicBezTo>
                  <a:lnTo>
                    <a:pt x="929" y="1572"/>
                  </a:lnTo>
                  <a:cubicBezTo>
                    <a:pt x="596" y="1572"/>
                    <a:pt x="322" y="1287"/>
                    <a:pt x="322" y="953"/>
                  </a:cubicBezTo>
                  <a:cubicBezTo>
                    <a:pt x="322" y="632"/>
                    <a:pt x="607" y="346"/>
                    <a:pt x="929" y="346"/>
                  </a:cubicBezTo>
                  <a:lnTo>
                    <a:pt x="8632" y="346"/>
                  </a:lnTo>
                  <a:close/>
                  <a:moveTo>
                    <a:pt x="6787" y="3835"/>
                  </a:moveTo>
                  <a:cubicBezTo>
                    <a:pt x="6811" y="4073"/>
                    <a:pt x="6930" y="4275"/>
                    <a:pt x="7096" y="4442"/>
                  </a:cubicBezTo>
                  <a:lnTo>
                    <a:pt x="2524" y="4442"/>
                  </a:lnTo>
                  <a:cubicBezTo>
                    <a:pt x="2715" y="4275"/>
                    <a:pt x="2822" y="4049"/>
                    <a:pt x="2858" y="3835"/>
                  </a:cubicBezTo>
                  <a:lnTo>
                    <a:pt x="6787" y="3835"/>
                  </a:lnTo>
                  <a:close/>
                  <a:moveTo>
                    <a:pt x="7870" y="1882"/>
                  </a:moveTo>
                  <a:cubicBezTo>
                    <a:pt x="8573" y="1882"/>
                    <a:pt x="9144" y="2453"/>
                    <a:pt x="9144" y="3156"/>
                  </a:cubicBezTo>
                  <a:cubicBezTo>
                    <a:pt x="9168" y="3870"/>
                    <a:pt x="8597" y="4442"/>
                    <a:pt x="7894" y="4442"/>
                  </a:cubicBezTo>
                  <a:lnTo>
                    <a:pt x="7823" y="4442"/>
                  </a:lnTo>
                  <a:cubicBezTo>
                    <a:pt x="7644" y="4406"/>
                    <a:pt x="7477" y="4335"/>
                    <a:pt x="7334" y="4216"/>
                  </a:cubicBezTo>
                  <a:cubicBezTo>
                    <a:pt x="7203" y="4097"/>
                    <a:pt x="7108" y="3918"/>
                    <a:pt x="7096" y="3716"/>
                  </a:cubicBezTo>
                  <a:cubicBezTo>
                    <a:pt x="7084" y="3513"/>
                    <a:pt x="7156" y="3323"/>
                    <a:pt x="7275" y="3192"/>
                  </a:cubicBezTo>
                  <a:cubicBezTo>
                    <a:pt x="7377" y="3070"/>
                    <a:pt x="7523" y="3011"/>
                    <a:pt x="7672" y="3011"/>
                  </a:cubicBezTo>
                  <a:cubicBezTo>
                    <a:pt x="7801" y="3011"/>
                    <a:pt x="7932" y="3056"/>
                    <a:pt x="8037" y="3144"/>
                  </a:cubicBezTo>
                  <a:cubicBezTo>
                    <a:pt x="8108" y="3215"/>
                    <a:pt x="8156" y="3311"/>
                    <a:pt x="8168" y="3418"/>
                  </a:cubicBezTo>
                  <a:cubicBezTo>
                    <a:pt x="8168" y="3513"/>
                    <a:pt x="8132" y="3620"/>
                    <a:pt x="8061" y="3692"/>
                  </a:cubicBezTo>
                  <a:cubicBezTo>
                    <a:pt x="8001" y="3751"/>
                    <a:pt x="8001" y="3858"/>
                    <a:pt x="8073" y="3918"/>
                  </a:cubicBezTo>
                  <a:cubicBezTo>
                    <a:pt x="8101" y="3946"/>
                    <a:pt x="8140" y="3961"/>
                    <a:pt x="8180" y="3961"/>
                  </a:cubicBezTo>
                  <a:cubicBezTo>
                    <a:pt x="8224" y="3961"/>
                    <a:pt x="8268" y="3943"/>
                    <a:pt x="8299" y="3906"/>
                  </a:cubicBezTo>
                  <a:cubicBezTo>
                    <a:pt x="8430" y="3751"/>
                    <a:pt x="8489" y="3573"/>
                    <a:pt x="8477" y="3382"/>
                  </a:cubicBezTo>
                  <a:cubicBezTo>
                    <a:pt x="8466" y="3192"/>
                    <a:pt x="8394" y="3013"/>
                    <a:pt x="8239" y="2894"/>
                  </a:cubicBezTo>
                  <a:cubicBezTo>
                    <a:pt x="8075" y="2746"/>
                    <a:pt x="7872" y="2674"/>
                    <a:pt x="7672" y="2674"/>
                  </a:cubicBezTo>
                  <a:cubicBezTo>
                    <a:pt x="7437" y="2674"/>
                    <a:pt x="7204" y="2773"/>
                    <a:pt x="7037" y="2965"/>
                  </a:cubicBezTo>
                  <a:cubicBezTo>
                    <a:pt x="6906" y="3120"/>
                    <a:pt x="6811" y="3287"/>
                    <a:pt x="6787" y="3489"/>
                  </a:cubicBezTo>
                  <a:lnTo>
                    <a:pt x="2858" y="3489"/>
                  </a:lnTo>
                  <a:cubicBezTo>
                    <a:pt x="2822" y="3287"/>
                    <a:pt x="2751" y="3120"/>
                    <a:pt x="2596" y="2965"/>
                  </a:cubicBezTo>
                  <a:cubicBezTo>
                    <a:pt x="2453" y="2799"/>
                    <a:pt x="2239" y="2692"/>
                    <a:pt x="2000" y="2680"/>
                  </a:cubicBezTo>
                  <a:cubicBezTo>
                    <a:pt x="1985" y="2679"/>
                    <a:pt x="1970" y="2678"/>
                    <a:pt x="1954" y="2678"/>
                  </a:cubicBezTo>
                  <a:cubicBezTo>
                    <a:pt x="1754" y="2678"/>
                    <a:pt x="1547" y="2750"/>
                    <a:pt x="1381" y="2894"/>
                  </a:cubicBezTo>
                  <a:cubicBezTo>
                    <a:pt x="1227" y="3025"/>
                    <a:pt x="1155" y="3192"/>
                    <a:pt x="1143" y="3382"/>
                  </a:cubicBezTo>
                  <a:cubicBezTo>
                    <a:pt x="1119" y="3573"/>
                    <a:pt x="1203" y="3751"/>
                    <a:pt x="1322" y="3906"/>
                  </a:cubicBezTo>
                  <a:cubicBezTo>
                    <a:pt x="1355" y="3939"/>
                    <a:pt x="1402" y="3957"/>
                    <a:pt x="1447" y="3957"/>
                  </a:cubicBezTo>
                  <a:cubicBezTo>
                    <a:pt x="1485" y="3957"/>
                    <a:pt x="1521" y="3945"/>
                    <a:pt x="1548" y="3918"/>
                  </a:cubicBezTo>
                  <a:cubicBezTo>
                    <a:pt x="1596" y="3858"/>
                    <a:pt x="1619" y="3751"/>
                    <a:pt x="1560" y="3692"/>
                  </a:cubicBezTo>
                  <a:cubicBezTo>
                    <a:pt x="1488" y="3620"/>
                    <a:pt x="1453" y="3513"/>
                    <a:pt x="1453" y="3418"/>
                  </a:cubicBezTo>
                  <a:cubicBezTo>
                    <a:pt x="1453" y="3311"/>
                    <a:pt x="1512" y="3204"/>
                    <a:pt x="1584" y="3144"/>
                  </a:cubicBezTo>
                  <a:cubicBezTo>
                    <a:pt x="1682" y="3068"/>
                    <a:pt x="1800" y="3012"/>
                    <a:pt x="1937" y="3012"/>
                  </a:cubicBezTo>
                  <a:cubicBezTo>
                    <a:pt x="1950" y="3012"/>
                    <a:pt x="1963" y="3012"/>
                    <a:pt x="1977" y="3013"/>
                  </a:cubicBezTo>
                  <a:cubicBezTo>
                    <a:pt x="2120" y="3025"/>
                    <a:pt x="2239" y="3085"/>
                    <a:pt x="2346" y="3192"/>
                  </a:cubicBezTo>
                  <a:cubicBezTo>
                    <a:pt x="2608" y="3489"/>
                    <a:pt x="2584" y="3954"/>
                    <a:pt x="2286" y="4216"/>
                  </a:cubicBezTo>
                  <a:cubicBezTo>
                    <a:pt x="2155" y="4335"/>
                    <a:pt x="1977" y="4406"/>
                    <a:pt x="1798" y="4442"/>
                  </a:cubicBezTo>
                  <a:lnTo>
                    <a:pt x="1727" y="4442"/>
                  </a:lnTo>
                  <a:cubicBezTo>
                    <a:pt x="1024" y="4442"/>
                    <a:pt x="441" y="3858"/>
                    <a:pt x="441" y="3156"/>
                  </a:cubicBezTo>
                  <a:cubicBezTo>
                    <a:pt x="441" y="2465"/>
                    <a:pt x="1024" y="1882"/>
                    <a:pt x="1727" y="1882"/>
                  </a:cubicBezTo>
                  <a:lnTo>
                    <a:pt x="7870" y="1882"/>
                  </a:lnTo>
                  <a:close/>
                  <a:moveTo>
                    <a:pt x="7537" y="4763"/>
                  </a:moveTo>
                  <a:lnTo>
                    <a:pt x="7537" y="5573"/>
                  </a:lnTo>
                  <a:lnTo>
                    <a:pt x="2036" y="5573"/>
                  </a:lnTo>
                  <a:lnTo>
                    <a:pt x="2036" y="4763"/>
                  </a:lnTo>
                  <a:lnTo>
                    <a:pt x="7537" y="4763"/>
                  </a:lnTo>
                  <a:close/>
                  <a:moveTo>
                    <a:pt x="929" y="1"/>
                  </a:moveTo>
                  <a:cubicBezTo>
                    <a:pt x="417" y="1"/>
                    <a:pt x="0" y="418"/>
                    <a:pt x="0" y="941"/>
                  </a:cubicBezTo>
                  <a:cubicBezTo>
                    <a:pt x="0" y="1418"/>
                    <a:pt x="357" y="1811"/>
                    <a:pt x="798" y="1870"/>
                  </a:cubicBezTo>
                  <a:cubicBezTo>
                    <a:pt x="393" y="2168"/>
                    <a:pt x="143" y="2620"/>
                    <a:pt x="143" y="3144"/>
                  </a:cubicBezTo>
                  <a:cubicBezTo>
                    <a:pt x="143" y="4013"/>
                    <a:pt x="834" y="4728"/>
                    <a:pt x="1691" y="4739"/>
                  </a:cubicBezTo>
                  <a:lnTo>
                    <a:pt x="1703" y="4739"/>
                  </a:lnTo>
                  <a:lnTo>
                    <a:pt x="1703" y="5704"/>
                  </a:lnTo>
                  <a:lnTo>
                    <a:pt x="1703" y="8383"/>
                  </a:lnTo>
                  <a:cubicBezTo>
                    <a:pt x="1703" y="8478"/>
                    <a:pt x="1786" y="8549"/>
                    <a:pt x="1869" y="8549"/>
                  </a:cubicBezTo>
                  <a:cubicBezTo>
                    <a:pt x="1965" y="8549"/>
                    <a:pt x="2036" y="8478"/>
                    <a:pt x="2036" y="8383"/>
                  </a:cubicBezTo>
                  <a:lnTo>
                    <a:pt x="2036" y="5894"/>
                  </a:lnTo>
                  <a:lnTo>
                    <a:pt x="7537" y="5894"/>
                  </a:lnTo>
                  <a:lnTo>
                    <a:pt x="7537" y="6692"/>
                  </a:lnTo>
                  <a:cubicBezTo>
                    <a:pt x="7537" y="6775"/>
                    <a:pt x="7620" y="6847"/>
                    <a:pt x="7704" y="6847"/>
                  </a:cubicBezTo>
                  <a:cubicBezTo>
                    <a:pt x="7799" y="6847"/>
                    <a:pt x="7870" y="6775"/>
                    <a:pt x="7870" y="6692"/>
                  </a:cubicBezTo>
                  <a:lnTo>
                    <a:pt x="7870" y="5740"/>
                  </a:lnTo>
                  <a:lnTo>
                    <a:pt x="7870" y="4763"/>
                  </a:lnTo>
                  <a:lnTo>
                    <a:pt x="7918" y="4763"/>
                  </a:lnTo>
                  <a:cubicBezTo>
                    <a:pt x="7930" y="4763"/>
                    <a:pt x="7942" y="4763"/>
                    <a:pt x="7954" y="4751"/>
                  </a:cubicBezTo>
                  <a:cubicBezTo>
                    <a:pt x="8823" y="4728"/>
                    <a:pt x="9501" y="4025"/>
                    <a:pt x="9501" y="3156"/>
                  </a:cubicBezTo>
                  <a:cubicBezTo>
                    <a:pt x="9489" y="2644"/>
                    <a:pt x="9228" y="2168"/>
                    <a:pt x="8823" y="1870"/>
                  </a:cubicBezTo>
                  <a:cubicBezTo>
                    <a:pt x="9251" y="1775"/>
                    <a:pt x="9561" y="1406"/>
                    <a:pt x="9561" y="941"/>
                  </a:cubicBezTo>
                  <a:cubicBezTo>
                    <a:pt x="9561" y="418"/>
                    <a:pt x="9144" y="1"/>
                    <a:pt x="8632" y="1"/>
                  </a:cubicBezTo>
                  <a:lnTo>
                    <a:pt x="929" y="1"/>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grpSp>
        <p:nvGrpSpPr>
          <p:cNvPr id="217" name="Google Shape;9690;p66"/>
          <p:cNvGrpSpPr/>
          <p:nvPr/>
        </p:nvGrpSpPr>
        <p:grpSpPr>
          <a:xfrm>
            <a:off x="3933135" y="3642379"/>
            <a:ext cx="399812" cy="306477"/>
            <a:chOff x="2567841" y="1994124"/>
            <a:chExt cx="399812" cy="306477"/>
          </a:xfrm>
          <a:solidFill>
            <a:schemeClr val="accent1"/>
          </a:solidFill>
        </p:grpSpPr>
        <p:sp>
          <p:nvSpPr>
            <p:cNvPr id="218" name="Google Shape;9691;p66"/>
            <p:cNvSpPr/>
            <p:nvPr/>
          </p:nvSpPr>
          <p:spPr>
            <a:xfrm>
              <a:off x="2567841" y="1994124"/>
              <a:ext cx="399812" cy="306477"/>
            </a:xfrm>
            <a:custGeom>
              <a:avLst/>
              <a:rect l="l" t="t" r="r" b="b"/>
              <a:pathLst>
                <a:path w="12551" h="9621">
                  <a:moveTo>
                    <a:pt x="11157" y="346"/>
                  </a:moveTo>
                  <a:lnTo>
                    <a:pt x="11157" y="6584"/>
                  </a:lnTo>
                  <a:lnTo>
                    <a:pt x="1334" y="6584"/>
                  </a:lnTo>
                  <a:lnTo>
                    <a:pt x="1334" y="346"/>
                  </a:lnTo>
                  <a:lnTo>
                    <a:pt x="11157" y="346"/>
                  </a:lnTo>
                  <a:close/>
                  <a:moveTo>
                    <a:pt x="7442" y="7930"/>
                  </a:moveTo>
                  <a:lnTo>
                    <a:pt x="7621" y="8561"/>
                  </a:lnTo>
                  <a:lnTo>
                    <a:pt x="4859" y="8561"/>
                  </a:lnTo>
                  <a:lnTo>
                    <a:pt x="5037" y="7930"/>
                  </a:lnTo>
                  <a:lnTo>
                    <a:pt x="7442" y="7930"/>
                  </a:lnTo>
                  <a:close/>
                  <a:moveTo>
                    <a:pt x="11217" y="6954"/>
                  </a:moveTo>
                  <a:lnTo>
                    <a:pt x="12038" y="8561"/>
                  </a:lnTo>
                  <a:lnTo>
                    <a:pt x="7990" y="8561"/>
                  </a:lnTo>
                  <a:lnTo>
                    <a:pt x="7776" y="7835"/>
                  </a:lnTo>
                  <a:cubicBezTo>
                    <a:pt x="7740" y="7680"/>
                    <a:pt x="7597" y="7573"/>
                    <a:pt x="7454" y="7573"/>
                  </a:cubicBezTo>
                  <a:lnTo>
                    <a:pt x="5013" y="7573"/>
                  </a:lnTo>
                  <a:cubicBezTo>
                    <a:pt x="4859" y="7573"/>
                    <a:pt x="4716" y="7680"/>
                    <a:pt x="4680" y="7835"/>
                  </a:cubicBezTo>
                  <a:lnTo>
                    <a:pt x="4478" y="8561"/>
                  </a:lnTo>
                  <a:lnTo>
                    <a:pt x="430" y="8561"/>
                  </a:lnTo>
                  <a:lnTo>
                    <a:pt x="1263" y="6954"/>
                  </a:lnTo>
                  <a:lnTo>
                    <a:pt x="11217" y="6954"/>
                  </a:lnTo>
                  <a:close/>
                  <a:moveTo>
                    <a:pt x="12157" y="8930"/>
                  </a:moveTo>
                  <a:lnTo>
                    <a:pt x="12157" y="9216"/>
                  </a:lnTo>
                  <a:lnTo>
                    <a:pt x="12169" y="9216"/>
                  </a:lnTo>
                  <a:cubicBezTo>
                    <a:pt x="12169" y="9239"/>
                    <a:pt x="12145" y="9275"/>
                    <a:pt x="12110" y="9275"/>
                  </a:cubicBezTo>
                  <a:lnTo>
                    <a:pt x="382" y="9275"/>
                  </a:lnTo>
                  <a:cubicBezTo>
                    <a:pt x="346" y="9275"/>
                    <a:pt x="322" y="9239"/>
                    <a:pt x="322" y="9216"/>
                  </a:cubicBezTo>
                  <a:lnTo>
                    <a:pt x="322" y="8930"/>
                  </a:lnTo>
                  <a:lnTo>
                    <a:pt x="12157" y="8930"/>
                  </a:lnTo>
                  <a:close/>
                  <a:moveTo>
                    <a:pt x="1334" y="0"/>
                  </a:moveTo>
                  <a:cubicBezTo>
                    <a:pt x="1144" y="0"/>
                    <a:pt x="977" y="167"/>
                    <a:pt x="977" y="357"/>
                  </a:cubicBezTo>
                  <a:lnTo>
                    <a:pt x="977" y="6739"/>
                  </a:lnTo>
                  <a:lnTo>
                    <a:pt x="1" y="8680"/>
                  </a:lnTo>
                  <a:lnTo>
                    <a:pt x="1" y="8692"/>
                  </a:lnTo>
                  <a:lnTo>
                    <a:pt x="1" y="8704"/>
                  </a:lnTo>
                  <a:lnTo>
                    <a:pt x="1" y="8728"/>
                  </a:lnTo>
                  <a:lnTo>
                    <a:pt x="1" y="8739"/>
                  </a:lnTo>
                  <a:lnTo>
                    <a:pt x="1" y="9204"/>
                  </a:lnTo>
                  <a:cubicBezTo>
                    <a:pt x="1" y="9442"/>
                    <a:pt x="191" y="9620"/>
                    <a:pt x="406" y="9620"/>
                  </a:cubicBezTo>
                  <a:lnTo>
                    <a:pt x="12133" y="9620"/>
                  </a:lnTo>
                  <a:cubicBezTo>
                    <a:pt x="12371" y="9620"/>
                    <a:pt x="12550" y="9418"/>
                    <a:pt x="12550" y="9204"/>
                  </a:cubicBezTo>
                  <a:lnTo>
                    <a:pt x="12526" y="8739"/>
                  </a:lnTo>
                  <a:lnTo>
                    <a:pt x="12526" y="8704"/>
                  </a:lnTo>
                  <a:lnTo>
                    <a:pt x="12526" y="8692"/>
                  </a:lnTo>
                  <a:lnTo>
                    <a:pt x="12526" y="8680"/>
                  </a:lnTo>
                  <a:lnTo>
                    <a:pt x="11550" y="6739"/>
                  </a:lnTo>
                  <a:lnTo>
                    <a:pt x="11550" y="357"/>
                  </a:lnTo>
                  <a:cubicBezTo>
                    <a:pt x="11550" y="167"/>
                    <a:pt x="11383" y="0"/>
                    <a:pt x="11193" y="0"/>
                  </a:cubicBezTo>
                  <a:lnTo>
                    <a:pt x="1334" y="0"/>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219" name="Google Shape;9692;p66"/>
            <p:cNvSpPr/>
            <p:nvPr/>
          </p:nvSpPr>
          <p:spPr>
            <a:xfrm>
              <a:off x="2623237" y="2113963"/>
              <a:ext cx="287523" cy="77025"/>
            </a:xfrm>
            <a:custGeom>
              <a:avLst/>
              <a:rect l="l" t="t" r="r" b="b"/>
              <a:pathLst>
                <a:path w="9026" h="2418">
                  <a:moveTo>
                    <a:pt x="179" y="1"/>
                  </a:moveTo>
                  <a:cubicBezTo>
                    <a:pt x="72" y="1"/>
                    <a:pt x="0" y="96"/>
                    <a:pt x="0" y="179"/>
                  </a:cubicBezTo>
                  <a:lnTo>
                    <a:pt x="0" y="2132"/>
                  </a:lnTo>
                  <a:cubicBezTo>
                    <a:pt x="0" y="2299"/>
                    <a:pt x="131" y="2418"/>
                    <a:pt x="274" y="2418"/>
                  </a:cubicBezTo>
                  <a:lnTo>
                    <a:pt x="8727" y="2418"/>
                  </a:lnTo>
                  <a:cubicBezTo>
                    <a:pt x="8894" y="2418"/>
                    <a:pt x="9013" y="2287"/>
                    <a:pt x="9013" y="2132"/>
                  </a:cubicBezTo>
                  <a:lnTo>
                    <a:pt x="9013" y="179"/>
                  </a:lnTo>
                  <a:cubicBezTo>
                    <a:pt x="9025" y="96"/>
                    <a:pt x="8942" y="1"/>
                    <a:pt x="8835" y="1"/>
                  </a:cubicBezTo>
                  <a:cubicBezTo>
                    <a:pt x="8727" y="1"/>
                    <a:pt x="8656" y="96"/>
                    <a:pt x="8656" y="179"/>
                  </a:cubicBezTo>
                  <a:lnTo>
                    <a:pt x="8656" y="2049"/>
                  </a:lnTo>
                  <a:lnTo>
                    <a:pt x="357" y="2049"/>
                  </a:lnTo>
                  <a:lnTo>
                    <a:pt x="357" y="179"/>
                  </a:lnTo>
                  <a:cubicBezTo>
                    <a:pt x="357" y="84"/>
                    <a:pt x="262" y="1"/>
                    <a:pt x="179"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220" name="Google Shape;9693;p66"/>
            <p:cNvSpPr/>
            <p:nvPr/>
          </p:nvSpPr>
          <p:spPr>
            <a:xfrm>
              <a:off x="2623237" y="2017251"/>
              <a:ext cx="287523" cy="77025"/>
            </a:xfrm>
            <a:custGeom>
              <a:avLst/>
              <a:rect l="l" t="t" r="r" b="b"/>
              <a:pathLst>
                <a:path w="9026" h="2418">
                  <a:moveTo>
                    <a:pt x="286" y="1"/>
                  </a:moveTo>
                  <a:cubicBezTo>
                    <a:pt x="119" y="1"/>
                    <a:pt x="0" y="143"/>
                    <a:pt x="0" y="286"/>
                  </a:cubicBezTo>
                  <a:lnTo>
                    <a:pt x="0" y="2239"/>
                  </a:lnTo>
                  <a:cubicBezTo>
                    <a:pt x="0" y="2346"/>
                    <a:pt x="84" y="2418"/>
                    <a:pt x="179" y="2418"/>
                  </a:cubicBezTo>
                  <a:cubicBezTo>
                    <a:pt x="286" y="2418"/>
                    <a:pt x="357" y="2322"/>
                    <a:pt x="357" y="2239"/>
                  </a:cubicBezTo>
                  <a:lnTo>
                    <a:pt x="357" y="382"/>
                  </a:lnTo>
                  <a:lnTo>
                    <a:pt x="8656" y="382"/>
                  </a:lnTo>
                  <a:lnTo>
                    <a:pt x="8656" y="2239"/>
                  </a:lnTo>
                  <a:cubicBezTo>
                    <a:pt x="8656" y="2346"/>
                    <a:pt x="8751" y="2418"/>
                    <a:pt x="8835" y="2418"/>
                  </a:cubicBezTo>
                  <a:cubicBezTo>
                    <a:pt x="8942" y="2418"/>
                    <a:pt x="9013" y="2322"/>
                    <a:pt x="9013" y="2239"/>
                  </a:cubicBezTo>
                  <a:lnTo>
                    <a:pt x="9013" y="286"/>
                  </a:lnTo>
                  <a:cubicBezTo>
                    <a:pt x="9025" y="143"/>
                    <a:pt x="8894" y="1"/>
                    <a:pt x="8727" y="1"/>
                  </a:cubicBezTo>
                  <a:lnTo>
                    <a:pt x="286" y="1"/>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grpSp>
        <p:nvGrpSpPr>
          <p:cNvPr id="221" name="Google Shape;9694;p66"/>
          <p:cNvGrpSpPr/>
          <p:nvPr/>
        </p:nvGrpSpPr>
        <p:grpSpPr>
          <a:xfrm>
            <a:off x="3577378" y="3608613"/>
            <a:ext cx="324698" cy="372863"/>
            <a:chOff x="2212084" y="1960358"/>
            <a:chExt cx="324698" cy="372863"/>
          </a:xfrm>
          <a:solidFill>
            <a:schemeClr val="accent1"/>
          </a:solidFill>
        </p:grpSpPr>
        <p:sp>
          <p:nvSpPr>
            <p:cNvPr id="222" name="Google Shape;9695;p66"/>
            <p:cNvSpPr/>
            <p:nvPr/>
          </p:nvSpPr>
          <p:spPr>
            <a:xfrm>
              <a:off x="2291371" y="2128011"/>
              <a:ext cx="166888" cy="166888"/>
            </a:xfrm>
            <a:custGeom>
              <a:avLst/>
              <a:rect l="l" t="t" r="r" b="b"/>
              <a:pathLst>
                <a:path w="5239" h="5239">
                  <a:moveTo>
                    <a:pt x="2620" y="357"/>
                  </a:moveTo>
                  <a:cubicBezTo>
                    <a:pt x="3870" y="357"/>
                    <a:pt x="4894" y="1369"/>
                    <a:pt x="4894" y="2631"/>
                  </a:cubicBezTo>
                  <a:cubicBezTo>
                    <a:pt x="4894" y="3882"/>
                    <a:pt x="3882" y="4906"/>
                    <a:pt x="2620" y="4906"/>
                  </a:cubicBezTo>
                  <a:cubicBezTo>
                    <a:pt x="1369" y="4906"/>
                    <a:pt x="346" y="3894"/>
                    <a:pt x="346" y="2631"/>
                  </a:cubicBezTo>
                  <a:cubicBezTo>
                    <a:pt x="346" y="1369"/>
                    <a:pt x="1369" y="357"/>
                    <a:pt x="2620" y="357"/>
                  </a:cubicBezTo>
                  <a:close/>
                  <a:moveTo>
                    <a:pt x="2620" y="0"/>
                  </a:moveTo>
                  <a:cubicBezTo>
                    <a:pt x="1179" y="0"/>
                    <a:pt x="0" y="1167"/>
                    <a:pt x="0" y="2620"/>
                  </a:cubicBezTo>
                  <a:cubicBezTo>
                    <a:pt x="0" y="4060"/>
                    <a:pt x="1179" y="5239"/>
                    <a:pt x="2620" y="5239"/>
                  </a:cubicBezTo>
                  <a:cubicBezTo>
                    <a:pt x="4060" y="5239"/>
                    <a:pt x="5239" y="4060"/>
                    <a:pt x="5239" y="2620"/>
                  </a:cubicBezTo>
                  <a:cubicBezTo>
                    <a:pt x="5239" y="1167"/>
                    <a:pt x="4060" y="0"/>
                    <a:pt x="2620"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223" name="Google Shape;9696;p66"/>
            <p:cNvSpPr/>
            <p:nvPr/>
          </p:nvSpPr>
          <p:spPr>
            <a:xfrm>
              <a:off x="2212084" y="1960358"/>
              <a:ext cx="324698" cy="372863"/>
            </a:xfrm>
            <a:custGeom>
              <a:avLst/>
              <a:rect l="l" t="t" r="r" b="b"/>
              <a:pathLst>
                <a:path w="10193" h="11705">
                  <a:moveTo>
                    <a:pt x="7502" y="358"/>
                  </a:moveTo>
                  <a:lnTo>
                    <a:pt x="6383" y="2644"/>
                  </a:lnTo>
                  <a:lnTo>
                    <a:pt x="3811" y="2644"/>
                  </a:lnTo>
                  <a:lnTo>
                    <a:pt x="2692" y="358"/>
                  </a:lnTo>
                  <a:lnTo>
                    <a:pt x="7502" y="358"/>
                  </a:lnTo>
                  <a:close/>
                  <a:moveTo>
                    <a:pt x="6228" y="3001"/>
                  </a:moveTo>
                  <a:lnTo>
                    <a:pt x="5692" y="4096"/>
                  </a:lnTo>
                  <a:cubicBezTo>
                    <a:pt x="5490" y="4073"/>
                    <a:pt x="5299" y="4049"/>
                    <a:pt x="5109" y="4049"/>
                  </a:cubicBezTo>
                  <a:cubicBezTo>
                    <a:pt x="4918" y="4049"/>
                    <a:pt x="4716" y="4073"/>
                    <a:pt x="4525" y="4096"/>
                  </a:cubicBezTo>
                  <a:lnTo>
                    <a:pt x="3989" y="3001"/>
                  </a:lnTo>
                  <a:lnTo>
                    <a:pt x="6228" y="3001"/>
                  </a:lnTo>
                  <a:close/>
                  <a:moveTo>
                    <a:pt x="2334" y="405"/>
                  </a:moveTo>
                  <a:lnTo>
                    <a:pt x="4168" y="4156"/>
                  </a:lnTo>
                  <a:cubicBezTo>
                    <a:pt x="3382" y="4370"/>
                    <a:pt x="2692" y="4799"/>
                    <a:pt x="2180" y="5406"/>
                  </a:cubicBezTo>
                  <a:lnTo>
                    <a:pt x="608" y="2227"/>
                  </a:lnTo>
                  <a:cubicBezTo>
                    <a:pt x="406" y="1787"/>
                    <a:pt x="584" y="1275"/>
                    <a:pt x="1013" y="1060"/>
                  </a:cubicBezTo>
                  <a:lnTo>
                    <a:pt x="2334" y="405"/>
                  </a:lnTo>
                  <a:close/>
                  <a:moveTo>
                    <a:pt x="2418" y="1"/>
                  </a:moveTo>
                  <a:cubicBezTo>
                    <a:pt x="2382" y="1"/>
                    <a:pt x="2358" y="1"/>
                    <a:pt x="2334" y="24"/>
                  </a:cubicBezTo>
                  <a:lnTo>
                    <a:pt x="846" y="751"/>
                  </a:lnTo>
                  <a:cubicBezTo>
                    <a:pt x="251" y="1048"/>
                    <a:pt x="1" y="1775"/>
                    <a:pt x="298" y="2370"/>
                  </a:cubicBezTo>
                  <a:lnTo>
                    <a:pt x="1942" y="5704"/>
                  </a:lnTo>
                  <a:cubicBezTo>
                    <a:pt x="1525" y="6311"/>
                    <a:pt x="1263" y="7073"/>
                    <a:pt x="1263" y="7883"/>
                  </a:cubicBezTo>
                  <a:cubicBezTo>
                    <a:pt x="1263" y="8275"/>
                    <a:pt x="1322" y="8680"/>
                    <a:pt x="1441" y="9049"/>
                  </a:cubicBezTo>
                  <a:cubicBezTo>
                    <a:pt x="1470" y="9126"/>
                    <a:pt x="1544" y="9179"/>
                    <a:pt x="1616" y="9179"/>
                  </a:cubicBezTo>
                  <a:cubicBezTo>
                    <a:pt x="1633" y="9179"/>
                    <a:pt x="1651" y="9176"/>
                    <a:pt x="1668" y="9168"/>
                  </a:cubicBezTo>
                  <a:cubicBezTo>
                    <a:pt x="1763" y="9145"/>
                    <a:pt x="1822" y="9037"/>
                    <a:pt x="1787" y="8954"/>
                  </a:cubicBezTo>
                  <a:cubicBezTo>
                    <a:pt x="1668" y="8609"/>
                    <a:pt x="1620" y="8240"/>
                    <a:pt x="1620" y="7883"/>
                  </a:cubicBezTo>
                  <a:cubicBezTo>
                    <a:pt x="1620" y="5954"/>
                    <a:pt x="3192" y="4394"/>
                    <a:pt x="5109" y="4394"/>
                  </a:cubicBezTo>
                  <a:cubicBezTo>
                    <a:pt x="7026" y="4394"/>
                    <a:pt x="8585" y="5954"/>
                    <a:pt x="8585" y="7883"/>
                  </a:cubicBezTo>
                  <a:cubicBezTo>
                    <a:pt x="8585" y="9799"/>
                    <a:pt x="7026" y="11359"/>
                    <a:pt x="5109" y="11359"/>
                  </a:cubicBezTo>
                  <a:cubicBezTo>
                    <a:pt x="3823" y="11359"/>
                    <a:pt x="2656" y="10657"/>
                    <a:pt x="2037" y="9526"/>
                  </a:cubicBezTo>
                  <a:cubicBezTo>
                    <a:pt x="2012" y="9468"/>
                    <a:pt x="1953" y="9433"/>
                    <a:pt x="1887" y="9433"/>
                  </a:cubicBezTo>
                  <a:cubicBezTo>
                    <a:pt x="1858" y="9433"/>
                    <a:pt x="1828" y="9440"/>
                    <a:pt x="1799" y="9454"/>
                  </a:cubicBezTo>
                  <a:cubicBezTo>
                    <a:pt x="1715" y="9502"/>
                    <a:pt x="1680" y="9597"/>
                    <a:pt x="1727" y="9692"/>
                  </a:cubicBezTo>
                  <a:cubicBezTo>
                    <a:pt x="2394" y="10931"/>
                    <a:pt x="3692" y="11704"/>
                    <a:pt x="5109" y="11704"/>
                  </a:cubicBezTo>
                  <a:cubicBezTo>
                    <a:pt x="7216" y="11704"/>
                    <a:pt x="8942" y="9978"/>
                    <a:pt x="8942" y="7859"/>
                  </a:cubicBezTo>
                  <a:cubicBezTo>
                    <a:pt x="8942" y="7061"/>
                    <a:pt x="8692" y="6311"/>
                    <a:pt x="8276" y="5692"/>
                  </a:cubicBezTo>
                  <a:lnTo>
                    <a:pt x="8966" y="4299"/>
                  </a:lnTo>
                  <a:cubicBezTo>
                    <a:pt x="9002" y="4215"/>
                    <a:pt x="8966" y="4108"/>
                    <a:pt x="8883" y="4061"/>
                  </a:cubicBezTo>
                  <a:cubicBezTo>
                    <a:pt x="8861" y="4051"/>
                    <a:pt x="8838" y="4047"/>
                    <a:pt x="8814" y="4047"/>
                  </a:cubicBezTo>
                  <a:cubicBezTo>
                    <a:pt x="8748" y="4047"/>
                    <a:pt x="8680" y="4082"/>
                    <a:pt x="8645" y="4144"/>
                  </a:cubicBezTo>
                  <a:lnTo>
                    <a:pt x="8038" y="5370"/>
                  </a:lnTo>
                  <a:cubicBezTo>
                    <a:pt x="7537" y="4763"/>
                    <a:pt x="6835" y="4334"/>
                    <a:pt x="6049" y="4120"/>
                  </a:cubicBezTo>
                  <a:lnTo>
                    <a:pt x="7871" y="370"/>
                  </a:lnTo>
                  <a:lnTo>
                    <a:pt x="9204" y="1025"/>
                  </a:lnTo>
                  <a:cubicBezTo>
                    <a:pt x="9633" y="1239"/>
                    <a:pt x="9812" y="1763"/>
                    <a:pt x="9597" y="2191"/>
                  </a:cubicBezTo>
                  <a:lnTo>
                    <a:pt x="8942" y="3513"/>
                  </a:lnTo>
                  <a:cubicBezTo>
                    <a:pt x="8907" y="3608"/>
                    <a:pt x="8942" y="3703"/>
                    <a:pt x="9026" y="3751"/>
                  </a:cubicBezTo>
                  <a:cubicBezTo>
                    <a:pt x="9049" y="3764"/>
                    <a:pt x="9074" y="3770"/>
                    <a:pt x="9099" y="3770"/>
                  </a:cubicBezTo>
                  <a:cubicBezTo>
                    <a:pt x="9164" y="3770"/>
                    <a:pt x="9230" y="3731"/>
                    <a:pt x="9264" y="3680"/>
                  </a:cubicBezTo>
                  <a:lnTo>
                    <a:pt x="9919" y="2358"/>
                  </a:lnTo>
                  <a:cubicBezTo>
                    <a:pt x="10193" y="1775"/>
                    <a:pt x="9943" y="1048"/>
                    <a:pt x="9347" y="751"/>
                  </a:cubicBezTo>
                  <a:lnTo>
                    <a:pt x="7859" y="24"/>
                  </a:lnTo>
                  <a:cubicBezTo>
                    <a:pt x="7835" y="1"/>
                    <a:pt x="7811" y="1"/>
                    <a:pt x="7788" y="1"/>
                  </a:cubicBezTo>
                  <a:lnTo>
                    <a:pt x="2418" y="1"/>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224" name="Google Shape;9697;p66"/>
            <p:cNvSpPr/>
            <p:nvPr/>
          </p:nvSpPr>
          <p:spPr>
            <a:xfrm>
              <a:off x="2319435" y="2157190"/>
              <a:ext cx="108880" cy="103210"/>
            </a:xfrm>
            <a:custGeom>
              <a:avLst/>
              <a:rect l="l" t="t" r="r" b="b"/>
              <a:pathLst>
                <a:path w="3418" h="3240">
                  <a:moveTo>
                    <a:pt x="1739" y="346"/>
                  </a:moveTo>
                  <a:cubicBezTo>
                    <a:pt x="1822" y="346"/>
                    <a:pt x="1881" y="394"/>
                    <a:pt x="1929" y="465"/>
                  </a:cubicBezTo>
                  <a:lnTo>
                    <a:pt x="2096" y="787"/>
                  </a:lnTo>
                  <a:cubicBezTo>
                    <a:pt x="2179" y="953"/>
                    <a:pt x="2334" y="1073"/>
                    <a:pt x="2513" y="1108"/>
                  </a:cubicBezTo>
                  <a:lnTo>
                    <a:pt x="2870" y="1144"/>
                  </a:lnTo>
                  <a:cubicBezTo>
                    <a:pt x="2953" y="1168"/>
                    <a:pt x="3013" y="1203"/>
                    <a:pt x="3048" y="1299"/>
                  </a:cubicBezTo>
                  <a:cubicBezTo>
                    <a:pt x="3072" y="1370"/>
                    <a:pt x="3048" y="1465"/>
                    <a:pt x="2989" y="1525"/>
                  </a:cubicBezTo>
                  <a:lnTo>
                    <a:pt x="2739" y="1775"/>
                  </a:lnTo>
                  <a:cubicBezTo>
                    <a:pt x="2596" y="1906"/>
                    <a:pt x="2536" y="2085"/>
                    <a:pt x="2572" y="2263"/>
                  </a:cubicBezTo>
                  <a:lnTo>
                    <a:pt x="2632" y="2620"/>
                  </a:lnTo>
                  <a:cubicBezTo>
                    <a:pt x="2643" y="2692"/>
                    <a:pt x="2620" y="2787"/>
                    <a:pt x="2536" y="2823"/>
                  </a:cubicBezTo>
                  <a:cubicBezTo>
                    <a:pt x="2493" y="2852"/>
                    <a:pt x="2450" y="2867"/>
                    <a:pt x="2407" y="2867"/>
                  </a:cubicBezTo>
                  <a:cubicBezTo>
                    <a:pt x="2378" y="2867"/>
                    <a:pt x="2350" y="2861"/>
                    <a:pt x="2322" y="2847"/>
                  </a:cubicBezTo>
                  <a:lnTo>
                    <a:pt x="2001" y="2680"/>
                  </a:lnTo>
                  <a:cubicBezTo>
                    <a:pt x="1917" y="2632"/>
                    <a:pt x="1822" y="2620"/>
                    <a:pt x="1739" y="2620"/>
                  </a:cubicBezTo>
                  <a:cubicBezTo>
                    <a:pt x="1643" y="2620"/>
                    <a:pt x="1560" y="2632"/>
                    <a:pt x="1465" y="2680"/>
                  </a:cubicBezTo>
                  <a:lnTo>
                    <a:pt x="1155" y="2847"/>
                  </a:lnTo>
                  <a:cubicBezTo>
                    <a:pt x="1128" y="2865"/>
                    <a:pt x="1097" y="2872"/>
                    <a:pt x="1066" y="2872"/>
                  </a:cubicBezTo>
                  <a:cubicBezTo>
                    <a:pt x="1016" y="2872"/>
                    <a:pt x="966" y="2852"/>
                    <a:pt x="929" y="2823"/>
                  </a:cubicBezTo>
                  <a:cubicBezTo>
                    <a:pt x="858" y="2787"/>
                    <a:pt x="822" y="2692"/>
                    <a:pt x="846" y="2620"/>
                  </a:cubicBezTo>
                  <a:lnTo>
                    <a:pt x="905" y="2263"/>
                  </a:lnTo>
                  <a:cubicBezTo>
                    <a:pt x="929" y="2085"/>
                    <a:pt x="869" y="1894"/>
                    <a:pt x="738" y="1775"/>
                  </a:cubicBezTo>
                  <a:lnTo>
                    <a:pt x="488" y="1525"/>
                  </a:lnTo>
                  <a:cubicBezTo>
                    <a:pt x="429" y="1465"/>
                    <a:pt x="393" y="1382"/>
                    <a:pt x="429" y="1299"/>
                  </a:cubicBezTo>
                  <a:cubicBezTo>
                    <a:pt x="453" y="1227"/>
                    <a:pt x="512" y="1168"/>
                    <a:pt x="608" y="1144"/>
                  </a:cubicBezTo>
                  <a:lnTo>
                    <a:pt x="965" y="1108"/>
                  </a:lnTo>
                  <a:cubicBezTo>
                    <a:pt x="1143" y="1073"/>
                    <a:pt x="1298" y="953"/>
                    <a:pt x="1381" y="787"/>
                  </a:cubicBezTo>
                  <a:lnTo>
                    <a:pt x="1548" y="465"/>
                  </a:lnTo>
                  <a:cubicBezTo>
                    <a:pt x="1572" y="394"/>
                    <a:pt x="1643" y="346"/>
                    <a:pt x="1739" y="346"/>
                  </a:cubicBezTo>
                  <a:close/>
                  <a:moveTo>
                    <a:pt x="1703" y="1"/>
                  </a:moveTo>
                  <a:cubicBezTo>
                    <a:pt x="1489" y="1"/>
                    <a:pt x="1310" y="120"/>
                    <a:pt x="1203" y="311"/>
                  </a:cubicBezTo>
                  <a:lnTo>
                    <a:pt x="1036" y="644"/>
                  </a:lnTo>
                  <a:cubicBezTo>
                    <a:pt x="1012" y="703"/>
                    <a:pt x="953" y="739"/>
                    <a:pt x="869" y="763"/>
                  </a:cubicBezTo>
                  <a:lnTo>
                    <a:pt x="512" y="811"/>
                  </a:lnTo>
                  <a:cubicBezTo>
                    <a:pt x="310" y="834"/>
                    <a:pt x="131" y="989"/>
                    <a:pt x="60" y="1192"/>
                  </a:cubicBezTo>
                  <a:cubicBezTo>
                    <a:pt x="0" y="1406"/>
                    <a:pt x="36" y="1620"/>
                    <a:pt x="203" y="1775"/>
                  </a:cubicBezTo>
                  <a:lnTo>
                    <a:pt x="500" y="2025"/>
                  </a:lnTo>
                  <a:cubicBezTo>
                    <a:pt x="548" y="2073"/>
                    <a:pt x="572" y="2144"/>
                    <a:pt x="560" y="2216"/>
                  </a:cubicBezTo>
                  <a:lnTo>
                    <a:pt x="500" y="2573"/>
                  </a:lnTo>
                  <a:cubicBezTo>
                    <a:pt x="477" y="2787"/>
                    <a:pt x="548" y="2989"/>
                    <a:pt x="727" y="3120"/>
                  </a:cubicBezTo>
                  <a:cubicBezTo>
                    <a:pt x="834" y="3204"/>
                    <a:pt x="929" y="3228"/>
                    <a:pt x="1048" y="3228"/>
                  </a:cubicBezTo>
                  <a:cubicBezTo>
                    <a:pt x="1143" y="3228"/>
                    <a:pt x="1227" y="3216"/>
                    <a:pt x="1322" y="3168"/>
                  </a:cubicBezTo>
                  <a:lnTo>
                    <a:pt x="1631" y="3001"/>
                  </a:lnTo>
                  <a:cubicBezTo>
                    <a:pt x="1661" y="2989"/>
                    <a:pt x="1694" y="2983"/>
                    <a:pt x="1727" y="2983"/>
                  </a:cubicBezTo>
                  <a:cubicBezTo>
                    <a:pt x="1759" y="2983"/>
                    <a:pt x="1792" y="2989"/>
                    <a:pt x="1822" y="3001"/>
                  </a:cubicBezTo>
                  <a:lnTo>
                    <a:pt x="2143" y="3168"/>
                  </a:lnTo>
                  <a:cubicBezTo>
                    <a:pt x="2227" y="3215"/>
                    <a:pt x="2318" y="3239"/>
                    <a:pt x="2409" y="3239"/>
                  </a:cubicBezTo>
                  <a:cubicBezTo>
                    <a:pt x="2524" y="3239"/>
                    <a:pt x="2639" y="3200"/>
                    <a:pt x="2739" y="3120"/>
                  </a:cubicBezTo>
                  <a:cubicBezTo>
                    <a:pt x="2917" y="2989"/>
                    <a:pt x="2989" y="2787"/>
                    <a:pt x="2953" y="2573"/>
                  </a:cubicBezTo>
                  <a:lnTo>
                    <a:pt x="2894" y="2216"/>
                  </a:lnTo>
                  <a:cubicBezTo>
                    <a:pt x="2882" y="2144"/>
                    <a:pt x="2917" y="2085"/>
                    <a:pt x="2953" y="2025"/>
                  </a:cubicBezTo>
                  <a:lnTo>
                    <a:pt x="3215" y="1775"/>
                  </a:lnTo>
                  <a:cubicBezTo>
                    <a:pt x="3358" y="1620"/>
                    <a:pt x="3417" y="1406"/>
                    <a:pt x="3358" y="1192"/>
                  </a:cubicBezTo>
                  <a:cubicBezTo>
                    <a:pt x="3298" y="989"/>
                    <a:pt x="3120" y="834"/>
                    <a:pt x="2894" y="811"/>
                  </a:cubicBezTo>
                  <a:lnTo>
                    <a:pt x="2536" y="763"/>
                  </a:lnTo>
                  <a:cubicBezTo>
                    <a:pt x="2465" y="739"/>
                    <a:pt x="2405" y="703"/>
                    <a:pt x="2382" y="644"/>
                  </a:cubicBezTo>
                  <a:lnTo>
                    <a:pt x="2215" y="311"/>
                  </a:lnTo>
                  <a:cubicBezTo>
                    <a:pt x="2120" y="120"/>
                    <a:pt x="1929" y="1"/>
                    <a:pt x="1703"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grpSp>
        <p:nvGrpSpPr>
          <p:cNvPr id="225" name="Google Shape;9698;p66"/>
          <p:cNvGrpSpPr/>
          <p:nvPr/>
        </p:nvGrpSpPr>
        <p:grpSpPr>
          <a:xfrm>
            <a:off x="3171195" y="3608613"/>
            <a:ext cx="284847" cy="373627"/>
            <a:chOff x="1805901" y="1960358"/>
            <a:chExt cx="284847" cy="373627"/>
          </a:xfrm>
          <a:solidFill>
            <a:schemeClr val="accent1"/>
          </a:solidFill>
        </p:grpSpPr>
        <p:sp>
          <p:nvSpPr>
            <p:cNvPr id="226" name="Google Shape;9699;p66"/>
            <p:cNvSpPr/>
            <p:nvPr/>
          </p:nvSpPr>
          <p:spPr>
            <a:xfrm>
              <a:off x="1805901" y="1960358"/>
              <a:ext cx="284847" cy="373627"/>
            </a:xfrm>
            <a:custGeom>
              <a:avLst/>
              <a:rect l="l" t="t" r="r" b="b"/>
              <a:pathLst>
                <a:path w="8942" h="11729">
                  <a:moveTo>
                    <a:pt x="8525" y="9395"/>
                  </a:moveTo>
                  <a:lnTo>
                    <a:pt x="8525" y="9764"/>
                  </a:lnTo>
                  <a:lnTo>
                    <a:pt x="3358" y="9764"/>
                  </a:lnTo>
                  <a:cubicBezTo>
                    <a:pt x="3239" y="9764"/>
                    <a:pt x="3155" y="9859"/>
                    <a:pt x="3155" y="9978"/>
                  </a:cubicBezTo>
                  <a:cubicBezTo>
                    <a:pt x="3155" y="10097"/>
                    <a:pt x="3239" y="10180"/>
                    <a:pt x="3358" y="10180"/>
                  </a:cubicBezTo>
                  <a:lnTo>
                    <a:pt x="8525" y="10180"/>
                  </a:lnTo>
                  <a:lnTo>
                    <a:pt x="8525" y="10490"/>
                  </a:lnTo>
                  <a:lnTo>
                    <a:pt x="6775" y="10490"/>
                  </a:lnTo>
                  <a:cubicBezTo>
                    <a:pt x="6656" y="10490"/>
                    <a:pt x="6561" y="10585"/>
                    <a:pt x="6561" y="10704"/>
                  </a:cubicBezTo>
                  <a:cubicBezTo>
                    <a:pt x="6561" y="10823"/>
                    <a:pt x="6656" y="10907"/>
                    <a:pt x="6775" y="10907"/>
                  </a:cubicBezTo>
                  <a:lnTo>
                    <a:pt x="8525" y="10907"/>
                  </a:lnTo>
                  <a:lnTo>
                    <a:pt x="8525" y="11264"/>
                  </a:lnTo>
                  <a:lnTo>
                    <a:pt x="1381" y="11264"/>
                  </a:lnTo>
                  <a:cubicBezTo>
                    <a:pt x="857" y="11264"/>
                    <a:pt x="441" y="10847"/>
                    <a:pt x="441" y="10335"/>
                  </a:cubicBezTo>
                  <a:cubicBezTo>
                    <a:pt x="441" y="10073"/>
                    <a:pt x="548" y="9835"/>
                    <a:pt x="715" y="9657"/>
                  </a:cubicBezTo>
                  <a:cubicBezTo>
                    <a:pt x="893" y="9478"/>
                    <a:pt x="1131" y="9395"/>
                    <a:pt x="1381" y="9395"/>
                  </a:cubicBezTo>
                  <a:lnTo>
                    <a:pt x="8525" y="9395"/>
                  </a:lnTo>
                  <a:close/>
                  <a:moveTo>
                    <a:pt x="1369" y="1"/>
                  </a:moveTo>
                  <a:cubicBezTo>
                    <a:pt x="619" y="1"/>
                    <a:pt x="0" y="620"/>
                    <a:pt x="0" y="1370"/>
                  </a:cubicBezTo>
                  <a:lnTo>
                    <a:pt x="0" y="10359"/>
                  </a:lnTo>
                  <a:cubicBezTo>
                    <a:pt x="0" y="11109"/>
                    <a:pt x="607" y="11728"/>
                    <a:pt x="1369" y="11728"/>
                  </a:cubicBezTo>
                  <a:lnTo>
                    <a:pt x="8739" y="11728"/>
                  </a:lnTo>
                  <a:cubicBezTo>
                    <a:pt x="8858" y="11728"/>
                    <a:pt x="8942" y="11645"/>
                    <a:pt x="8942" y="11526"/>
                  </a:cubicBezTo>
                  <a:lnTo>
                    <a:pt x="8942" y="2191"/>
                  </a:lnTo>
                  <a:cubicBezTo>
                    <a:pt x="8942" y="2072"/>
                    <a:pt x="8858" y="1989"/>
                    <a:pt x="8739" y="1989"/>
                  </a:cubicBezTo>
                  <a:cubicBezTo>
                    <a:pt x="8620" y="1989"/>
                    <a:pt x="8525" y="2072"/>
                    <a:pt x="8525" y="2191"/>
                  </a:cubicBezTo>
                  <a:lnTo>
                    <a:pt x="8525" y="8990"/>
                  </a:lnTo>
                  <a:lnTo>
                    <a:pt x="1596" y="8990"/>
                  </a:lnTo>
                  <a:lnTo>
                    <a:pt x="1596" y="7787"/>
                  </a:lnTo>
                  <a:cubicBezTo>
                    <a:pt x="1596" y="7668"/>
                    <a:pt x="1500" y="7585"/>
                    <a:pt x="1381" y="7585"/>
                  </a:cubicBezTo>
                  <a:cubicBezTo>
                    <a:pt x="1262" y="7585"/>
                    <a:pt x="1179" y="7668"/>
                    <a:pt x="1179" y="7787"/>
                  </a:cubicBezTo>
                  <a:lnTo>
                    <a:pt x="1179" y="9002"/>
                  </a:lnTo>
                  <a:cubicBezTo>
                    <a:pt x="905" y="9049"/>
                    <a:pt x="655" y="9168"/>
                    <a:pt x="441" y="9359"/>
                  </a:cubicBezTo>
                  <a:lnTo>
                    <a:pt x="441" y="1370"/>
                  </a:lnTo>
                  <a:cubicBezTo>
                    <a:pt x="441" y="929"/>
                    <a:pt x="762" y="548"/>
                    <a:pt x="1179" y="465"/>
                  </a:cubicBezTo>
                  <a:lnTo>
                    <a:pt x="1179" y="7109"/>
                  </a:lnTo>
                  <a:cubicBezTo>
                    <a:pt x="1179" y="7228"/>
                    <a:pt x="1262" y="7311"/>
                    <a:pt x="1381" y="7311"/>
                  </a:cubicBezTo>
                  <a:cubicBezTo>
                    <a:pt x="1500" y="7311"/>
                    <a:pt x="1596" y="7216"/>
                    <a:pt x="1596" y="7109"/>
                  </a:cubicBezTo>
                  <a:lnTo>
                    <a:pt x="1596" y="441"/>
                  </a:lnTo>
                  <a:lnTo>
                    <a:pt x="8525" y="441"/>
                  </a:lnTo>
                  <a:lnTo>
                    <a:pt x="8525" y="1489"/>
                  </a:lnTo>
                  <a:cubicBezTo>
                    <a:pt x="8525" y="1608"/>
                    <a:pt x="8620" y="1703"/>
                    <a:pt x="8739" y="1703"/>
                  </a:cubicBezTo>
                  <a:cubicBezTo>
                    <a:pt x="8847" y="1703"/>
                    <a:pt x="8942" y="1608"/>
                    <a:pt x="8942" y="1489"/>
                  </a:cubicBezTo>
                  <a:lnTo>
                    <a:pt x="8942" y="215"/>
                  </a:lnTo>
                  <a:cubicBezTo>
                    <a:pt x="8942" y="96"/>
                    <a:pt x="8847" y="1"/>
                    <a:pt x="8739" y="1"/>
                  </a:cubicBezTo>
                  <a:lnTo>
                    <a:pt x="1369" y="1"/>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227" name="Google Shape;9700;p66"/>
            <p:cNvSpPr/>
            <p:nvPr/>
          </p:nvSpPr>
          <p:spPr>
            <a:xfrm>
              <a:off x="1841929" y="2295249"/>
              <a:ext cx="165773" cy="13315"/>
            </a:xfrm>
            <a:custGeom>
              <a:avLst/>
              <a:rect l="l" t="t" r="r" b="b"/>
              <a:pathLst>
                <a:path w="5204" h="418">
                  <a:moveTo>
                    <a:pt x="203" y="1"/>
                  </a:moveTo>
                  <a:cubicBezTo>
                    <a:pt x="84" y="1"/>
                    <a:pt x="0" y="84"/>
                    <a:pt x="0" y="203"/>
                  </a:cubicBezTo>
                  <a:cubicBezTo>
                    <a:pt x="0" y="322"/>
                    <a:pt x="84" y="418"/>
                    <a:pt x="203" y="418"/>
                  </a:cubicBezTo>
                  <a:lnTo>
                    <a:pt x="5001" y="418"/>
                  </a:lnTo>
                  <a:cubicBezTo>
                    <a:pt x="5120" y="418"/>
                    <a:pt x="5203" y="322"/>
                    <a:pt x="5203" y="203"/>
                  </a:cubicBezTo>
                  <a:cubicBezTo>
                    <a:pt x="5203" y="84"/>
                    <a:pt x="5120" y="1"/>
                    <a:pt x="5001" y="1"/>
                  </a:cubicBezTo>
                  <a:lnTo>
                    <a:pt x="203" y="1"/>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sp>
        <p:nvSpPr>
          <p:cNvPr id="228" name="Google Shape;9701;p66"/>
          <p:cNvSpPr/>
          <p:nvPr/>
        </p:nvSpPr>
        <p:spPr>
          <a:xfrm>
            <a:off x="4870723" y="3628331"/>
            <a:ext cx="342505" cy="334191"/>
          </a:xfrm>
          <a:custGeom>
            <a:avLst/>
            <a:rect l="l" t="t" r="r" b="b"/>
            <a:pathLst>
              <a:path w="10752" h="10491">
                <a:moveTo>
                  <a:pt x="9632" y="1406"/>
                </a:moveTo>
                <a:lnTo>
                  <a:pt x="9632" y="2418"/>
                </a:lnTo>
                <a:lnTo>
                  <a:pt x="3584" y="2418"/>
                </a:lnTo>
                <a:lnTo>
                  <a:pt x="3584" y="1918"/>
                </a:lnTo>
                <a:cubicBezTo>
                  <a:pt x="3584" y="1787"/>
                  <a:pt x="3477" y="1680"/>
                  <a:pt x="3346" y="1680"/>
                </a:cubicBezTo>
                <a:lnTo>
                  <a:pt x="1905" y="1680"/>
                </a:lnTo>
                <a:cubicBezTo>
                  <a:pt x="1774" y="1680"/>
                  <a:pt x="1667" y="1787"/>
                  <a:pt x="1667" y="1918"/>
                </a:cubicBezTo>
                <a:lnTo>
                  <a:pt x="1667" y="2358"/>
                </a:lnTo>
                <a:cubicBezTo>
                  <a:pt x="1500" y="2275"/>
                  <a:pt x="1381" y="2108"/>
                  <a:pt x="1381" y="1918"/>
                </a:cubicBezTo>
                <a:cubicBezTo>
                  <a:pt x="1381" y="1632"/>
                  <a:pt x="1607" y="1406"/>
                  <a:pt x="1893" y="1406"/>
                </a:cubicBezTo>
                <a:lnTo>
                  <a:pt x="9632" y="1406"/>
                </a:lnTo>
                <a:close/>
                <a:moveTo>
                  <a:pt x="3131" y="2156"/>
                </a:moveTo>
                <a:lnTo>
                  <a:pt x="3131" y="3168"/>
                </a:lnTo>
                <a:lnTo>
                  <a:pt x="2739" y="3001"/>
                </a:lnTo>
                <a:cubicBezTo>
                  <a:pt x="2709" y="2989"/>
                  <a:pt x="2679" y="2983"/>
                  <a:pt x="2649" y="2983"/>
                </a:cubicBezTo>
                <a:cubicBezTo>
                  <a:pt x="2620" y="2983"/>
                  <a:pt x="2590" y="2989"/>
                  <a:pt x="2560" y="3001"/>
                </a:cubicBezTo>
                <a:lnTo>
                  <a:pt x="2143" y="3180"/>
                </a:lnTo>
                <a:lnTo>
                  <a:pt x="2143" y="2156"/>
                </a:lnTo>
                <a:lnTo>
                  <a:pt x="3131" y="2156"/>
                </a:lnTo>
                <a:close/>
                <a:moveTo>
                  <a:pt x="10275" y="2882"/>
                </a:moveTo>
                <a:lnTo>
                  <a:pt x="10275" y="3346"/>
                </a:lnTo>
                <a:lnTo>
                  <a:pt x="3584" y="3346"/>
                </a:lnTo>
                <a:lnTo>
                  <a:pt x="3584" y="2882"/>
                </a:lnTo>
                <a:lnTo>
                  <a:pt x="10275" y="2882"/>
                </a:lnTo>
                <a:close/>
                <a:moveTo>
                  <a:pt x="8823" y="4728"/>
                </a:moveTo>
                <a:cubicBezTo>
                  <a:pt x="9108" y="4728"/>
                  <a:pt x="9335" y="4954"/>
                  <a:pt x="9335" y="5239"/>
                </a:cubicBezTo>
                <a:cubicBezTo>
                  <a:pt x="9335" y="5430"/>
                  <a:pt x="9216" y="5609"/>
                  <a:pt x="9049" y="5680"/>
                </a:cubicBezTo>
                <a:lnTo>
                  <a:pt x="9049" y="5239"/>
                </a:lnTo>
                <a:cubicBezTo>
                  <a:pt x="9049" y="5097"/>
                  <a:pt x="8942" y="4989"/>
                  <a:pt x="8811" y="4989"/>
                </a:cubicBezTo>
                <a:lnTo>
                  <a:pt x="7358" y="4989"/>
                </a:lnTo>
                <a:cubicBezTo>
                  <a:pt x="7215" y="4989"/>
                  <a:pt x="7120" y="5097"/>
                  <a:pt x="7120" y="5239"/>
                </a:cubicBezTo>
                <a:lnTo>
                  <a:pt x="7120" y="5740"/>
                </a:lnTo>
                <a:lnTo>
                  <a:pt x="1060" y="5740"/>
                </a:lnTo>
                <a:lnTo>
                  <a:pt x="1060" y="4728"/>
                </a:lnTo>
                <a:lnTo>
                  <a:pt x="8823" y="4728"/>
                </a:lnTo>
                <a:close/>
                <a:moveTo>
                  <a:pt x="8608" y="5454"/>
                </a:moveTo>
                <a:lnTo>
                  <a:pt x="8608" y="6502"/>
                </a:lnTo>
                <a:lnTo>
                  <a:pt x="8192" y="6323"/>
                </a:lnTo>
                <a:cubicBezTo>
                  <a:pt x="8156" y="6311"/>
                  <a:pt x="8132" y="6311"/>
                  <a:pt x="8096" y="6311"/>
                </a:cubicBezTo>
                <a:cubicBezTo>
                  <a:pt x="8073" y="6311"/>
                  <a:pt x="8037" y="6311"/>
                  <a:pt x="8013" y="6323"/>
                </a:cubicBezTo>
                <a:lnTo>
                  <a:pt x="7620" y="6490"/>
                </a:lnTo>
                <a:lnTo>
                  <a:pt x="7620" y="5454"/>
                </a:lnTo>
                <a:lnTo>
                  <a:pt x="8608" y="5454"/>
                </a:lnTo>
                <a:close/>
                <a:moveTo>
                  <a:pt x="8846" y="3811"/>
                </a:moveTo>
                <a:cubicBezTo>
                  <a:pt x="9632" y="3811"/>
                  <a:pt x="10275" y="4442"/>
                  <a:pt x="10275" y="5251"/>
                </a:cubicBezTo>
                <a:cubicBezTo>
                  <a:pt x="10275" y="5632"/>
                  <a:pt x="10120" y="5990"/>
                  <a:pt x="9859" y="6263"/>
                </a:cubicBezTo>
                <a:cubicBezTo>
                  <a:pt x="9632" y="6490"/>
                  <a:pt x="9358" y="6621"/>
                  <a:pt x="9061" y="6668"/>
                </a:cubicBezTo>
                <a:lnTo>
                  <a:pt x="9061" y="6192"/>
                </a:lnTo>
                <a:cubicBezTo>
                  <a:pt x="9501" y="6085"/>
                  <a:pt x="9811" y="5692"/>
                  <a:pt x="9811" y="5239"/>
                </a:cubicBezTo>
                <a:cubicBezTo>
                  <a:pt x="9811" y="4704"/>
                  <a:pt x="9382" y="4263"/>
                  <a:pt x="8846" y="4263"/>
                </a:cubicBezTo>
                <a:lnTo>
                  <a:pt x="476" y="4263"/>
                </a:lnTo>
                <a:lnTo>
                  <a:pt x="476" y="3811"/>
                </a:lnTo>
                <a:lnTo>
                  <a:pt x="8846" y="3811"/>
                </a:lnTo>
                <a:close/>
                <a:moveTo>
                  <a:pt x="7144" y="6216"/>
                </a:moveTo>
                <a:lnTo>
                  <a:pt x="7144" y="6680"/>
                </a:lnTo>
                <a:lnTo>
                  <a:pt x="464" y="6680"/>
                </a:lnTo>
                <a:lnTo>
                  <a:pt x="464" y="6216"/>
                </a:lnTo>
                <a:lnTo>
                  <a:pt x="7144" y="6216"/>
                </a:lnTo>
                <a:close/>
                <a:moveTo>
                  <a:pt x="9632" y="8073"/>
                </a:moveTo>
                <a:lnTo>
                  <a:pt x="9632" y="9085"/>
                </a:lnTo>
                <a:lnTo>
                  <a:pt x="3584" y="9085"/>
                </a:lnTo>
                <a:lnTo>
                  <a:pt x="3584" y="8585"/>
                </a:lnTo>
                <a:cubicBezTo>
                  <a:pt x="3584" y="8454"/>
                  <a:pt x="3477" y="8347"/>
                  <a:pt x="3346" y="8347"/>
                </a:cubicBezTo>
                <a:lnTo>
                  <a:pt x="1905" y="8347"/>
                </a:lnTo>
                <a:cubicBezTo>
                  <a:pt x="1774" y="8347"/>
                  <a:pt x="1667" y="8454"/>
                  <a:pt x="1667" y="8585"/>
                </a:cubicBezTo>
                <a:lnTo>
                  <a:pt x="1667" y="9026"/>
                </a:lnTo>
                <a:cubicBezTo>
                  <a:pt x="1500" y="8942"/>
                  <a:pt x="1381" y="8776"/>
                  <a:pt x="1381" y="8585"/>
                </a:cubicBezTo>
                <a:cubicBezTo>
                  <a:pt x="1381" y="8299"/>
                  <a:pt x="1607" y="8073"/>
                  <a:pt x="1893" y="8073"/>
                </a:cubicBezTo>
                <a:lnTo>
                  <a:pt x="9632" y="8073"/>
                </a:lnTo>
                <a:close/>
                <a:moveTo>
                  <a:pt x="3131" y="8823"/>
                </a:moveTo>
                <a:lnTo>
                  <a:pt x="3131" y="9835"/>
                </a:lnTo>
                <a:lnTo>
                  <a:pt x="2739" y="9669"/>
                </a:lnTo>
                <a:cubicBezTo>
                  <a:pt x="2709" y="9657"/>
                  <a:pt x="2679" y="9651"/>
                  <a:pt x="2649" y="9651"/>
                </a:cubicBezTo>
                <a:cubicBezTo>
                  <a:pt x="2620" y="9651"/>
                  <a:pt x="2590" y="9657"/>
                  <a:pt x="2560" y="9669"/>
                </a:cubicBezTo>
                <a:lnTo>
                  <a:pt x="2143" y="9847"/>
                </a:lnTo>
                <a:lnTo>
                  <a:pt x="2143" y="8823"/>
                </a:lnTo>
                <a:lnTo>
                  <a:pt x="3131" y="8823"/>
                </a:lnTo>
                <a:close/>
                <a:moveTo>
                  <a:pt x="10275" y="7144"/>
                </a:moveTo>
                <a:lnTo>
                  <a:pt x="10275" y="7597"/>
                </a:lnTo>
                <a:lnTo>
                  <a:pt x="1905" y="7597"/>
                </a:lnTo>
                <a:cubicBezTo>
                  <a:pt x="1369" y="7597"/>
                  <a:pt x="941" y="8037"/>
                  <a:pt x="941" y="8573"/>
                </a:cubicBezTo>
                <a:cubicBezTo>
                  <a:pt x="941" y="9026"/>
                  <a:pt x="1250" y="9419"/>
                  <a:pt x="1679" y="9526"/>
                </a:cubicBezTo>
                <a:lnTo>
                  <a:pt x="1679" y="10002"/>
                </a:lnTo>
                <a:cubicBezTo>
                  <a:pt x="1381" y="9954"/>
                  <a:pt x="1119" y="9800"/>
                  <a:pt x="893" y="9597"/>
                </a:cubicBezTo>
                <a:cubicBezTo>
                  <a:pt x="631" y="9323"/>
                  <a:pt x="476" y="8954"/>
                  <a:pt x="476" y="8585"/>
                </a:cubicBezTo>
                <a:cubicBezTo>
                  <a:pt x="476" y="7787"/>
                  <a:pt x="1119" y="7144"/>
                  <a:pt x="1917" y="7144"/>
                </a:cubicBezTo>
                <a:lnTo>
                  <a:pt x="10275" y="7144"/>
                </a:lnTo>
                <a:close/>
                <a:moveTo>
                  <a:pt x="1917" y="1"/>
                </a:moveTo>
                <a:cubicBezTo>
                  <a:pt x="881" y="1"/>
                  <a:pt x="12" y="846"/>
                  <a:pt x="12" y="1906"/>
                </a:cubicBezTo>
                <a:cubicBezTo>
                  <a:pt x="12" y="2406"/>
                  <a:pt x="214" y="2882"/>
                  <a:pt x="572" y="3239"/>
                </a:cubicBezTo>
                <a:cubicBezTo>
                  <a:pt x="595" y="3275"/>
                  <a:pt x="631" y="3299"/>
                  <a:pt x="667" y="3334"/>
                </a:cubicBezTo>
                <a:lnTo>
                  <a:pt x="238" y="3334"/>
                </a:lnTo>
                <a:cubicBezTo>
                  <a:pt x="107" y="3334"/>
                  <a:pt x="0" y="3430"/>
                  <a:pt x="0" y="3573"/>
                </a:cubicBezTo>
                <a:lnTo>
                  <a:pt x="0" y="4489"/>
                </a:lnTo>
                <a:cubicBezTo>
                  <a:pt x="0" y="4620"/>
                  <a:pt x="107" y="4728"/>
                  <a:pt x="238" y="4728"/>
                </a:cubicBezTo>
                <a:lnTo>
                  <a:pt x="631" y="4728"/>
                </a:lnTo>
                <a:lnTo>
                  <a:pt x="631" y="5751"/>
                </a:lnTo>
                <a:lnTo>
                  <a:pt x="238" y="5751"/>
                </a:lnTo>
                <a:cubicBezTo>
                  <a:pt x="107" y="5751"/>
                  <a:pt x="0" y="5859"/>
                  <a:pt x="0" y="5990"/>
                </a:cubicBezTo>
                <a:lnTo>
                  <a:pt x="0" y="6918"/>
                </a:lnTo>
                <a:cubicBezTo>
                  <a:pt x="0" y="7049"/>
                  <a:pt x="107" y="7156"/>
                  <a:pt x="238" y="7156"/>
                </a:cubicBezTo>
                <a:lnTo>
                  <a:pt x="667" y="7156"/>
                </a:lnTo>
                <a:cubicBezTo>
                  <a:pt x="274" y="7502"/>
                  <a:pt x="12" y="8014"/>
                  <a:pt x="12" y="8597"/>
                </a:cubicBezTo>
                <a:cubicBezTo>
                  <a:pt x="12" y="9109"/>
                  <a:pt x="214" y="9585"/>
                  <a:pt x="572" y="9942"/>
                </a:cubicBezTo>
                <a:cubicBezTo>
                  <a:pt x="929" y="10300"/>
                  <a:pt x="1405" y="10490"/>
                  <a:pt x="1905" y="10490"/>
                </a:cubicBezTo>
                <a:lnTo>
                  <a:pt x="5394" y="10490"/>
                </a:lnTo>
                <a:cubicBezTo>
                  <a:pt x="5525" y="10490"/>
                  <a:pt x="5632" y="10383"/>
                  <a:pt x="5632" y="10252"/>
                </a:cubicBezTo>
                <a:cubicBezTo>
                  <a:pt x="5632" y="10121"/>
                  <a:pt x="5525" y="10014"/>
                  <a:pt x="5394" y="10014"/>
                </a:cubicBezTo>
                <a:lnTo>
                  <a:pt x="3584" y="10014"/>
                </a:lnTo>
                <a:lnTo>
                  <a:pt x="3584" y="9550"/>
                </a:lnTo>
                <a:lnTo>
                  <a:pt x="10275" y="9550"/>
                </a:lnTo>
                <a:lnTo>
                  <a:pt x="10275" y="10014"/>
                </a:lnTo>
                <a:lnTo>
                  <a:pt x="6477" y="10014"/>
                </a:lnTo>
                <a:cubicBezTo>
                  <a:pt x="6346" y="10014"/>
                  <a:pt x="6239" y="10121"/>
                  <a:pt x="6239" y="10252"/>
                </a:cubicBezTo>
                <a:cubicBezTo>
                  <a:pt x="6239" y="10383"/>
                  <a:pt x="6346" y="10490"/>
                  <a:pt x="6477" y="10490"/>
                </a:cubicBezTo>
                <a:lnTo>
                  <a:pt x="10513" y="10490"/>
                </a:lnTo>
                <a:cubicBezTo>
                  <a:pt x="10644" y="10490"/>
                  <a:pt x="10751" y="10383"/>
                  <a:pt x="10751" y="10252"/>
                </a:cubicBezTo>
                <a:lnTo>
                  <a:pt x="10751" y="9323"/>
                </a:lnTo>
                <a:cubicBezTo>
                  <a:pt x="10751" y="9192"/>
                  <a:pt x="10644" y="9085"/>
                  <a:pt x="10513" y="9085"/>
                </a:cubicBezTo>
                <a:lnTo>
                  <a:pt x="10120" y="9085"/>
                </a:lnTo>
                <a:lnTo>
                  <a:pt x="10120" y="8061"/>
                </a:lnTo>
                <a:lnTo>
                  <a:pt x="10513" y="8061"/>
                </a:lnTo>
                <a:cubicBezTo>
                  <a:pt x="10644" y="8061"/>
                  <a:pt x="10751" y="7954"/>
                  <a:pt x="10751" y="7823"/>
                </a:cubicBezTo>
                <a:lnTo>
                  <a:pt x="10751" y="6906"/>
                </a:lnTo>
                <a:cubicBezTo>
                  <a:pt x="10751" y="6763"/>
                  <a:pt x="10644" y="6668"/>
                  <a:pt x="10513" y="6668"/>
                </a:cubicBezTo>
                <a:lnTo>
                  <a:pt x="10073" y="6668"/>
                </a:lnTo>
                <a:cubicBezTo>
                  <a:pt x="10109" y="6633"/>
                  <a:pt x="10156" y="6609"/>
                  <a:pt x="10180" y="6573"/>
                </a:cubicBezTo>
                <a:cubicBezTo>
                  <a:pt x="10537" y="6216"/>
                  <a:pt x="10728" y="5740"/>
                  <a:pt x="10728" y="5239"/>
                </a:cubicBezTo>
                <a:cubicBezTo>
                  <a:pt x="10728" y="4656"/>
                  <a:pt x="10478" y="4144"/>
                  <a:pt x="10073" y="3787"/>
                </a:cubicBezTo>
                <a:lnTo>
                  <a:pt x="10513" y="3787"/>
                </a:lnTo>
                <a:cubicBezTo>
                  <a:pt x="10644" y="3787"/>
                  <a:pt x="10751" y="3692"/>
                  <a:pt x="10751" y="3549"/>
                </a:cubicBezTo>
                <a:lnTo>
                  <a:pt x="10751" y="2632"/>
                </a:lnTo>
                <a:cubicBezTo>
                  <a:pt x="10751" y="2501"/>
                  <a:pt x="10644" y="2394"/>
                  <a:pt x="10513" y="2394"/>
                </a:cubicBezTo>
                <a:lnTo>
                  <a:pt x="10120" y="2394"/>
                </a:lnTo>
                <a:lnTo>
                  <a:pt x="10120" y="1370"/>
                </a:lnTo>
                <a:lnTo>
                  <a:pt x="10513" y="1394"/>
                </a:lnTo>
                <a:cubicBezTo>
                  <a:pt x="10644" y="1394"/>
                  <a:pt x="10751" y="1287"/>
                  <a:pt x="10751" y="1156"/>
                </a:cubicBezTo>
                <a:lnTo>
                  <a:pt x="10751" y="239"/>
                </a:lnTo>
                <a:cubicBezTo>
                  <a:pt x="10751" y="96"/>
                  <a:pt x="10644" y="1"/>
                  <a:pt x="10513" y="1"/>
                </a:cubicBezTo>
                <a:lnTo>
                  <a:pt x="8942" y="1"/>
                </a:lnTo>
                <a:cubicBezTo>
                  <a:pt x="8811" y="1"/>
                  <a:pt x="8704" y="96"/>
                  <a:pt x="8704" y="239"/>
                </a:cubicBezTo>
                <a:cubicBezTo>
                  <a:pt x="8704" y="370"/>
                  <a:pt x="8811" y="477"/>
                  <a:pt x="8942" y="477"/>
                </a:cubicBezTo>
                <a:lnTo>
                  <a:pt x="10287" y="477"/>
                </a:lnTo>
                <a:lnTo>
                  <a:pt x="10287" y="929"/>
                </a:lnTo>
                <a:lnTo>
                  <a:pt x="1905" y="929"/>
                </a:lnTo>
                <a:cubicBezTo>
                  <a:pt x="1369" y="929"/>
                  <a:pt x="941" y="1370"/>
                  <a:pt x="941" y="1906"/>
                </a:cubicBezTo>
                <a:cubicBezTo>
                  <a:pt x="941" y="2358"/>
                  <a:pt x="1250" y="2751"/>
                  <a:pt x="1679" y="2858"/>
                </a:cubicBezTo>
                <a:lnTo>
                  <a:pt x="1679" y="3334"/>
                </a:lnTo>
                <a:cubicBezTo>
                  <a:pt x="1381" y="3287"/>
                  <a:pt x="1119" y="3156"/>
                  <a:pt x="893" y="2930"/>
                </a:cubicBezTo>
                <a:cubicBezTo>
                  <a:pt x="631" y="2656"/>
                  <a:pt x="476" y="2287"/>
                  <a:pt x="476" y="1918"/>
                </a:cubicBezTo>
                <a:cubicBezTo>
                  <a:pt x="476" y="1132"/>
                  <a:pt x="1119" y="477"/>
                  <a:pt x="1917" y="477"/>
                </a:cubicBezTo>
                <a:lnTo>
                  <a:pt x="7870" y="477"/>
                </a:lnTo>
                <a:cubicBezTo>
                  <a:pt x="8013" y="477"/>
                  <a:pt x="8108" y="370"/>
                  <a:pt x="8108" y="239"/>
                </a:cubicBezTo>
                <a:cubicBezTo>
                  <a:pt x="8108" y="96"/>
                  <a:pt x="8013" y="1"/>
                  <a:pt x="7870" y="1"/>
                </a:cubicBezTo>
                <a:lnTo>
                  <a:pt x="1917" y="1"/>
                </a:lnTo>
                <a:close/>
              </a:path>
            </a:pathLst>
          </a:custGeom>
          <a:solidFill>
            <a:schemeClr val="accent1"/>
          </a:solidFill>
          <a:ln>
            <a:noFill/>
          </a:ln>
        </p:spPr>
        <p:txBody>
          <a:bodyPr wrap="square" lIns="91425" tIns="91425" rIns="91425" bIns="91425" anchor="ctr">
            <a:noAutofit/>
          </a:bodyPr>
          <a:lstStyle/>
          <a:p>
            <a:pPr marL="0" indent="0" algn="l" rtl="0">
              <a:spcBef>
                <a:spcPts val="0"/>
              </a:spcBef>
              <a:spcAft>
                <a:spcPts val="0"/>
              </a:spcAft>
              <a:buNone/>
            </a:pPr>
          </a:p>
        </p:txBody>
      </p:sp>
      <p:sp>
        <p:nvSpPr>
          <p:cNvPr id="229" name="Google Shape;9702;p66"/>
          <p:cNvSpPr/>
          <p:nvPr/>
        </p:nvSpPr>
        <p:spPr>
          <a:xfrm>
            <a:off x="8465846" y="3632504"/>
            <a:ext cx="368690" cy="334541"/>
          </a:xfrm>
          <a:custGeom>
            <a:avLst/>
            <a:rect l="l" t="t" r="r" b="b"/>
            <a:pathLst>
              <a:path w="11574" h="10502">
                <a:moveTo>
                  <a:pt x="4370" y="1560"/>
                </a:moveTo>
                <a:lnTo>
                  <a:pt x="4287" y="2668"/>
                </a:lnTo>
                <a:cubicBezTo>
                  <a:pt x="4287" y="2692"/>
                  <a:pt x="4251" y="2703"/>
                  <a:pt x="4227" y="2703"/>
                </a:cubicBezTo>
                <a:lnTo>
                  <a:pt x="3525" y="2703"/>
                </a:lnTo>
                <a:cubicBezTo>
                  <a:pt x="3489" y="2703"/>
                  <a:pt x="3465" y="2680"/>
                  <a:pt x="3465" y="2668"/>
                </a:cubicBezTo>
                <a:lnTo>
                  <a:pt x="3358" y="1560"/>
                </a:lnTo>
                <a:lnTo>
                  <a:pt x="4370" y="1560"/>
                </a:lnTo>
                <a:close/>
                <a:moveTo>
                  <a:pt x="1084" y="3442"/>
                </a:moveTo>
                <a:cubicBezTo>
                  <a:pt x="2048" y="3525"/>
                  <a:pt x="2858" y="4335"/>
                  <a:pt x="2941" y="5311"/>
                </a:cubicBezTo>
                <a:lnTo>
                  <a:pt x="1084" y="5311"/>
                </a:lnTo>
                <a:lnTo>
                  <a:pt x="1084" y="3442"/>
                </a:lnTo>
                <a:close/>
                <a:moveTo>
                  <a:pt x="3989" y="5656"/>
                </a:moveTo>
                <a:lnTo>
                  <a:pt x="3989" y="8264"/>
                </a:lnTo>
                <a:lnTo>
                  <a:pt x="1072" y="8264"/>
                </a:lnTo>
                <a:lnTo>
                  <a:pt x="1072" y="5656"/>
                </a:lnTo>
                <a:lnTo>
                  <a:pt x="3989" y="5656"/>
                </a:lnTo>
                <a:close/>
                <a:moveTo>
                  <a:pt x="2370" y="8585"/>
                </a:moveTo>
                <a:lnTo>
                  <a:pt x="2370" y="10192"/>
                </a:lnTo>
                <a:lnTo>
                  <a:pt x="2191" y="10192"/>
                </a:lnTo>
                <a:lnTo>
                  <a:pt x="2191" y="8585"/>
                </a:lnTo>
                <a:lnTo>
                  <a:pt x="2370" y="8585"/>
                </a:lnTo>
                <a:close/>
                <a:moveTo>
                  <a:pt x="11026" y="4311"/>
                </a:moveTo>
                <a:cubicBezTo>
                  <a:pt x="11133" y="4311"/>
                  <a:pt x="11216" y="4406"/>
                  <a:pt x="11216" y="4513"/>
                </a:cubicBezTo>
                <a:lnTo>
                  <a:pt x="11240" y="10192"/>
                </a:lnTo>
                <a:lnTo>
                  <a:pt x="10835" y="10192"/>
                </a:lnTo>
                <a:lnTo>
                  <a:pt x="10835" y="4513"/>
                </a:lnTo>
                <a:cubicBezTo>
                  <a:pt x="10835" y="4406"/>
                  <a:pt x="10919" y="4311"/>
                  <a:pt x="11026" y="4311"/>
                </a:cubicBezTo>
                <a:close/>
                <a:moveTo>
                  <a:pt x="2334" y="1"/>
                </a:moveTo>
                <a:cubicBezTo>
                  <a:pt x="2072" y="1"/>
                  <a:pt x="1858" y="227"/>
                  <a:pt x="1858" y="477"/>
                </a:cubicBezTo>
                <a:lnTo>
                  <a:pt x="1858" y="3263"/>
                </a:lnTo>
                <a:cubicBezTo>
                  <a:pt x="1620" y="3156"/>
                  <a:pt x="1358" y="3096"/>
                  <a:pt x="1084" y="3084"/>
                </a:cubicBezTo>
                <a:lnTo>
                  <a:pt x="1084" y="1370"/>
                </a:lnTo>
                <a:cubicBezTo>
                  <a:pt x="1084" y="1072"/>
                  <a:pt x="846" y="834"/>
                  <a:pt x="548" y="834"/>
                </a:cubicBezTo>
                <a:cubicBezTo>
                  <a:pt x="251" y="834"/>
                  <a:pt x="12" y="1072"/>
                  <a:pt x="12" y="1370"/>
                </a:cubicBezTo>
                <a:lnTo>
                  <a:pt x="12" y="4954"/>
                </a:lnTo>
                <a:cubicBezTo>
                  <a:pt x="12" y="5049"/>
                  <a:pt x="84" y="5120"/>
                  <a:pt x="179" y="5120"/>
                </a:cubicBezTo>
                <a:cubicBezTo>
                  <a:pt x="262" y="5120"/>
                  <a:pt x="346" y="5049"/>
                  <a:pt x="346" y="4954"/>
                </a:cubicBezTo>
                <a:lnTo>
                  <a:pt x="346" y="1370"/>
                </a:lnTo>
                <a:cubicBezTo>
                  <a:pt x="346" y="1263"/>
                  <a:pt x="429" y="1179"/>
                  <a:pt x="536" y="1179"/>
                </a:cubicBezTo>
                <a:cubicBezTo>
                  <a:pt x="643" y="1179"/>
                  <a:pt x="727" y="1263"/>
                  <a:pt x="727" y="1370"/>
                </a:cubicBezTo>
                <a:lnTo>
                  <a:pt x="727" y="10133"/>
                </a:lnTo>
                <a:lnTo>
                  <a:pt x="322" y="10133"/>
                </a:lnTo>
                <a:lnTo>
                  <a:pt x="322" y="5775"/>
                </a:lnTo>
                <a:cubicBezTo>
                  <a:pt x="322" y="5680"/>
                  <a:pt x="251" y="5609"/>
                  <a:pt x="167" y="5609"/>
                </a:cubicBezTo>
                <a:cubicBezTo>
                  <a:pt x="72" y="5609"/>
                  <a:pt x="0" y="5680"/>
                  <a:pt x="0" y="5775"/>
                </a:cubicBezTo>
                <a:lnTo>
                  <a:pt x="0" y="10300"/>
                </a:lnTo>
                <a:cubicBezTo>
                  <a:pt x="0" y="10383"/>
                  <a:pt x="72" y="10466"/>
                  <a:pt x="167" y="10466"/>
                </a:cubicBezTo>
                <a:lnTo>
                  <a:pt x="893" y="10466"/>
                </a:lnTo>
                <a:cubicBezTo>
                  <a:pt x="977" y="10466"/>
                  <a:pt x="1060" y="10383"/>
                  <a:pt x="1060" y="10300"/>
                </a:cubicBezTo>
                <a:lnTo>
                  <a:pt x="1060" y="8537"/>
                </a:lnTo>
                <a:lnTo>
                  <a:pt x="1834" y="8537"/>
                </a:lnTo>
                <a:lnTo>
                  <a:pt x="1834" y="10300"/>
                </a:lnTo>
                <a:cubicBezTo>
                  <a:pt x="1834" y="10383"/>
                  <a:pt x="1905" y="10466"/>
                  <a:pt x="1989" y="10466"/>
                </a:cubicBezTo>
                <a:lnTo>
                  <a:pt x="2513" y="10466"/>
                </a:lnTo>
                <a:cubicBezTo>
                  <a:pt x="2596" y="10466"/>
                  <a:pt x="2679" y="10383"/>
                  <a:pt x="2679" y="10300"/>
                </a:cubicBezTo>
                <a:lnTo>
                  <a:pt x="2679" y="8537"/>
                </a:lnTo>
                <a:lnTo>
                  <a:pt x="3965" y="8537"/>
                </a:lnTo>
                <a:lnTo>
                  <a:pt x="3965" y="8954"/>
                </a:lnTo>
                <a:cubicBezTo>
                  <a:pt x="3965" y="9049"/>
                  <a:pt x="4049" y="9121"/>
                  <a:pt x="4132" y="9121"/>
                </a:cubicBezTo>
                <a:lnTo>
                  <a:pt x="7299" y="9121"/>
                </a:lnTo>
                <a:cubicBezTo>
                  <a:pt x="7394" y="9121"/>
                  <a:pt x="7466" y="9049"/>
                  <a:pt x="7466" y="8954"/>
                </a:cubicBezTo>
                <a:cubicBezTo>
                  <a:pt x="7466" y="8871"/>
                  <a:pt x="7394" y="8799"/>
                  <a:pt x="7299" y="8799"/>
                </a:cubicBezTo>
                <a:lnTo>
                  <a:pt x="4311" y="8799"/>
                </a:lnTo>
                <a:lnTo>
                  <a:pt x="4311" y="5168"/>
                </a:lnTo>
                <a:lnTo>
                  <a:pt x="10490" y="5168"/>
                </a:lnTo>
                <a:lnTo>
                  <a:pt x="10490" y="8835"/>
                </a:lnTo>
                <a:lnTo>
                  <a:pt x="8109" y="8835"/>
                </a:lnTo>
                <a:cubicBezTo>
                  <a:pt x="8025" y="8835"/>
                  <a:pt x="7942" y="8918"/>
                  <a:pt x="7942" y="9002"/>
                </a:cubicBezTo>
                <a:cubicBezTo>
                  <a:pt x="7942" y="9097"/>
                  <a:pt x="8025" y="9168"/>
                  <a:pt x="8109" y="9168"/>
                </a:cubicBezTo>
                <a:lnTo>
                  <a:pt x="10490" y="9168"/>
                </a:lnTo>
                <a:lnTo>
                  <a:pt x="10490" y="10347"/>
                </a:lnTo>
                <a:cubicBezTo>
                  <a:pt x="10490" y="10431"/>
                  <a:pt x="10561" y="10502"/>
                  <a:pt x="10657" y="10502"/>
                </a:cubicBezTo>
                <a:lnTo>
                  <a:pt x="11383" y="10502"/>
                </a:lnTo>
                <a:cubicBezTo>
                  <a:pt x="11466" y="10502"/>
                  <a:pt x="11550" y="10431"/>
                  <a:pt x="11550" y="10347"/>
                </a:cubicBezTo>
                <a:lnTo>
                  <a:pt x="11550" y="4477"/>
                </a:lnTo>
                <a:cubicBezTo>
                  <a:pt x="11573" y="4192"/>
                  <a:pt x="11323" y="3954"/>
                  <a:pt x="11026" y="3954"/>
                </a:cubicBezTo>
                <a:cubicBezTo>
                  <a:pt x="10728" y="3954"/>
                  <a:pt x="10490" y="4192"/>
                  <a:pt x="10490" y="4489"/>
                </a:cubicBezTo>
                <a:lnTo>
                  <a:pt x="10490" y="4823"/>
                </a:lnTo>
                <a:lnTo>
                  <a:pt x="4156" y="4823"/>
                </a:lnTo>
                <a:cubicBezTo>
                  <a:pt x="4061" y="4823"/>
                  <a:pt x="3989" y="4894"/>
                  <a:pt x="3989" y="4989"/>
                </a:cubicBezTo>
                <a:lnTo>
                  <a:pt x="3989" y="5311"/>
                </a:lnTo>
                <a:lnTo>
                  <a:pt x="3275" y="5311"/>
                </a:lnTo>
                <a:cubicBezTo>
                  <a:pt x="3227" y="4787"/>
                  <a:pt x="3025" y="4311"/>
                  <a:pt x="2703" y="3930"/>
                </a:cubicBezTo>
                <a:lnTo>
                  <a:pt x="2703" y="882"/>
                </a:lnTo>
                <a:lnTo>
                  <a:pt x="3715" y="882"/>
                </a:lnTo>
                <a:lnTo>
                  <a:pt x="3715" y="1203"/>
                </a:lnTo>
                <a:lnTo>
                  <a:pt x="3203" y="1203"/>
                </a:lnTo>
                <a:cubicBezTo>
                  <a:pt x="3096" y="1203"/>
                  <a:pt x="3025" y="1298"/>
                  <a:pt x="3037" y="1394"/>
                </a:cubicBezTo>
                <a:lnTo>
                  <a:pt x="3156" y="2680"/>
                </a:lnTo>
                <a:cubicBezTo>
                  <a:pt x="3168" y="2882"/>
                  <a:pt x="3346" y="3037"/>
                  <a:pt x="3537" y="3037"/>
                </a:cubicBezTo>
                <a:lnTo>
                  <a:pt x="3715" y="3037"/>
                </a:lnTo>
                <a:lnTo>
                  <a:pt x="3715" y="3989"/>
                </a:lnTo>
                <a:cubicBezTo>
                  <a:pt x="3715" y="4073"/>
                  <a:pt x="3799" y="4156"/>
                  <a:pt x="3882" y="4156"/>
                </a:cubicBezTo>
                <a:cubicBezTo>
                  <a:pt x="3977" y="4156"/>
                  <a:pt x="4049" y="4073"/>
                  <a:pt x="4049" y="3989"/>
                </a:cubicBezTo>
                <a:lnTo>
                  <a:pt x="4049" y="3037"/>
                </a:lnTo>
                <a:lnTo>
                  <a:pt x="4227" y="3037"/>
                </a:lnTo>
                <a:cubicBezTo>
                  <a:pt x="4430" y="3037"/>
                  <a:pt x="4596" y="2882"/>
                  <a:pt x="4608" y="2680"/>
                </a:cubicBezTo>
                <a:lnTo>
                  <a:pt x="4727" y="1394"/>
                </a:lnTo>
                <a:cubicBezTo>
                  <a:pt x="4727" y="1358"/>
                  <a:pt x="4715" y="1310"/>
                  <a:pt x="4692" y="1263"/>
                </a:cubicBezTo>
                <a:cubicBezTo>
                  <a:pt x="4656" y="1239"/>
                  <a:pt x="4608" y="1203"/>
                  <a:pt x="4572" y="1203"/>
                </a:cubicBezTo>
                <a:lnTo>
                  <a:pt x="4049" y="1203"/>
                </a:lnTo>
                <a:lnTo>
                  <a:pt x="4049" y="882"/>
                </a:lnTo>
                <a:lnTo>
                  <a:pt x="4394" y="882"/>
                </a:lnTo>
                <a:cubicBezTo>
                  <a:pt x="4632" y="882"/>
                  <a:pt x="4823" y="679"/>
                  <a:pt x="4823" y="441"/>
                </a:cubicBezTo>
                <a:cubicBezTo>
                  <a:pt x="4823" y="203"/>
                  <a:pt x="4632" y="13"/>
                  <a:pt x="4394" y="13"/>
                </a:cubicBezTo>
                <a:lnTo>
                  <a:pt x="3632" y="13"/>
                </a:lnTo>
                <a:cubicBezTo>
                  <a:pt x="3537" y="13"/>
                  <a:pt x="3465" y="84"/>
                  <a:pt x="3465" y="179"/>
                </a:cubicBezTo>
                <a:cubicBezTo>
                  <a:pt x="3465" y="263"/>
                  <a:pt x="3537" y="346"/>
                  <a:pt x="3632" y="346"/>
                </a:cubicBezTo>
                <a:lnTo>
                  <a:pt x="4394" y="346"/>
                </a:lnTo>
                <a:cubicBezTo>
                  <a:pt x="4430" y="346"/>
                  <a:pt x="4477" y="382"/>
                  <a:pt x="4477" y="429"/>
                </a:cubicBezTo>
                <a:cubicBezTo>
                  <a:pt x="4477" y="477"/>
                  <a:pt x="4430" y="525"/>
                  <a:pt x="4394" y="525"/>
                </a:cubicBezTo>
                <a:lnTo>
                  <a:pt x="2525" y="525"/>
                </a:lnTo>
                <a:cubicBezTo>
                  <a:pt x="2441" y="525"/>
                  <a:pt x="2370" y="596"/>
                  <a:pt x="2370" y="679"/>
                </a:cubicBezTo>
                <a:lnTo>
                  <a:pt x="2370" y="3573"/>
                </a:lnTo>
                <a:cubicBezTo>
                  <a:pt x="2334" y="3561"/>
                  <a:pt x="2191" y="3442"/>
                  <a:pt x="2191" y="3442"/>
                </a:cubicBezTo>
                <a:lnTo>
                  <a:pt x="2191" y="477"/>
                </a:lnTo>
                <a:cubicBezTo>
                  <a:pt x="2191" y="406"/>
                  <a:pt x="2251" y="322"/>
                  <a:pt x="2334" y="322"/>
                </a:cubicBezTo>
                <a:lnTo>
                  <a:pt x="2870" y="322"/>
                </a:lnTo>
                <a:cubicBezTo>
                  <a:pt x="2965" y="322"/>
                  <a:pt x="3037" y="251"/>
                  <a:pt x="3037" y="167"/>
                </a:cubicBezTo>
                <a:cubicBezTo>
                  <a:pt x="3037" y="72"/>
                  <a:pt x="2965" y="1"/>
                  <a:pt x="2870" y="1"/>
                </a:cubicBezTo>
                <a:lnTo>
                  <a:pt x="2334" y="1"/>
                </a:lnTo>
                <a:close/>
              </a:path>
            </a:pathLst>
          </a:custGeom>
          <a:solidFill>
            <a:schemeClr val="accent1"/>
          </a:solidFill>
          <a:ln>
            <a:noFill/>
          </a:ln>
        </p:spPr>
        <p:txBody>
          <a:bodyPr wrap="square" lIns="91425" tIns="91425" rIns="91425" bIns="91425" anchor="ctr">
            <a:noAutofit/>
          </a:bodyPr>
          <a:lstStyle/>
          <a:p>
            <a:pPr marL="0" indent="0" algn="l" rtl="0">
              <a:spcBef>
                <a:spcPts val="0"/>
              </a:spcBef>
              <a:spcAft>
                <a:spcPts val="0"/>
              </a:spcAft>
              <a:buNone/>
            </a:pPr>
          </a:p>
        </p:txBody>
      </p:sp>
      <p:sp>
        <p:nvSpPr>
          <p:cNvPr id="230" name="Google Shape;9703;p66"/>
          <p:cNvSpPr/>
          <p:nvPr/>
        </p:nvSpPr>
        <p:spPr>
          <a:xfrm>
            <a:off x="9320739" y="3659453"/>
            <a:ext cx="383088" cy="286472"/>
          </a:xfrm>
          <a:custGeom>
            <a:avLst/>
            <a:rect l="l" t="t" r="r" b="b"/>
            <a:pathLst>
              <a:path w="12026" h="8993">
                <a:moveTo>
                  <a:pt x="3929" y="0"/>
                </a:moveTo>
                <a:cubicBezTo>
                  <a:pt x="1691" y="0"/>
                  <a:pt x="0" y="2322"/>
                  <a:pt x="1167" y="4763"/>
                </a:cubicBezTo>
                <a:lnTo>
                  <a:pt x="453" y="4763"/>
                </a:lnTo>
                <a:cubicBezTo>
                  <a:pt x="369" y="4763"/>
                  <a:pt x="298" y="4834"/>
                  <a:pt x="298" y="4929"/>
                </a:cubicBezTo>
                <a:cubicBezTo>
                  <a:pt x="298" y="5013"/>
                  <a:pt x="369" y="5096"/>
                  <a:pt x="453" y="5096"/>
                </a:cubicBezTo>
                <a:lnTo>
                  <a:pt x="1346" y="5096"/>
                </a:lnTo>
                <a:cubicBezTo>
                  <a:pt x="2334" y="6727"/>
                  <a:pt x="4382" y="7918"/>
                  <a:pt x="5977" y="8965"/>
                </a:cubicBezTo>
                <a:cubicBezTo>
                  <a:pt x="6007" y="8983"/>
                  <a:pt x="6040" y="8992"/>
                  <a:pt x="6071" y="8992"/>
                </a:cubicBezTo>
                <a:cubicBezTo>
                  <a:pt x="6102" y="8992"/>
                  <a:pt x="6132" y="8983"/>
                  <a:pt x="6156" y="8965"/>
                </a:cubicBezTo>
                <a:cubicBezTo>
                  <a:pt x="7751" y="7930"/>
                  <a:pt x="9799" y="6739"/>
                  <a:pt x="10787" y="5096"/>
                </a:cubicBezTo>
                <a:lnTo>
                  <a:pt x="11680" y="5096"/>
                </a:lnTo>
                <a:cubicBezTo>
                  <a:pt x="11764" y="5096"/>
                  <a:pt x="11847" y="5013"/>
                  <a:pt x="11847" y="4929"/>
                </a:cubicBezTo>
                <a:cubicBezTo>
                  <a:pt x="11883" y="4774"/>
                  <a:pt x="11811" y="4703"/>
                  <a:pt x="11704" y="4703"/>
                </a:cubicBezTo>
                <a:lnTo>
                  <a:pt x="10990" y="4703"/>
                </a:lnTo>
                <a:cubicBezTo>
                  <a:pt x="12025" y="2572"/>
                  <a:pt x="10859" y="452"/>
                  <a:pt x="8930" y="12"/>
                </a:cubicBezTo>
                <a:cubicBezTo>
                  <a:pt x="8922" y="11"/>
                  <a:pt x="8914" y="10"/>
                  <a:pt x="8906" y="10"/>
                </a:cubicBezTo>
                <a:cubicBezTo>
                  <a:pt x="8821" y="10"/>
                  <a:pt x="8748" y="68"/>
                  <a:pt x="8716" y="155"/>
                </a:cubicBezTo>
                <a:cubicBezTo>
                  <a:pt x="8704" y="238"/>
                  <a:pt x="8763" y="333"/>
                  <a:pt x="8847" y="357"/>
                </a:cubicBezTo>
                <a:cubicBezTo>
                  <a:pt x="10609" y="762"/>
                  <a:pt x="11668" y="2738"/>
                  <a:pt x="10621" y="4715"/>
                </a:cubicBezTo>
                <a:lnTo>
                  <a:pt x="10001" y="4715"/>
                </a:lnTo>
                <a:lnTo>
                  <a:pt x="9418" y="3548"/>
                </a:lnTo>
                <a:cubicBezTo>
                  <a:pt x="9385" y="3483"/>
                  <a:pt x="9325" y="3452"/>
                  <a:pt x="9266" y="3452"/>
                </a:cubicBezTo>
                <a:cubicBezTo>
                  <a:pt x="9196" y="3452"/>
                  <a:pt x="9128" y="3495"/>
                  <a:pt x="9108" y="3572"/>
                </a:cubicBezTo>
                <a:lnTo>
                  <a:pt x="8573" y="5251"/>
                </a:lnTo>
                <a:lnTo>
                  <a:pt x="7954" y="3870"/>
                </a:lnTo>
                <a:cubicBezTo>
                  <a:pt x="7927" y="3808"/>
                  <a:pt x="7868" y="3772"/>
                  <a:pt x="7806" y="3772"/>
                </a:cubicBezTo>
                <a:cubicBezTo>
                  <a:pt x="7784" y="3772"/>
                  <a:pt x="7761" y="3777"/>
                  <a:pt x="7739" y="3786"/>
                </a:cubicBezTo>
                <a:cubicBezTo>
                  <a:pt x="7644" y="3822"/>
                  <a:pt x="7620" y="3917"/>
                  <a:pt x="7644" y="4001"/>
                </a:cubicBezTo>
                <a:lnTo>
                  <a:pt x="8430" y="5810"/>
                </a:lnTo>
                <a:cubicBezTo>
                  <a:pt x="8458" y="5877"/>
                  <a:pt x="8520" y="5910"/>
                  <a:pt x="8583" y="5910"/>
                </a:cubicBezTo>
                <a:cubicBezTo>
                  <a:pt x="8654" y="5910"/>
                  <a:pt x="8726" y="5869"/>
                  <a:pt x="8751" y="5786"/>
                </a:cubicBezTo>
                <a:lnTo>
                  <a:pt x="9299" y="4084"/>
                </a:lnTo>
                <a:lnTo>
                  <a:pt x="9739" y="4989"/>
                </a:lnTo>
                <a:cubicBezTo>
                  <a:pt x="9775" y="5048"/>
                  <a:pt x="9835" y="5072"/>
                  <a:pt x="9894" y="5072"/>
                </a:cubicBezTo>
                <a:lnTo>
                  <a:pt x="10418" y="5072"/>
                </a:lnTo>
                <a:cubicBezTo>
                  <a:pt x="9323" y="6715"/>
                  <a:pt x="6989" y="7965"/>
                  <a:pt x="6084" y="8584"/>
                </a:cubicBezTo>
                <a:cubicBezTo>
                  <a:pt x="4644" y="7656"/>
                  <a:pt x="2715" y="6537"/>
                  <a:pt x="1750" y="5072"/>
                </a:cubicBezTo>
                <a:lnTo>
                  <a:pt x="2572" y="5072"/>
                </a:lnTo>
                <a:cubicBezTo>
                  <a:pt x="2631" y="5072"/>
                  <a:pt x="2691" y="5036"/>
                  <a:pt x="2715" y="4989"/>
                </a:cubicBezTo>
                <a:lnTo>
                  <a:pt x="3453" y="3500"/>
                </a:lnTo>
                <a:lnTo>
                  <a:pt x="4358" y="6167"/>
                </a:lnTo>
                <a:cubicBezTo>
                  <a:pt x="4387" y="6243"/>
                  <a:pt x="4456" y="6279"/>
                  <a:pt x="4523" y="6279"/>
                </a:cubicBezTo>
                <a:cubicBezTo>
                  <a:pt x="4593" y="6279"/>
                  <a:pt x="4661" y="6240"/>
                  <a:pt x="4679" y="6167"/>
                </a:cubicBezTo>
                <a:lnTo>
                  <a:pt x="5394" y="3739"/>
                </a:lnTo>
                <a:lnTo>
                  <a:pt x="6049" y="4822"/>
                </a:lnTo>
                <a:cubicBezTo>
                  <a:pt x="6087" y="4877"/>
                  <a:pt x="6146" y="4904"/>
                  <a:pt x="6202" y="4904"/>
                </a:cubicBezTo>
                <a:cubicBezTo>
                  <a:pt x="6267" y="4904"/>
                  <a:pt x="6327" y="4868"/>
                  <a:pt x="6346" y="4798"/>
                </a:cubicBezTo>
                <a:lnTo>
                  <a:pt x="7120" y="2893"/>
                </a:lnTo>
                <a:lnTo>
                  <a:pt x="7358" y="3429"/>
                </a:lnTo>
                <a:cubicBezTo>
                  <a:pt x="7393" y="3491"/>
                  <a:pt x="7455" y="3526"/>
                  <a:pt x="7518" y="3526"/>
                </a:cubicBezTo>
                <a:cubicBezTo>
                  <a:pt x="7540" y="3526"/>
                  <a:pt x="7563" y="3522"/>
                  <a:pt x="7584" y="3512"/>
                </a:cubicBezTo>
                <a:cubicBezTo>
                  <a:pt x="7680" y="3465"/>
                  <a:pt x="7704" y="3381"/>
                  <a:pt x="7680" y="3286"/>
                </a:cubicBezTo>
                <a:lnTo>
                  <a:pt x="7287" y="2393"/>
                </a:lnTo>
                <a:cubicBezTo>
                  <a:pt x="7257" y="2328"/>
                  <a:pt x="7195" y="2295"/>
                  <a:pt x="7132" y="2295"/>
                </a:cubicBezTo>
                <a:cubicBezTo>
                  <a:pt x="7070" y="2295"/>
                  <a:pt x="7007" y="2328"/>
                  <a:pt x="6977" y="2393"/>
                </a:cubicBezTo>
                <a:lnTo>
                  <a:pt x="6168" y="4358"/>
                </a:lnTo>
                <a:lnTo>
                  <a:pt x="5501" y="3227"/>
                </a:lnTo>
                <a:cubicBezTo>
                  <a:pt x="5470" y="3171"/>
                  <a:pt x="5419" y="3145"/>
                  <a:pt x="5365" y="3145"/>
                </a:cubicBezTo>
                <a:cubicBezTo>
                  <a:pt x="5293" y="3145"/>
                  <a:pt x="5219" y="3192"/>
                  <a:pt x="5191" y="3274"/>
                </a:cubicBezTo>
                <a:lnTo>
                  <a:pt x="4501" y="5572"/>
                </a:lnTo>
                <a:lnTo>
                  <a:pt x="3643" y="3024"/>
                </a:lnTo>
                <a:cubicBezTo>
                  <a:pt x="3618" y="2942"/>
                  <a:pt x="3550" y="2900"/>
                  <a:pt x="3482" y="2900"/>
                </a:cubicBezTo>
                <a:cubicBezTo>
                  <a:pt x="3421" y="2900"/>
                  <a:pt x="3362" y="2933"/>
                  <a:pt x="3334" y="3000"/>
                </a:cubicBezTo>
                <a:lnTo>
                  <a:pt x="2465" y="4774"/>
                </a:lnTo>
                <a:lnTo>
                  <a:pt x="1548" y="4774"/>
                </a:lnTo>
                <a:cubicBezTo>
                  <a:pt x="357" y="2548"/>
                  <a:pt x="1869" y="345"/>
                  <a:pt x="3929" y="345"/>
                </a:cubicBezTo>
                <a:cubicBezTo>
                  <a:pt x="4703" y="345"/>
                  <a:pt x="5418" y="655"/>
                  <a:pt x="5953" y="1203"/>
                </a:cubicBezTo>
                <a:cubicBezTo>
                  <a:pt x="5989" y="1238"/>
                  <a:pt x="6034" y="1256"/>
                  <a:pt x="6078" y="1256"/>
                </a:cubicBezTo>
                <a:cubicBezTo>
                  <a:pt x="6123" y="1256"/>
                  <a:pt x="6168" y="1238"/>
                  <a:pt x="6203" y="1203"/>
                </a:cubicBezTo>
                <a:cubicBezTo>
                  <a:pt x="6668" y="714"/>
                  <a:pt x="7287" y="417"/>
                  <a:pt x="7954" y="357"/>
                </a:cubicBezTo>
                <a:cubicBezTo>
                  <a:pt x="8049" y="345"/>
                  <a:pt x="8120" y="262"/>
                  <a:pt x="8108" y="167"/>
                </a:cubicBezTo>
                <a:cubicBezTo>
                  <a:pt x="8097" y="78"/>
                  <a:pt x="8025" y="11"/>
                  <a:pt x="7939" y="11"/>
                </a:cubicBezTo>
                <a:cubicBezTo>
                  <a:pt x="7932" y="11"/>
                  <a:pt x="7925" y="11"/>
                  <a:pt x="7918" y="12"/>
                </a:cubicBezTo>
                <a:cubicBezTo>
                  <a:pt x="7215" y="83"/>
                  <a:pt x="6572" y="369"/>
                  <a:pt x="6072" y="845"/>
                </a:cubicBezTo>
                <a:cubicBezTo>
                  <a:pt x="5489" y="298"/>
                  <a:pt x="4727" y="0"/>
                  <a:pt x="3929" y="0"/>
                </a:cubicBezTo>
                <a:close/>
              </a:path>
            </a:pathLst>
          </a:custGeom>
          <a:solidFill>
            <a:schemeClr val="accent1"/>
          </a:solidFill>
          <a:ln>
            <a:noFill/>
          </a:ln>
        </p:spPr>
        <p:txBody>
          <a:bodyPr wrap="square" lIns="91425" tIns="91425" rIns="91425" bIns="91425" anchor="ctr">
            <a:noAutofit/>
          </a:bodyPr>
          <a:lstStyle/>
          <a:p>
            <a:pPr marL="0" indent="0" algn="l" rtl="0">
              <a:spcBef>
                <a:spcPts val="0"/>
              </a:spcBef>
              <a:spcAft>
                <a:spcPts val="0"/>
              </a:spcAft>
              <a:buNone/>
            </a:pPr>
          </a:p>
        </p:txBody>
      </p:sp>
      <p:grpSp>
        <p:nvGrpSpPr>
          <p:cNvPr id="231" name="Google Shape;9704;p66"/>
          <p:cNvGrpSpPr/>
          <p:nvPr/>
        </p:nvGrpSpPr>
        <p:grpSpPr>
          <a:xfrm>
            <a:off x="8022106" y="3677643"/>
            <a:ext cx="368690" cy="245793"/>
            <a:chOff x="6656812" y="2029388"/>
            <a:chExt cx="368690" cy="245793"/>
          </a:xfrm>
          <a:solidFill>
            <a:schemeClr val="accent1"/>
          </a:solidFill>
        </p:grpSpPr>
        <p:sp>
          <p:nvSpPr>
            <p:cNvPr id="232" name="Google Shape;9705;p66"/>
            <p:cNvSpPr/>
            <p:nvPr/>
          </p:nvSpPr>
          <p:spPr>
            <a:xfrm>
              <a:off x="6915475" y="2164007"/>
              <a:ext cx="73967" cy="73999"/>
            </a:xfrm>
            <a:custGeom>
              <a:avLst/>
              <a:rect l="l" t="t" r="r" b="b"/>
              <a:pathLst>
                <a:path w="2322" h="2323">
                  <a:moveTo>
                    <a:pt x="1167" y="323"/>
                  </a:moveTo>
                  <a:cubicBezTo>
                    <a:pt x="1631" y="323"/>
                    <a:pt x="2000" y="692"/>
                    <a:pt x="2000" y="1156"/>
                  </a:cubicBezTo>
                  <a:cubicBezTo>
                    <a:pt x="2000" y="1621"/>
                    <a:pt x="1631" y="1990"/>
                    <a:pt x="1167" y="1990"/>
                  </a:cubicBezTo>
                  <a:cubicBezTo>
                    <a:pt x="703" y="1990"/>
                    <a:pt x="334" y="1621"/>
                    <a:pt x="334" y="1156"/>
                  </a:cubicBezTo>
                  <a:cubicBezTo>
                    <a:pt x="334" y="692"/>
                    <a:pt x="703" y="323"/>
                    <a:pt x="1167" y="323"/>
                  </a:cubicBezTo>
                  <a:close/>
                  <a:moveTo>
                    <a:pt x="1126" y="0"/>
                  </a:moveTo>
                  <a:cubicBezTo>
                    <a:pt x="502" y="0"/>
                    <a:pt x="0" y="527"/>
                    <a:pt x="0" y="1156"/>
                  </a:cubicBezTo>
                  <a:cubicBezTo>
                    <a:pt x="0" y="1799"/>
                    <a:pt x="524" y="2323"/>
                    <a:pt x="1167" y="2323"/>
                  </a:cubicBezTo>
                  <a:cubicBezTo>
                    <a:pt x="1810" y="2323"/>
                    <a:pt x="2322" y="1799"/>
                    <a:pt x="2322" y="1156"/>
                  </a:cubicBezTo>
                  <a:cubicBezTo>
                    <a:pt x="2322" y="513"/>
                    <a:pt x="1810" y="1"/>
                    <a:pt x="1167" y="1"/>
                  </a:cubicBezTo>
                  <a:cubicBezTo>
                    <a:pt x="1153" y="1"/>
                    <a:pt x="1139" y="0"/>
                    <a:pt x="1126"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233" name="Google Shape;9706;p66"/>
            <p:cNvSpPr/>
            <p:nvPr/>
          </p:nvSpPr>
          <p:spPr>
            <a:xfrm>
              <a:off x="6901427" y="2057070"/>
              <a:ext cx="51605" cy="31154"/>
            </a:xfrm>
            <a:custGeom>
              <a:avLst/>
              <a:rect l="l" t="t" r="r" b="b"/>
              <a:pathLst>
                <a:path w="1620" h="978">
                  <a:moveTo>
                    <a:pt x="1179" y="346"/>
                  </a:moveTo>
                  <a:cubicBezTo>
                    <a:pt x="1239" y="346"/>
                    <a:pt x="1275" y="394"/>
                    <a:pt x="1275" y="453"/>
                  </a:cubicBezTo>
                  <a:lnTo>
                    <a:pt x="1275" y="525"/>
                  </a:lnTo>
                  <a:cubicBezTo>
                    <a:pt x="1275" y="584"/>
                    <a:pt x="1239" y="632"/>
                    <a:pt x="1179" y="632"/>
                  </a:cubicBezTo>
                  <a:lnTo>
                    <a:pt x="441" y="632"/>
                  </a:lnTo>
                  <a:cubicBezTo>
                    <a:pt x="382" y="632"/>
                    <a:pt x="334" y="584"/>
                    <a:pt x="334" y="525"/>
                  </a:cubicBezTo>
                  <a:lnTo>
                    <a:pt x="334" y="453"/>
                  </a:lnTo>
                  <a:cubicBezTo>
                    <a:pt x="334" y="394"/>
                    <a:pt x="382" y="346"/>
                    <a:pt x="441" y="346"/>
                  </a:cubicBezTo>
                  <a:lnTo>
                    <a:pt x="1179" y="346"/>
                  </a:lnTo>
                  <a:close/>
                  <a:moveTo>
                    <a:pt x="441" y="1"/>
                  </a:moveTo>
                  <a:cubicBezTo>
                    <a:pt x="203" y="1"/>
                    <a:pt x="1" y="203"/>
                    <a:pt x="1" y="453"/>
                  </a:cubicBezTo>
                  <a:lnTo>
                    <a:pt x="1" y="525"/>
                  </a:lnTo>
                  <a:cubicBezTo>
                    <a:pt x="1" y="763"/>
                    <a:pt x="191" y="977"/>
                    <a:pt x="441" y="977"/>
                  </a:cubicBezTo>
                  <a:lnTo>
                    <a:pt x="1179" y="977"/>
                  </a:lnTo>
                  <a:cubicBezTo>
                    <a:pt x="1418" y="977"/>
                    <a:pt x="1620" y="775"/>
                    <a:pt x="1620" y="525"/>
                  </a:cubicBezTo>
                  <a:lnTo>
                    <a:pt x="1620" y="453"/>
                  </a:lnTo>
                  <a:cubicBezTo>
                    <a:pt x="1620" y="215"/>
                    <a:pt x="1429" y="1"/>
                    <a:pt x="1179" y="1"/>
                  </a:cubicBezTo>
                  <a:lnTo>
                    <a:pt x="441" y="1"/>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234" name="Google Shape;9707;p66"/>
            <p:cNvSpPr/>
            <p:nvPr/>
          </p:nvSpPr>
          <p:spPr>
            <a:xfrm>
              <a:off x="6901809" y="2091983"/>
              <a:ext cx="51605" cy="30358"/>
            </a:xfrm>
            <a:custGeom>
              <a:avLst/>
              <a:rect l="l" t="t" r="r" b="b"/>
              <a:pathLst>
                <a:path w="1620" h="953">
                  <a:moveTo>
                    <a:pt x="1179" y="333"/>
                  </a:moveTo>
                  <a:cubicBezTo>
                    <a:pt x="1239" y="333"/>
                    <a:pt x="1286" y="381"/>
                    <a:pt x="1286" y="441"/>
                  </a:cubicBezTo>
                  <a:lnTo>
                    <a:pt x="1286" y="512"/>
                  </a:lnTo>
                  <a:cubicBezTo>
                    <a:pt x="1286" y="572"/>
                    <a:pt x="1239" y="619"/>
                    <a:pt x="1179" y="619"/>
                  </a:cubicBezTo>
                  <a:lnTo>
                    <a:pt x="453" y="619"/>
                  </a:lnTo>
                  <a:cubicBezTo>
                    <a:pt x="394" y="619"/>
                    <a:pt x="346" y="572"/>
                    <a:pt x="346" y="512"/>
                  </a:cubicBezTo>
                  <a:lnTo>
                    <a:pt x="346" y="441"/>
                  </a:lnTo>
                  <a:cubicBezTo>
                    <a:pt x="346" y="381"/>
                    <a:pt x="394" y="333"/>
                    <a:pt x="453" y="333"/>
                  </a:cubicBezTo>
                  <a:lnTo>
                    <a:pt x="1179" y="333"/>
                  </a:lnTo>
                  <a:close/>
                  <a:moveTo>
                    <a:pt x="453" y="0"/>
                  </a:moveTo>
                  <a:cubicBezTo>
                    <a:pt x="215" y="0"/>
                    <a:pt x="1" y="191"/>
                    <a:pt x="1" y="441"/>
                  </a:cubicBezTo>
                  <a:lnTo>
                    <a:pt x="1" y="500"/>
                  </a:lnTo>
                  <a:cubicBezTo>
                    <a:pt x="1" y="738"/>
                    <a:pt x="191" y="953"/>
                    <a:pt x="453" y="953"/>
                  </a:cubicBezTo>
                  <a:lnTo>
                    <a:pt x="1179" y="953"/>
                  </a:lnTo>
                  <a:cubicBezTo>
                    <a:pt x="1417" y="953"/>
                    <a:pt x="1620" y="750"/>
                    <a:pt x="1620" y="500"/>
                  </a:cubicBezTo>
                  <a:lnTo>
                    <a:pt x="1620" y="441"/>
                  </a:lnTo>
                  <a:cubicBezTo>
                    <a:pt x="1620" y="202"/>
                    <a:pt x="1429" y="0"/>
                    <a:pt x="1179" y="0"/>
                  </a:cubicBezTo>
                  <a:lnTo>
                    <a:pt x="453" y="0"/>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235" name="Google Shape;9708;p66"/>
            <p:cNvSpPr/>
            <p:nvPr/>
          </p:nvSpPr>
          <p:spPr>
            <a:xfrm>
              <a:off x="6901809" y="2126099"/>
              <a:ext cx="51605" cy="30772"/>
            </a:xfrm>
            <a:custGeom>
              <a:avLst/>
              <a:rect l="l" t="t" r="r" b="b"/>
              <a:pathLst>
                <a:path w="1620" h="966">
                  <a:moveTo>
                    <a:pt x="1179" y="358"/>
                  </a:moveTo>
                  <a:cubicBezTo>
                    <a:pt x="1239" y="358"/>
                    <a:pt x="1286" y="394"/>
                    <a:pt x="1286" y="453"/>
                  </a:cubicBezTo>
                  <a:lnTo>
                    <a:pt x="1286" y="536"/>
                  </a:lnTo>
                  <a:cubicBezTo>
                    <a:pt x="1286" y="596"/>
                    <a:pt x="1239" y="632"/>
                    <a:pt x="1179" y="632"/>
                  </a:cubicBezTo>
                  <a:lnTo>
                    <a:pt x="453" y="632"/>
                  </a:lnTo>
                  <a:cubicBezTo>
                    <a:pt x="394" y="632"/>
                    <a:pt x="346" y="596"/>
                    <a:pt x="346" y="536"/>
                  </a:cubicBezTo>
                  <a:lnTo>
                    <a:pt x="346" y="453"/>
                  </a:lnTo>
                  <a:cubicBezTo>
                    <a:pt x="346" y="394"/>
                    <a:pt x="394" y="358"/>
                    <a:pt x="453" y="358"/>
                  </a:cubicBezTo>
                  <a:lnTo>
                    <a:pt x="1179" y="358"/>
                  </a:lnTo>
                  <a:close/>
                  <a:moveTo>
                    <a:pt x="453" y="1"/>
                  </a:moveTo>
                  <a:cubicBezTo>
                    <a:pt x="215" y="1"/>
                    <a:pt x="1" y="191"/>
                    <a:pt x="1" y="441"/>
                  </a:cubicBezTo>
                  <a:lnTo>
                    <a:pt x="1" y="513"/>
                  </a:lnTo>
                  <a:cubicBezTo>
                    <a:pt x="1" y="751"/>
                    <a:pt x="191" y="965"/>
                    <a:pt x="453" y="965"/>
                  </a:cubicBezTo>
                  <a:lnTo>
                    <a:pt x="1179" y="965"/>
                  </a:lnTo>
                  <a:cubicBezTo>
                    <a:pt x="1417" y="965"/>
                    <a:pt x="1620" y="775"/>
                    <a:pt x="1620" y="513"/>
                  </a:cubicBezTo>
                  <a:lnTo>
                    <a:pt x="1620" y="441"/>
                  </a:lnTo>
                  <a:cubicBezTo>
                    <a:pt x="1620" y="203"/>
                    <a:pt x="1429" y="1"/>
                    <a:pt x="1179" y="1"/>
                  </a:cubicBezTo>
                  <a:lnTo>
                    <a:pt x="453" y="1"/>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236" name="Google Shape;9709;p66"/>
            <p:cNvSpPr/>
            <p:nvPr/>
          </p:nvSpPr>
          <p:spPr>
            <a:xfrm>
              <a:off x="6959849" y="2057452"/>
              <a:ext cx="43641" cy="99419"/>
            </a:xfrm>
            <a:custGeom>
              <a:avLst/>
              <a:rect l="l" t="t" r="r" b="b"/>
              <a:pathLst>
                <a:path w="1370" h="3121">
                  <a:moveTo>
                    <a:pt x="965" y="334"/>
                  </a:moveTo>
                  <a:cubicBezTo>
                    <a:pt x="1000" y="334"/>
                    <a:pt x="1048" y="382"/>
                    <a:pt x="1048" y="429"/>
                  </a:cubicBezTo>
                  <a:lnTo>
                    <a:pt x="1048" y="2703"/>
                  </a:lnTo>
                  <a:cubicBezTo>
                    <a:pt x="1048" y="2751"/>
                    <a:pt x="1000" y="2787"/>
                    <a:pt x="965" y="2787"/>
                  </a:cubicBezTo>
                  <a:lnTo>
                    <a:pt x="429" y="2787"/>
                  </a:lnTo>
                  <a:cubicBezTo>
                    <a:pt x="369" y="2775"/>
                    <a:pt x="334" y="2751"/>
                    <a:pt x="334" y="2703"/>
                  </a:cubicBezTo>
                  <a:lnTo>
                    <a:pt x="334" y="429"/>
                  </a:lnTo>
                  <a:cubicBezTo>
                    <a:pt x="334" y="382"/>
                    <a:pt x="381" y="334"/>
                    <a:pt x="429" y="334"/>
                  </a:cubicBezTo>
                  <a:lnTo>
                    <a:pt x="965" y="334"/>
                  </a:lnTo>
                  <a:close/>
                  <a:moveTo>
                    <a:pt x="417" y="1"/>
                  </a:moveTo>
                  <a:cubicBezTo>
                    <a:pt x="179" y="1"/>
                    <a:pt x="0" y="203"/>
                    <a:pt x="0" y="429"/>
                  </a:cubicBezTo>
                  <a:lnTo>
                    <a:pt x="0" y="2703"/>
                  </a:lnTo>
                  <a:cubicBezTo>
                    <a:pt x="0" y="2941"/>
                    <a:pt x="191" y="3120"/>
                    <a:pt x="417" y="3120"/>
                  </a:cubicBezTo>
                  <a:lnTo>
                    <a:pt x="953" y="3120"/>
                  </a:lnTo>
                  <a:cubicBezTo>
                    <a:pt x="1191" y="3120"/>
                    <a:pt x="1369" y="2930"/>
                    <a:pt x="1369" y="2703"/>
                  </a:cubicBezTo>
                  <a:lnTo>
                    <a:pt x="1369" y="429"/>
                  </a:lnTo>
                  <a:cubicBezTo>
                    <a:pt x="1369" y="179"/>
                    <a:pt x="1167" y="1"/>
                    <a:pt x="953" y="1"/>
                  </a:cubicBezTo>
                  <a:lnTo>
                    <a:pt x="417" y="1"/>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237" name="Google Shape;9710;p66"/>
            <p:cNvSpPr/>
            <p:nvPr/>
          </p:nvSpPr>
          <p:spPr>
            <a:xfrm>
              <a:off x="6835805" y="2075291"/>
              <a:ext cx="29243" cy="10257"/>
            </a:xfrm>
            <a:custGeom>
              <a:avLst/>
              <a:rect l="l" t="t" r="r" b="b"/>
              <a:pathLst>
                <a:path w="918" h="322">
                  <a:moveTo>
                    <a:pt x="168" y="0"/>
                  </a:moveTo>
                  <a:cubicBezTo>
                    <a:pt x="84" y="0"/>
                    <a:pt x="1" y="72"/>
                    <a:pt x="1" y="167"/>
                  </a:cubicBezTo>
                  <a:cubicBezTo>
                    <a:pt x="1" y="250"/>
                    <a:pt x="84" y="322"/>
                    <a:pt x="168" y="322"/>
                  </a:cubicBezTo>
                  <a:lnTo>
                    <a:pt x="751" y="322"/>
                  </a:lnTo>
                  <a:cubicBezTo>
                    <a:pt x="834" y="322"/>
                    <a:pt x="918" y="250"/>
                    <a:pt x="918" y="167"/>
                  </a:cubicBezTo>
                  <a:cubicBezTo>
                    <a:pt x="918" y="72"/>
                    <a:pt x="834" y="0"/>
                    <a:pt x="751" y="0"/>
                  </a:cubicBezTo>
                  <a:lnTo>
                    <a:pt x="168" y="0"/>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238" name="Google Shape;9711;p66"/>
            <p:cNvSpPr/>
            <p:nvPr/>
          </p:nvSpPr>
          <p:spPr>
            <a:xfrm>
              <a:off x="6700422" y="2074908"/>
              <a:ext cx="11022" cy="10257"/>
            </a:xfrm>
            <a:custGeom>
              <a:avLst/>
              <a:rect l="l" t="t" r="r" b="b"/>
              <a:pathLst>
                <a:path w="346" h="322">
                  <a:moveTo>
                    <a:pt x="167" y="0"/>
                  </a:moveTo>
                  <a:cubicBezTo>
                    <a:pt x="72" y="0"/>
                    <a:pt x="0" y="72"/>
                    <a:pt x="0" y="155"/>
                  </a:cubicBezTo>
                  <a:cubicBezTo>
                    <a:pt x="0" y="250"/>
                    <a:pt x="72" y="322"/>
                    <a:pt x="167" y="322"/>
                  </a:cubicBezTo>
                  <a:lnTo>
                    <a:pt x="179" y="322"/>
                  </a:lnTo>
                  <a:cubicBezTo>
                    <a:pt x="262" y="322"/>
                    <a:pt x="346" y="250"/>
                    <a:pt x="346" y="155"/>
                  </a:cubicBezTo>
                  <a:cubicBezTo>
                    <a:pt x="346" y="72"/>
                    <a:pt x="286" y="0"/>
                    <a:pt x="179" y="0"/>
                  </a:cubicBezTo>
                  <a:lnTo>
                    <a:pt x="167" y="0"/>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239" name="Google Shape;9712;p66"/>
            <p:cNvSpPr/>
            <p:nvPr/>
          </p:nvSpPr>
          <p:spPr>
            <a:xfrm>
              <a:off x="6706092" y="2098417"/>
              <a:ext cx="151375" cy="89162"/>
            </a:xfrm>
            <a:custGeom>
              <a:avLst/>
              <a:rect l="l" t="t" r="r" b="b"/>
              <a:pathLst>
                <a:path w="4752" h="2799">
                  <a:moveTo>
                    <a:pt x="2119" y="0"/>
                  </a:moveTo>
                  <a:cubicBezTo>
                    <a:pt x="2047" y="0"/>
                    <a:pt x="1977" y="45"/>
                    <a:pt x="1966" y="131"/>
                  </a:cubicBezTo>
                  <a:lnTo>
                    <a:pt x="1573" y="1977"/>
                  </a:lnTo>
                  <a:lnTo>
                    <a:pt x="1239" y="941"/>
                  </a:lnTo>
                  <a:cubicBezTo>
                    <a:pt x="1214" y="859"/>
                    <a:pt x="1142" y="817"/>
                    <a:pt x="1071" y="817"/>
                  </a:cubicBezTo>
                  <a:cubicBezTo>
                    <a:pt x="1008" y="817"/>
                    <a:pt x="946" y="850"/>
                    <a:pt x="918" y="917"/>
                  </a:cubicBezTo>
                  <a:lnTo>
                    <a:pt x="501" y="1846"/>
                  </a:lnTo>
                  <a:lnTo>
                    <a:pt x="168" y="1846"/>
                  </a:lnTo>
                  <a:cubicBezTo>
                    <a:pt x="72" y="1846"/>
                    <a:pt x="1" y="1917"/>
                    <a:pt x="1" y="2013"/>
                  </a:cubicBezTo>
                  <a:cubicBezTo>
                    <a:pt x="1" y="2096"/>
                    <a:pt x="72" y="2167"/>
                    <a:pt x="168" y="2167"/>
                  </a:cubicBezTo>
                  <a:lnTo>
                    <a:pt x="608" y="2167"/>
                  </a:lnTo>
                  <a:cubicBezTo>
                    <a:pt x="680" y="2167"/>
                    <a:pt x="739" y="2132"/>
                    <a:pt x="763" y="2072"/>
                  </a:cubicBezTo>
                  <a:lnTo>
                    <a:pt x="1037" y="1441"/>
                  </a:lnTo>
                  <a:lnTo>
                    <a:pt x="1442" y="2679"/>
                  </a:lnTo>
                  <a:cubicBezTo>
                    <a:pt x="1470" y="2760"/>
                    <a:pt x="1541" y="2799"/>
                    <a:pt x="1610" y="2799"/>
                  </a:cubicBezTo>
                  <a:cubicBezTo>
                    <a:pt x="1684" y="2799"/>
                    <a:pt x="1757" y="2754"/>
                    <a:pt x="1775" y="2667"/>
                  </a:cubicBezTo>
                  <a:lnTo>
                    <a:pt x="2096" y="1084"/>
                  </a:lnTo>
                  <a:lnTo>
                    <a:pt x="2227" y="1917"/>
                  </a:lnTo>
                  <a:cubicBezTo>
                    <a:pt x="2251" y="2013"/>
                    <a:pt x="2323" y="2072"/>
                    <a:pt x="2394" y="2072"/>
                  </a:cubicBezTo>
                  <a:lnTo>
                    <a:pt x="3049" y="2072"/>
                  </a:lnTo>
                  <a:cubicBezTo>
                    <a:pt x="3144" y="2072"/>
                    <a:pt x="3204" y="2013"/>
                    <a:pt x="3216" y="1941"/>
                  </a:cubicBezTo>
                  <a:lnTo>
                    <a:pt x="3287" y="1501"/>
                  </a:lnTo>
                  <a:lnTo>
                    <a:pt x="3501" y="2453"/>
                  </a:lnTo>
                  <a:cubicBezTo>
                    <a:pt x="3514" y="2543"/>
                    <a:pt x="3586" y="2588"/>
                    <a:pt x="3660" y="2588"/>
                  </a:cubicBezTo>
                  <a:cubicBezTo>
                    <a:pt x="3724" y="2588"/>
                    <a:pt x="3790" y="2555"/>
                    <a:pt x="3823" y="2489"/>
                  </a:cubicBezTo>
                  <a:lnTo>
                    <a:pt x="4037" y="2036"/>
                  </a:lnTo>
                  <a:lnTo>
                    <a:pt x="4585" y="2036"/>
                  </a:lnTo>
                  <a:cubicBezTo>
                    <a:pt x="4668" y="2036"/>
                    <a:pt x="4752" y="1965"/>
                    <a:pt x="4752" y="1870"/>
                  </a:cubicBezTo>
                  <a:cubicBezTo>
                    <a:pt x="4752" y="1786"/>
                    <a:pt x="4668" y="1715"/>
                    <a:pt x="4585" y="1715"/>
                  </a:cubicBezTo>
                  <a:lnTo>
                    <a:pt x="3918" y="1715"/>
                  </a:lnTo>
                  <a:cubicBezTo>
                    <a:pt x="3775" y="1715"/>
                    <a:pt x="3763" y="1858"/>
                    <a:pt x="3740" y="1905"/>
                  </a:cubicBezTo>
                  <a:lnTo>
                    <a:pt x="3454" y="632"/>
                  </a:lnTo>
                  <a:cubicBezTo>
                    <a:pt x="3430" y="542"/>
                    <a:pt x="3356" y="498"/>
                    <a:pt x="3283" y="498"/>
                  </a:cubicBezTo>
                  <a:cubicBezTo>
                    <a:pt x="3210" y="498"/>
                    <a:pt x="3138" y="542"/>
                    <a:pt x="3120" y="632"/>
                  </a:cubicBezTo>
                  <a:lnTo>
                    <a:pt x="2918" y="1739"/>
                  </a:lnTo>
                  <a:lnTo>
                    <a:pt x="2549" y="1739"/>
                  </a:lnTo>
                  <a:lnTo>
                    <a:pt x="2287" y="155"/>
                  </a:lnTo>
                  <a:cubicBezTo>
                    <a:pt x="2275" y="51"/>
                    <a:pt x="2196" y="0"/>
                    <a:pt x="2119"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240" name="Google Shape;9713;p66"/>
            <p:cNvSpPr/>
            <p:nvPr/>
          </p:nvSpPr>
          <p:spPr>
            <a:xfrm>
              <a:off x="6656812" y="2029388"/>
              <a:ext cx="368690" cy="245793"/>
            </a:xfrm>
            <a:custGeom>
              <a:avLst/>
              <a:rect l="l" t="t" r="r" b="b"/>
              <a:pathLst>
                <a:path w="11574" h="7716">
                  <a:moveTo>
                    <a:pt x="3286" y="7180"/>
                  </a:moveTo>
                  <a:lnTo>
                    <a:pt x="3286" y="7394"/>
                  </a:lnTo>
                  <a:lnTo>
                    <a:pt x="1596" y="7394"/>
                  </a:lnTo>
                  <a:lnTo>
                    <a:pt x="1596" y="7180"/>
                  </a:lnTo>
                  <a:lnTo>
                    <a:pt x="3286" y="7180"/>
                  </a:lnTo>
                  <a:close/>
                  <a:moveTo>
                    <a:pt x="9966" y="7180"/>
                  </a:moveTo>
                  <a:lnTo>
                    <a:pt x="9966" y="7394"/>
                  </a:lnTo>
                  <a:lnTo>
                    <a:pt x="8275" y="7394"/>
                  </a:lnTo>
                  <a:lnTo>
                    <a:pt x="8275" y="7180"/>
                  </a:lnTo>
                  <a:lnTo>
                    <a:pt x="9966" y="7180"/>
                  </a:lnTo>
                  <a:close/>
                  <a:moveTo>
                    <a:pt x="548" y="1"/>
                  </a:moveTo>
                  <a:cubicBezTo>
                    <a:pt x="250" y="1"/>
                    <a:pt x="0" y="251"/>
                    <a:pt x="0" y="548"/>
                  </a:cubicBezTo>
                  <a:lnTo>
                    <a:pt x="0" y="6632"/>
                  </a:lnTo>
                  <a:cubicBezTo>
                    <a:pt x="0" y="6930"/>
                    <a:pt x="250" y="7180"/>
                    <a:pt x="548" y="7180"/>
                  </a:cubicBezTo>
                  <a:lnTo>
                    <a:pt x="1250" y="7180"/>
                  </a:lnTo>
                  <a:lnTo>
                    <a:pt x="1250" y="7561"/>
                  </a:lnTo>
                  <a:cubicBezTo>
                    <a:pt x="1250" y="7644"/>
                    <a:pt x="1322" y="7716"/>
                    <a:pt x="1417" y="7716"/>
                  </a:cubicBezTo>
                  <a:lnTo>
                    <a:pt x="3453" y="7716"/>
                  </a:lnTo>
                  <a:cubicBezTo>
                    <a:pt x="3536" y="7716"/>
                    <a:pt x="3608" y="7644"/>
                    <a:pt x="3608" y="7561"/>
                  </a:cubicBezTo>
                  <a:lnTo>
                    <a:pt x="3608" y="7180"/>
                  </a:lnTo>
                  <a:lnTo>
                    <a:pt x="7930" y="7180"/>
                  </a:lnTo>
                  <a:lnTo>
                    <a:pt x="7930" y="7561"/>
                  </a:lnTo>
                  <a:cubicBezTo>
                    <a:pt x="7930" y="7644"/>
                    <a:pt x="8001" y="7716"/>
                    <a:pt x="8096" y="7716"/>
                  </a:cubicBezTo>
                  <a:lnTo>
                    <a:pt x="10132" y="7716"/>
                  </a:lnTo>
                  <a:cubicBezTo>
                    <a:pt x="10216" y="7716"/>
                    <a:pt x="10299" y="7644"/>
                    <a:pt x="10299" y="7561"/>
                  </a:cubicBezTo>
                  <a:lnTo>
                    <a:pt x="10299" y="7180"/>
                  </a:lnTo>
                  <a:lnTo>
                    <a:pt x="10990" y="7180"/>
                  </a:lnTo>
                  <a:cubicBezTo>
                    <a:pt x="11287" y="7180"/>
                    <a:pt x="11549" y="6930"/>
                    <a:pt x="11549" y="6632"/>
                  </a:cubicBezTo>
                  <a:lnTo>
                    <a:pt x="11549" y="548"/>
                  </a:lnTo>
                  <a:cubicBezTo>
                    <a:pt x="11573" y="251"/>
                    <a:pt x="11323" y="1"/>
                    <a:pt x="11025" y="1"/>
                  </a:cubicBezTo>
                  <a:lnTo>
                    <a:pt x="7620" y="1"/>
                  </a:lnTo>
                  <a:cubicBezTo>
                    <a:pt x="7525" y="1"/>
                    <a:pt x="7453" y="72"/>
                    <a:pt x="7453" y="155"/>
                  </a:cubicBezTo>
                  <a:cubicBezTo>
                    <a:pt x="7453" y="251"/>
                    <a:pt x="7525" y="322"/>
                    <a:pt x="7620" y="322"/>
                  </a:cubicBezTo>
                  <a:lnTo>
                    <a:pt x="11025" y="322"/>
                  </a:lnTo>
                  <a:cubicBezTo>
                    <a:pt x="11144" y="322"/>
                    <a:pt x="11240" y="417"/>
                    <a:pt x="11240" y="536"/>
                  </a:cubicBezTo>
                  <a:lnTo>
                    <a:pt x="11240" y="6620"/>
                  </a:lnTo>
                  <a:cubicBezTo>
                    <a:pt x="11240" y="6739"/>
                    <a:pt x="11144" y="6823"/>
                    <a:pt x="11025" y="6823"/>
                  </a:cubicBezTo>
                  <a:lnTo>
                    <a:pt x="548" y="6823"/>
                  </a:lnTo>
                  <a:cubicBezTo>
                    <a:pt x="429" y="6823"/>
                    <a:pt x="334" y="6739"/>
                    <a:pt x="334" y="6620"/>
                  </a:cubicBezTo>
                  <a:lnTo>
                    <a:pt x="334" y="536"/>
                  </a:lnTo>
                  <a:cubicBezTo>
                    <a:pt x="334" y="417"/>
                    <a:pt x="429" y="322"/>
                    <a:pt x="548" y="322"/>
                  </a:cubicBezTo>
                  <a:lnTo>
                    <a:pt x="6870" y="322"/>
                  </a:lnTo>
                  <a:cubicBezTo>
                    <a:pt x="6965" y="322"/>
                    <a:pt x="7037" y="251"/>
                    <a:pt x="7037" y="155"/>
                  </a:cubicBezTo>
                  <a:cubicBezTo>
                    <a:pt x="7037" y="72"/>
                    <a:pt x="6965" y="1"/>
                    <a:pt x="6870" y="1"/>
                  </a:cubicBezTo>
                  <a:lnTo>
                    <a:pt x="548" y="1"/>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241" name="Google Shape;9714;p66"/>
            <p:cNvSpPr/>
            <p:nvPr/>
          </p:nvSpPr>
          <p:spPr>
            <a:xfrm>
              <a:off x="6681818" y="2057070"/>
              <a:ext cx="199540" cy="172622"/>
            </a:xfrm>
            <a:custGeom>
              <a:avLst/>
              <a:rect l="l" t="t" r="r" b="b"/>
              <a:pathLst>
                <a:path w="6264" h="5419">
                  <a:moveTo>
                    <a:pt x="168" y="1"/>
                  </a:moveTo>
                  <a:cubicBezTo>
                    <a:pt x="72" y="1"/>
                    <a:pt x="1" y="84"/>
                    <a:pt x="1" y="167"/>
                  </a:cubicBezTo>
                  <a:lnTo>
                    <a:pt x="1" y="1691"/>
                  </a:lnTo>
                  <a:cubicBezTo>
                    <a:pt x="1" y="1775"/>
                    <a:pt x="72" y="1846"/>
                    <a:pt x="168" y="1846"/>
                  </a:cubicBezTo>
                  <a:cubicBezTo>
                    <a:pt x="251" y="1846"/>
                    <a:pt x="334" y="1775"/>
                    <a:pt x="334" y="1691"/>
                  </a:cubicBezTo>
                  <a:lnTo>
                    <a:pt x="334" y="346"/>
                  </a:lnTo>
                  <a:lnTo>
                    <a:pt x="5942" y="346"/>
                  </a:lnTo>
                  <a:lnTo>
                    <a:pt x="5942" y="5097"/>
                  </a:lnTo>
                  <a:lnTo>
                    <a:pt x="334" y="5097"/>
                  </a:lnTo>
                  <a:lnTo>
                    <a:pt x="334" y="2465"/>
                  </a:lnTo>
                  <a:cubicBezTo>
                    <a:pt x="334" y="2370"/>
                    <a:pt x="251" y="2299"/>
                    <a:pt x="168" y="2299"/>
                  </a:cubicBezTo>
                  <a:cubicBezTo>
                    <a:pt x="72" y="2299"/>
                    <a:pt x="1" y="2370"/>
                    <a:pt x="1" y="2465"/>
                  </a:cubicBezTo>
                  <a:lnTo>
                    <a:pt x="1" y="5263"/>
                  </a:lnTo>
                  <a:cubicBezTo>
                    <a:pt x="1" y="5347"/>
                    <a:pt x="72" y="5418"/>
                    <a:pt x="168" y="5418"/>
                  </a:cubicBezTo>
                  <a:lnTo>
                    <a:pt x="6109" y="5418"/>
                  </a:lnTo>
                  <a:cubicBezTo>
                    <a:pt x="6192" y="5418"/>
                    <a:pt x="6264" y="5347"/>
                    <a:pt x="6264" y="5263"/>
                  </a:cubicBezTo>
                  <a:lnTo>
                    <a:pt x="6264" y="167"/>
                  </a:lnTo>
                  <a:cubicBezTo>
                    <a:pt x="6264" y="84"/>
                    <a:pt x="6192" y="1"/>
                    <a:pt x="6109" y="1"/>
                  </a:cubicBezTo>
                  <a:lnTo>
                    <a:pt x="168" y="1"/>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grpSp>
        <p:nvGrpSpPr>
          <p:cNvPr id="242" name="Google Shape;9715;p66"/>
          <p:cNvGrpSpPr/>
          <p:nvPr/>
        </p:nvGrpSpPr>
        <p:grpSpPr>
          <a:xfrm>
            <a:off x="6234945" y="3660473"/>
            <a:ext cx="376654" cy="281566"/>
            <a:chOff x="4869651" y="2012218"/>
            <a:chExt cx="376654" cy="281566"/>
          </a:xfrm>
          <a:solidFill>
            <a:schemeClr val="accent1"/>
          </a:solidFill>
        </p:grpSpPr>
        <p:sp>
          <p:nvSpPr>
            <p:cNvPr id="243" name="Google Shape;9716;p66"/>
            <p:cNvSpPr/>
            <p:nvPr/>
          </p:nvSpPr>
          <p:spPr>
            <a:xfrm>
              <a:off x="4869651" y="2012218"/>
              <a:ext cx="376654" cy="281566"/>
            </a:xfrm>
            <a:custGeom>
              <a:avLst/>
              <a:rect l="l" t="t" r="r" b="b"/>
              <a:pathLst>
                <a:path w="11824" h="8839">
                  <a:moveTo>
                    <a:pt x="4976" y="1"/>
                  </a:moveTo>
                  <a:cubicBezTo>
                    <a:pt x="4854" y="1"/>
                    <a:pt x="4732" y="6"/>
                    <a:pt x="4609" y="16"/>
                  </a:cubicBezTo>
                  <a:cubicBezTo>
                    <a:pt x="4513" y="28"/>
                    <a:pt x="4442" y="99"/>
                    <a:pt x="4442" y="194"/>
                  </a:cubicBezTo>
                  <a:cubicBezTo>
                    <a:pt x="4454" y="278"/>
                    <a:pt x="4537" y="349"/>
                    <a:pt x="4621" y="349"/>
                  </a:cubicBezTo>
                  <a:cubicBezTo>
                    <a:pt x="4722" y="342"/>
                    <a:pt x="4822" y="338"/>
                    <a:pt x="4922" y="338"/>
                  </a:cubicBezTo>
                  <a:cubicBezTo>
                    <a:pt x="6773" y="338"/>
                    <a:pt x="8373" y="1575"/>
                    <a:pt x="8859" y="3326"/>
                  </a:cubicBezTo>
                  <a:cubicBezTo>
                    <a:pt x="8823" y="3385"/>
                    <a:pt x="8764" y="3468"/>
                    <a:pt x="8657" y="3540"/>
                  </a:cubicBezTo>
                  <a:cubicBezTo>
                    <a:pt x="8525" y="3632"/>
                    <a:pt x="8386" y="3671"/>
                    <a:pt x="8244" y="3671"/>
                  </a:cubicBezTo>
                  <a:cubicBezTo>
                    <a:pt x="8003" y="3671"/>
                    <a:pt x="7754" y="3559"/>
                    <a:pt x="7514" y="3409"/>
                  </a:cubicBezTo>
                  <a:cubicBezTo>
                    <a:pt x="7288" y="2933"/>
                    <a:pt x="7549" y="2635"/>
                    <a:pt x="7585" y="2611"/>
                  </a:cubicBezTo>
                  <a:cubicBezTo>
                    <a:pt x="7657" y="2552"/>
                    <a:pt x="7657" y="2433"/>
                    <a:pt x="7585" y="2373"/>
                  </a:cubicBezTo>
                  <a:cubicBezTo>
                    <a:pt x="7555" y="2337"/>
                    <a:pt x="7511" y="2320"/>
                    <a:pt x="7466" y="2320"/>
                  </a:cubicBezTo>
                  <a:cubicBezTo>
                    <a:pt x="7421" y="2320"/>
                    <a:pt x="7377" y="2337"/>
                    <a:pt x="7347" y="2373"/>
                  </a:cubicBezTo>
                  <a:cubicBezTo>
                    <a:pt x="7335" y="2397"/>
                    <a:pt x="7061" y="2671"/>
                    <a:pt x="7097" y="3135"/>
                  </a:cubicBezTo>
                  <a:cubicBezTo>
                    <a:pt x="6893" y="3013"/>
                    <a:pt x="6663" y="2925"/>
                    <a:pt x="6256" y="2925"/>
                  </a:cubicBezTo>
                  <a:cubicBezTo>
                    <a:pt x="6188" y="2925"/>
                    <a:pt x="6116" y="2928"/>
                    <a:pt x="6037" y="2933"/>
                  </a:cubicBezTo>
                  <a:cubicBezTo>
                    <a:pt x="5942" y="2933"/>
                    <a:pt x="5871" y="3016"/>
                    <a:pt x="5871" y="3111"/>
                  </a:cubicBezTo>
                  <a:cubicBezTo>
                    <a:pt x="5871" y="3195"/>
                    <a:pt x="5966" y="3266"/>
                    <a:pt x="6049" y="3266"/>
                  </a:cubicBezTo>
                  <a:cubicBezTo>
                    <a:pt x="6107" y="3263"/>
                    <a:pt x="6162" y="3262"/>
                    <a:pt x="6212" y="3262"/>
                  </a:cubicBezTo>
                  <a:cubicBezTo>
                    <a:pt x="6813" y="3262"/>
                    <a:pt x="6903" y="3451"/>
                    <a:pt x="7288" y="3671"/>
                  </a:cubicBezTo>
                  <a:cubicBezTo>
                    <a:pt x="7601" y="3871"/>
                    <a:pt x="7925" y="4007"/>
                    <a:pt x="8240" y="4007"/>
                  </a:cubicBezTo>
                  <a:cubicBezTo>
                    <a:pt x="8488" y="4007"/>
                    <a:pt x="8729" y="3923"/>
                    <a:pt x="8954" y="3719"/>
                  </a:cubicBezTo>
                  <a:cubicBezTo>
                    <a:pt x="9073" y="4397"/>
                    <a:pt x="9014" y="4623"/>
                    <a:pt x="8966" y="4957"/>
                  </a:cubicBezTo>
                  <a:cubicBezTo>
                    <a:pt x="8835" y="4969"/>
                    <a:pt x="8442" y="5040"/>
                    <a:pt x="7966" y="5219"/>
                  </a:cubicBezTo>
                  <a:cubicBezTo>
                    <a:pt x="7490" y="5421"/>
                    <a:pt x="7097" y="5671"/>
                    <a:pt x="6752" y="5969"/>
                  </a:cubicBezTo>
                  <a:cubicBezTo>
                    <a:pt x="6442" y="5719"/>
                    <a:pt x="6502" y="5278"/>
                    <a:pt x="6502" y="5254"/>
                  </a:cubicBezTo>
                  <a:cubicBezTo>
                    <a:pt x="6514" y="5159"/>
                    <a:pt x="6454" y="5076"/>
                    <a:pt x="6359" y="5052"/>
                  </a:cubicBezTo>
                  <a:cubicBezTo>
                    <a:pt x="6352" y="5051"/>
                    <a:pt x="6345" y="5050"/>
                    <a:pt x="6337" y="5050"/>
                  </a:cubicBezTo>
                  <a:cubicBezTo>
                    <a:pt x="6260" y="5050"/>
                    <a:pt x="6179" y="5108"/>
                    <a:pt x="6168" y="5195"/>
                  </a:cubicBezTo>
                  <a:cubicBezTo>
                    <a:pt x="6168" y="5219"/>
                    <a:pt x="6085" y="5814"/>
                    <a:pt x="6514" y="6183"/>
                  </a:cubicBezTo>
                  <a:cubicBezTo>
                    <a:pt x="6395" y="6302"/>
                    <a:pt x="6287" y="6445"/>
                    <a:pt x="6204" y="6576"/>
                  </a:cubicBezTo>
                  <a:cubicBezTo>
                    <a:pt x="6145" y="6647"/>
                    <a:pt x="6168" y="6755"/>
                    <a:pt x="6240" y="6814"/>
                  </a:cubicBezTo>
                  <a:cubicBezTo>
                    <a:pt x="6269" y="6835"/>
                    <a:pt x="6300" y="6844"/>
                    <a:pt x="6330" y="6844"/>
                  </a:cubicBezTo>
                  <a:cubicBezTo>
                    <a:pt x="6386" y="6844"/>
                    <a:pt x="6439" y="6813"/>
                    <a:pt x="6478" y="6767"/>
                  </a:cubicBezTo>
                  <a:cubicBezTo>
                    <a:pt x="6657" y="6505"/>
                    <a:pt x="6883" y="6290"/>
                    <a:pt x="7121" y="6100"/>
                  </a:cubicBezTo>
                  <a:lnTo>
                    <a:pt x="7121" y="6100"/>
                  </a:lnTo>
                  <a:cubicBezTo>
                    <a:pt x="7061" y="6576"/>
                    <a:pt x="7299" y="6945"/>
                    <a:pt x="7311" y="6981"/>
                  </a:cubicBezTo>
                  <a:cubicBezTo>
                    <a:pt x="7340" y="7024"/>
                    <a:pt x="7392" y="7050"/>
                    <a:pt x="7446" y="7050"/>
                  </a:cubicBezTo>
                  <a:cubicBezTo>
                    <a:pt x="7481" y="7050"/>
                    <a:pt x="7517" y="7040"/>
                    <a:pt x="7549" y="7017"/>
                  </a:cubicBezTo>
                  <a:cubicBezTo>
                    <a:pt x="7645" y="6957"/>
                    <a:pt x="7657" y="6874"/>
                    <a:pt x="7609" y="6778"/>
                  </a:cubicBezTo>
                  <a:cubicBezTo>
                    <a:pt x="7597" y="6755"/>
                    <a:pt x="7299" y="6266"/>
                    <a:pt x="7585" y="5790"/>
                  </a:cubicBezTo>
                  <a:cubicBezTo>
                    <a:pt x="8145" y="5469"/>
                    <a:pt x="8681" y="5338"/>
                    <a:pt x="8931" y="5290"/>
                  </a:cubicBezTo>
                  <a:lnTo>
                    <a:pt x="8931" y="5290"/>
                  </a:lnTo>
                  <a:cubicBezTo>
                    <a:pt x="8484" y="7304"/>
                    <a:pt x="6730" y="8498"/>
                    <a:pt x="4932" y="8498"/>
                  </a:cubicBezTo>
                  <a:cubicBezTo>
                    <a:pt x="3806" y="8498"/>
                    <a:pt x="2663" y="8031"/>
                    <a:pt x="1811" y="7005"/>
                  </a:cubicBezTo>
                  <a:cubicBezTo>
                    <a:pt x="2061" y="6921"/>
                    <a:pt x="2287" y="6695"/>
                    <a:pt x="2466" y="6350"/>
                  </a:cubicBezTo>
                  <a:cubicBezTo>
                    <a:pt x="2525" y="6231"/>
                    <a:pt x="2430" y="6100"/>
                    <a:pt x="2311" y="6100"/>
                  </a:cubicBezTo>
                  <a:cubicBezTo>
                    <a:pt x="2239" y="6100"/>
                    <a:pt x="2180" y="6147"/>
                    <a:pt x="2144" y="6207"/>
                  </a:cubicBezTo>
                  <a:cubicBezTo>
                    <a:pt x="1965" y="6528"/>
                    <a:pt x="1763" y="6707"/>
                    <a:pt x="1549" y="6707"/>
                  </a:cubicBezTo>
                  <a:cubicBezTo>
                    <a:pt x="1275" y="6290"/>
                    <a:pt x="1132" y="5945"/>
                    <a:pt x="1001" y="5493"/>
                  </a:cubicBezTo>
                  <a:lnTo>
                    <a:pt x="1001" y="5493"/>
                  </a:lnTo>
                  <a:cubicBezTo>
                    <a:pt x="1037" y="5504"/>
                    <a:pt x="1061" y="5504"/>
                    <a:pt x="1108" y="5504"/>
                  </a:cubicBezTo>
                  <a:cubicBezTo>
                    <a:pt x="1418" y="5504"/>
                    <a:pt x="1668" y="5016"/>
                    <a:pt x="1668" y="4397"/>
                  </a:cubicBezTo>
                  <a:cubicBezTo>
                    <a:pt x="1668" y="3790"/>
                    <a:pt x="1418" y="3302"/>
                    <a:pt x="1108" y="3302"/>
                  </a:cubicBezTo>
                  <a:cubicBezTo>
                    <a:pt x="1072" y="3302"/>
                    <a:pt x="1037" y="3314"/>
                    <a:pt x="1001" y="3314"/>
                  </a:cubicBezTo>
                  <a:cubicBezTo>
                    <a:pt x="1156" y="2778"/>
                    <a:pt x="1311" y="2468"/>
                    <a:pt x="1573" y="2099"/>
                  </a:cubicBezTo>
                  <a:cubicBezTo>
                    <a:pt x="2025" y="2147"/>
                    <a:pt x="2537" y="3076"/>
                    <a:pt x="2537" y="4385"/>
                  </a:cubicBezTo>
                  <a:cubicBezTo>
                    <a:pt x="2537" y="4778"/>
                    <a:pt x="2489" y="5147"/>
                    <a:pt x="2406" y="5493"/>
                  </a:cubicBezTo>
                  <a:cubicBezTo>
                    <a:pt x="2370" y="5576"/>
                    <a:pt x="2430" y="5671"/>
                    <a:pt x="2525" y="5695"/>
                  </a:cubicBezTo>
                  <a:cubicBezTo>
                    <a:pt x="2542" y="5702"/>
                    <a:pt x="2559" y="5705"/>
                    <a:pt x="2576" y="5705"/>
                  </a:cubicBezTo>
                  <a:cubicBezTo>
                    <a:pt x="2644" y="5705"/>
                    <a:pt x="2708" y="5652"/>
                    <a:pt x="2727" y="5576"/>
                  </a:cubicBezTo>
                  <a:cubicBezTo>
                    <a:pt x="2823" y="5207"/>
                    <a:pt x="2858" y="4814"/>
                    <a:pt x="2858" y="4397"/>
                  </a:cubicBezTo>
                  <a:cubicBezTo>
                    <a:pt x="2858" y="3730"/>
                    <a:pt x="2739" y="3087"/>
                    <a:pt x="2501" y="2599"/>
                  </a:cubicBezTo>
                  <a:cubicBezTo>
                    <a:pt x="2311" y="2183"/>
                    <a:pt x="2061" y="1921"/>
                    <a:pt x="1775" y="1814"/>
                  </a:cubicBezTo>
                  <a:cubicBezTo>
                    <a:pt x="2299" y="1171"/>
                    <a:pt x="3013" y="682"/>
                    <a:pt x="3859" y="456"/>
                  </a:cubicBezTo>
                  <a:cubicBezTo>
                    <a:pt x="3954" y="432"/>
                    <a:pt x="4013" y="337"/>
                    <a:pt x="3978" y="254"/>
                  </a:cubicBezTo>
                  <a:cubicBezTo>
                    <a:pt x="3959" y="178"/>
                    <a:pt x="3894" y="124"/>
                    <a:pt x="3826" y="124"/>
                  </a:cubicBezTo>
                  <a:cubicBezTo>
                    <a:pt x="3809" y="124"/>
                    <a:pt x="3792" y="128"/>
                    <a:pt x="3775" y="135"/>
                  </a:cubicBezTo>
                  <a:cubicBezTo>
                    <a:pt x="2763" y="397"/>
                    <a:pt x="1930" y="1028"/>
                    <a:pt x="1346" y="1825"/>
                  </a:cubicBezTo>
                  <a:cubicBezTo>
                    <a:pt x="1346" y="1825"/>
                    <a:pt x="1334" y="1825"/>
                    <a:pt x="1311" y="1837"/>
                  </a:cubicBezTo>
                  <a:cubicBezTo>
                    <a:pt x="1239" y="1944"/>
                    <a:pt x="1180" y="2052"/>
                    <a:pt x="1120" y="2159"/>
                  </a:cubicBezTo>
                  <a:cubicBezTo>
                    <a:pt x="1049" y="2290"/>
                    <a:pt x="977" y="2361"/>
                    <a:pt x="799" y="2826"/>
                  </a:cubicBezTo>
                  <a:cubicBezTo>
                    <a:pt x="775" y="2837"/>
                    <a:pt x="775" y="2873"/>
                    <a:pt x="763" y="2885"/>
                  </a:cubicBezTo>
                  <a:cubicBezTo>
                    <a:pt x="1" y="3445"/>
                    <a:pt x="1" y="5350"/>
                    <a:pt x="763" y="5933"/>
                  </a:cubicBezTo>
                  <a:cubicBezTo>
                    <a:pt x="1418" y="7719"/>
                    <a:pt x="3120" y="8838"/>
                    <a:pt x="4918" y="8838"/>
                  </a:cubicBezTo>
                  <a:cubicBezTo>
                    <a:pt x="6668" y="8838"/>
                    <a:pt x="8181" y="7814"/>
                    <a:pt x="8907" y="6338"/>
                  </a:cubicBezTo>
                  <a:cubicBezTo>
                    <a:pt x="8919" y="6338"/>
                    <a:pt x="8931" y="6338"/>
                    <a:pt x="8954" y="6326"/>
                  </a:cubicBezTo>
                  <a:cubicBezTo>
                    <a:pt x="8965" y="6306"/>
                    <a:pt x="10054" y="5294"/>
                    <a:pt x="11047" y="5294"/>
                  </a:cubicBezTo>
                  <a:cubicBezTo>
                    <a:pt x="11211" y="5294"/>
                    <a:pt x="11373" y="5321"/>
                    <a:pt x="11526" y="5385"/>
                  </a:cubicBezTo>
                  <a:cubicBezTo>
                    <a:pt x="11546" y="5391"/>
                    <a:pt x="11567" y="5394"/>
                    <a:pt x="11588" y="5394"/>
                  </a:cubicBezTo>
                  <a:cubicBezTo>
                    <a:pt x="11656" y="5394"/>
                    <a:pt x="11725" y="5363"/>
                    <a:pt x="11752" y="5290"/>
                  </a:cubicBezTo>
                  <a:cubicBezTo>
                    <a:pt x="11824" y="5195"/>
                    <a:pt x="11776" y="5088"/>
                    <a:pt x="11693" y="5064"/>
                  </a:cubicBezTo>
                  <a:cubicBezTo>
                    <a:pt x="11501" y="4987"/>
                    <a:pt x="11302" y="4954"/>
                    <a:pt x="11103" y="4954"/>
                  </a:cubicBezTo>
                  <a:cubicBezTo>
                    <a:pt x="10376" y="4954"/>
                    <a:pt x="9641" y="5392"/>
                    <a:pt x="9193" y="5719"/>
                  </a:cubicBezTo>
                  <a:cubicBezTo>
                    <a:pt x="9454" y="4838"/>
                    <a:pt x="9443" y="3933"/>
                    <a:pt x="9193" y="3111"/>
                  </a:cubicBezTo>
                  <a:lnTo>
                    <a:pt x="9193" y="3111"/>
                  </a:lnTo>
                  <a:cubicBezTo>
                    <a:pt x="9741" y="3514"/>
                    <a:pt x="10437" y="3874"/>
                    <a:pt x="11103" y="3874"/>
                  </a:cubicBezTo>
                  <a:cubicBezTo>
                    <a:pt x="11304" y="3874"/>
                    <a:pt x="11502" y="3841"/>
                    <a:pt x="11693" y="3766"/>
                  </a:cubicBezTo>
                  <a:cubicBezTo>
                    <a:pt x="11776" y="3730"/>
                    <a:pt x="11824" y="3635"/>
                    <a:pt x="11776" y="3540"/>
                  </a:cubicBezTo>
                  <a:cubicBezTo>
                    <a:pt x="11758" y="3469"/>
                    <a:pt x="11695" y="3431"/>
                    <a:pt x="11624" y="3431"/>
                  </a:cubicBezTo>
                  <a:cubicBezTo>
                    <a:pt x="11599" y="3431"/>
                    <a:pt x="11574" y="3436"/>
                    <a:pt x="11550" y="3445"/>
                  </a:cubicBezTo>
                  <a:cubicBezTo>
                    <a:pt x="11396" y="3509"/>
                    <a:pt x="11235" y="3536"/>
                    <a:pt x="11071" y="3536"/>
                  </a:cubicBezTo>
                  <a:cubicBezTo>
                    <a:pt x="10077" y="3536"/>
                    <a:pt x="8988" y="2526"/>
                    <a:pt x="8978" y="2516"/>
                  </a:cubicBezTo>
                  <a:cubicBezTo>
                    <a:pt x="8966" y="2492"/>
                    <a:pt x="8954" y="2492"/>
                    <a:pt x="8943" y="2492"/>
                  </a:cubicBezTo>
                  <a:cubicBezTo>
                    <a:pt x="8219" y="1012"/>
                    <a:pt x="6706" y="1"/>
                    <a:pt x="4976"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244" name="Google Shape;9717;p66"/>
            <p:cNvSpPr/>
            <p:nvPr/>
          </p:nvSpPr>
          <p:spPr>
            <a:xfrm>
              <a:off x="5073332" y="2140402"/>
              <a:ext cx="44788" cy="20260"/>
            </a:xfrm>
            <a:custGeom>
              <a:avLst/>
              <a:rect l="l" t="t" r="r" b="b"/>
              <a:pathLst>
                <a:path w="1406" h="636">
                  <a:moveTo>
                    <a:pt x="538" y="1"/>
                  </a:moveTo>
                  <a:cubicBezTo>
                    <a:pt x="389" y="1"/>
                    <a:pt x="234" y="42"/>
                    <a:pt x="84" y="147"/>
                  </a:cubicBezTo>
                  <a:cubicBezTo>
                    <a:pt x="12" y="206"/>
                    <a:pt x="1" y="302"/>
                    <a:pt x="36" y="385"/>
                  </a:cubicBezTo>
                  <a:cubicBezTo>
                    <a:pt x="72" y="428"/>
                    <a:pt x="125" y="449"/>
                    <a:pt x="179" y="449"/>
                  </a:cubicBezTo>
                  <a:cubicBezTo>
                    <a:pt x="216" y="449"/>
                    <a:pt x="253" y="440"/>
                    <a:pt x="286" y="421"/>
                  </a:cubicBezTo>
                  <a:cubicBezTo>
                    <a:pt x="370" y="362"/>
                    <a:pt x="456" y="339"/>
                    <a:pt x="539" y="339"/>
                  </a:cubicBezTo>
                  <a:cubicBezTo>
                    <a:pt x="809" y="339"/>
                    <a:pt x="1045" y="578"/>
                    <a:pt x="1072" y="587"/>
                  </a:cubicBezTo>
                  <a:cubicBezTo>
                    <a:pt x="1096" y="623"/>
                    <a:pt x="1144" y="635"/>
                    <a:pt x="1191" y="635"/>
                  </a:cubicBezTo>
                  <a:cubicBezTo>
                    <a:pt x="1334" y="635"/>
                    <a:pt x="1406" y="457"/>
                    <a:pt x="1310" y="349"/>
                  </a:cubicBezTo>
                  <a:cubicBezTo>
                    <a:pt x="1155" y="194"/>
                    <a:pt x="861" y="1"/>
                    <a:pt x="538"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245" name="Google Shape;9718;p66"/>
            <p:cNvSpPr/>
            <p:nvPr/>
          </p:nvSpPr>
          <p:spPr>
            <a:xfrm>
              <a:off x="5048294" y="2037988"/>
              <a:ext cx="73617" cy="43705"/>
            </a:xfrm>
            <a:custGeom>
              <a:avLst/>
              <a:rect l="l" t="t" r="r" b="b"/>
              <a:pathLst>
                <a:path w="2311" h="1372">
                  <a:moveTo>
                    <a:pt x="197" y="1"/>
                  </a:moveTo>
                  <a:cubicBezTo>
                    <a:pt x="170" y="1"/>
                    <a:pt x="144" y="6"/>
                    <a:pt x="120" y="16"/>
                  </a:cubicBezTo>
                  <a:cubicBezTo>
                    <a:pt x="25" y="64"/>
                    <a:pt x="1" y="171"/>
                    <a:pt x="36" y="266"/>
                  </a:cubicBezTo>
                  <a:cubicBezTo>
                    <a:pt x="60" y="278"/>
                    <a:pt x="382" y="862"/>
                    <a:pt x="1108" y="897"/>
                  </a:cubicBezTo>
                  <a:cubicBezTo>
                    <a:pt x="1680" y="945"/>
                    <a:pt x="1977" y="1290"/>
                    <a:pt x="1989" y="1302"/>
                  </a:cubicBezTo>
                  <a:cubicBezTo>
                    <a:pt x="2025" y="1346"/>
                    <a:pt x="2080" y="1372"/>
                    <a:pt x="2132" y="1372"/>
                  </a:cubicBezTo>
                  <a:cubicBezTo>
                    <a:pt x="2166" y="1372"/>
                    <a:pt x="2199" y="1361"/>
                    <a:pt x="2227" y="1338"/>
                  </a:cubicBezTo>
                  <a:cubicBezTo>
                    <a:pt x="2299" y="1278"/>
                    <a:pt x="2311" y="1171"/>
                    <a:pt x="2263" y="1088"/>
                  </a:cubicBezTo>
                  <a:cubicBezTo>
                    <a:pt x="2239" y="1076"/>
                    <a:pt x="1858" y="612"/>
                    <a:pt x="1144" y="576"/>
                  </a:cubicBezTo>
                  <a:cubicBezTo>
                    <a:pt x="584" y="528"/>
                    <a:pt x="358" y="112"/>
                    <a:pt x="358" y="100"/>
                  </a:cubicBezTo>
                  <a:cubicBezTo>
                    <a:pt x="324" y="32"/>
                    <a:pt x="261" y="1"/>
                    <a:pt x="197"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246" name="Google Shape;9719;p66"/>
            <p:cNvSpPr/>
            <p:nvPr/>
          </p:nvSpPr>
          <p:spPr>
            <a:xfrm>
              <a:off x="5026314" y="2238484"/>
              <a:ext cx="59187" cy="30645"/>
            </a:xfrm>
            <a:custGeom>
              <a:avLst/>
              <a:rect l="l" t="t" r="r" b="b"/>
              <a:pathLst>
                <a:path w="1858" h="962">
                  <a:moveTo>
                    <a:pt x="1677" y="0"/>
                  </a:moveTo>
                  <a:cubicBezTo>
                    <a:pt x="1609" y="0"/>
                    <a:pt x="1542" y="31"/>
                    <a:pt x="1524" y="104"/>
                  </a:cubicBezTo>
                  <a:cubicBezTo>
                    <a:pt x="1502" y="126"/>
                    <a:pt x="1291" y="611"/>
                    <a:pt x="378" y="611"/>
                  </a:cubicBezTo>
                  <a:cubicBezTo>
                    <a:pt x="319" y="611"/>
                    <a:pt x="256" y="608"/>
                    <a:pt x="191" y="604"/>
                  </a:cubicBezTo>
                  <a:cubicBezTo>
                    <a:pt x="84" y="616"/>
                    <a:pt x="0" y="699"/>
                    <a:pt x="0" y="783"/>
                  </a:cubicBezTo>
                  <a:cubicBezTo>
                    <a:pt x="0" y="878"/>
                    <a:pt x="60" y="961"/>
                    <a:pt x="167" y="961"/>
                  </a:cubicBezTo>
                  <a:lnTo>
                    <a:pt x="357" y="961"/>
                  </a:lnTo>
                  <a:cubicBezTo>
                    <a:pt x="1512" y="961"/>
                    <a:pt x="1810" y="259"/>
                    <a:pt x="1834" y="235"/>
                  </a:cubicBezTo>
                  <a:cubicBezTo>
                    <a:pt x="1858" y="140"/>
                    <a:pt x="1822" y="45"/>
                    <a:pt x="1739" y="9"/>
                  </a:cubicBezTo>
                  <a:cubicBezTo>
                    <a:pt x="1719" y="3"/>
                    <a:pt x="1698" y="0"/>
                    <a:pt x="1677"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grpSp>
        <p:nvGrpSpPr>
          <p:cNvPr id="247" name="Google Shape;9720;p66"/>
          <p:cNvGrpSpPr/>
          <p:nvPr/>
        </p:nvGrpSpPr>
        <p:grpSpPr>
          <a:xfrm>
            <a:off x="6671518" y="3660568"/>
            <a:ext cx="367925" cy="281694"/>
            <a:chOff x="5306224" y="2012313"/>
            <a:chExt cx="367925" cy="281694"/>
          </a:xfrm>
          <a:solidFill>
            <a:schemeClr val="accent1"/>
          </a:solidFill>
        </p:grpSpPr>
        <p:sp>
          <p:nvSpPr>
            <p:cNvPr id="248" name="Google Shape;9721;p66"/>
            <p:cNvSpPr/>
            <p:nvPr/>
          </p:nvSpPr>
          <p:spPr>
            <a:xfrm>
              <a:off x="5483720" y="2123073"/>
              <a:ext cx="47814" cy="73617"/>
            </a:xfrm>
            <a:custGeom>
              <a:avLst/>
              <a:rect l="l" t="t" r="r" b="b"/>
              <a:pathLst>
                <a:path w="1501" h="2311">
                  <a:moveTo>
                    <a:pt x="1179" y="334"/>
                  </a:moveTo>
                  <a:lnTo>
                    <a:pt x="1179" y="1965"/>
                  </a:lnTo>
                  <a:lnTo>
                    <a:pt x="345" y="1965"/>
                  </a:lnTo>
                  <a:lnTo>
                    <a:pt x="345" y="334"/>
                  </a:lnTo>
                  <a:lnTo>
                    <a:pt x="1179" y="334"/>
                  </a:lnTo>
                  <a:close/>
                  <a:moveTo>
                    <a:pt x="167" y="0"/>
                  </a:moveTo>
                  <a:cubicBezTo>
                    <a:pt x="83" y="0"/>
                    <a:pt x="0" y="72"/>
                    <a:pt x="0" y="167"/>
                  </a:cubicBezTo>
                  <a:lnTo>
                    <a:pt x="0" y="2144"/>
                  </a:lnTo>
                  <a:cubicBezTo>
                    <a:pt x="0" y="2239"/>
                    <a:pt x="83" y="2310"/>
                    <a:pt x="167" y="2310"/>
                  </a:cubicBezTo>
                  <a:lnTo>
                    <a:pt x="1346" y="2310"/>
                  </a:lnTo>
                  <a:cubicBezTo>
                    <a:pt x="1429" y="2310"/>
                    <a:pt x="1500" y="2239"/>
                    <a:pt x="1500" y="2144"/>
                  </a:cubicBezTo>
                  <a:lnTo>
                    <a:pt x="1500" y="167"/>
                  </a:lnTo>
                  <a:cubicBezTo>
                    <a:pt x="1500" y="72"/>
                    <a:pt x="1429" y="0"/>
                    <a:pt x="1346" y="0"/>
                  </a:cubicBezTo>
                  <a:lnTo>
                    <a:pt x="167" y="0"/>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249" name="Google Shape;9722;p66"/>
            <p:cNvSpPr/>
            <p:nvPr/>
          </p:nvSpPr>
          <p:spPr>
            <a:xfrm>
              <a:off x="5306224" y="2012313"/>
              <a:ext cx="367925" cy="281694"/>
            </a:xfrm>
            <a:custGeom>
              <a:avLst/>
              <a:rect l="l" t="t" r="r" b="b"/>
              <a:pathLst>
                <a:path w="11550" h="8843">
                  <a:moveTo>
                    <a:pt x="2084" y="394"/>
                  </a:moveTo>
                  <a:lnTo>
                    <a:pt x="5274" y="620"/>
                  </a:lnTo>
                  <a:lnTo>
                    <a:pt x="5274" y="906"/>
                  </a:lnTo>
                  <a:lnTo>
                    <a:pt x="2084" y="1144"/>
                  </a:lnTo>
                  <a:cubicBezTo>
                    <a:pt x="2074" y="1144"/>
                    <a:pt x="2065" y="1145"/>
                    <a:pt x="2056" y="1145"/>
                  </a:cubicBezTo>
                  <a:cubicBezTo>
                    <a:pt x="1728" y="1145"/>
                    <a:pt x="1555" y="733"/>
                    <a:pt x="1798" y="501"/>
                  </a:cubicBezTo>
                  <a:cubicBezTo>
                    <a:pt x="1869" y="429"/>
                    <a:pt x="1976" y="394"/>
                    <a:pt x="2084" y="394"/>
                  </a:cubicBezTo>
                  <a:close/>
                  <a:moveTo>
                    <a:pt x="5929" y="322"/>
                  </a:moveTo>
                  <a:cubicBezTo>
                    <a:pt x="6108" y="322"/>
                    <a:pt x="6239" y="453"/>
                    <a:pt x="6239" y="632"/>
                  </a:cubicBezTo>
                  <a:lnTo>
                    <a:pt x="6239" y="1370"/>
                  </a:lnTo>
                  <a:lnTo>
                    <a:pt x="5620" y="1370"/>
                  </a:lnTo>
                  <a:lnTo>
                    <a:pt x="5620" y="632"/>
                  </a:lnTo>
                  <a:cubicBezTo>
                    <a:pt x="5620" y="453"/>
                    <a:pt x="5751" y="322"/>
                    <a:pt x="5929" y="322"/>
                  </a:cubicBezTo>
                  <a:close/>
                  <a:moveTo>
                    <a:pt x="6441" y="1691"/>
                  </a:moveTo>
                  <a:lnTo>
                    <a:pt x="6441" y="1918"/>
                  </a:lnTo>
                  <a:lnTo>
                    <a:pt x="5417" y="1918"/>
                  </a:lnTo>
                  <a:lnTo>
                    <a:pt x="5417" y="1691"/>
                  </a:lnTo>
                  <a:lnTo>
                    <a:pt x="6441" y="1691"/>
                  </a:lnTo>
                  <a:close/>
                  <a:moveTo>
                    <a:pt x="6036" y="2263"/>
                  </a:moveTo>
                  <a:lnTo>
                    <a:pt x="6036" y="2465"/>
                  </a:lnTo>
                  <a:lnTo>
                    <a:pt x="5834" y="2465"/>
                  </a:lnTo>
                  <a:lnTo>
                    <a:pt x="5834" y="2263"/>
                  </a:lnTo>
                  <a:lnTo>
                    <a:pt x="6036" y="2263"/>
                  </a:lnTo>
                  <a:close/>
                  <a:moveTo>
                    <a:pt x="8596" y="3632"/>
                  </a:moveTo>
                  <a:cubicBezTo>
                    <a:pt x="8727" y="3632"/>
                    <a:pt x="8834" y="3727"/>
                    <a:pt x="8834" y="3870"/>
                  </a:cubicBezTo>
                  <a:lnTo>
                    <a:pt x="8834" y="4787"/>
                  </a:lnTo>
                  <a:cubicBezTo>
                    <a:pt x="8763" y="4775"/>
                    <a:pt x="8727" y="4739"/>
                    <a:pt x="8692" y="4716"/>
                  </a:cubicBezTo>
                  <a:cubicBezTo>
                    <a:pt x="8394" y="4537"/>
                    <a:pt x="8394" y="4501"/>
                    <a:pt x="8358" y="4466"/>
                  </a:cubicBezTo>
                  <a:lnTo>
                    <a:pt x="8358" y="3870"/>
                  </a:lnTo>
                  <a:cubicBezTo>
                    <a:pt x="8358" y="3727"/>
                    <a:pt x="8465" y="3632"/>
                    <a:pt x="8596" y="3632"/>
                  </a:cubicBezTo>
                  <a:close/>
                  <a:moveTo>
                    <a:pt x="7930" y="2977"/>
                  </a:moveTo>
                  <a:cubicBezTo>
                    <a:pt x="9477" y="2977"/>
                    <a:pt x="10739" y="4168"/>
                    <a:pt x="10870" y="5680"/>
                  </a:cubicBezTo>
                  <a:lnTo>
                    <a:pt x="9144" y="4954"/>
                  </a:lnTo>
                  <a:lnTo>
                    <a:pt x="9144" y="3882"/>
                  </a:lnTo>
                  <a:cubicBezTo>
                    <a:pt x="9144" y="3573"/>
                    <a:pt x="8894" y="3311"/>
                    <a:pt x="8584" y="3311"/>
                  </a:cubicBezTo>
                  <a:cubicBezTo>
                    <a:pt x="8275" y="3311"/>
                    <a:pt x="8013" y="3573"/>
                    <a:pt x="8013" y="3882"/>
                  </a:cubicBezTo>
                  <a:lnTo>
                    <a:pt x="8013" y="4001"/>
                  </a:lnTo>
                  <a:cubicBezTo>
                    <a:pt x="7763" y="3465"/>
                    <a:pt x="7834" y="3168"/>
                    <a:pt x="7822" y="2977"/>
                  </a:cubicBezTo>
                  <a:lnTo>
                    <a:pt x="7930" y="2977"/>
                  </a:lnTo>
                  <a:close/>
                  <a:moveTo>
                    <a:pt x="9168" y="7287"/>
                  </a:moveTo>
                  <a:lnTo>
                    <a:pt x="9537" y="7692"/>
                  </a:lnTo>
                  <a:cubicBezTo>
                    <a:pt x="9835" y="8002"/>
                    <a:pt x="9739" y="8347"/>
                    <a:pt x="9763" y="8466"/>
                  </a:cubicBezTo>
                  <a:lnTo>
                    <a:pt x="6513" y="8466"/>
                  </a:lnTo>
                  <a:cubicBezTo>
                    <a:pt x="6513" y="8347"/>
                    <a:pt x="6429" y="8002"/>
                    <a:pt x="6727" y="7692"/>
                  </a:cubicBezTo>
                  <a:lnTo>
                    <a:pt x="7096" y="7287"/>
                  </a:lnTo>
                  <a:lnTo>
                    <a:pt x="9168" y="7287"/>
                  </a:lnTo>
                  <a:close/>
                  <a:moveTo>
                    <a:pt x="5941" y="1"/>
                  </a:moveTo>
                  <a:cubicBezTo>
                    <a:pt x="5733" y="1"/>
                    <a:pt x="5525" y="108"/>
                    <a:pt x="5394" y="322"/>
                  </a:cubicBezTo>
                  <a:lnTo>
                    <a:pt x="2107" y="96"/>
                  </a:lnTo>
                  <a:cubicBezTo>
                    <a:pt x="2094" y="95"/>
                    <a:pt x="2080" y="95"/>
                    <a:pt x="2066" y="95"/>
                  </a:cubicBezTo>
                  <a:cubicBezTo>
                    <a:pt x="1890" y="95"/>
                    <a:pt x="1715" y="166"/>
                    <a:pt x="1572" y="298"/>
                  </a:cubicBezTo>
                  <a:cubicBezTo>
                    <a:pt x="1107" y="727"/>
                    <a:pt x="1429" y="1513"/>
                    <a:pt x="2060" y="1513"/>
                  </a:cubicBezTo>
                  <a:cubicBezTo>
                    <a:pt x="2064" y="1513"/>
                    <a:pt x="2066" y="1513"/>
                    <a:pt x="2069" y="1513"/>
                  </a:cubicBezTo>
                  <a:cubicBezTo>
                    <a:pt x="2100" y="1513"/>
                    <a:pt x="2213" y="1503"/>
                    <a:pt x="5298" y="1287"/>
                  </a:cubicBezTo>
                  <a:lnTo>
                    <a:pt x="5298" y="1394"/>
                  </a:lnTo>
                  <a:lnTo>
                    <a:pt x="5263" y="1394"/>
                  </a:lnTo>
                  <a:cubicBezTo>
                    <a:pt x="5179" y="1394"/>
                    <a:pt x="5096" y="1465"/>
                    <a:pt x="5096" y="1560"/>
                  </a:cubicBezTo>
                  <a:lnTo>
                    <a:pt x="5096" y="2108"/>
                  </a:lnTo>
                  <a:cubicBezTo>
                    <a:pt x="5096" y="2203"/>
                    <a:pt x="5179" y="2275"/>
                    <a:pt x="5263" y="2275"/>
                  </a:cubicBezTo>
                  <a:lnTo>
                    <a:pt x="5513" y="2275"/>
                  </a:lnTo>
                  <a:lnTo>
                    <a:pt x="5513" y="2477"/>
                  </a:lnTo>
                  <a:lnTo>
                    <a:pt x="1679" y="2477"/>
                  </a:lnTo>
                  <a:lnTo>
                    <a:pt x="1381" y="1608"/>
                  </a:lnTo>
                  <a:cubicBezTo>
                    <a:pt x="1345" y="1525"/>
                    <a:pt x="1286" y="1489"/>
                    <a:pt x="1214" y="1489"/>
                  </a:cubicBezTo>
                  <a:lnTo>
                    <a:pt x="179" y="1489"/>
                  </a:lnTo>
                  <a:cubicBezTo>
                    <a:pt x="71" y="1489"/>
                    <a:pt x="0" y="1572"/>
                    <a:pt x="12" y="1680"/>
                  </a:cubicBezTo>
                  <a:lnTo>
                    <a:pt x="298" y="4430"/>
                  </a:lnTo>
                  <a:cubicBezTo>
                    <a:pt x="310" y="4525"/>
                    <a:pt x="381" y="4585"/>
                    <a:pt x="452" y="4585"/>
                  </a:cubicBezTo>
                  <a:lnTo>
                    <a:pt x="1214" y="4585"/>
                  </a:lnTo>
                  <a:cubicBezTo>
                    <a:pt x="1286" y="4585"/>
                    <a:pt x="1334" y="4537"/>
                    <a:pt x="1369" y="4478"/>
                  </a:cubicBezTo>
                  <a:lnTo>
                    <a:pt x="1750" y="3656"/>
                  </a:lnTo>
                  <a:lnTo>
                    <a:pt x="4536" y="3656"/>
                  </a:lnTo>
                  <a:cubicBezTo>
                    <a:pt x="4655" y="3656"/>
                    <a:pt x="4739" y="3751"/>
                    <a:pt x="4739" y="3870"/>
                  </a:cubicBezTo>
                  <a:cubicBezTo>
                    <a:pt x="4763" y="5311"/>
                    <a:pt x="4715" y="5430"/>
                    <a:pt x="4786" y="5787"/>
                  </a:cubicBezTo>
                  <a:cubicBezTo>
                    <a:pt x="4797" y="5863"/>
                    <a:pt x="4888" y="5920"/>
                    <a:pt x="4976" y="5920"/>
                  </a:cubicBezTo>
                  <a:cubicBezTo>
                    <a:pt x="4984" y="5920"/>
                    <a:pt x="4992" y="5919"/>
                    <a:pt x="5001" y="5918"/>
                  </a:cubicBezTo>
                  <a:cubicBezTo>
                    <a:pt x="5084" y="5906"/>
                    <a:pt x="5144" y="5799"/>
                    <a:pt x="5132" y="5716"/>
                  </a:cubicBezTo>
                  <a:cubicBezTo>
                    <a:pt x="5072" y="5418"/>
                    <a:pt x="5096" y="5299"/>
                    <a:pt x="5084" y="3870"/>
                  </a:cubicBezTo>
                  <a:cubicBezTo>
                    <a:pt x="5084" y="3573"/>
                    <a:pt x="4834" y="3311"/>
                    <a:pt x="4536" y="3311"/>
                  </a:cubicBezTo>
                  <a:lnTo>
                    <a:pt x="1643" y="3311"/>
                  </a:lnTo>
                  <a:cubicBezTo>
                    <a:pt x="1572" y="3311"/>
                    <a:pt x="1524" y="3358"/>
                    <a:pt x="1500" y="3418"/>
                  </a:cubicBezTo>
                  <a:lnTo>
                    <a:pt x="1107" y="4239"/>
                  </a:lnTo>
                  <a:lnTo>
                    <a:pt x="607" y="4239"/>
                  </a:lnTo>
                  <a:lnTo>
                    <a:pt x="357" y="1822"/>
                  </a:lnTo>
                  <a:lnTo>
                    <a:pt x="1095" y="1822"/>
                  </a:lnTo>
                  <a:lnTo>
                    <a:pt x="1393" y="2703"/>
                  </a:lnTo>
                  <a:cubicBezTo>
                    <a:pt x="1429" y="2775"/>
                    <a:pt x="1488" y="2823"/>
                    <a:pt x="1560" y="2823"/>
                  </a:cubicBezTo>
                  <a:lnTo>
                    <a:pt x="7382" y="2823"/>
                  </a:lnTo>
                  <a:cubicBezTo>
                    <a:pt x="7453" y="2823"/>
                    <a:pt x="7525" y="2882"/>
                    <a:pt x="7525" y="2977"/>
                  </a:cubicBezTo>
                  <a:lnTo>
                    <a:pt x="7525" y="3287"/>
                  </a:lnTo>
                  <a:cubicBezTo>
                    <a:pt x="7525" y="4144"/>
                    <a:pt x="8061" y="4882"/>
                    <a:pt x="8787" y="5192"/>
                  </a:cubicBezTo>
                  <a:lnTo>
                    <a:pt x="11216" y="6216"/>
                  </a:lnTo>
                  <a:cubicBezTo>
                    <a:pt x="11156" y="6644"/>
                    <a:pt x="10787" y="6990"/>
                    <a:pt x="10335" y="6990"/>
                  </a:cubicBezTo>
                  <a:lnTo>
                    <a:pt x="6703" y="6990"/>
                  </a:lnTo>
                  <a:cubicBezTo>
                    <a:pt x="6215" y="6990"/>
                    <a:pt x="5751" y="6764"/>
                    <a:pt x="5453" y="6383"/>
                  </a:cubicBezTo>
                  <a:cubicBezTo>
                    <a:pt x="5417" y="6339"/>
                    <a:pt x="5367" y="6313"/>
                    <a:pt x="5315" y="6313"/>
                  </a:cubicBezTo>
                  <a:cubicBezTo>
                    <a:pt x="5282" y="6313"/>
                    <a:pt x="5247" y="6324"/>
                    <a:pt x="5215" y="6347"/>
                  </a:cubicBezTo>
                  <a:cubicBezTo>
                    <a:pt x="5144" y="6406"/>
                    <a:pt x="5132" y="6513"/>
                    <a:pt x="5191" y="6585"/>
                  </a:cubicBezTo>
                  <a:cubicBezTo>
                    <a:pt x="5560" y="7049"/>
                    <a:pt x="6096" y="7323"/>
                    <a:pt x="6679" y="7323"/>
                  </a:cubicBezTo>
                  <a:lnTo>
                    <a:pt x="6513" y="7502"/>
                  </a:lnTo>
                  <a:cubicBezTo>
                    <a:pt x="6132" y="7930"/>
                    <a:pt x="6215" y="8407"/>
                    <a:pt x="6203" y="8514"/>
                  </a:cubicBezTo>
                  <a:lnTo>
                    <a:pt x="5632" y="8514"/>
                  </a:lnTo>
                  <a:lnTo>
                    <a:pt x="5084" y="8002"/>
                  </a:lnTo>
                  <a:cubicBezTo>
                    <a:pt x="5050" y="7973"/>
                    <a:pt x="5008" y="7958"/>
                    <a:pt x="4966" y="7958"/>
                  </a:cubicBezTo>
                  <a:cubicBezTo>
                    <a:pt x="4921" y="7958"/>
                    <a:pt x="4877" y="7976"/>
                    <a:pt x="4846" y="8014"/>
                  </a:cubicBezTo>
                  <a:cubicBezTo>
                    <a:pt x="4786" y="8097"/>
                    <a:pt x="4786" y="8192"/>
                    <a:pt x="4858" y="8252"/>
                  </a:cubicBezTo>
                  <a:cubicBezTo>
                    <a:pt x="5453" y="8776"/>
                    <a:pt x="5453" y="8835"/>
                    <a:pt x="5572" y="8835"/>
                  </a:cubicBezTo>
                  <a:cubicBezTo>
                    <a:pt x="6112" y="8834"/>
                    <a:pt x="6596" y="8834"/>
                    <a:pt x="7031" y="8834"/>
                  </a:cubicBezTo>
                  <a:cubicBezTo>
                    <a:pt x="8939" y="8834"/>
                    <a:pt x="9885" y="8843"/>
                    <a:pt x="10363" y="8843"/>
                  </a:cubicBezTo>
                  <a:cubicBezTo>
                    <a:pt x="10878" y="8843"/>
                    <a:pt x="10850" y="8832"/>
                    <a:pt x="10894" y="8788"/>
                  </a:cubicBezTo>
                  <a:lnTo>
                    <a:pt x="11466" y="8276"/>
                  </a:lnTo>
                  <a:cubicBezTo>
                    <a:pt x="11549" y="8216"/>
                    <a:pt x="11549" y="8109"/>
                    <a:pt x="11490" y="8037"/>
                  </a:cubicBezTo>
                  <a:cubicBezTo>
                    <a:pt x="11421" y="7976"/>
                    <a:pt x="11357" y="7950"/>
                    <a:pt x="11301" y="7950"/>
                  </a:cubicBezTo>
                  <a:cubicBezTo>
                    <a:pt x="11259" y="7950"/>
                    <a:pt x="11222" y="7964"/>
                    <a:pt x="11192" y="7990"/>
                  </a:cubicBezTo>
                  <a:lnTo>
                    <a:pt x="10668" y="8466"/>
                  </a:lnTo>
                  <a:lnTo>
                    <a:pt x="10085" y="8466"/>
                  </a:lnTo>
                  <a:lnTo>
                    <a:pt x="10085" y="8240"/>
                  </a:lnTo>
                  <a:cubicBezTo>
                    <a:pt x="10085" y="7656"/>
                    <a:pt x="9680" y="7371"/>
                    <a:pt x="9620" y="7287"/>
                  </a:cubicBezTo>
                  <a:lnTo>
                    <a:pt x="10299" y="7287"/>
                  </a:lnTo>
                  <a:cubicBezTo>
                    <a:pt x="10966" y="7287"/>
                    <a:pt x="11513" y="6740"/>
                    <a:pt x="11513" y="6073"/>
                  </a:cubicBezTo>
                  <a:cubicBezTo>
                    <a:pt x="11513" y="5990"/>
                    <a:pt x="11466" y="5930"/>
                    <a:pt x="11406" y="5906"/>
                  </a:cubicBezTo>
                  <a:lnTo>
                    <a:pt x="11228" y="5835"/>
                  </a:lnTo>
                  <a:cubicBezTo>
                    <a:pt x="11168" y="4061"/>
                    <a:pt x="9716" y="2632"/>
                    <a:pt x="7930" y="2632"/>
                  </a:cubicBezTo>
                  <a:lnTo>
                    <a:pt x="7703" y="2632"/>
                  </a:lnTo>
                  <a:cubicBezTo>
                    <a:pt x="7620" y="2525"/>
                    <a:pt x="7477" y="2453"/>
                    <a:pt x="7346" y="2453"/>
                  </a:cubicBezTo>
                  <a:lnTo>
                    <a:pt x="6370" y="2453"/>
                  </a:lnTo>
                  <a:lnTo>
                    <a:pt x="6370" y="2239"/>
                  </a:lnTo>
                  <a:lnTo>
                    <a:pt x="6620" y="2239"/>
                  </a:lnTo>
                  <a:cubicBezTo>
                    <a:pt x="6703" y="2239"/>
                    <a:pt x="6775" y="2168"/>
                    <a:pt x="6775" y="2084"/>
                  </a:cubicBezTo>
                  <a:lnTo>
                    <a:pt x="6775" y="1525"/>
                  </a:lnTo>
                  <a:cubicBezTo>
                    <a:pt x="6775" y="1441"/>
                    <a:pt x="6703" y="1370"/>
                    <a:pt x="6620" y="1370"/>
                  </a:cubicBezTo>
                  <a:lnTo>
                    <a:pt x="6584" y="1370"/>
                  </a:lnTo>
                  <a:lnTo>
                    <a:pt x="6584" y="1263"/>
                  </a:lnTo>
                  <a:cubicBezTo>
                    <a:pt x="9701" y="1479"/>
                    <a:pt x="9808" y="1489"/>
                    <a:pt x="9837" y="1489"/>
                  </a:cubicBezTo>
                  <a:cubicBezTo>
                    <a:pt x="9840" y="1489"/>
                    <a:pt x="9842" y="1489"/>
                    <a:pt x="9846" y="1489"/>
                  </a:cubicBezTo>
                  <a:cubicBezTo>
                    <a:pt x="10489" y="1489"/>
                    <a:pt x="10799" y="691"/>
                    <a:pt x="10335" y="263"/>
                  </a:cubicBezTo>
                  <a:cubicBezTo>
                    <a:pt x="10202" y="141"/>
                    <a:pt x="10029" y="71"/>
                    <a:pt x="9842" y="71"/>
                  </a:cubicBezTo>
                  <a:cubicBezTo>
                    <a:pt x="9828" y="71"/>
                    <a:pt x="9813" y="71"/>
                    <a:pt x="9799" y="72"/>
                  </a:cubicBezTo>
                  <a:lnTo>
                    <a:pt x="8989" y="132"/>
                  </a:lnTo>
                  <a:cubicBezTo>
                    <a:pt x="8894" y="132"/>
                    <a:pt x="8823" y="215"/>
                    <a:pt x="8823" y="310"/>
                  </a:cubicBezTo>
                  <a:cubicBezTo>
                    <a:pt x="8823" y="394"/>
                    <a:pt x="8906" y="477"/>
                    <a:pt x="9001" y="477"/>
                  </a:cubicBezTo>
                  <a:lnTo>
                    <a:pt x="9823" y="417"/>
                  </a:lnTo>
                  <a:cubicBezTo>
                    <a:pt x="9836" y="416"/>
                    <a:pt x="9849" y="415"/>
                    <a:pt x="9861" y="415"/>
                  </a:cubicBezTo>
                  <a:cubicBezTo>
                    <a:pt x="10170" y="415"/>
                    <a:pt x="10325" y="820"/>
                    <a:pt x="10097" y="1049"/>
                  </a:cubicBezTo>
                  <a:cubicBezTo>
                    <a:pt x="10025" y="1132"/>
                    <a:pt x="9918" y="1156"/>
                    <a:pt x="9823" y="1156"/>
                  </a:cubicBezTo>
                  <a:lnTo>
                    <a:pt x="6620" y="929"/>
                  </a:lnTo>
                  <a:lnTo>
                    <a:pt x="6620" y="656"/>
                  </a:lnTo>
                  <a:lnTo>
                    <a:pt x="8132" y="548"/>
                  </a:lnTo>
                  <a:cubicBezTo>
                    <a:pt x="8227" y="548"/>
                    <a:pt x="8299" y="453"/>
                    <a:pt x="8299" y="370"/>
                  </a:cubicBezTo>
                  <a:cubicBezTo>
                    <a:pt x="8299" y="275"/>
                    <a:pt x="8215" y="203"/>
                    <a:pt x="8120" y="203"/>
                  </a:cubicBezTo>
                  <a:lnTo>
                    <a:pt x="6489" y="322"/>
                  </a:lnTo>
                  <a:cubicBezTo>
                    <a:pt x="6358" y="108"/>
                    <a:pt x="6150" y="1"/>
                    <a:pt x="5941"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sp>
        <p:nvSpPr>
          <p:cNvPr id="250" name="Google Shape;9723;p66"/>
          <p:cNvSpPr/>
          <p:nvPr/>
        </p:nvSpPr>
        <p:spPr>
          <a:xfrm>
            <a:off x="7119431" y="3654070"/>
            <a:ext cx="370569" cy="293958"/>
          </a:xfrm>
          <a:custGeom>
            <a:avLst/>
            <a:rect l="l" t="t" r="r" b="b"/>
            <a:pathLst>
              <a:path w="11633" h="9228">
                <a:moveTo>
                  <a:pt x="7227" y="2193"/>
                </a:moveTo>
                <a:cubicBezTo>
                  <a:pt x="7085" y="2384"/>
                  <a:pt x="6989" y="2622"/>
                  <a:pt x="6989" y="2896"/>
                </a:cubicBezTo>
                <a:lnTo>
                  <a:pt x="6989" y="5098"/>
                </a:lnTo>
                <a:cubicBezTo>
                  <a:pt x="6989" y="5241"/>
                  <a:pt x="7037" y="5360"/>
                  <a:pt x="7108" y="5479"/>
                </a:cubicBezTo>
                <a:cubicBezTo>
                  <a:pt x="6954" y="5539"/>
                  <a:pt x="6787" y="5622"/>
                  <a:pt x="6656" y="5717"/>
                </a:cubicBezTo>
                <a:cubicBezTo>
                  <a:pt x="6632" y="2312"/>
                  <a:pt x="6692" y="2443"/>
                  <a:pt x="6608" y="2193"/>
                </a:cubicBezTo>
                <a:lnTo>
                  <a:pt x="7227" y="2193"/>
                </a:lnTo>
                <a:close/>
                <a:moveTo>
                  <a:pt x="5680" y="1"/>
                </a:moveTo>
                <a:cubicBezTo>
                  <a:pt x="5672" y="1"/>
                  <a:pt x="5664" y="1"/>
                  <a:pt x="5656" y="2"/>
                </a:cubicBezTo>
                <a:cubicBezTo>
                  <a:pt x="5561" y="26"/>
                  <a:pt x="5501" y="110"/>
                  <a:pt x="5513" y="217"/>
                </a:cubicBezTo>
                <a:lnTo>
                  <a:pt x="5846" y="1729"/>
                </a:lnTo>
                <a:lnTo>
                  <a:pt x="5263" y="1729"/>
                </a:lnTo>
                <a:lnTo>
                  <a:pt x="4965" y="336"/>
                </a:lnTo>
                <a:cubicBezTo>
                  <a:pt x="4955" y="255"/>
                  <a:pt x="4885" y="200"/>
                  <a:pt x="4805" y="200"/>
                </a:cubicBezTo>
                <a:cubicBezTo>
                  <a:pt x="4791" y="200"/>
                  <a:pt x="4777" y="201"/>
                  <a:pt x="4763" y="205"/>
                </a:cubicBezTo>
                <a:cubicBezTo>
                  <a:pt x="4668" y="217"/>
                  <a:pt x="4608" y="300"/>
                  <a:pt x="4620" y="407"/>
                </a:cubicBezTo>
                <a:lnTo>
                  <a:pt x="4906" y="1753"/>
                </a:lnTo>
                <a:lnTo>
                  <a:pt x="2417" y="1753"/>
                </a:lnTo>
                <a:cubicBezTo>
                  <a:pt x="1084" y="1753"/>
                  <a:pt x="0" y="2836"/>
                  <a:pt x="0" y="4170"/>
                </a:cubicBezTo>
                <a:lnTo>
                  <a:pt x="0" y="6289"/>
                </a:lnTo>
                <a:cubicBezTo>
                  <a:pt x="0" y="7018"/>
                  <a:pt x="582" y="7579"/>
                  <a:pt x="1279" y="7579"/>
                </a:cubicBezTo>
                <a:cubicBezTo>
                  <a:pt x="1367" y="7579"/>
                  <a:pt x="1457" y="7570"/>
                  <a:pt x="1548" y="7551"/>
                </a:cubicBezTo>
                <a:lnTo>
                  <a:pt x="1762" y="7503"/>
                </a:lnTo>
                <a:cubicBezTo>
                  <a:pt x="1858" y="7491"/>
                  <a:pt x="1917" y="7408"/>
                  <a:pt x="1905" y="7301"/>
                </a:cubicBezTo>
                <a:cubicBezTo>
                  <a:pt x="1885" y="7220"/>
                  <a:pt x="1822" y="7165"/>
                  <a:pt x="1737" y="7165"/>
                </a:cubicBezTo>
                <a:cubicBezTo>
                  <a:pt x="1722" y="7165"/>
                  <a:pt x="1707" y="7166"/>
                  <a:pt x="1691" y="7170"/>
                </a:cubicBezTo>
                <a:lnTo>
                  <a:pt x="1465" y="7206"/>
                </a:lnTo>
                <a:cubicBezTo>
                  <a:pt x="1399" y="7219"/>
                  <a:pt x="1334" y="7225"/>
                  <a:pt x="1270" y="7225"/>
                </a:cubicBezTo>
                <a:cubicBezTo>
                  <a:pt x="755" y="7225"/>
                  <a:pt x="322" y="6817"/>
                  <a:pt x="322" y="6277"/>
                </a:cubicBezTo>
                <a:lnTo>
                  <a:pt x="322" y="4158"/>
                </a:lnTo>
                <a:cubicBezTo>
                  <a:pt x="322" y="3015"/>
                  <a:pt x="1262" y="2074"/>
                  <a:pt x="2405" y="2074"/>
                </a:cubicBezTo>
                <a:lnTo>
                  <a:pt x="5846" y="2074"/>
                </a:lnTo>
                <a:cubicBezTo>
                  <a:pt x="6049" y="2074"/>
                  <a:pt x="6215" y="2241"/>
                  <a:pt x="6215" y="2443"/>
                </a:cubicBezTo>
                <a:lnTo>
                  <a:pt x="6215" y="5825"/>
                </a:lnTo>
                <a:cubicBezTo>
                  <a:pt x="6215" y="5979"/>
                  <a:pt x="6144" y="6122"/>
                  <a:pt x="6025" y="6217"/>
                </a:cubicBezTo>
                <a:cubicBezTo>
                  <a:pt x="5858" y="6348"/>
                  <a:pt x="6227" y="6229"/>
                  <a:pt x="2560" y="6968"/>
                </a:cubicBezTo>
                <a:cubicBezTo>
                  <a:pt x="2465" y="6991"/>
                  <a:pt x="2405" y="7075"/>
                  <a:pt x="2417" y="7182"/>
                </a:cubicBezTo>
                <a:cubicBezTo>
                  <a:pt x="2439" y="7258"/>
                  <a:pt x="2511" y="7314"/>
                  <a:pt x="2595" y="7314"/>
                </a:cubicBezTo>
                <a:cubicBezTo>
                  <a:pt x="2603" y="7314"/>
                  <a:pt x="2611" y="7314"/>
                  <a:pt x="2620" y="7313"/>
                </a:cubicBezTo>
                <a:lnTo>
                  <a:pt x="5203" y="6789"/>
                </a:lnTo>
                <a:lnTo>
                  <a:pt x="5203" y="6789"/>
                </a:lnTo>
                <a:cubicBezTo>
                  <a:pt x="5251" y="7360"/>
                  <a:pt x="5203" y="8027"/>
                  <a:pt x="4918" y="8396"/>
                </a:cubicBezTo>
                <a:cubicBezTo>
                  <a:pt x="4858" y="8480"/>
                  <a:pt x="4882" y="8575"/>
                  <a:pt x="4953" y="8634"/>
                </a:cubicBezTo>
                <a:cubicBezTo>
                  <a:pt x="4984" y="8660"/>
                  <a:pt x="5022" y="8672"/>
                  <a:pt x="5059" y="8672"/>
                </a:cubicBezTo>
                <a:cubicBezTo>
                  <a:pt x="5108" y="8672"/>
                  <a:pt x="5158" y="8651"/>
                  <a:pt x="5191" y="8611"/>
                </a:cubicBezTo>
                <a:cubicBezTo>
                  <a:pt x="5596" y="8075"/>
                  <a:pt x="5572" y="7170"/>
                  <a:pt x="5549" y="6729"/>
                </a:cubicBezTo>
                <a:cubicBezTo>
                  <a:pt x="5834" y="6670"/>
                  <a:pt x="5930" y="6670"/>
                  <a:pt x="6096" y="6587"/>
                </a:cubicBezTo>
                <a:lnTo>
                  <a:pt x="6096" y="6587"/>
                </a:lnTo>
                <a:cubicBezTo>
                  <a:pt x="6168" y="7372"/>
                  <a:pt x="6108" y="8325"/>
                  <a:pt x="5632" y="8956"/>
                </a:cubicBezTo>
                <a:cubicBezTo>
                  <a:pt x="5572" y="9027"/>
                  <a:pt x="5596" y="9134"/>
                  <a:pt x="5668" y="9194"/>
                </a:cubicBezTo>
                <a:cubicBezTo>
                  <a:pt x="5696" y="9217"/>
                  <a:pt x="5729" y="9228"/>
                  <a:pt x="5763" y="9228"/>
                </a:cubicBezTo>
                <a:cubicBezTo>
                  <a:pt x="5815" y="9228"/>
                  <a:pt x="5869" y="9202"/>
                  <a:pt x="5906" y="9158"/>
                </a:cubicBezTo>
                <a:cubicBezTo>
                  <a:pt x="6489" y="8396"/>
                  <a:pt x="6549" y="7229"/>
                  <a:pt x="6394" y="6301"/>
                </a:cubicBezTo>
                <a:cubicBezTo>
                  <a:pt x="6632" y="6098"/>
                  <a:pt x="6930" y="5777"/>
                  <a:pt x="7406" y="5777"/>
                </a:cubicBezTo>
                <a:cubicBezTo>
                  <a:pt x="7418" y="5777"/>
                  <a:pt x="7513" y="5813"/>
                  <a:pt x="7561" y="5813"/>
                </a:cubicBezTo>
                <a:cubicBezTo>
                  <a:pt x="7680" y="5813"/>
                  <a:pt x="7799" y="5777"/>
                  <a:pt x="7894" y="5717"/>
                </a:cubicBezTo>
                <a:lnTo>
                  <a:pt x="10978" y="3908"/>
                </a:lnTo>
                <a:cubicBezTo>
                  <a:pt x="11323" y="3693"/>
                  <a:pt x="11549" y="3324"/>
                  <a:pt x="11549" y="2919"/>
                </a:cubicBezTo>
                <a:cubicBezTo>
                  <a:pt x="11633" y="2241"/>
                  <a:pt x="11121" y="1729"/>
                  <a:pt x="10490" y="1729"/>
                </a:cubicBezTo>
                <a:cubicBezTo>
                  <a:pt x="10406" y="1729"/>
                  <a:pt x="10323" y="1812"/>
                  <a:pt x="10323" y="1895"/>
                </a:cubicBezTo>
                <a:cubicBezTo>
                  <a:pt x="10323" y="1991"/>
                  <a:pt x="10406" y="2062"/>
                  <a:pt x="10490" y="2062"/>
                </a:cubicBezTo>
                <a:cubicBezTo>
                  <a:pt x="10942" y="2062"/>
                  <a:pt x="11299" y="2419"/>
                  <a:pt x="11299" y="2860"/>
                </a:cubicBezTo>
                <a:cubicBezTo>
                  <a:pt x="11299" y="3146"/>
                  <a:pt x="11145" y="3419"/>
                  <a:pt x="10895" y="3562"/>
                </a:cubicBezTo>
                <a:lnTo>
                  <a:pt x="7811" y="5384"/>
                </a:lnTo>
                <a:cubicBezTo>
                  <a:pt x="7756" y="5416"/>
                  <a:pt x="7698" y="5430"/>
                  <a:pt x="7642" y="5430"/>
                </a:cubicBezTo>
                <a:cubicBezTo>
                  <a:pt x="7463" y="5430"/>
                  <a:pt x="7299" y="5288"/>
                  <a:pt x="7299" y="5098"/>
                </a:cubicBezTo>
                <a:lnTo>
                  <a:pt x="7299" y="2896"/>
                </a:lnTo>
                <a:cubicBezTo>
                  <a:pt x="7299" y="2431"/>
                  <a:pt x="7680" y="2074"/>
                  <a:pt x="8120" y="2074"/>
                </a:cubicBezTo>
                <a:lnTo>
                  <a:pt x="9704" y="2074"/>
                </a:lnTo>
                <a:cubicBezTo>
                  <a:pt x="9787" y="2074"/>
                  <a:pt x="9859" y="2003"/>
                  <a:pt x="9859" y="1907"/>
                </a:cubicBezTo>
                <a:cubicBezTo>
                  <a:pt x="9859" y="1824"/>
                  <a:pt x="9787" y="1753"/>
                  <a:pt x="9704" y="1753"/>
                </a:cubicBezTo>
                <a:lnTo>
                  <a:pt x="9061" y="1753"/>
                </a:lnTo>
                <a:lnTo>
                  <a:pt x="9347" y="407"/>
                </a:lnTo>
                <a:cubicBezTo>
                  <a:pt x="9359" y="312"/>
                  <a:pt x="9299" y="229"/>
                  <a:pt x="9204" y="205"/>
                </a:cubicBezTo>
                <a:cubicBezTo>
                  <a:pt x="9191" y="201"/>
                  <a:pt x="9179" y="200"/>
                  <a:pt x="9166" y="200"/>
                </a:cubicBezTo>
                <a:cubicBezTo>
                  <a:pt x="9094" y="200"/>
                  <a:pt x="9022" y="255"/>
                  <a:pt x="9001" y="336"/>
                </a:cubicBezTo>
                <a:lnTo>
                  <a:pt x="8704" y="1729"/>
                </a:lnTo>
                <a:lnTo>
                  <a:pt x="8120" y="1729"/>
                </a:lnTo>
                <a:lnTo>
                  <a:pt x="8454" y="217"/>
                </a:lnTo>
                <a:cubicBezTo>
                  <a:pt x="8466" y="121"/>
                  <a:pt x="8406" y="38"/>
                  <a:pt x="8311" y="2"/>
                </a:cubicBezTo>
                <a:cubicBezTo>
                  <a:pt x="8304" y="1"/>
                  <a:pt x="8296" y="1"/>
                  <a:pt x="8289" y="1"/>
                </a:cubicBezTo>
                <a:cubicBezTo>
                  <a:pt x="8212" y="1"/>
                  <a:pt x="8130" y="57"/>
                  <a:pt x="8108" y="133"/>
                </a:cubicBezTo>
                <a:lnTo>
                  <a:pt x="7751" y="1788"/>
                </a:lnTo>
                <a:cubicBezTo>
                  <a:pt x="7692" y="1812"/>
                  <a:pt x="7632" y="1836"/>
                  <a:pt x="7585" y="1848"/>
                </a:cubicBezTo>
                <a:lnTo>
                  <a:pt x="6263" y="1848"/>
                </a:lnTo>
                <a:cubicBezTo>
                  <a:pt x="6251" y="1836"/>
                  <a:pt x="6227" y="1836"/>
                  <a:pt x="6215" y="1824"/>
                </a:cubicBezTo>
                <a:lnTo>
                  <a:pt x="5858" y="133"/>
                </a:lnTo>
                <a:cubicBezTo>
                  <a:pt x="5847" y="57"/>
                  <a:pt x="5767" y="1"/>
                  <a:pt x="5680" y="1"/>
                </a:cubicBezTo>
                <a:close/>
              </a:path>
            </a:pathLst>
          </a:custGeom>
          <a:solidFill>
            <a:schemeClr val="accent1"/>
          </a:solidFill>
          <a:ln>
            <a:noFill/>
          </a:ln>
        </p:spPr>
        <p:txBody>
          <a:bodyPr wrap="square" lIns="91425" tIns="91425" rIns="91425" bIns="91425" anchor="ctr">
            <a:noAutofit/>
          </a:bodyPr>
          <a:lstStyle/>
          <a:p>
            <a:pPr marL="0" indent="0" algn="l" rtl="0">
              <a:spcBef>
                <a:spcPts val="0"/>
              </a:spcBef>
              <a:spcAft>
                <a:spcPts val="0"/>
              </a:spcAft>
              <a:buNone/>
            </a:pPr>
          </a:p>
        </p:txBody>
      </p:sp>
      <p:grpSp>
        <p:nvGrpSpPr>
          <p:cNvPr id="251" name="Google Shape;9724;p66"/>
          <p:cNvGrpSpPr/>
          <p:nvPr/>
        </p:nvGrpSpPr>
        <p:grpSpPr>
          <a:xfrm>
            <a:off x="7561292" y="3631357"/>
            <a:ext cx="368308" cy="338746"/>
            <a:chOff x="6195998" y="1983102"/>
            <a:chExt cx="368308" cy="338746"/>
          </a:xfrm>
          <a:solidFill>
            <a:schemeClr val="accent1"/>
          </a:solidFill>
        </p:grpSpPr>
        <p:sp>
          <p:nvSpPr>
            <p:cNvPr id="252" name="Google Shape;9725;p66"/>
            <p:cNvSpPr/>
            <p:nvPr/>
          </p:nvSpPr>
          <p:spPr>
            <a:xfrm>
              <a:off x="6267289" y="2161012"/>
              <a:ext cx="67533" cy="67150"/>
            </a:xfrm>
            <a:custGeom>
              <a:avLst/>
              <a:rect l="l" t="t" r="r" b="b"/>
              <a:pathLst>
                <a:path w="2120" h="2108">
                  <a:moveTo>
                    <a:pt x="1060" y="0"/>
                  </a:moveTo>
                  <a:cubicBezTo>
                    <a:pt x="953" y="0"/>
                    <a:pt x="882" y="71"/>
                    <a:pt x="882" y="179"/>
                  </a:cubicBezTo>
                  <a:lnTo>
                    <a:pt x="882" y="881"/>
                  </a:lnTo>
                  <a:lnTo>
                    <a:pt x="179" y="881"/>
                  </a:lnTo>
                  <a:cubicBezTo>
                    <a:pt x="84" y="881"/>
                    <a:pt x="0" y="953"/>
                    <a:pt x="0" y="1060"/>
                  </a:cubicBezTo>
                  <a:cubicBezTo>
                    <a:pt x="0" y="1143"/>
                    <a:pt x="84" y="1238"/>
                    <a:pt x="179" y="1238"/>
                  </a:cubicBezTo>
                  <a:lnTo>
                    <a:pt x="882" y="1238"/>
                  </a:lnTo>
                  <a:lnTo>
                    <a:pt x="882" y="1941"/>
                  </a:lnTo>
                  <a:cubicBezTo>
                    <a:pt x="882" y="2024"/>
                    <a:pt x="953" y="2107"/>
                    <a:pt x="1060" y="2107"/>
                  </a:cubicBezTo>
                  <a:cubicBezTo>
                    <a:pt x="1155" y="2107"/>
                    <a:pt x="1239" y="2036"/>
                    <a:pt x="1239" y="1941"/>
                  </a:cubicBezTo>
                  <a:lnTo>
                    <a:pt x="1239" y="1238"/>
                  </a:lnTo>
                  <a:lnTo>
                    <a:pt x="1941" y="1238"/>
                  </a:lnTo>
                  <a:cubicBezTo>
                    <a:pt x="2048" y="1238"/>
                    <a:pt x="2120" y="1167"/>
                    <a:pt x="2120" y="1060"/>
                  </a:cubicBezTo>
                  <a:cubicBezTo>
                    <a:pt x="2120" y="953"/>
                    <a:pt x="2036" y="881"/>
                    <a:pt x="1941" y="881"/>
                  </a:cubicBezTo>
                  <a:lnTo>
                    <a:pt x="1239" y="881"/>
                  </a:lnTo>
                  <a:lnTo>
                    <a:pt x="1239" y="179"/>
                  </a:lnTo>
                  <a:cubicBezTo>
                    <a:pt x="1239" y="95"/>
                    <a:pt x="1167" y="0"/>
                    <a:pt x="1060"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253" name="Google Shape;9726;p66"/>
            <p:cNvSpPr/>
            <p:nvPr/>
          </p:nvSpPr>
          <p:spPr>
            <a:xfrm>
              <a:off x="6235052" y="2128393"/>
              <a:ext cx="132007" cy="131625"/>
            </a:xfrm>
            <a:custGeom>
              <a:avLst/>
              <a:rect l="l" t="t" r="r" b="b"/>
              <a:pathLst>
                <a:path w="4144" h="4132">
                  <a:moveTo>
                    <a:pt x="2072" y="357"/>
                  </a:moveTo>
                  <a:cubicBezTo>
                    <a:pt x="3013" y="357"/>
                    <a:pt x="3799" y="1131"/>
                    <a:pt x="3799" y="2084"/>
                  </a:cubicBezTo>
                  <a:cubicBezTo>
                    <a:pt x="3799" y="3024"/>
                    <a:pt x="3025" y="3798"/>
                    <a:pt x="2072" y="3798"/>
                  </a:cubicBezTo>
                  <a:cubicBezTo>
                    <a:pt x="1120" y="3798"/>
                    <a:pt x="370" y="3024"/>
                    <a:pt x="370" y="2084"/>
                  </a:cubicBezTo>
                  <a:cubicBezTo>
                    <a:pt x="370" y="1131"/>
                    <a:pt x="1143" y="357"/>
                    <a:pt x="2072" y="357"/>
                  </a:cubicBezTo>
                  <a:close/>
                  <a:moveTo>
                    <a:pt x="2072" y="0"/>
                  </a:moveTo>
                  <a:cubicBezTo>
                    <a:pt x="929" y="0"/>
                    <a:pt x="0" y="917"/>
                    <a:pt x="0" y="2072"/>
                  </a:cubicBezTo>
                  <a:cubicBezTo>
                    <a:pt x="0" y="3215"/>
                    <a:pt x="929" y="4132"/>
                    <a:pt x="2072" y="4132"/>
                  </a:cubicBezTo>
                  <a:cubicBezTo>
                    <a:pt x="3227" y="4132"/>
                    <a:pt x="4144" y="3215"/>
                    <a:pt x="4144" y="2072"/>
                  </a:cubicBezTo>
                  <a:cubicBezTo>
                    <a:pt x="4144" y="917"/>
                    <a:pt x="3227" y="0"/>
                    <a:pt x="2072"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254" name="Google Shape;9727;p66"/>
            <p:cNvSpPr/>
            <p:nvPr/>
          </p:nvSpPr>
          <p:spPr>
            <a:xfrm>
              <a:off x="6195998" y="1983102"/>
              <a:ext cx="368308" cy="338746"/>
            </a:xfrm>
            <a:custGeom>
              <a:avLst/>
              <a:rect l="l" t="t" r="r" b="b"/>
              <a:pathLst>
                <a:path w="11562" h="10634">
                  <a:moveTo>
                    <a:pt x="3143" y="382"/>
                  </a:moveTo>
                  <a:lnTo>
                    <a:pt x="3143" y="1989"/>
                  </a:lnTo>
                  <a:lnTo>
                    <a:pt x="2227" y="1989"/>
                  </a:lnTo>
                  <a:lnTo>
                    <a:pt x="2227" y="382"/>
                  </a:lnTo>
                  <a:lnTo>
                    <a:pt x="3143" y="382"/>
                  </a:lnTo>
                  <a:close/>
                  <a:moveTo>
                    <a:pt x="4382" y="382"/>
                  </a:moveTo>
                  <a:lnTo>
                    <a:pt x="4382" y="1989"/>
                  </a:lnTo>
                  <a:lnTo>
                    <a:pt x="3477" y="1989"/>
                  </a:lnTo>
                  <a:lnTo>
                    <a:pt x="3477" y="382"/>
                  </a:lnTo>
                  <a:lnTo>
                    <a:pt x="4382" y="382"/>
                  </a:lnTo>
                  <a:close/>
                  <a:moveTo>
                    <a:pt x="5584" y="382"/>
                  </a:moveTo>
                  <a:lnTo>
                    <a:pt x="5584" y="1989"/>
                  </a:lnTo>
                  <a:lnTo>
                    <a:pt x="4727" y="1989"/>
                  </a:lnTo>
                  <a:lnTo>
                    <a:pt x="4727" y="382"/>
                  </a:lnTo>
                  <a:lnTo>
                    <a:pt x="5584" y="382"/>
                  </a:lnTo>
                  <a:close/>
                  <a:moveTo>
                    <a:pt x="4846" y="2323"/>
                  </a:moveTo>
                  <a:lnTo>
                    <a:pt x="4846" y="2656"/>
                  </a:lnTo>
                  <a:lnTo>
                    <a:pt x="1750" y="2656"/>
                  </a:lnTo>
                  <a:lnTo>
                    <a:pt x="1750" y="2323"/>
                  </a:lnTo>
                  <a:lnTo>
                    <a:pt x="4846" y="2323"/>
                  </a:lnTo>
                  <a:close/>
                  <a:moveTo>
                    <a:pt x="7918" y="6073"/>
                  </a:moveTo>
                  <a:cubicBezTo>
                    <a:pt x="8442" y="6073"/>
                    <a:pt x="8894" y="6276"/>
                    <a:pt x="9251" y="6585"/>
                  </a:cubicBezTo>
                  <a:lnTo>
                    <a:pt x="6322" y="9514"/>
                  </a:lnTo>
                  <a:cubicBezTo>
                    <a:pt x="5144" y="8121"/>
                    <a:pt x="6203" y="6073"/>
                    <a:pt x="7918" y="6073"/>
                  </a:cubicBezTo>
                  <a:close/>
                  <a:moveTo>
                    <a:pt x="11204" y="6585"/>
                  </a:moveTo>
                  <a:lnTo>
                    <a:pt x="11204" y="7990"/>
                  </a:lnTo>
                  <a:cubicBezTo>
                    <a:pt x="11204" y="8776"/>
                    <a:pt x="10656" y="9431"/>
                    <a:pt x="9906" y="9562"/>
                  </a:cubicBezTo>
                  <a:cubicBezTo>
                    <a:pt x="10168" y="9193"/>
                    <a:pt x="10347" y="8669"/>
                    <a:pt x="10347" y="8181"/>
                  </a:cubicBezTo>
                  <a:cubicBezTo>
                    <a:pt x="10347" y="7764"/>
                    <a:pt x="10251" y="7550"/>
                    <a:pt x="10251" y="7538"/>
                  </a:cubicBezTo>
                  <a:cubicBezTo>
                    <a:pt x="10168" y="7192"/>
                    <a:pt x="10144" y="7228"/>
                    <a:pt x="10073" y="7073"/>
                  </a:cubicBezTo>
                  <a:cubicBezTo>
                    <a:pt x="9966" y="6883"/>
                    <a:pt x="9954" y="6823"/>
                    <a:pt x="9751" y="6585"/>
                  </a:cubicBezTo>
                  <a:lnTo>
                    <a:pt x="11204" y="6585"/>
                  </a:lnTo>
                  <a:close/>
                  <a:moveTo>
                    <a:pt x="9513" y="6823"/>
                  </a:moveTo>
                  <a:lnTo>
                    <a:pt x="9513" y="6823"/>
                  </a:lnTo>
                  <a:cubicBezTo>
                    <a:pt x="10704" y="8216"/>
                    <a:pt x="9632" y="10240"/>
                    <a:pt x="7918" y="10240"/>
                  </a:cubicBezTo>
                  <a:cubicBezTo>
                    <a:pt x="7890" y="10242"/>
                    <a:pt x="7862" y="10242"/>
                    <a:pt x="7834" y="10242"/>
                  </a:cubicBezTo>
                  <a:cubicBezTo>
                    <a:pt x="7345" y="10242"/>
                    <a:pt x="6910" y="10045"/>
                    <a:pt x="6572" y="9752"/>
                  </a:cubicBezTo>
                  <a:lnTo>
                    <a:pt x="9513" y="6823"/>
                  </a:lnTo>
                  <a:close/>
                  <a:moveTo>
                    <a:pt x="881" y="1"/>
                  </a:moveTo>
                  <a:cubicBezTo>
                    <a:pt x="786" y="1"/>
                    <a:pt x="703" y="84"/>
                    <a:pt x="703" y="180"/>
                  </a:cubicBezTo>
                  <a:lnTo>
                    <a:pt x="703" y="525"/>
                  </a:lnTo>
                  <a:cubicBezTo>
                    <a:pt x="703" y="620"/>
                    <a:pt x="774" y="703"/>
                    <a:pt x="881" y="703"/>
                  </a:cubicBezTo>
                  <a:cubicBezTo>
                    <a:pt x="976" y="703"/>
                    <a:pt x="1060" y="632"/>
                    <a:pt x="1060" y="525"/>
                  </a:cubicBezTo>
                  <a:lnTo>
                    <a:pt x="1060" y="358"/>
                  </a:lnTo>
                  <a:lnTo>
                    <a:pt x="1905" y="358"/>
                  </a:lnTo>
                  <a:lnTo>
                    <a:pt x="1905" y="1966"/>
                  </a:lnTo>
                  <a:lnTo>
                    <a:pt x="1060" y="1966"/>
                  </a:lnTo>
                  <a:lnTo>
                    <a:pt x="1060" y="1418"/>
                  </a:lnTo>
                  <a:cubicBezTo>
                    <a:pt x="1060" y="1323"/>
                    <a:pt x="976" y="1239"/>
                    <a:pt x="881" y="1239"/>
                  </a:cubicBezTo>
                  <a:cubicBezTo>
                    <a:pt x="786" y="1239"/>
                    <a:pt x="703" y="1311"/>
                    <a:pt x="703" y="1418"/>
                  </a:cubicBezTo>
                  <a:lnTo>
                    <a:pt x="703" y="2144"/>
                  </a:lnTo>
                  <a:cubicBezTo>
                    <a:pt x="703" y="2239"/>
                    <a:pt x="774" y="2323"/>
                    <a:pt x="881" y="2323"/>
                  </a:cubicBezTo>
                  <a:lnTo>
                    <a:pt x="1429" y="2323"/>
                  </a:lnTo>
                  <a:lnTo>
                    <a:pt x="1429" y="2656"/>
                  </a:lnTo>
                  <a:lnTo>
                    <a:pt x="905" y="2656"/>
                  </a:lnTo>
                  <a:cubicBezTo>
                    <a:pt x="405" y="2656"/>
                    <a:pt x="0" y="3049"/>
                    <a:pt x="0" y="3561"/>
                  </a:cubicBezTo>
                  <a:lnTo>
                    <a:pt x="0" y="9693"/>
                  </a:lnTo>
                  <a:cubicBezTo>
                    <a:pt x="0" y="10193"/>
                    <a:pt x="405" y="10598"/>
                    <a:pt x="905" y="10598"/>
                  </a:cubicBezTo>
                  <a:lnTo>
                    <a:pt x="3774" y="10598"/>
                  </a:lnTo>
                  <a:cubicBezTo>
                    <a:pt x="3882" y="10598"/>
                    <a:pt x="3953" y="10526"/>
                    <a:pt x="3953" y="10419"/>
                  </a:cubicBezTo>
                  <a:cubicBezTo>
                    <a:pt x="3953" y="10336"/>
                    <a:pt x="3882" y="10240"/>
                    <a:pt x="3774" y="10240"/>
                  </a:cubicBezTo>
                  <a:lnTo>
                    <a:pt x="905" y="10240"/>
                  </a:lnTo>
                  <a:cubicBezTo>
                    <a:pt x="595" y="10240"/>
                    <a:pt x="357" y="9990"/>
                    <a:pt x="357" y="9693"/>
                  </a:cubicBezTo>
                  <a:lnTo>
                    <a:pt x="357" y="3561"/>
                  </a:lnTo>
                  <a:cubicBezTo>
                    <a:pt x="357" y="3251"/>
                    <a:pt x="607" y="3013"/>
                    <a:pt x="905" y="3013"/>
                  </a:cubicBezTo>
                  <a:lnTo>
                    <a:pt x="5739" y="3013"/>
                  </a:lnTo>
                  <a:cubicBezTo>
                    <a:pt x="6060" y="3013"/>
                    <a:pt x="6298" y="3263"/>
                    <a:pt x="6298" y="3561"/>
                  </a:cubicBezTo>
                  <a:lnTo>
                    <a:pt x="6298" y="6359"/>
                  </a:lnTo>
                  <a:lnTo>
                    <a:pt x="6251" y="6407"/>
                  </a:lnTo>
                  <a:cubicBezTo>
                    <a:pt x="6191" y="6466"/>
                    <a:pt x="6132" y="6538"/>
                    <a:pt x="6072" y="6609"/>
                  </a:cubicBezTo>
                  <a:cubicBezTo>
                    <a:pt x="5917" y="6788"/>
                    <a:pt x="5941" y="6752"/>
                    <a:pt x="5787" y="7026"/>
                  </a:cubicBezTo>
                  <a:cubicBezTo>
                    <a:pt x="5715" y="7180"/>
                    <a:pt x="5679" y="7169"/>
                    <a:pt x="5584" y="7538"/>
                  </a:cubicBezTo>
                  <a:cubicBezTo>
                    <a:pt x="5584" y="7550"/>
                    <a:pt x="5477" y="7776"/>
                    <a:pt x="5477" y="8181"/>
                  </a:cubicBezTo>
                  <a:cubicBezTo>
                    <a:pt x="5477" y="8502"/>
                    <a:pt x="5536" y="8835"/>
                    <a:pt x="5667" y="9133"/>
                  </a:cubicBezTo>
                  <a:cubicBezTo>
                    <a:pt x="5703" y="9181"/>
                    <a:pt x="5727" y="9228"/>
                    <a:pt x="5763" y="9288"/>
                  </a:cubicBezTo>
                  <a:cubicBezTo>
                    <a:pt x="5917" y="9621"/>
                    <a:pt x="5906" y="9562"/>
                    <a:pt x="6037" y="9728"/>
                  </a:cubicBezTo>
                  <a:cubicBezTo>
                    <a:pt x="6096" y="9776"/>
                    <a:pt x="6144" y="9859"/>
                    <a:pt x="6203" y="9919"/>
                  </a:cubicBezTo>
                  <a:lnTo>
                    <a:pt x="6239" y="9943"/>
                  </a:lnTo>
                  <a:cubicBezTo>
                    <a:pt x="6144" y="10145"/>
                    <a:pt x="5953" y="10276"/>
                    <a:pt x="5727" y="10276"/>
                  </a:cubicBezTo>
                  <a:lnTo>
                    <a:pt x="4548" y="10276"/>
                  </a:lnTo>
                  <a:cubicBezTo>
                    <a:pt x="4465" y="10276"/>
                    <a:pt x="4370" y="10347"/>
                    <a:pt x="4370" y="10455"/>
                  </a:cubicBezTo>
                  <a:cubicBezTo>
                    <a:pt x="4370" y="10538"/>
                    <a:pt x="4453" y="10633"/>
                    <a:pt x="4548" y="10633"/>
                  </a:cubicBezTo>
                  <a:lnTo>
                    <a:pt x="5727" y="10633"/>
                  </a:lnTo>
                  <a:cubicBezTo>
                    <a:pt x="6060" y="10633"/>
                    <a:pt x="6358" y="10455"/>
                    <a:pt x="6501" y="10169"/>
                  </a:cubicBezTo>
                  <a:cubicBezTo>
                    <a:pt x="6931" y="10472"/>
                    <a:pt x="7425" y="10620"/>
                    <a:pt x="7915" y="10620"/>
                  </a:cubicBezTo>
                  <a:cubicBezTo>
                    <a:pt x="8523" y="10620"/>
                    <a:pt x="9123" y="10391"/>
                    <a:pt x="9585" y="9943"/>
                  </a:cubicBezTo>
                  <a:cubicBezTo>
                    <a:pt x="9606" y="9943"/>
                    <a:pt x="9627" y="9944"/>
                    <a:pt x="9648" y="9944"/>
                  </a:cubicBezTo>
                  <a:cubicBezTo>
                    <a:pt x="10702" y="9944"/>
                    <a:pt x="11549" y="9076"/>
                    <a:pt x="11549" y="8026"/>
                  </a:cubicBezTo>
                  <a:lnTo>
                    <a:pt x="11549" y="4847"/>
                  </a:lnTo>
                  <a:cubicBezTo>
                    <a:pt x="11561" y="3966"/>
                    <a:pt x="10978" y="3192"/>
                    <a:pt x="10144" y="2966"/>
                  </a:cubicBezTo>
                  <a:cubicBezTo>
                    <a:pt x="10132" y="2962"/>
                    <a:pt x="10118" y="2960"/>
                    <a:pt x="10105" y="2960"/>
                  </a:cubicBezTo>
                  <a:cubicBezTo>
                    <a:pt x="10031" y="2960"/>
                    <a:pt x="9952" y="3014"/>
                    <a:pt x="9942" y="3085"/>
                  </a:cubicBezTo>
                  <a:cubicBezTo>
                    <a:pt x="9906" y="3180"/>
                    <a:pt x="9966" y="3275"/>
                    <a:pt x="10061" y="3299"/>
                  </a:cubicBezTo>
                  <a:cubicBezTo>
                    <a:pt x="10740" y="3490"/>
                    <a:pt x="11204" y="4109"/>
                    <a:pt x="11204" y="4811"/>
                  </a:cubicBezTo>
                  <a:lnTo>
                    <a:pt x="11204" y="6228"/>
                  </a:lnTo>
                  <a:lnTo>
                    <a:pt x="9394" y="6228"/>
                  </a:lnTo>
                  <a:cubicBezTo>
                    <a:pt x="9251" y="6121"/>
                    <a:pt x="9275" y="6133"/>
                    <a:pt x="9120" y="6061"/>
                  </a:cubicBezTo>
                  <a:cubicBezTo>
                    <a:pt x="8882" y="5930"/>
                    <a:pt x="8894" y="5942"/>
                    <a:pt x="8704" y="5871"/>
                  </a:cubicBezTo>
                  <a:cubicBezTo>
                    <a:pt x="8465" y="5776"/>
                    <a:pt x="8454" y="5776"/>
                    <a:pt x="8239" y="5752"/>
                  </a:cubicBezTo>
                  <a:cubicBezTo>
                    <a:pt x="8180" y="5728"/>
                    <a:pt x="8120" y="5716"/>
                    <a:pt x="8061" y="5716"/>
                  </a:cubicBezTo>
                  <a:lnTo>
                    <a:pt x="8061" y="4799"/>
                  </a:lnTo>
                  <a:cubicBezTo>
                    <a:pt x="8061" y="4037"/>
                    <a:pt x="8620" y="3382"/>
                    <a:pt x="9358" y="3251"/>
                  </a:cubicBezTo>
                  <a:cubicBezTo>
                    <a:pt x="9454" y="3228"/>
                    <a:pt x="9525" y="3144"/>
                    <a:pt x="9513" y="3037"/>
                  </a:cubicBezTo>
                  <a:cubicBezTo>
                    <a:pt x="9491" y="2960"/>
                    <a:pt x="9418" y="2893"/>
                    <a:pt x="9322" y="2893"/>
                  </a:cubicBezTo>
                  <a:cubicBezTo>
                    <a:pt x="9315" y="2893"/>
                    <a:pt x="9307" y="2893"/>
                    <a:pt x="9299" y="2894"/>
                  </a:cubicBezTo>
                  <a:cubicBezTo>
                    <a:pt x="8382" y="3061"/>
                    <a:pt x="7727" y="3847"/>
                    <a:pt x="7727" y="4787"/>
                  </a:cubicBezTo>
                  <a:lnTo>
                    <a:pt x="7727" y="5716"/>
                  </a:lnTo>
                  <a:cubicBezTo>
                    <a:pt x="7322" y="5752"/>
                    <a:pt x="6965" y="5871"/>
                    <a:pt x="6632" y="6073"/>
                  </a:cubicBezTo>
                  <a:lnTo>
                    <a:pt x="6632" y="3549"/>
                  </a:lnTo>
                  <a:cubicBezTo>
                    <a:pt x="6632" y="3037"/>
                    <a:pt x="6239" y="2632"/>
                    <a:pt x="5727" y="2632"/>
                  </a:cubicBezTo>
                  <a:lnTo>
                    <a:pt x="5203" y="2632"/>
                  </a:lnTo>
                  <a:lnTo>
                    <a:pt x="5203" y="2311"/>
                  </a:lnTo>
                  <a:lnTo>
                    <a:pt x="5763" y="2311"/>
                  </a:lnTo>
                  <a:cubicBezTo>
                    <a:pt x="5846" y="2311"/>
                    <a:pt x="5941" y="2239"/>
                    <a:pt x="5941" y="2132"/>
                  </a:cubicBezTo>
                  <a:lnTo>
                    <a:pt x="5941" y="180"/>
                  </a:lnTo>
                  <a:cubicBezTo>
                    <a:pt x="5941" y="96"/>
                    <a:pt x="5858" y="1"/>
                    <a:pt x="5763" y="1"/>
                  </a:cubicBezTo>
                  <a:lnTo>
                    <a:pt x="881" y="1"/>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grpSp>
        <p:nvGrpSpPr>
          <p:cNvPr id="255" name="Google Shape;9728;p66"/>
          <p:cNvGrpSpPr/>
          <p:nvPr/>
        </p:nvGrpSpPr>
        <p:grpSpPr>
          <a:xfrm>
            <a:off x="8907325" y="3660090"/>
            <a:ext cx="369072" cy="280037"/>
            <a:chOff x="7542031" y="2011835"/>
            <a:chExt cx="369072" cy="280037"/>
          </a:xfrm>
          <a:solidFill>
            <a:schemeClr val="accent1"/>
          </a:solidFill>
        </p:grpSpPr>
        <p:sp>
          <p:nvSpPr>
            <p:cNvPr id="256" name="Google Shape;9729;p66"/>
            <p:cNvSpPr/>
            <p:nvPr/>
          </p:nvSpPr>
          <p:spPr>
            <a:xfrm>
              <a:off x="7542413" y="2281615"/>
              <a:ext cx="368308" cy="10257"/>
            </a:xfrm>
            <a:custGeom>
              <a:avLst/>
              <a:rect l="l" t="t" r="r" b="b"/>
              <a:pathLst>
                <a:path w="11562" h="322">
                  <a:moveTo>
                    <a:pt x="167" y="0"/>
                  </a:moveTo>
                  <a:cubicBezTo>
                    <a:pt x="72" y="0"/>
                    <a:pt x="0" y="72"/>
                    <a:pt x="0" y="155"/>
                  </a:cubicBezTo>
                  <a:cubicBezTo>
                    <a:pt x="0" y="250"/>
                    <a:pt x="72" y="322"/>
                    <a:pt x="167" y="322"/>
                  </a:cubicBezTo>
                  <a:lnTo>
                    <a:pt x="11395" y="322"/>
                  </a:lnTo>
                  <a:cubicBezTo>
                    <a:pt x="11490" y="322"/>
                    <a:pt x="11561" y="250"/>
                    <a:pt x="11561" y="155"/>
                  </a:cubicBezTo>
                  <a:cubicBezTo>
                    <a:pt x="11561" y="72"/>
                    <a:pt x="11490" y="0"/>
                    <a:pt x="11395" y="0"/>
                  </a:cubicBezTo>
                  <a:lnTo>
                    <a:pt x="167" y="0"/>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257" name="Google Shape;9730;p66"/>
            <p:cNvSpPr/>
            <p:nvPr/>
          </p:nvSpPr>
          <p:spPr>
            <a:xfrm>
              <a:off x="7542031" y="2117753"/>
              <a:ext cx="369072" cy="108753"/>
            </a:xfrm>
            <a:custGeom>
              <a:avLst/>
              <a:rect l="l" t="t" r="r" b="b"/>
              <a:pathLst>
                <a:path w="11586" h="3414">
                  <a:moveTo>
                    <a:pt x="191" y="1"/>
                  </a:moveTo>
                  <a:cubicBezTo>
                    <a:pt x="96" y="1"/>
                    <a:pt x="24" y="72"/>
                    <a:pt x="24" y="167"/>
                  </a:cubicBezTo>
                  <a:cubicBezTo>
                    <a:pt x="24" y="263"/>
                    <a:pt x="96" y="334"/>
                    <a:pt x="191" y="334"/>
                  </a:cubicBezTo>
                  <a:lnTo>
                    <a:pt x="3298" y="334"/>
                  </a:lnTo>
                  <a:cubicBezTo>
                    <a:pt x="3501" y="334"/>
                    <a:pt x="3656" y="525"/>
                    <a:pt x="3608" y="715"/>
                  </a:cubicBezTo>
                  <a:cubicBezTo>
                    <a:pt x="3584" y="858"/>
                    <a:pt x="3560" y="1001"/>
                    <a:pt x="3560" y="1156"/>
                  </a:cubicBezTo>
                  <a:cubicBezTo>
                    <a:pt x="3417" y="953"/>
                    <a:pt x="3298" y="775"/>
                    <a:pt x="3013" y="775"/>
                  </a:cubicBezTo>
                  <a:cubicBezTo>
                    <a:pt x="2584" y="775"/>
                    <a:pt x="2524" y="1227"/>
                    <a:pt x="2298" y="1227"/>
                  </a:cubicBezTo>
                  <a:cubicBezTo>
                    <a:pt x="2084" y="1227"/>
                    <a:pt x="2036" y="775"/>
                    <a:pt x="1584" y="775"/>
                  </a:cubicBezTo>
                  <a:cubicBezTo>
                    <a:pt x="1143" y="775"/>
                    <a:pt x="1096" y="1227"/>
                    <a:pt x="870" y="1227"/>
                  </a:cubicBezTo>
                  <a:cubicBezTo>
                    <a:pt x="655" y="1227"/>
                    <a:pt x="608" y="775"/>
                    <a:pt x="155" y="775"/>
                  </a:cubicBezTo>
                  <a:cubicBezTo>
                    <a:pt x="72" y="775"/>
                    <a:pt x="0" y="858"/>
                    <a:pt x="0" y="941"/>
                  </a:cubicBezTo>
                  <a:cubicBezTo>
                    <a:pt x="0" y="1037"/>
                    <a:pt x="72" y="1108"/>
                    <a:pt x="155" y="1108"/>
                  </a:cubicBezTo>
                  <a:cubicBezTo>
                    <a:pt x="250" y="1108"/>
                    <a:pt x="298" y="1156"/>
                    <a:pt x="381" y="1275"/>
                  </a:cubicBezTo>
                  <a:cubicBezTo>
                    <a:pt x="489" y="1394"/>
                    <a:pt x="608" y="1572"/>
                    <a:pt x="870" y="1572"/>
                  </a:cubicBezTo>
                  <a:cubicBezTo>
                    <a:pt x="1310" y="1572"/>
                    <a:pt x="1370" y="1120"/>
                    <a:pt x="1584" y="1120"/>
                  </a:cubicBezTo>
                  <a:cubicBezTo>
                    <a:pt x="1810" y="1120"/>
                    <a:pt x="1858" y="1572"/>
                    <a:pt x="2298" y="1572"/>
                  </a:cubicBezTo>
                  <a:cubicBezTo>
                    <a:pt x="2751" y="1572"/>
                    <a:pt x="2798" y="1120"/>
                    <a:pt x="3013" y="1120"/>
                  </a:cubicBezTo>
                  <a:cubicBezTo>
                    <a:pt x="3227" y="1120"/>
                    <a:pt x="3251" y="1465"/>
                    <a:pt x="3596" y="1549"/>
                  </a:cubicBezTo>
                  <a:cubicBezTo>
                    <a:pt x="3788" y="2713"/>
                    <a:pt x="4782" y="3414"/>
                    <a:pt x="5807" y="3414"/>
                  </a:cubicBezTo>
                  <a:cubicBezTo>
                    <a:pt x="6375" y="3414"/>
                    <a:pt x="6952" y="3199"/>
                    <a:pt x="7406" y="2727"/>
                  </a:cubicBezTo>
                  <a:cubicBezTo>
                    <a:pt x="7739" y="2406"/>
                    <a:pt x="7930" y="1989"/>
                    <a:pt x="8001" y="1549"/>
                  </a:cubicBezTo>
                  <a:cubicBezTo>
                    <a:pt x="8335" y="1465"/>
                    <a:pt x="8370" y="1120"/>
                    <a:pt x="8573" y="1120"/>
                  </a:cubicBezTo>
                  <a:cubicBezTo>
                    <a:pt x="8787" y="1120"/>
                    <a:pt x="8835" y="1572"/>
                    <a:pt x="9287" y="1572"/>
                  </a:cubicBezTo>
                  <a:cubicBezTo>
                    <a:pt x="9728" y="1572"/>
                    <a:pt x="9775" y="1120"/>
                    <a:pt x="10002" y="1120"/>
                  </a:cubicBezTo>
                  <a:cubicBezTo>
                    <a:pt x="10216" y="1120"/>
                    <a:pt x="10264" y="1572"/>
                    <a:pt x="10716" y="1572"/>
                  </a:cubicBezTo>
                  <a:cubicBezTo>
                    <a:pt x="11157" y="1572"/>
                    <a:pt x="11204" y="1120"/>
                    <a:pt x="11430" y="1120"/>
                  </a:cubicBezTo>
                  <a:cubicBezTo>
                    <a:pt x="11514" y="1120"/>
                    <a:pt x="11585" y="1048"/>
                    <a:pt x="11585" y="953"/>
                  </a:cubicBezTo>
                  <a:cubicBezTo>
                    <a:pt x="11585" y="870"/>
                    <a:pt x="11514" y="798"/>
                    <a:pt x="11430" y="798"/>
                  </a:cubicBezTo>
                  <a:cubicBezTo>
                    <a:pt x="10990" y="798"/>
                    <a:pt x="10930" y="1239"/>
                    <a:pt x="10716" y="1239"/>
                  </a:cubicBezTo>
                  <a:cubicBezTo>
                    <a:pt x="10490" y="1239"/>
                    <a:pt x="10442" y="798"/>
                    <a:pt x="10002" y="798"/>
                  </a:cubicBezTo>
                  <a:cubicBezTo>
                    <a:pt x="9561" y="798"/>
                    <a:pt x="9502" y="1239"/>
                    <a:pt x="9287" y="1239"/>
                  </a:cubicBezTo>
                  <a:cubicBezTo>
                    <a:pt x="9061" y="1239"/>
                    <a:pt x="9013" y="798"/>
                    <a:pt x="8573" y="798"/>
                  </a:cubicBezTo>
                  <a:cubicBezTo>
                    <a:pt x="8287" y="798"/>
                    <a:pt x="8168" y="977"/>
                    <a:pt x="8037" y="1132"/>
                  </a:cubicBezTo>
                  <a:cubicBezTo>
                    <a:pt x="8037" y="1001"/>
                    <a:pt x="8013" y="858"/>
                    <a:pt x="7989" y="715"/>
                  </a:cubicBezTo>
                  <a:cubicBezTo>
                    <a:pt x="7942" y="525"/>
                    <a:pt x="8097" y="334"/>
                    <a:pt x="8299" y="334"/>
                  </a:cubicBezTo>
                  <a:lnTo>
                    <a:pt x="11407" y="334"/>
                  </a:lnTo>
                  <a:cubicBezTo>
                    <a:pt x="11502" y="334"/>
                    <a:pt x="11573" y="263"/>
                    <a:pt x="11573" y="167"/>
                  </a:cubicBezTo>
                  <a:cubicBezTo>
                    <a:pt x="11573" y="72"/>
                    <a:pt x="11502" y="1"/>
                    <a:pt x="11407" y="1"/>
                  </a:cubicBezTo>
                  <a:lnTo>
                    <a:pt x="8299" y="1"/>
                  </a:lnTo>
                  <a:cubicBezTo>
                    <a:pt x="8109" y="1"/>
                    <a:pt x="7918" y="96"/>
                    <a:pt x="7799" y="239"/>
                  </a:cubicBezTo>
                  <a:cubicBezTo>
                    <a:pt x="7680" y="394"/>
                    <a:pt x="7620" y="596"/>
                    <a:pt x="7656" y="787"/>
                  </a:cubicBezTo>
                  <a:cubicBezTo>
                    <a:pt x="7935" y="2081"/>
                    <a:pt x="6886" y="3086"/>
                    <a:pt x="5777" y="3086"/>
                  </a:cubicBezTo>
                  <a:cubicBezTo>
                    <a:pt x="5325" y="3086"/>
                    <a:pt x="4863" y="2919"/>
                    <a:pt x="4477" y="2537"/>
                  </a:cubicBezTo>
                  <a:cubicBezTo>
                    <a:pt x="4001" y="2060"/>
                    <a:pt x="3822" y="1406"/>
                    <a:pt x="3953" y="787"/>
                  </a:cubicBezTo>
                  <a:cubicBezTo>
                    <a:pt x="4037" y="394"/>
                    <a:pt x="3727" y="1"/>
                    <a:pt x="3298" y="1"/>
                  </a:cubicBezTo>
                  <a:lnTo>
                    <a:pt x="191" y="1"/>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258" name="Google Shape;9731;p66"/>
            <p:cNvSpPr/>
            <p:nvPr/>
          </p:nvSpPr>
          <p:spPr>
            <a:xfrm>
              <a:off x="7636099" y="2216376"/>
              <a:ext cx="18986" cy="18986"/>
            </a:xfrm>
            <a:custGeom>
              <a:avLst/>
              <a:rect l="l" t="t" r="r" b="b"/>
              <a:pathLst>
                <a:path w="596" h="596">
                  <a:moveTo>
                    <a:pt x="298" y="0"/>
                  </a:moveTo>
                  <a:cubicBezTo>
                    <a:pt x="143" y="0"/>
                    <a:pt x="0" y="143"/>
                    <a:pt x="0" y="298"/>
                  </a:cubicBezTo>
                  <a:cubicBezTo>
                    <a:pt x="0" y="465"/>
                    <a:pt x="143" y="596"/>
                    <a:pt x="298" y="596"/>
                  </a:cubicBezTo>
                  <a:cubicBezTo>
                    <a:pt x="464" y="596"/>
                    <a:pt x="595" y="465"/>
                    <a:pt x="595" y="298"/>
                  </a:cubicBezTo>
                  <a:cubicBezTo>
                    <a:pt x="595" y="143"/>
                    <a:pt x="464" y="24"/>
                    <a:pt x="298"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259" name="Google Shape;9732;p66"/>
            <p:cNvSpPr/>
            <p:nvPr/>
          </p:nvSpPr>
          <p:spPr>
            <a:xfrm>
              <a:off x="7559105" y="2240268"/>
              <a:ext cx="18986" cy="18986"/>
            </a:xfrm>
            <a:custGeom>
              <a:avLst/>
              <a:rect l="l" t="t" r="r" b="b"/>
              <a:pathLst>
                <a:path w="596" h="596">
                  <a:moveTo>
                    <a:pt x="298" y="0"/>
                  </a:moveTo>
                  <a:cubicBezTo>
                    <a:pt x="131" y="0"/>
                    <a:pt x="0" y="131"/>
                    <a:pt x="0" y="298"/>
                  </a:cubicBezTo>
                  <a:cubicBezTo>
                    <a:pt x="0" y="465"/>
                    <a:pt x="131" y="596"/>
                    <a:pt x="298" y="596"/>
                  </a:cubicBezTo>
                  <a:cubicBezTo>
                    <a:pt x="453" y="596"/>
                    <a:pt x="595" y="465"/>
                    <a:pt x="595" y="298"/>
                  </a:cubicBezTo>
                  <a:cubicBezTo>
                    <a:pt x="595" y="143"/>
                    <a:pt x="453" y="12"/>
                    <a:pt x="298"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260" name="Google Shape;9733;p66"/>
            <p:cNvSpPr/>
            <p:nvPr/>
          </p:nvSpPr>
          <p:spPr>
            <a:xfrm>
              <a:off x="7582614" y="2194365"/>
              <a:ext cx="18986" cy="19017"/>
            </a:xfrm>
            <a:custGeom>
              <a:avLst/>
              <a:rect l="l" t="t" r="r" b="b"/>
              <a:pathLst>
                <a:path w="596" h="597">
                  <a:moveTo>
                    <a:pt x="298" y="1"/>
                  </a:moveTo>
                  <a:cubicBezTo>
                    <a:pt x="131" y="1"/>
                    <a:pt x="0" y="132"/>
                    <a:pt x="0" y="298"/>
                  </a:cubicBezTo>
                  <a:cubicBezTo>
                    <a:pt x="0" y="453"/>
                    <a:pt x="131" y="596"/>
                    <a:pt x="298" y="596"/>
                  </a:cubicBezTo>
                  <a:cubicBezTo>
                    <a:pt x="465" y="596"/>
                    <a:pt x="596" y="453"/>
                    <a:pt x="596" y="298"/>
                  </a:cubicBezTo>
                  <a:cubicBezTo>
                    <a:pt x="596" y="132"/>
                    <a:pt x="465" y="13"/>
                    <a:pt x="298"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261" name="Google Shape;9734;p66"/>
            <p:cNvSpPr/>
            <p:nvPr/>
          </p:nvSpPr>
          <p:spPr>
            <a:xfrm>
              <a:off x="7798400" y="2216376"/>
              <a:ext cx="19017" cy="18986"/>
            </a:xfrm>
            <a:custGeom>
              <a:avLst/>
              <a:rect l="l" t="t" r="r" b="b"/>
              <a:pathLst>
                <a:path w="597" h="596">
                  <a:moveTo>
                    <a:pt x="299" y="0"/>
                  </a:moveTo>
                  <a:cubicBezTo>
                    <a:pt x="132" y="0"/>
                    <a:pt x="1" y="143"/>
                    <a:pt x="1" y="298"/>
                  </a:cubicBezTo>
                  <a:cubicBezTo>
                    <a:pt x="1" y="465"/>
                    <a:pt x="132" y="596"/>
                    <a:pt x="299" y="596"/>
                  </a:cubicBezTo>
                  <a:cubicBezTo>
                    <a:pt x="465" y="596"/>
                    <a:pt x="596" y="465"/>
                    <a:pt x="596" y="298"/>
                  </a:cubicBezTo>
                  <a:cubicBezTo>
                    <a:pt x="596" y="143"/>
                    <a:pt x="465" y="24"/>
                    <a:pt x="299"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262" name="Google Shape;9735;p66"/>
            <p:cNvSpPr/>
            <p:nvPr/>
          </p:nvSpPr>
          <p:spPr>
            <a:xfrm>
              <a:off x="7875043" y="2240268"/>
              <a:ext cx="18986" cy="18986"/>
            </a:xfrm>
            <a:custGeom>
              <a:avLst/>
              <a:rect l="l" t="t" r="r" b="b"/>
              <a:pathLst>
                <a:path w="596" h="596">
                  <a:moveTo>
                    <a:pt x="298" y="0"/>
                  </a:moveTo>
                  <a:cubicBezTo>
                    <a:pt x="143" y="0"/>
                    <a:pt x="0" y="131"/>
                    <a:pt x="0" y="298"/>
                  </a:cubicBezTo>
                  <a:cubicBezTo>
                    <a:pt x="0" y="465"/>
                    <a:pt x="143" y="596"/>
                    <a:pt x="298" y="596"/>
                  </a:cubicBezTo>
                  <a:cubicBezTo>
                    <a:pt x="464" y="596"/>
                    <a:pt x="595" y="465"/>
                    <a:pt x="595" y="298"/>
                  </a:cubicBezTo>
                  <a:cubicBezTo>
                    <a:pt x="595" y="143"/>
                    <a:pt x="464" y="12"/>
                    <a:pt x="298"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263" name="Google Shape;9736;p66"/>
            <p:cNvSpPr/>
            <p:nvPr/>
          </p:nvSpPr>
          <p:spPr>
            <a:xfrm>
              <a:off x="7851502" y="2194365"/>
              <a:ext cx="19017" cy="19017"/>
            </a:xfrm>
            <a:custGeom>
              <a:avLst/>
              <a:rect l="l" t="t" r="r" b="b"/>
              <a:pathLst>
                <a:path w="597" h="597">
                  <a:moveTo>
                    <a:pt x="299" y="1"/>
                  </a:moveTo>
                  <a:cubicBezTo>
                    <a:pt x="132" y="1"/>
                    <a:pt x="1" y="132"/>
                    <a:pt x="1" y="298"/>
                  </a:cubicBezTo>
                  <a:cubicBezTo>
                    <a:pt x="1" y="453"/>
                    <a:pt x="132" y="596"/>
                    <a:pt x="299" y="596"/>
                  </a:cubicBezTo>
                  <a:cubicBezTo>
                    <a:pt x="465" y="596"/>
                    <a:pt x="596" y="453"/>
                    <a:pt x="596" y="298"/>
                  </a:cubicBezTo>
                  <a:cubicBezTo>
                    <a:pt x="596" y="132"/>
                    <a:pt x="465" y="13"/>
                    <a:pt x="299"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264" name="Google Shape;9737;p66"/>
            <p:cNvSpPr/>
            <p:nvPr/>
          </p:nvSpPr>
          <p:spPr>
            <a:xfrm>
              <a:off x="7680090" y="2011835"/>
              <a:ext cx="106205" cy="189028"/>
            </a:xfrm>
            <a:custGeom>
              <a:avLst/>
              <a:rect l="l" t="t" r="r" b="b"/>
              <a:pathLst>
                <a:path w="3334" h="5934">
                  <a:moveTo>
                    <a:pt x="1448" y="1"/>
                  </a:moveTo>
                  <a:cubicBezTo>
                    <a:pt x="1340" y="1"/>
                    <a:pt x="1233" y="69"/>
                    <a:pt x="1215" y="206"/>
                  </a:cubicBezTo>
                  <a:lnTo>
                    <a:pt x="857" y="2421"/>
                  </a:lnTo>
                  <a:cubicBezTo>
                    <a:pt x="774" y="2838"/>
                    <a:pt x="596" y="3254"/>
                    <a:pt x="322" y="3611"/>
                  </a:cubicBezTo>
                  <a:cubicBezTo>
                    <a:pt x="107" y="3885"/>
                    <a:pt x="0" y="4207"/>
                    <a:pt x="24" y="4552"/>
                  </a:cubicBezTo>
                  <a:cubicBezTo>
                    <a:pt x="36" y="4921"/>
                    <a:pt x="179" y="5266"/>
                    <a:pt x="453" y="5516"/>
                  </a:cubicBezTo>
                  <a:cubicBezTo>
                    <a:pt x="738" y="5790"/>
                    <a:pt x="1096" y="5933"/>
                    <a:pt x="1465" y="5933"/>
                  </a:cubicBezTo>
                  <a:cubicBezTo>
                    <a:pt x="2655" y="5933"/>
                    <a:pt x="3334" y="4540"/>
                    <a:pt x="2584" y="3600"/>
                  </a:cubicBezTo>
                  <a:cubicBezTo>
                    <a:pt x="2370" y="3350"/>
                    <a:pt x="2227" y="3064"/>
                    <a:pt x="2131" y="2754"/>
                  </a:cubicBezTo>
                  <a:cubicBezTo>
                    <a:pt x="2112" y="2678"/>
                    <a:pt x="2048" y="2625"/>
                    <a:pt x="1980" y="2625"/>
                  </a:cubicBezTo>
                  <a:cubicBezTo>
                    <a:pt x="1963" y="2625"/>
                    <a:pt x="1946" y="2628"/>
                    <a:pt x="1929" y="2635"/>
                  </a:cubicBezTo>
                  <a:cubicBezTo>
                    <a:pt x="1834" y="2659"/>
                    <a:pt x="1786" y="2754"/>
                    <a:pt x="1810" y="2838"/>
                  </a:cubicBezTo>
                  <a:cubicBezTo>
                    <a:pt x="2096" y="3790"/>
                    <a:pt x="2548" y="3802"/>
                    <a:pt x="2548" y="4493"/>
                  </a:cubicBezTo>
                  <a:cubicBezTo>
                    <a:pt x="2548" y="5092"/>
                    <a:pt x="2072" y="5576"/>
                    <a:pt x="1463" y="5576"/>
                  </a:cubicBezTo>
                  <a:cubicBezTo>
                    <a:pt x="1456" y="5576"/>
                    <a:pt x="1448" y="5576"/>
                    <a:pt x="1441" y="5576"/>
                  </a:cubicBezTo>
                  <a:cubicBezTo>
                    <a:pt x="548" y="5564"/>
                    <a:pt x="36" y="4516"/>
                    <a:pt x="584" y="3802"/>
                  </a:cubicBezTo>
                  <a:cubicBezTo>
                    <a:pt x="893" y="3409"/>
                    <a:pt x="1108" y="2945"/>
                    <a:pt x="1179" y="2468"/>
                  </a:cubicBezTo>
                  <a:lnTo>
                    <a:pt x="1453" y="849"/>
                  </a:lnTo>
                  <a:lnTo>
                    <a:pt x="1631" y="1945"/>
                  </a:lnTo>
                  <a:cubicBezTo>
                    <a:pt x="1642" y="2033"/>
                    <a:pt x="1725" y="2101"/>
                    <a:pt x="1803" y="2101"/>
                  </a:cubicBezTo>
                  <a:cubicBezTo>
                    <a:pt x="1810" y="2101"/>
                    <a:pt x="1816" y="2100"/>
                    <a:pt x="1822" y="2099"/>
                  </a:cubicBezTo>
                  <a:cubicBezTo>
                    <a:pt x="1905" y="2076"/>
                    <a:pt x="1989" y="1992"/>
                    <a:pt x="1965" y="1897"/>
                  </a:cubicBezTo>
                  <a:lnTo>
                    <a:pt x="1691" y="206"/>
                  </a:lnTo>
                  <a:cubicBezTo>
                    <a:pt x="1667" y="69"/>
                    <a:pt x="1557" y="1"/>
                    <a:pt x="1448"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grpSp>
        <p:nvGrpSpPr>
          <p:cNvPr id="265" name="Google Shape;9738;p66"/>
          <p:cNvGrpSpPr/>
          <p:nvPr/>
        </p:nvGrpSpPr>
        <p:grpSpPr>
          <a:xfrm>
            <a:off x="9375721" y="4996758"/>
            <a:ext cx="278795" cy="351615"/>
            <a:chOff x="8010427" y="3348503"/>
            <a:chExt cx="278795" cy="351615"/>
          </a:xfrm>
          <a:solidFill>
            <a:schemeClr val="accent1"/>
          </a:solidFill>
        </p:grpSpPr>
        <p:sp>
          <p:nvSpPr>
            <p:cNvPr id="266" name="Google Shape;9739;p66"/>
            <p:cNvSpPr/>
            <p:nvPr/>
          </p:nvSpPr>
          <p:spPr>
            <a:xfrm>
              <a:off x="8010427" y="3348503"/>
              <a:ext cx="278795" cy="351615"/>
            </a:xfrm>
            <a:custGeom>
              <a:avLst/>
              <a:rect l="l" t="t" r="r" b="b"/>
              <a:pathLst>
                <a:path w="8752" h="11038">
                  <a:moveTo>
                    <a:pt x="6216" y="322"/>
                  </a:moveTo>
                  <a:cubicBezTo>
                    <a:pt x="6323" y="322"/>
                    <a:pt x="6406" y="405"/>
                    <a:pt x="6406" y="512"/>
                  </a:cubicBezTo>
                  <a:lnTo>
                    <a:pt x="6406" y="1215"/>
                  </a:lnTo>
                  <a:cubicBezTo>
                    <a:pt x="6406" y="1310"/>
                    <a:pt x="6323" y="1405"/>
                    <a:pt x="6216" y="1405"/>
                  </a:cubicBezTo>
                  <a:lnTo>
                    <a:pt x="5311" y="1405"/>
                  </a:lnTo>
                  <a:cubicBezTo>
                    <a:pt x="5216" y="1405"/>
                    <a:pt x="5144" y="1477"/>
                    <a:pt x="5144" y="1572"/>
                  </a:cubicBezTo>
                  <a:cubicBezTo>
                    <a:pt x="5144" y="1893"/>
                    <a:pt x="4882" y="2144"/>
                    <a:pt x="4561" y="2144"/>
                  </a:cubicBezTo>
                  <a:lnTo>
                    <a:pt x="4203" y="2144"/>
                  </a:lnTo>
                  <a:cubicBezTo>
                    <a:pt x="3882" y="2144"/>
                    <a:pt x="3632" y="1882"/>
                    <a:pt x="3632" y="1572"/>
                  </a:cubicBezTo>
                  <a:cubicBezTo>
                    <a:pt x="3632" y="1477"/>
                    <a:pt x="3549" y="1405"/>
                    <a:pt x="3465" y="1405"/>
                  </a:cubicBezTo>
                  <a:lnTo>
                    <a:pt x="2560" y="1405"/>
                  </a:lnTo>
                  <a:cubicBezTo>
                    <a:pt x="2453" y="1405"/>
                    <a:pt x="2358" y="1310"/>
                    <a:pt x="2358" y="1215"/>
                  </a:cubicBezTo>
                  <a:lnTo>
                    <a:pt x="2346" y="512"/>
                  </a:lnTo>
                  <a:cubicBezTo>
                    <a:pt x="2346" y="405"/>
                    <a:pt x="2441" y="322"/>
                    <a:pt x="2537" y="322"/>
                  </a:cubicBezTo>
                  <a:lnTo>
                    <a:pt x="6216" y="322"/>
                  </a:lnTo>
                  <a:close/>
                  <a:moveTo>
                    <a:pt x="2525" y="0"/>
                  </a:moveTo>
                  <a:cubicBezTo>
                    <a:pt x="2239" y="0"/>
                    <a:pt x="2025" y="227"/>
                    <a:pt x="2025" y="512"/>
                  </a:cubicBezTo>
                  <a:lnTo>
                    <a:pt x="632" y="512"/>
                  </a:lnTo>
                  <a:cubicBezTo>
                    <a:pt x="274" y="512"/>
                    <a:pt x="1" y="798"/>
                    <a:pt x="1" y="1143"/>
                  </a:cubicBezTo>
                  <a:lnTo>
                    <a:pt x="1" y="7656"/>
                  </a:lnTo>
                  <a:cubicBezTo>
                    <a:pt x="1" y="7739"/>
                    <a:pt x="72" y="7823"/>
                    <a:pt x="155" y="7823"/>
                  </a:cubicBezTo>
                  <a:cubicBezTo>
                    <a:pt x="251" y="7823"/>
                    <a:pt x="322" y="7739"/>
                    <a:pt x="322" y="7656"/>
                  </a:cubicBezTo>
                  <a:lnTo>
                    <a:pt x="322" y="1143"/>
                  </a:lnTo>
                  <a:cubicBezTo>
                    <a:pt x="322" y="965"/>
                    <a:pt x="477" y="822"/>
                    <a:pt x="655" y="822"/>
                  </a:cubicBezTo>
                  <a:lnTo>
                    <a:pt x="1036" y="822"/>
                  </a:lnTo>
                  <a:lnTo>
                    <a:pt x="1036" y="9918"/>
                  </a:lnTo>
                  <a:cubicBezTo>
                    <a:pt x="1036" y="10002"/>
                    <a:pt x="1108" y="10085"/>
                    <a:pt x="1203" y="10085"/>
                  </a:cubicBezTo>
                  <a:lnTo>
                    <a:pt x="7573" y="10085"/>
                  </a:lnTo>
                  <a:cubicBezTo>
                    <a:pt x="7656" y="10085"/>
                    <a:pt x="7728" y="10002"/>
                    <a:pt x="7728" y="9918"/>
                  </a:cubicBezTo>
                  <a:lnTo>
                    <a:pt x="7728" y="822"/>
                  </a:lnTo>
                  <a:lnTo>
                    <a:pt x="8121" y="822"/>
                  </a:lnTo>
                  <a:cubicBezTo>
                    <a:pt x="8299" y="822"/>
                    <a:pt x="8442" y="965"/>
                    <a:pt x="8442" y="1143"/>
                  </a:cubicBezTo>
                  <a:lnTo>
                    <a:pt x="8442" y="10395"/>
                  </a:lnTo>
                  <a:cubicBezTo>
                    <a:pt x="8442" y="10573"/>
                    <a:pt x="8299" y="10716"/>
                    <a:pt x="8121" y="10716"/>
                  </a:cubicBezTo>
                  <a:lnTo>
                    <a:pt x="667" y="10716"/>
                  </a:lnTo>
                  <a:cubicBezTo>
                    <a:pt x="489" y="10716"/>
                    <a:pt x="334" y="10573"/>
                    <a:pt x="334" y="10395"/>
                  </a:cubicBezTo>
                  <a:lnTo>
                    <a:pt x="334" y="8418"/>
                  </a:lnTo>
                  <a:cubicBezTo>
                    <a:pt x="334" y="8323"/>
                    <a:pt x="263" y="8251"/>
                    <a:pt x="167" y="8251"/>
                  </a:cubicBezTo>
                  <a:cubicBezTo>
                    <a:pt x="84" y="8251"/>
                    <a:pt x="12" y="8323"/>
                    <a:pt x="12" y="8418"/>
                  </a:cubicBezTo>
                  <a:lnTo>
                    <a:pt x="12" y="10395"/>
                  </a:lnTo>
                  <a:cubicBezTo>
                    <a:pt x="12" y="10752"/>
                    <a:pt x="298" y="11037"/>
                    <a:pt x="644" y="11037"/>
                  </a:cubicBezTo>
                  <a:lnTo>
                    <a:pt x="8109" y="11037"/>
                  </a:lnTo>
                  <a:cubicBezTo>
                    <a:pt x="8466" y="11037"/>
                    <a:pt x="8740" y="10752"/>
                    <a:pt x="8740" y="10395"/>
                  </a:cubicBezTo>
                  <a:lnTo>
                    <a:pt x="8740" y="1143"/>
                  </a:lnTo>
                  <a:cubicBezTo>
                    <a:pt x="8752" y="810"/>
                    <a:pt x="8454" y="512"/>
                    <a:pt x="8109" y="512"/>
                  </a:cubicBezTo>
                  <a:lnTo>
                    <a:pt x="7299" y="512"/>
                  </a:lnTo>
                  <a:cubicBezTo>
                    <a:pt x="7216" y="512"/>
                    <a:pt x="7144" y="584"/>
                    <a:pt x="7144" y="679"/>
                  </a:cubicBezTo>
                  <a:cubicBezTo>
                    <a:pt x="7144" y="762"/>
                    <a:pt x="7216" y="834"/>
                    <a:pt x="7299" y="834"/>
                  </a:cubicBezTo>
                  <a:lnTo>
                    <a:pt x="7406" y="834"/>
                  </a:lnTo>
                  <a:lnTo>
                    <a:pt x="7406" y="9764"/>
                  </a:lnTo>
                  <a:lnTo>
                    <a:pt x="1370" y="9764"/>
                  </a:lnTo>
                  <a:lnTo>
                    <a:pt x="1370" y="834"/>
                  </a:lnTo>
                  <a:lnTo>
                    <a:pt x="2037" y="834"/>
                  </a:lnTo>
                  <a:lnTo>
                    <a:pt x="2037" y="1215"/>
                  </a:lnTo>
                  <a:cubicBezTo>
                    <a:pt x="2037" y="1489"/>
                    <a:pt x="2263" y="1715"/>
                    <a:pt x="2537" y="1715"/>
                  </a:cubicBezTo>
                  <a:lnTo>
                    <a:pt x="3299" y="1715"/>
                  </a:lnTo>
                  <a:cubicBezTo>
                    <a:pt x="3370" y="2132"/>
                    <a:pt x="3751" y="2465"/>
                    <a:pt x="4192" y="2465"/>
                  </a:cubicBezTo>
                  <a:lnTo>
                    <a:pt x="4549" y="2465"/>
                  </a:lnTo>
                  <a:cubicBezTo>
                    <a:pt x="5001" y="2465"/>
                    <a:pt x="5370" y="2132"/>
                    <a:pt x="5442" y="1715"/>
                  </a:cubicBezTo>
                  <a:lnTo>
                    <a:pt x="6204" y="1715"/>
                  </a:lnTo>
                  <a:cubicBezTo>
                    <a:pt x="6489" y="1715"/>
                    <a:pt x="6704" y="1489"/>
                    <a:pt x="6704" y="1215"/>
                  </a:cubicBezTo>
                  <a:lnTo>
                    <a:pt x="6704" y="512"/>
                  </a:lnTo>
                  <a:cubicBezTo>
                    <a:pt x="6704" y="227"/>
                    <a:pt x="6489" y="0"/>
                    <a:pt x="6204" y="0"/>
                  </a:cubicBezTo>
                  <a:lnTo>
                    <a:pt x="2525" y="0"/>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267" name="Google Shape;9740;p66"/>
            <p:cNvSpPr/>
            <p:nvPr/>
          </p:nvSpPr>
          <p:spPr>
            <a:xfrm>
              <a:off x="8078692" y="3438653"/>
              <a:ext cx="142264" cy="100216"/>
            </a:xfrm>
            <a:custGeom>
              <a:avLst/>
              <a:rect l="l" t="t" r="r" b="b"/>
              <a:pathLst>
                <a:path w="4466" h="3146">
                  <a:moveTo>
                    <a:pt x="2742" y="1"/>
                  </a:moveTo>
                  <a:cubicBezTo>
                    <a:pt x="2676" y="1"/>
                    <a:pt x="2609" y="43"/>
                    <a:pt x="2584" y="123"/>
                  </a:cubicBezTo>
                  <a:lnTo>
                    <a:pt x="1989" y="2433"/>
                  </a:lnTo>
                  <a:lnTo>
                    <a:pt x="1429" y="778"/>
                  </a:lnTo>
                  <a:cubicBezTo>
                    <a:pt x="1403" y="705"/>
                    <a:pt x="1335" y="665"/>
                    <a:pt x="1268" y="665"/>
                  </a:cubicBezTo>
                  <a:cubicBezTo>
                    <a:pt x="1216" y="665"/>
                    <a:pt x="1163" y="690"/>
                    <a:pt x="1132" y="742"/>
                  </a:cubicBezTo>
                  <a:lnTo>
                    <a:pt x="656" y="1600"/>
                  </a:lnTo>
                  <a:lnTo>
                    <a:pt x="155" y="1600"/>
                  </a:lnTo>
                  <a:cubicBezTo>
                    <a:pt x="72" y="1600"/>
                    <a:pt x="1" y="1671"/>
                    <a:pt x="1" y="1754"/>
                  </a:cubicBezTo>
                  <a:cubicBezTo>
                    <a:pt x="1" y="1850"/>
                    <a:pt x="72" y="1921"/>
                    <a:pt x="155" y="1921"/>
                  </a:cubicBezTo>
                  <a:lnTo>
                    <a:pt x="739" y="1921"/>
                  </a:lnTo>
                  <a:cubicBezTo>
                    <a:pt x="798" y="1921"/>
                    <a:pt x="846" y="1897"/>
                    <a:pt x="894" y="1838"/>
                  </a:cubicBezTo>
                  <a:lnTo>
                    <a:pt x="1227" y="1219"/>
                  </a:lnTo>
                  <a:lnTo>
                    <a:pt x="1858" y="3040"/>
                  </a:lnTo>
                  <a:cubicBezTo>
                    <a:pt x="1887" y="3110"/>
                    <a:pt x="1951" y="3146"/>
                    <a:pt x="2013" y="3146"/>
                  </a:cubicBezTo>
                  <a:cubicBezTo>
                    <a:pt x="2079" y="3146"/>
                    <a:pt x="2143" y="3107"/>
                    <a:pt x="2168" y="3028"/>
                  </a:cubicBezTo>
                  <a:lnTo>
                    <a:pt x="2763" y="683"/>
                  </a:lnTo>
                  <a:lnTo>
                    <a:pt x="3168" y="1802"/>
                  </a:lnTo>
                  <a:cubicBezTo>
                    <a:pt x="3192" y="1861"/>
                    <a:pt x="3251" y="1909"/>
                    <a:pt x="3311" y="1909"/>
                  </a:cubicBezTo>
                  <a:lnTo>
                    <a:pt x="4287" y="1909"/>
                  </a:lnTo>
                  <a:cubicBezTo>
                    <a:pt x="4370" y="1909"/>
                    <a:pt x="4442" y="1838"/>
                    <a:pt x="4442" y="1742"/>
                  </a:cubicBezTo>
                  <a:cubicBezTo>
                    <a:pt x="4466" y="1671"/>
                    <a:pt x="4382" y="1600"/>
                    <a:pt x="4299" y="1600"/>
                  </a:cubicBezTo>
                  <a:lnTo>
                    <a:pt x="3454" y="1600"/>
                  </a:lnTo>
                  <a:lnTo>
                    <a:pt x="2894" y="111"/>
                  </a:lnTo>
                  <a:cubicBezTo>
                    <a:pt x="2865" y="37"/>
                    <a:pt x="2804" y="1"/>
                    <a:pt x="2742"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268" name="Google Shape;9741;p66"/>
            <p:cNvSpPr/>
            <p:nvPr/>
          </p:nvSpPr>
          <p:spPr>
            <a:xfrm>
              <a:off x="8079074" y="3574928"/>
              <a:ext cx="141882" cy="10257"/>
            </a:xfrm>
            <a:custGeom>
              <a:avLst/>
              <a:rect l="l" t="t" r="r" b="b"/>
              <a:pathLst>
                <a:path w="4454" h="322">
                  <a:moveTo>
                    <a:pt x="167" y="0"/>
                  </a:moveTo>
                  <a:cubicBezTo>
                    <a:pt x="72" y="0"/>
                    <a:pt x="1" y="72"/>
                    <a:pt x="1" y="155"/>
                  </a:cubicBezTo>
                  <a:cubicBezTo>
                    <a:pt x="1" y="250"/>
                    <a:pt x="72" y="322"/>
                    <a:pt x="167" y="322"/>
                  </a:cubicBezTo>
                  <a:lnTo>
                    <a:pt x="4287" y="322"/>
                  </a:lnTo>
                  <a:cubicBezTo>
                    <a:pt x="4370" y="322"/>
                    <a:pt x="4454" y="250"/>
                    <a:pt x="4454" y="155"/>
                  </a:cubicBezTo>
                  <a:cubicBezTo>
                    <a:pt x="4454" y="72"/>
                    <a:pt x="4370" y="0"/>
                    <a:pt x="4287" y="0"/>
                  </a:cubicBezTo>
                  <a:lnTo>
                    <a:pt x="167" y="0"/>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269" name="Google Shape;9742;p66"/>
            <p:cNvSpPr/>
            <p:nvPr/>
          </p:nvSpPr>
          <p:spPr>
            <a:xfrm>
              <a:off x="8079074" y="3619685"/>
              <a:ext cx="141882" cy="10640"/>
            </a:xfrm>
            <a:custGeom>
              <a:avLst/>
              <a:rect l="l" t="t" r="r" b="b"/>
              <a:pathLst>
                <a:path w="4454" h="334">
                  <a:moveTo>
                    <a:pt x="167" y="0"/>
                  </a:moveTo>
                  <a:cubicBezTo>
                    <a:pt x="72" y="0"/>
                    <a:pt x="1" y="84"/>
                    <a:pt x="1" y="167"/>
                  </a:cubicBezTo>
                  <a:cubicBezTo>
                    <a:pt x="1" y="262"/>
                    <a:pt x="72" y="334"/>
                    <a:pt x="167" y="334"/>
                  </a:cubicBezTo>
                  <a:lnTo>
                    <a:pt x="4287" y="334"/>
                  </a:lnTo>
                  <a:cubicBezTo>
                    <a:pt x="4370" y="334"/>
                    <a:pt x="4454" y="262"/>
                    <a:pt x="4454" y="167"/>
                  </a:cubicBezTo>
                  <a:cubicBezTo>
                    <a:pt x="4454" y="84"/>
                    <a:pt x="4370" y="0"/>
                    <a:pt x="4287" y="0"/>
                  </a:cubicBezTo>
                  <a:lnTo>
                    <a:pt x="167" y="0"/>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sp>
        <p:nvSpPr>
          <p:cNvPr id="270" name="Google Shape;9743;p66"/>
          <p:cNvSpPr/>
          <p:nvPr/>
        </p:nvSpPr>
        <p:spPr>
          <a:xfrm>
            <a:off x="8980432" y="4997172"/>
            <a:ext cx="223304" cy="351201"/>
          </a:xfrm>
          <a:custGeom>
            <a:avLst/>
            <a:rect l="l" t="t" r="r" b="b"/>
            <a:pathLst>
              <a:path w="7010" h="11025">
                <a:moveTo>
                  <a:pt x="6315" y="319"/>
                </a:moveTo>
                <a:cubicBezTo>
                  <a:pt x="6422" y="319"/>
                  <a:pt x="6507" y="389"/>
                  <a:pt x="6540" y="499"/>
                </a:cubicBezTo>
                <a:cubicBezTo>
                  <a:pt x="6552" y="618"/>
                  <a:pt x="6480" y="726"/>
                  <a:pt x="6361" y="749"/>
                </a:cubicBezTo>
                <a:cubicBezTo>
                  <a:pt x="5944" y="821"/>
                  <a:pt x="5456" y="857"/>
                  <a:pt x="5040" y="880"/>
                </a:cubicBezTo>
                <a:cubicBezTo>
                  <a:pt x="5075" y="821"/>
                  <a:pt x="5123" y="761"/>
                  <a:pt x="5159" y="666"/>
                </a:cubicBezTo>
                <a:lnTo>
                  <a:pt x="5159" y="583"/>
                </a:lnTo>
                <a:cubicBezTo>
                  <a:pt x="5159" y="547"/>
                  <a:pt x="5171" y="499"/>
                  <a:pt x="5159" y="452"/>
                </a:cubicBezTo>
                <a:cubicBezTo>
                  <a:pt x="5528" y="428"/>
                  <a:pt x="5909" y="380"/>
                  <a:pt x="6290" y="321"/>
                </a:cubicBezTo>
                <a:cubicBezTo>
                  <a:pt x="6298" y="320"/>
                  <a:pt x="6307" y="319"/>
                  <a:pt x="6315" y="319"/>
                </a:cubicBezTo>
                <a:close/>
                <a:moveTo>
                  <a:pt x="4631" y="317"/>
                </a:moveTo>
                <a:cubicBezTo>
                  <a:pt x="4808" y="317"/>
                  <a:pt x="4912" y="511"/>
                  <a:pt x="4801" y="654"/>
                </a:cubicBezTo>
                <a:cubicBezTo>
                  <a:pt x="4766" y="702"/>
                  <a:pt x="4706" y="737"/>
                  <a:pt x="4671" y="749"/>
                </a:cubicBezTo>
                <a:cubicBezTo>
                  <a:pt x="4230" y="821"/>
                  <a:pt x="3254" y="928"/>
                  <a:pt x="2658" y="928"/>
                </a:cubicBezTo>
                <a:cubicBezTo>
                  <a:pt x="2015" y="928"/>
                  <a:pt x="1134" y="833"/>
                  <a:pt x="646" y="749"/>
                </a:cubicBezTo>
                <a:cubicBezTo>
                  <a:pt x="527" y="726"/>
                  <a:pt x="456" y="618"/>
                  <a:pt x="480" y="499"/>
                </a:cubicBezTo>
                <a:cubicBezTo>
                  <a:pt x="503" y="392"/>
                  <a:pt x="587" y="321"/>
                  <a:pt x="694" y="321"/>
                </a:cubicBezTo>
                <a:cubicBezTo>
                  <a:pt x="781" y="321"/>
                  <a:pt x="1514" y="490"/>
                  <a:pt x="2639" y="490"/>
                </a:cubicBezTo>
                <a:cubicBezTo>
                  <a:pt x="3201" y="490"/>
                  <a:pt x="3861" y="448"/>
                  <a:pt x="4587" y="321"/>
                </a:cubicBezTo>
                <a:cubicBezTo>
                  <a:pt x="4602" y="318"/>
                  <a:pt x="4617" y="317"/>
                  <a:pt x="4631" y="317"/>
                </a:cubicBezTo>
                <a:close/>
                <a:moveTo>
                  <a:pt x="1456" y="1178"/>
                </a:moveTo>
                <a:cubicBezTo>
                  <a:pt x="1962" y="1228"/>
                  <a:pt x="2377" y="1242"/>
                  <a:pt x="2698" y="1242"/>
                </a:cubicBezTo>
                <a:cubicBezTo>
                  <a:pt x="3149" y="1242"/>
                  <a:pt x="3415" y="1214"/>
                  <a:pt x="3492" y="1214"/>
                </a:cubicBezTo>
                <a:cubicBezTo>
                  <a:pt x="3551" y="1220"/>
                  <a:pt x="3611" y="1220"/>
                  <a:pt x="3670" y="1220"/>
                </a:cubicBezTo>
                <a:cubicBezTo>
                  <a:pt x="3730" y="1220"/>
                  <a:pt x="3789" y="1220"/>
                  <a:pt x="3849" y="1226"/>
                </a:cubicBezTo>
                <a:lnTo>
                  <a:pt x="3849" y="2226"/>
                </a:lnTo>
                <a:lnTo>
                  <a:pt x="1456" y="2226"/>
                </a:lnTo>
                <a:lnTo>
                  <a:pt x="1456" y="1178"/>
                </a:lnTo>
                <a:close/>
                <a:moveTo>
                  <a:pt x="5540" y="1178"/>
                </a:moveTo>
                <a:lnTo>
                  <a:pt x="5540" y="2226"/>
                </a:lnTo>
                <a:lnTo>
                  <a:pt x="4170" y="2226"/>
                </a:lnTo>
                <a:lnTo>
                  <a:pt x="4170" y="1238"/>
                </a:lnTo>
                <a:cubicBezTo>
                  <a:pt x="4270" y="1243"/>
                  <a:pt x="4373" y="1245"/>
                  <a:pt x="4479" y="1245"/>
                </a:cubicBezTo>
                <a:cubicBezTo>
                  <a:pt x="4854" y="1245"/>
                  <a:pt x="5251" y="1215"/>
                  <a:pt x="5540" y="1178"/>
                </a:cubicBezTo>
                <a:close/>
                <a:moveTo>
                  <a:pt x="3861" y="2547"/>
                </a:moveTo>
                <a:lnTo>
                  <a:pt x="3861" y="3083"/>
                </a:lnTo>
                <a:lnTo>
                  <a:pt x="1468" y="3083"/>
                </a:lnTo>
                <a:lnTo>
                  <a:pt x="1468" y="2547"/>
                </a:lnTo>
                <a:lnTo>
                  <a:pt x="3861" y="2547"/>
                </a:lnTo>
                <a:close/>
                <a:moveTo>
                  <a:pt x="5540" y="2547"/>
                </a:moveTo>
                <a:lnTo>
                  <a:pt x="5540" y="3083"/>
                </a:lnTo>
                <a:lnTo>
                  <a:pt x="4170" y="3083"/>
                </a:lnTo>
                <a:lnTo>
                  <a:pt x="4170" y="2547"/>
                </a:lnTo>
                <a:lnTo>
                  <a:pt x="5540" y="2547"/>
                </a:lnTo>
                <a:close/>
                <a:moveTo>
                  <a:pt x="5540" y="3404"/>
                </a:moveTo>
                <a:lnTo>
                  <a:pt x="5540" y="5214"/>
                </a:lnTo>
                <a:cubicBezTo>
                  <a:pt x="5540" y="5929"/>
                  <a:pt x="4956" y="6417"/>
                  <a:pt x="4335" y="6417"/>
                </a:cubicBezTo>
                <a:cubicBezTo>
                  <a:pt x="4139" y="6417"/>
                  <a:pt x="3940" y="6368"/>
                  <a:pt x="3754" y="6262"/>
                </a:cubicBezTo>
                <a:cubicBezTo>
                  <a:pt x="3992" y="6000"/>
                  <a:pt x="4170" y="5607"/>
                  <a:pt x="4170" y="5214"/>
                </a:cubicBezTo>
                <a:lnTo>
                  <a:pt x="4170" y="3404"/>
                </a:lnTo>
                <a:lnTo>
                  <a:pt x="5540" y="3404"/>
                </a:lnTo>
                <a:close/>
                <a:moveTo>
                  <a:pt x="2777" y="6738"/>
                </a:moveTo>
                <a:lnTo>
                  <a:pt x="2777" y="10096"/>
                </a:lnTo>
                <a:lnTo>
                  <a:pt x="2551" y="10096"/>
                </a:lnTo>
                <a:lnTo>
                  <a:pt x="2551" y="6738"/>
                </a:lnTo>
                <a:lnTo>
                  <a:pt x="2777" y="6738"/>
                </a:lnTo>
                <a:close/>
                <a:moveTo>
                  <a:pt x="2980" y="10429"/>
                </a:moveTo>
                <a:lnTo>
                  <a:pt x="3087" y="10703"/>
                </a:lnTo>
                <a:lnTo>
                  <a:pt x="2242" y="10703"/>
                </a:lnTo>
                <a:lnTo>
                  <a:pt x="2349" y="10429"/>
                </a:lnTo>
                <a:lnTo>
                  <a:pt x="2980" y="10429"/>
                </a:lnTo>
                <a:close/>
                <a:moveTo>
                  <a:pt x="4682" y="10429"/>
                </a:moveTo>
                <a:lnTo>
                  <a:pt x="4790" y="10703"/>
                </a:lnTo>
                <a:lnTo>
                  <a:pt x="3956" y="10703"/>
                </a:lnTo>
                <a:lnTo>
                  <a:pt x="4051" y="10429"/>
                </a:lnTo>
                <a:lnTo>
                  <a:pt x="4682" y="10429"/>
                </a:lnTo>
                <a:close/>
                <a:moveTo>
                  <a:pt x="6341" y="0"/>
                </a:moveTo>
                <a:cubicBezTo>
                  <a:pt x="6305" y="0"/>
                  <a:pt x="6268" y="4"/>
                  <a:pt x="6230" y="11"/>
                </a:cubicBezTo>
                <a:cubicBezTo>
                  <a:pt x="5814" y="83"/>
                  <a:pt x="5397" y="130"/>
                  <a:pt x="4980" y="154"/>
                </a:cubicBezTo>
                <a:cubicBezTo>
                  <a:pt x="4882" y="66"/>
                  <a:pt x="4752" y="2"/>
                  <a:pt x="4616" y="2"/>
                </a:cubicBezTo>
                <a:cubicBezTo>
                  <a:pt x="4587" y="2"/>
                  <a:pt x="4557" y="5"/>
                  <a:pt x="4528" y="11"/>
                </a:cubicBezTo>
                <a:cubicBezTo>
                  <a:pt x="3903" y="118"/>
                  <a:pt x="3277" y="172"/>
                  <a:pt x="2652" y="172"/>
                </a:cubicBezTo>
                <a:cubicBezTo>
                  <a:pt x="2027" y="172"/>
                  <a:pt x="1402" y="118"/>
                  <a:pt x="777" y="11"/>
                </a:cubicBezTo>
                <a:cubicBezTo>
                  <a:pt x="741" y="4"/>
                  <a:pt x="706" y="0"/>
                  <a:pt x="672" y="0"/>
                </a:cubicBezTo>
                <a:cubicBezTo>
                  <a:pt x="274" y="0"/>
                  <a:pt x="0" y="483"/>
                  <a:pt x="241" y="845"/>
                </a:cubicBezTo>
                <a:cubicBezTo>
                  <a:pt x="420" y="1095"/>
                  <a:pt x="658" y="1059"/>
                  <a:pt x="1134" y="1142"/>
                </a:cubicBezTo>
                <a:lnTo>
                  <a:pt x="1134" y="4024"/>
                </a:lnTo>
                <a:cubicBezTo>
                  <a:pt x="1134" y="4119"/>
                  <a:pt x="1218" y="4190"/>
                  <a:pt x="1301" y="4190"/>
                </a:cubicBezTo>
                <a:cubicBezTo>
                  <a:pt x="1396" y="4190"/>
                  <a:pt x="1468" y="4119"/>
                  <a:pt x="1468" y="4024"/>
                </a:cubicBezTo>
                <a:lnTo>
                  <a:pt x="1468" y="3416"/>
                </a:lnTo>
                <a:lnTo>
                  <a:pt x="3861" y="3416"/>
                </a:lnTo>
                <a:cubicBezTo>
                  <a:pt x="3849" y="5452"/>
                  <a:pt x="3885" y="5274"/>
                  <a:pt x="3801" y="5583"/>
                </a:cubicBezTo>
                <a:cubicBezTo>
                  <a:pt x="3620" y="6164"/>
                  <a:pt x="3154" y="6426"/>
                  <a:pt x="2686" y="6426"/>
                </a:cubicBezTo>
                <a:cubicBezTo>
                  <a:pt x="2079" y="6426"/>
                  <a:pt x="1468" y="5986"/>
                  <a:pt x="1468" y="5226"/>
                </a:cubicBezTo>
                <a:lnTo>
                  <a:pt x="1468" y="4893"/>
                </a:lnTo>
                <a:cubicBezTo>
                  <a:pt x="1468" y="4798"/>
                  <a:pt x="1384" y="4726"/>
                  <a:pt x="1301" y="4726"/>
                </a:cubicBezTo>
                <a:cubicBezTo>
                  <a:pt x="1206" y="4726"/>
                  <a:pt x="1134" y="4798"/>
                  <a:pt x="1134" y="4893"/>
                </a:cubicBezTo>
                <a:lnTo>
                  <a:pt x="1134" y="5214"/>
                </a:lnTo>
                <a:cubicBezTo>
                  <a:pt x="1134" y="5881"/>
                  <a:pt x="1575" y="6476"/>
                  <a:pt x="2218" y="6679"/>
                </a:cubicBezTo>
                <a:lnTo>
                  <a:pt x="2218" y="10096"/>
                </a:lnTo>
                <a:cubicBezTo>
                  <a:pt x="2146" y="10096"/>
                  <a:pt x="2087" y="10143"/>
                  <a:pt x="2075" y="10203"/>
                </a:cubicBezTo>
                <a:lnTo>
                  <a:pt x="1861" y="10810"/>
                </a:lnTo>
                <a:cubicBezTo>
                  <a:pt x="1837" y="10917"/>
                  <a:pt x="1908" y="11024"/>
                  <a:pt x="2015" y="11024"/>
                </a:cubicBezTo>
                <a:lnTo>
                  <a:pt x="3313" y="11024"/>
                </a:lnTo>
                <a:cubicBezTo>
                  <a:pt x="3408" y="11024"/>
                  <a:pt x="3504" y="10917"/>
                  <a:pt x="3456" y="10810"/>
                </a:cubicBezTo>
                <a:lnTo>
                  <a:pt x="3254" y="10203"/>
                </a:lnTo>
                <a:cubicBezTo>
                  <a:pt x="3230" y="10143"/>
                  <a:pt x="3158" y="10096"/>
                  <a:pt x="3099" y="10096"/>
                </a:cubicBezTo>
                <a:lnTo>
                  <a:pt x="3099" y="6679"/>
                </a:lnTo>
                <a:cubicBezTo>
                  <a:pt x="3254" y="6631"/>
                  <a:pt x="3385" y="6572"/>
                  <a:pt x="3516" y="6476"/>
                </a:cubicBezTo>
                <a:cubicBezTo>
                  <a:pt x="3647" y="6572"/>
                  <a:pt x="3789" y="6631"/>
                  <a:pt x="3932" y="6679"/>
                </a:cubicBezTo>
                <a:lnTo>
                  <a:pt x="3932" y="10096"/>
                </a:lnTo>
                <a:cubicBezTo>
                  <a:pt x="3861" y="10096"/>
                  <a:pt x="3801" y="10143"/>
                  <a:pt x="3789" y="10203"/>
                </a:cubicBezTo>
                <a:lnTo>
                  <a:pt x="3575" y="10810"/>
                </a:lnTo>
                <a:cubicBezTo>
                  <a:pt x="3528" y="10917"/>
                  <a:pt x="3623" y="11024"/>
                  <a:pt x="3730" y="11024"/>
                </a:cubicBezTo>
                <a:lnTo>
                  <a:pt x="5016" y="11024"/>
                </a:lnTo>
                <a:cubicBezTo>
                  <a:pt x="5123" y="11024"/>
                  <a:pt x="5218" y="10917"/>
                  <a:pt x="5171" y="10810"/>
                </a:cubicBezTo>
                <a:lnTo>
                  <a:pt x="4956" y="10203"/>
                </a:lnTo>
                <a:cubicBezTo>
                  <a:pt x="4921" y="10096"/>
                  <a:pt x="4813" y="10096"/>
                  <a:pt x="4813" y="10096"/>
                </a:cubicBezTo>
                <a:lnTo>
                  <a:pt x="4813" y="8429"/>
                </a:lnTo>
                <a:cubicBezTo>
                  <a:pt x="4813" y="8346"/>
                  <a:pt x="4742" y="8262"/>
                  <a:pt x="4647" y="8262"/>
                </a:cubicBezTo>
                <a:cubicBezTo>
                  <a:pt x="4563" y="8262"/>
                  <a:pt x="4480" y="8346"/>
                  <a:pt x="4480" y="8429"/>
                </a:cubicBezTo>
                <a:lnTo>
                  <a:pt x="4480" y="10096"/>
                </a:lnTo>
                <a:lnTo>
                  <a:pt x="4266" y="10096"/>
                </a:lnTo>
                <a:lnTo>
                  <a:pt x="4266" y="6738"/>
                </a:lnTo>
                <a:lnTo>
                  <a:pt x="4480" y="6738"/>
                </a:lnTo>
                <a:lnTo>
                  <a:pt x="4480" y="7643"/>
                </a:lnTo>
                <a:cubicBezTo>
                  <a:pt x="4480" y="7726"/>
                  <a:pt x="4563" y="7810"/>
                  <a:pt x="4647" y="7810"/>
                </a:cubicBezTo>
                <a:cubicBezTo>
                  <a:pt x="4742" y="7810"/>
                  <a:pt x="4813" y="7726"/>
                  <a:pt x="4813" y="7643"/>
                </a:cubicBezTo>
                <a:lnTo>
                  <a:pt x="4813" y="6679"/>
                </a:lnTo>
                <a:cubicBezTo>
                  <a:pt x="5456" y="6476"/>
                  <a:pt x="5897" y="5881"/>
                  <a:pt x="5897" y="5214"/>
                </a:cubicBezTo>
                <a:lnTo>
                  <a:pt x="5897" y="1118"/>
                </a:lnTo>
                <a:cubicBezTo>
                  <a:pt x="6373" y="1059"/>
                  <a:pt x="6611" y="1083"/>
                  <a:pt x="6790" y="821"/>
                </a:cubicBezTo>
                <a:cubicBezTo>
                  <a:pt x="7009" y="481"/>
                  <a:pt x="6754" y="0"/>
                  <a:pt x="6341" y="0"/>
                </a:cubicBezTo>
                <a:close/>
              </a:path>
            </a:pathLst>
          </a:custGeom>
          <a:solidFill>
            <a:schemeClr val="accent1"/>
          </a:solidFill>
          <a:ln>
            <a:noFill/>
          </a:ln>
        </p:spPr>
        <p:txBody>
          <a:bodyPr wrap="square" lIns="91425" tIns="91425" rIns="91425" bIns="91425" anchor="ctr">
            <a:noAutofit/>
          </a:bodyPr>
          <a:lstStyle/>
          <a:p>
            <a:pPr marL="0" indent="0" algn="l" rtl="0">
              <a:spcBef>
                <a:spcPts val="0"/>
              </a:spcBef>
              <a:spcAft>
                <a:spcPts val="0"/>
              </a:spcAft>
              <a:buNone/>
            </a:pPr>
          </a:p>
        </p:txBody>
      </p:sp>
      <p:grpSp>
        <p:nvGrpSpPr>
          <p:cNvPr id="271" name="Google Shape;9744;p66"/>
          <p:cNvGrpSpPr/>
          <p:nvPr/>
        </p:nvGrpSpPr>
        <p:grpSpPr>
          <a:xfrm>
            <a:off x="8507194" y="4997459"/>
            <a:ext cx="281057" cy="351010"/>
            <a:chOff x="7141900" y="3349204"/>
            <a:chExt cx="281057" cy="351010"/>
          </a:xfrm>
          <a:solidFill>
            <a:schemeClr val="accent1"/>
          </a:solidFill>
        </p:grpSpPr>
        <p:sp>
          <p:nvSpPr>
            <p:cNvPr id="272" name="Google Shape;9745;p66"/>
            <p:cNvSpPr/>
            <p:nvPr/>
          </p:nvSpPr>
          <p:spPr>
            <a:xfrm>
              <a:off x="7191944" y="3636186"/>
              <a:ext cx="66418" cy="37111"/>
            </a:xfrm>
            <a:custGeom>
              <a:avLst/>
              <a:rect l="l" t="t" r="r" b="b"/>
              <a:pathLst>
                <a:path w="2085" h="1165">
                  <a:moveTo>
                    <a:pt x="594" y="0"/>
                  </a:moveTo>
                  <a:cubicBezTo>
                    <a:pt x="326" y="0"/>
                    <a:pt x="141" y="66"/>
                    <a:pt x="132" y="66"/>
                  </a:cubicBezTo>
                  <a:cubicBezTo>
                    <a:pt x="49" y="90"/>
                    <a:pt x="1" y="185"/>
                    <a:pt x="25" y="268"/>
                  </a:cubicBezTo>
                  <a:cubicBezTo>
                    <a:pt x="52" y="342"/>
                    <a:pt x="116" y="387"/>
                    <a:pt x="182" y="387"/>
                  </a:cubicBezTo>
                  <a:cubicBezTo>
                    <a:pt x="201" y="387"/>
                    <a:pt x="220" y="383"/>
                    <a:pt x="239" y="375"/>
                  </a:cubicBezTo>
                  <a:cubicBezTo>
                    <a:pt x="253" y="371"/>
                    <a:pt x="394" y="325"/>
                    <a:pt x="594" y="325"/>
                  </a:cubicBezTo>
                  <a:cubicBezTo>
                    <a:pt x="924" y="325"/>
                    <a:pt x="1415" y="448"/>
                    <a:pt x="1763" y="1078"/>
                  </a:cubicBezTo>
                  <a:cubicBezTo>
                    <a:pt x="1778" y="1138"/>
                    <a:pt x="1826" y="1165"/>
                    <a:pt x="1880" y="1165"/>
                  </a:cubicBezTo>
                  <a:cubicBezTo>
                    <a:pt x="1912" y="1165"/>
                    <a:pt x="1946" y="1155"/>
                    <a:pt x="1977" y="1137"/>
                  </a:cubicBezTo>
                  <a:cubicBezTo>
                    <a:pt x="2049" y="1090"/>
                    <a:pt x="2084" y="994"/>
                    <a:pt x="2037" y="911"/>
                  </a:cubicBezTo>
                  <a:cubicBezTo>
                    <a:pt x="1680" y="280"/>
                    <a:pt x="1192" y="78"/>
                    <a:pt x="834" y="18"/>
                  </a:cubicBezTo>
                  <a:cubicBezTo>
                    <a:pt x="749" y="5"/>
                    <a:pt x="668" y="0"/>
                    <a:pt x="594"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273" name="Google Shape;9746;p66"/>
            <p:cNvSpPr/>
            <p:nvPr/>
          </p:nvSpPr>
          <p:spPr>
            <a:xfrm>
              <a:off x="7311432" y="3636886"/>
              <a:ext cx="66386" cy="36538"/>
            </a:xfrm>
            <a:custGeom>
              <a:avLst/>
              <a:rect l="l" t="t" r="r" b="b"/>
              <a:pathLst>
                <a:path w="2084" h="1147">
                  <a:moveTo>
                    <a:pt x="1506" y="0"/>
                  </a:moveTo>
                  <a:cubicBezTo>
                    <a:pt x="1427" y="0"/>
                    <a:pt x="1341" y="6"/>
                    <a:pt x="1251" y="20"/>
                  </a:cubicBezTo>
                  <a:cubicBezTo>
                    <a:pt x="893" y="56"/>
                    <a:pt x="405" y="258"/>
                    <a:pt x="48" y="913"/>
                  </a:cubicBezTo>
                  <a:cubicBezTo>
                    <a:pt x="0" y="984"/>
                    <a:pt x="36" y="1092"/>
                    <a:pt x="108" y="1127"/>
                  </a:cubicBezTo>
                  <a:cubicBezTo>
                    <a:pt x="132" y="1140"/>
                    <a:pt x="161" y="1146"/>
                    <a:pt x="190" y="1146"/>
                  </a:cubicBezTo>
                  <a:cubicBezTo>
                    <a:pt x="244" y="1146"/>
                    <a:pt x="298" y="1122"/>
                    <a:pt x="322" y="1068"/>
                  </a:cubicBezTo>
                  <a:cubicBezTo>
                    <a:pt x="666" y="445"/>
                    <a:pt x="1145" y="318"/>
                    <a:pt x="1474" y="318"/>
                  </a:cubicBezTo>
                  <a:cubicBezTo>
                    <a:pt x="1680" y="318"/>
                    <a:pt x="1827" y="368"/>
                    <a:pt x="1846" y="377"/>
                  </a:cubicBezTo>
                  <a:cubicBezTo>
                    <a:pt x="1862" y="381"/>
                    <a:pt x="1879" y="383"/>
                    <a:pt x="1894" y="383"/>
                  </a:cubicBezTo>
                  <a:cubicBezTo>
                    <a:pt x="1969" y="383"/>
                    <a:pt x="2031" y="339"/>
                    <a:pt x="2060" y="270"/>
                  </a:cubicBezTo>
                  <a:cubicBezTo>
                    <a:pt x="2084" y="175"/>
                    <a:pt x="2036" y="91"/>
                    <a:pt x="1953" y="56"/>
                  </a:cubicBezTo>
                  <a:cubicBezTo>
                    <a:pt x="1935" y="56"/>
                    <a:pt x="1758" y="0"/>
                    <a:pt x="1506"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274" name="Google Shape;9747;p66"/>
            <p:cNvSpPr/>
            <p:nvPr/>
          </p:nvSpPr>
          <p:spPr>
            <a:xfrm>
              <a:off x="7141900" y="3349204"/>
              <a:ext cx="281057" cy="351010"/>
            </a:xfrm>
            <a:custGeom>
              <a:avLst/>
              <a:rect l="l" t="t" r="r" b="b"/>
              <a:pathLst>
                <a:path w="8823" h="11019">
                  <a:moveTo>
                    <a:pt x="4492" y="1"/>
                  </a:moveTo>
                  <a:cubicBezTo>
                    <a:pt x="3595" y="1"/>
                    <a:pt x="2879" y="679"/>
                    <a:pt x="2774" y="1550"/>
                  </a:cubicBezTo>
                  <a:lnTo>
                    <a:pt x="2512" y="3955"/>
                  </a:lnTo>
                  <a:cubicBezTo>
                    <a:pt x="2512" y="4050"/>
                    <a:pt x="2572" y="4122"/>
                    <a:pt x="2655" y="4134"/>
                  </a:cubicBezTo>
                  <a:cubicBezTo>
                    <a:pt x="2751" y="4134"/>
                    <a:pt x="2822" y="4074"/>
                    <a:pt x="2834" y="3991"/>
                  </a:cubicBezTo>
                  <a:lnTo>
                    <a:pt x="3108" y="1574"/>
                  </a:lnTo>
                  <a:cubicBezTo>
                    <a:pt x="3179" y="859"/>
                    <a:pt x="3775" y="312"/>
                    <a:pt x="4489" y="312"/>
                  </a:cubicBezTo>
                  <a:cubicBezTo>
                    <a:pt x="5239" y="312"/>
                    <a:pt x="5811" y="871"/>
                    <a:pt x="5894" y="1574"/>
                  </a:cubicBezTo>
                  <a:lnTo>
                    <a:pt x="6382" y="5896"/>
                  </a:lnTo>
                  <a:cubicBezTo>
                    <a:pt x="6406" y="6170"/>
                    <a:pt x="6584" y="6396"/>
                    <a:pt x="6846" y="6503"/>
                  </a:cubicBezTo>
                  <a:cubicBezTo>
                    <a:pt x="7894" y="6908"/>
                    <a:pt x="8430" y="8170"/>
                    <a:pt x="7858" y="9134"/>
                  </a:cubicBezTo>
                  <a:cubicBezTo>
                    <a:pt x="7585" y="9587"/>
                    <a:pt x="7168" y="9837"/>
                    <a:pt x="6561" y="9908"/>
                  </a:cubicBezTo>
                  <a:cubicBezTo>
                    <a:pt x="6322" y="9944"/>
                    <a:pt x="6132" y="10027"/>
                    <a:pt x="5977" y="10194"/>
                  </a:cubicBezTo>
                  <a:cubicBezTo>
                    <a:pt x="5668" y="10521"/>
                    <a:pt x="5072" y="10685"/>
                    <a:pt x="4478" y="10685"/>
                  </a:cubicBezTo>
                  <a:cubicBezTo>
                    <a:pt x="3885" y="10685"/>
                    <a:pt x="3292" y="10521"/>
                    <a:pt x="2989" y="10194"/>
                  </a:cubicBezTo>
                  <a:cubicBezTo>
                    <a:pt x="2834" y="10039"/>
                    <a:pt x="2632" y="9944"/>
                    <a:pt x="2405" y="9908"/>
                  </a:cubicBezTo>
                  <a:cubicBezTo>
                    <a:pt x="1798" y="9837"/>
                    <a:pt x="1381" y="9587"/>
                    <a:pt x="1108" y="9134"/>
                  </a:cubicBezTo>
                  <a:cubicBezTo>
                    <a:pt x="548" y="8170"/>
                    <a:pt x="1072" y="6908"/>
                    <a:pt x="2120" y="6503"/>
                  </a:cubicBezTo>
                  <a:cubicBezTo>
                    <a:pt x="2382" y="6396"/>
                    <a:pt x="2560" y="6158"/>
                    <a:pt x="2584" y="5896"/>
                  </a:cubicBezTo>
                  <a:lnTo>
                    <a:pt x="2703" y="4824"/>
                  </a:lnTo>
                  <a:cubicBezTo>
                    <a:pt x="2703" y="4729"/>
                    <a:pt x="2643" y="4658"/>
                    <a:pt x="2560" y="4646"/>
                  </a:cubicBezTo>
                  <a:cubicBezTo>
                    <a:pt x="2465" y="4646"/>
                    <a:pt x="2393" y="4705"/>
                    <a:pt x="2382" y="4789"/>
                  </a:cubicBezTo>
                  <a:lnTo>
                    <a:pt x="2262" y="5860"/>
                  </a:lnTo>
                  <a:cubicBezTo>
                    <a:pt x="2239" y="6027"/>
                    <a:pt x="2155" y="6146"/>
                    <a:pt x="2001" y="6205"/>
                  </a:cubicBezTo>
                  <a:cubicBezTo>
                    <a:pt x="0" y="6979"/>
                    <a:pt x="60" y="9956"/>
                    <a:pt x="2382" y="10242"/>
                  </a:cubicBezTo>
                  <a:cubicBezTo>
                    <a:pt x="2524" y="10253"/>
                    <a:pt x="2655" y="10313"/>
                    <a:pt x="2751" y="10420"/>
                  </a:cubicBezTo>
                  <a:cubicBezTo>
                    <a:pt x="3120" y="10819"/>
                    <a:pt x="3801" y="11018"/>
                    <a:pt x="4483" y="11018"/>
                  </a:cubicBezTo>
                  <a:cubicBezTo>
                    <a:pt x="5165" y="11018"/>
                    <a:pt x="5846" y="10819"/>
                    <a:pt x="6215" y="10420"/>
                  </a:cubicBezTo>
                  <a:cubicBezTo>
                    <a:pt x="6311" y="10325"/>
                    <a:pt x="6442" y="10253"/>
                    <a:pt x="6584" y="10242"/>
                  </a:cubicBezTo>
                  <a:cubicBezTo>
                    <a:pt x="8287" y="10039"/>
                    <a:pt x="8823" y="8348"/>
                    <a:pt x="8097" y="7158"/>
                  </a:cubicBezTo>
                  <a:cubicBezTo>
                    <a:pt x="7811" y="6705"/>
                    <a:pt x="7442" y="6384"/>
                    <a:pt x="6965" y="6205"/>
                  </a:cubicBezTo>
                  <a:cubicBezTo>
                    <a:pt x="6823" y="6146"/>
                    <a:pt x="6727" y="6027"/>
                    <a:pt x="6703" y="5860"/>
                  </a:cubicBezTo>
                  <a:lnTo>
                    <a:pt x="6215" y="1550"/>
                  </a:lnTo>
                  <a:cubicBezTo>
                    <a:pt x="6108" y="693"/>
                    <a:pt x="5418" y="26"/>
                    <a:pt x="4560" y="2"/>
                  </a:cubicBezTo>
                  <a:cubicBezTo>
                    <a:pt x="4537" y="1"/>
                    <a:pt x="4514" y="1"/>
                    <a:pt x="4492"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grpSp>
        <p:nvGrpSpPr>
          <p:cNvPr id="275" name="Google Shape;9748;p66"/>
          <p:cNvGrpSpPr/>
          <p:nvPr/>
        </p:nvGrpSpPr>
        <p:grpSpPr>
          <a:xfrm>
            <a:off x="6679482" y="4998287"/>
            <a:ext cx="363752" cy="353113"/>
            <a:chOff x="5314188" y="3350032"/>
            <a:chExt cx="363752" cy="353113"/>
          </a:xfrm>
          <a:solidFill>
            <a:schemeClr val="accent1"/>
          </a:solidFill>
        </p:grpSpPr>
        <p:sp>
          <p:nvSpPr>
            <p:cNvPr id="276" name="Google Shape;9749;p66"/>
            <p:cNvSpPr/>
            <p:nvPr/>
          </p:nvSpPr>
          <p:spPr>
            <a:xfrm>
              <a:off x="5314188" y="3350032"/>
              <a:ext cx="363752" cy="353113"/>
            </a:xfrm>
            <a:custGeom>
              <a:avLst/>
              <a:rect l="l" t="t" r="r" b="b"/>
              <a:pathLst>
                <a:path w="11419" h="11085">
                  <a:moveTo>
                    <a:pt x="8334" y="2667"/>
                  </a:moveTo>
                  <a:cubicBezTo>
                    <a:pt x="8394" y="2667"/>
                    <a:pt x="8453" y="2727"/>
                    <a:pt x="8453" y="2786"/>
                  </a:cubicBezTo>
                  <a:lnTo>
                    <a:pt x="8453" y="2869"/>
                  </a:lnTo>
                  <a:cubicBezTo>
                    <a:pt x="8453" y="2929"/>
                    <a:pt x="8394" y="2988"/>
                    <a:pt x="8334" y="2988"/>
                  </a:cubicBezTo>
                  <a:lnTo>
                    <a:pt x="6846" y="2988"/>
                  </a:lnTo>
                  <a:cubicBezTo>
                    <a:pt x="6787" y="2988"/>
                    <a:pt x="6727" y="2953"/>
                    <a:pt x="6727" y="2869"/>
                  </a:cubicBezTo>
                  <a:lnTo>
                    <a:pt x="6727" y="2786"/>
                  </a:lnTo>
                  <a:cubicBezTo>
                    <a:pt x="6727" y="2727"/>
                    <a:pt x="6787" y="2667"/>
                    <a:pt x="6846" y="2667"/>
                  </a:cubicBezTo>
                  <a:lnTo>
                    <a:pt x="8334" y="2667"/>
                  </a:lnTo>
                  <a:close/>
                  <a:moveTo>
                    <a:pt x="9608" y="3810"/>
                  </a:moveTo>
                  <a:cubicBezTo>
                    <a:pt x="10501" y="3810"/>
                    <a:pt x="10990" y="4858"/>
                    <a:pt x="10442" y="5536"/>
                  </a:cubicBezTo>
                  <a:cubicBezTo>
                    <a:pt x="10406" y="5530"/>
                    <a:pt x="10394" y="5530"/>
                    <a:pt x="10202" y="5530"/>
                  </a:cubicBezTo>
                  <a:cubicBezTo>
                    <a:pt x="10010" y="5530"/>
                    <a:pt x="9638" y="5530"/>
                    <a:pt x="8882" y="5525"/>
                  </a:cubicBezTo>
                  <a:cubicBezTo>
                    <a:pt x="8846" y="5525"/>
                    <a:pt x="8823" y="5525"/>
                    <a:pt x="8799" y="5536"/>
                  </a:cubicBezTo>
                  <a:cubicBezTo>
                    <a:pt x="8239" y="4858"/>
                    <a:pt x="8715" y="3810"/>
                    <a:pt x="9608" y="3810"/>
                  </a:cubicBezTo>
                  <a:close/>
                  <a:moveTo>
                    <a:pt x="4370" y="441"/>
                  </a:moveTo>
                  <a:lnTo>
                    <a:pt x="4953" y="464"/>
                  </a:lnTo>
                  <a:cubicBezTo>
                    <a:pt x="5382" y="464"/>
                    <a:pt x="5739" y="822"/>
                    <a:pt x="5739" y="1250"/>
                  </a:cubicBezTo>
                  <a:lnTo>
                    <a:pt x="5739" y="4941"/>
                  </a:lnTo>
                  <a:cubicBezTo>
                    <a:pt x="5739" y="5370"/>
                    <a:pt x="5382" y="5727"/>
                    <a:pt x="4953" y="5727"/>
                  </a:cubicBezTo>
                  <a:lnTo>
                    <a:pt x="4370" y="5727"/>
                  </a:lnTo>
                  <a:cubicBezTo>
                    <a:pt x="4382" y="5667"/>
                    <a:pt x="4405" y="5620"/>
                    <a:pt x="4405" y="5560"/>
                  </a:cubicBezTo>
                  <a:cubicBezTo>
                    <a:pt x="4393" y="381"/>
                    <a:pt x="4417" y="607"/>
                    <a:pt x="4370" y="441"/>
                  </a:cubicBezTo>
                  <a:close/>
                  <a:moveTo>
                    <a:pt x="10358" y="5870"/>
                  </a:moveTo>
                  <a:cubicBezTo>
                    <a:pt x="10418" y="5870"/>
                    <a:pt x="10478" y="5929"/>
                    <a:pt x="10478" y="5989"/>
                  </a:cubicBezTo>
                  <a:lnTo>
                    <a:pt x="10478" y="6072"/>
                  </a:lnTo>
                  <a:cubicBezTo>
                    <a:pt x="10478" y="6132"/>
                    <a:pt x="10418" y="6191"/>
                    <a:pt x="10358" y="6191"/>
                  </a:cubicBezTo>
                  <a:lnTo>
                    <a:pt x="8870" y="6191"/>
                  </a:lnTo>
                  <a:cubicBezTo>
                    <a:pt x="8811" y="6191"/>
                    <a:pt x="8751" y="6132"/>
                    <a:pt x="8751" y="6072"/>
                  </a:cubicBezTo>
                  <a:lnTo>
                    <a:pt x="8751" y="5989"/>
                  </a:lnTo>
                  <a:cubicBezTo>
                    <a:pt x="8751" y="5929"/>
                    <a:pt x="8811" y="5870"/>
                    <a:pt x="8870" y="5870"/>
                  </a:cubicBezTo>
                  <a:lnTo>
                    <a:pt x="10358" y="5870"/>
                  </a:lnTo>
                  <a:close/>
                  <a:moveTo>
                    <a:pt x="7584" y="0"/>
                  </a:moveTo>
                  <a:cubicBezTo>
                    <a:pt x="6918" y="0"/>
                    <a:pt x="6370" y="643"/>
                    <a:pt x="6370" y="1441"/>
                  </a:cubicBezTo>
                  <a:cubicBezTo>
                    <a:pt x="6370" y="1715"/>
                    <a:pt x="6441" y="2143"/>
                    <a:pt x="6584" y="2441"/>
                  </a:cubicBezTo>
                  <a:cubicBezTo>
                    <a:pt x="6489" y="2512"/>
                    <a:pt x="6406" y="2643"/>
                    <a:pt x="6406" y="2786"/>
                  </a:cubicBezTo>
                  <a:lnTo>
                    <a:pt x="6406" y="2869"/>
                  </a:lnTo>
                  <a:cubicBezTo>
                    <a:pt x="6406" y="3108"/>
                    <a:pt x="6608" y="3322"/>
                    <a:pt x="6858" y="3322"/>
                  </a:cubicBezTo>
                  <a:lnTo>
                    <a:pt x="7441" y="3322"/>
                  </a:lnTo>
                  <a:lnTo>
                    <a:pt x="7441" y="7953"/>
                  </a:lnTo>
                  <a:cubicBezTo>
                    <a:pt x="7441" y="8465"/>
                    <a:pt x="7025" y="8882"/>
                    <a:pt x="6501" y="8882"/>
                  </a:cubicBezTo>
                  <a:lnTo>
                    <a:pt x="5656" y="8882"/>
                  </a:lnTo>
                  <a:cubicBezTo>
                    <a:pt x="5132" y="8882"/>
                    <a:pt x="4715" y="8465"/>
                    <a:pt x="4715" y="7953"/>
                  </a:cubicBezTo>
                  <a:lnTo>
                    <a:pt x="4715" y="6060"/>
                  </a:lnTo>
                  <a:lnTo>
                    <a:pt x="4977" y="6060"/>
                  </a:lnTo>
                  <a:cubicBezTo>
                    <a:pt x="5596" y="6060"/>
                    <a:pt x="6096" y="5548"/>
                    <a:pt x="6096" y="4941"/>
                  </a:cubicBezTo>
                  <a:lnTo>
                    <a:pt x="6096" y="1250"/>
                  </a:lnTo>
                  <a:cubicBezTo>
                    <a:pt x="6096" y="643"/>
                    <a:pt x="5596" y="131"/>
                    <a:pt x="4977" y="131"/>
                  </a:cubicBezTo>
                  <a:lnTo>
                    <a:pt x="4167" y="131"/>
                  </a:lnTo>
                  <a:cubicBezTo>
                    <a:pt x="4060" y="60"/>
                    <a:pt x="3953" y="12"/>
                    <a:pt x="3822" y="12"/>
                  </a:cubicBezTo>
                  <a:lnTo>
                    <a:pt x="2334" y="12"/>
                  </a:lnTo>
                  <a:cubicBezTo>
                    <a:pt x="2250" y="12"/>
                    <a:pt x="2167" y="95"/>
                    <a:pt x="2167" y="179"/>
                  </a:cubicBezTo>
                  <a:cubicBezTo>
                    <a:pt x="2167" y="274"/>
                    <a:pt x="2250" y="345"/>
                    <a:pt x="2334" y="345"/>
                  </a:cubicBezTo>
                  <a:lnTo>
                    <a:pt x="3822" y="345"/>
                  </a:lnTo>
                  <a:cubicBezTo>
                    <a:pt x="4001" y="345"/>
                    <a:pt x="4120" y="488"/>
                    <a:pt x="4120" y="643"/>
                  </a:cubicBezTo>
                  <a:cubicBezTo>
                    <a:pt x="4108" y="6108"/>
                    <a:pt x="4143" y="5596"/>
                    <a:pt x="4072" y="5715"/>
                  </a:cubicBezTo>
                  <a:cubicBezTo>
                    <a:pt x="4012" y="5822"/>
                    <a:pt x="3917" y="5882"/>
                    <a:pt x="3822" y="5882"/>
                  </a:cubicBezTo>
                  <a:lnTo>
                    <a:pt x="1107" y="5882"/>
                  </a:lnTo>
                  <a:cubicBezTo>
                    <a:pt x="679" y="5882"/>
                    <a:pt x="322" y="5525"/>
                    <a:pt x="322" y="5096"/>
                  </a:cubicBezTo>
                  <a:lnTo>
                    <a:pt x="322" y="1167"/>
                  </a:lnTo>
                  <a:cubicBezTo>
                    <a:pt x="322" y="726"/>
                    <a:pt x="679" y="369"/>
                    <a:pt x="1107" y="369"/>
                  </a:cubicBezTo>
                  <a:lnTo>
                    <a:pt x="1524" y="369"/>
                  </a:lnTo>
                  <a:cubicBezTo>
                    <a:pt x="1619" y="369"/>
                    <a:pt x="1691" y="298"/>
                    <a:pt x="1691" y="214"/>
                  </a:cubicBezTo>
                  <a:cubicBezTo>
                    <a:pt x="1691" y="119"/>
                    <a:pt x="1619" y="48"/>
                    <a:pt x="1524" y="48"/>
                  </a:cubicBezTo>
                  <a:lnTo>
                    <a:pt x="1107" y="48"/>
                  </a:lnTo>
                  <a:cubicBezTo>
                    <a:pt x="500" y="48"/>
                    <a:pt x="0" y="548"/>
                    <a:pt x="0" y="1167"/>
                  </a:cubicBezTo>
                  <a:lnTo>
                    <a:pt x="0" y="5108"/>
                  </a:lnTo>
                  <a:cubicBezTo>
                    <a:pt x="0" y="5715"/>
                    <a:pt x="500" y="6227"/>
                    <a:pt x="1107" y="6227"/>
                  </a:cubicBezTo>
                  <a:lnTo>
                    <a:pt x="2048" y="6227"/>
                  </a:lnTo>
                  <a:lnTo>
                    <a:pt x="2048" y="9275"/>
                  </a:lnTo>
                  <a:cubicBezTo>
                    <a:pt x="2048" y="10275"/>
                    <a:pt x="2869" y="11085"/>
                    <a:pt x="3870" y="11085"/>
                  </a:cubicBezTo>
                  <a:lnTo>
                    <a:pt x="7977" y="11085"/>
                  </a:lnTo>
                  <a:cubicBezTo>
                    <a:pt x="8965" y="11085"/>
                    <a:pt x="9787" y="10275"/>
                    <a:pt x="9787" y="9275"/>
                  </a:cubicBezTo>
                  <a:lnTo>
                    <a:pt x="9787" y="6548"/>
                  </a:lnTo>
                  <a:lnTo>
                    <a:pt x="10370" y="6548"/>
                  </a:lnTo>
                  <a:cubicBezTo>
                    <a:pt x="10609" y="6548"/>
                    <a:pt x="10811" y="6358"/>
                    <a:pt x="10811" y="6108"/>
                  </a:cubicBezTo>
                  <a:cubicBezTo>
                    <a:pt x="10811" y="6048"/>
                    <a:pt x="10847" y="5929"/>
                    <a:pt x="10728" y="5763"/>
                  </a:cubicBezTo>
                  <a:cubicBezTo>
                    <a:pt x="11418" y="4810"/>
                    <a:pt x="10763" y="3500"/>
                    <a:pt x="9608" y="3500"/>
                  </a:cubicBezTo>
                  <a:cubicBezTo>
                    <a:pt x="8465" y="3500"/>
                    <a:pt x="7811" y="4810"/>
                    <a:pt x="8525" y="5727"/>
                  </a:cubicBezTo>
                  <a:cubicBezTo>
                    <a:pt x="8406" y="5894"/>
                    <a:pt x="8442" y="6025"/>
                    <a:pt x="8442" y="6072"/>
                  </a:cubicBezTo>
                  <a:cubicBezTo>
                    <a:pt x="8442" y="6310"/>
                    <a:pt x="8632" y="6525"/>
                    <a:pt x="8882" y="6525"/>
                  </a:cubicBezTo>
                  <a:lnTo>
                    <a:pt x="9466" y="6525"/>
                  </a:lnTo>
                  <a:lnTo>
                    <a:pt x="9466" y="9239"/>
                  </a:lnTo>
                  <a:cubicBezTo>
                    <a:pt x="9466" y="10061"/>
                    <a:pt x="8799" y="10728"/>
                    <a:pt x="7977" y="10728"/>
                  </a:cubicBezTo>
                  <a:lnTo>
                    <a:pt x="3858" y="10728"/>
                  </a:lnTo>
                  <a:cubicBezTo>
                    <a:pt x="3036" y="10728"/>
                    <a:pt x="2369" y="10061"/>
                    <a:pt x="2369" y="9239"/>
                  </a:cubicBezTo>
                  <a:lnTo>
                    <a:pt x="2369" y="6191"/>
                  </a:lnTo>
                  <a:lnTo>
                    <a:pt x="3810" y="6191"/>
                  </a:lnTo>
                  <a:cubicBezTo>
                    <a:pt x="3941" y="6191"/>
                    <a:pt x="4060" y="6132"/>
                    <a:pt x="4155" y="6072"/>
                  </a:cubicBezTo>
                  <a:lnTo>
                    <a:pt x="4370" y="6072"/>
                  </a:lnTo>
                  <a:lnTo>
                    <a:pt x="4370" y="7965"/>
                  </a:lnTo>
                  <a:cubicBezTo>
                    <a:pt x="4370" y="8668"/>
                    <a:pt x="4941" y="9227"/>
                    <a:pt x="5644" y="9227"/>
                  </a:cubicBezTo>
                  <a:lnTo>
                    <a:pt x="6489" y="9227"/>
                  </a:lnTo>
                  <a:cubicBezTo>
                    <a:pt x="7191" y="9227"/>
                    <a:pt x="7751" y="8668"/>
                    <a:pt x="7751" y="7965"/>
                  </a:cubicBezTo>
                  <a:lnTo>
                    <a:pt x="7751" y="3334"/>
                  </a:lnTo>
                  <a:lnTo>
                    <a:pt x="8334" y="3334"/>
                  </a:lnTo>
                  <a:cubicBezTo>
                    <a:pt x="8573" y="3334"/>
                    <a:pt x="8775" y="3143"/>
                    <a:pt x="8775" y="2893"/>
                  </a:cubicBezTo>
                  <a:lnTo>
                    <a:pt x="8775" y="2798"/>
                  </a:lnTo>
                  <a:cubicBezTo>
                    <a:pt x="8775" y="2667"/>
                    <a:pt x="8704" y="2548"/>
                    <a:pt x="8596" y="2453"/>
                  </a:cubicBezTo>
                  <a:cubicBezTo>
                    <a:pt x="8692" y="2262"/>
                    <a:pt x="8751" y="2036"/>
                    <a:pt x="8763" y="1905"/>
                  </a:cubicBezTo>
                  <a:cubicBezTo>
                    <a:pt x="8775" y="1810"/>
                    <a:pt x="8715" y="1726"/>
                    <a:pt x="8632" y="1715"/>
                  </a:cubicBezTo>
                  <a:cubicBezTo>
                    <a:pt x="8622" y="1713"/>
                    <a:pt x="8613" y="1713"/>
                    <a:pt x="8604" y="1713"/>
                  </a:cubicBezTo>
                  <a:cubicBezTo>
                    <a:pt x="8521" y="1713"/>
                    <a:pt x="8452" y="1760"/>
                    <a:pt x="8442" y="1845"/>
                  </a:cubicBezTo>
                  <a:cubicBezTo>
                    <a:pt x="8394" y="2048"/>
                    <a:pt x="8346" y="2238"/>
                    <a:pt x="8275" y="2346"/>
                  </a:cubicBezTo>
                  <a:lnTo>
                    <a:pt x="6870" y="2346"/>
                  </a:lnTo>
                  <a:cubicBezTo>
                    <a:pt x="6751" y="2143"/>
                    <a:pt x="6679" y="1726"/>
                    <a:pt x="6679" y="1441"/>
                  </a:cubicBezTo>
                  <a:cubicBezTo>
                    <a:pt x="6679" y="833"/>
                    <a:pt x="7084" y="321"/>
                    <a:pt x="7584" y="321"/>
                  </a:cubicBezTo>
                  <a:cubicBezTo>
                    <a:pt x="7989" y="321"/>
                    <a:pt x="8346" y="655"/>
                    <a:pt x="8453" y="1131"/>
                  </a:cubicBezTo>
                  <a:cubicBezTo>
                    <a:pt x="8464" y="1202"/>
                    <a:pt x="8534" y="1255"/>
                    <a:pt x="8606" y="1255"/>
                  </a:cubicBezTo>
                  <a:cubicBezTo>
                    <a:pt x="8619" y="1255"/>
                    <a:pt x="8631" y="1254"/>
                    <a:pt x="8644" y="1250"/>
                  </a:cubicBezTo>
                  <a:cubicBezTo>
                    <a:pt x="8727" y="1238"/>
                    <a:pt x="8799" y="1143"/>
                    <a:pt x="8763" y="1060"/>
                  </a:cubicBezTo>
                  <a:cubicBezTo>
                    <a:pt x="8608" y="429"/>
                    <a:pt x="8132" y="0"/>
                    <a:pt x="7584"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277" name="Google Shape;9750;p66"/>
            <p:cNvSpPr/>
            <p:nvPr/>
          </p:nvSpPr>
          <p:spPr>
            <a:xfrm>
              <a:off x="5615313" y="3481243"/>
              <a:ext cx="10289" cy="26567"/>
            </a:xfrm>
            <a:custGeom>
              <a:avLst/>
              <a:rect l="l" t="t" r="r" b="b"/>
              <a:pathLst>
                <a:path w="323" h="834">
                  <a:moveTo>
                    <a:pt x="155" y="1"/>
                  </a:moveTo>
                  <a:cubicBezTo>
                    <a:pt x="72" y="1"/>
                    <a:pt x="1" y="84"/>
                    <a:pt x="1" y="167"/>
                  </a:cubicBezTo>
                  <a:lnTo>
                    <a:pt x="1" y="679"/>
                  </a:lnTo>
                  <a:cubicBezTo>
                    <a:pt x="13" y="763"/>
                    <a:pt x="84" y="834"/>
                    <a:pt x="155" y="834"/>
                  </a:cubicBezTo>
                  <a:cubicBezTo>
                    <a:pt x="251" y="834"/>
                    <a:pt x="322" y="763"/>
                    <a:pt x="322" y="679"/>
                  </a:cubicBezTo>
                  <a:lnTo>
                    <a:pt x="322" y="167"/>
                  </a:lnTo>
                  <a:cubicBezTo>
                    <a:pt x="322" y="84"/>
                    <a:pt x="251" y="1"/>
                    <a:pt x="155"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grpSp>
        <p:nvGrpSpPr>
          <p:cNvPr id="278" name="Google Shape;9751;p66"/>
          <p:cNvGrpSpPr/>
          <p:nvPr/>
        </p:nvGrpSpPr>
        <p:grpSpPr>
          <a:xfrm>
            <a:off x="7568873" y="4997236"/>
            <a:ext cx="351615" cy="350373"/>
            <a:chOff x="6203579" y="3348981"/>
            <a:chExt cx="351615" cy="350373"/>
          </a:xfrm>
          <a:solidFill>
            <a:schemeClr val="accent1"/>
          </a:solidFill>
        </p:grpSpPr>
        <p:sp>
          <p:nvSpPr>
            <p:cNvPr id="279" name="Google Shape;9752;p66"/>
            <p:cNvSpPr/>
            <p:nvPr/>
          </p:nvSpPr>
          <p:spPr>
            <a:xfrm>
              <a:off x="6377667" y="3404249"/>
              <a:ext cx="93686" cy="58072"/>
            </a:xfrm>
            <a:custGeom>
              <a:avLst/>
              <a:rect l="l" t="t" r="r" b="b"/>
              <a:pathLst>
                <a:path w="2941" h="1823">
                  <a:moveTo>
                    <a:pt x="644" y="0"/>
                  </a:moveTo>
                  <a:cubicBezTo>
                    <a:pt x="467" y="0"/>
                    <a:pt x="288" y="39"/>
                    <a:pt x="119" y="120"/>
                  </a:cubicBezTo>
                  <a:cubicBezTo>
                    <a:pt x="36" y="155"/>
                    <a:pt x="0" y="251"/>
                    <a:pt x="36" y="322"/>
                  </a:cubicBezTo>
                  <a:cubicBezTo>
                    <a:pt x="70" y="374"/>
                    <a:pt x="129" y="413"/>
                    <a:pt x="186" y="413"/>
                  </a:cubicBezTo>
                  <a:cubicBezTo>
                    <a:pt x="208" y="413"/>
                    <a:pt x="230" y="407"/>
                    <a:pt x="250" y="394"/>
                  </a:cubicBezTo>
                  <a:cubicBezTo>
                    <a:pt x="370" y="337"/>
                    <a:pt x="498" y="310"/>
                    <a:pt x="625" y="310"/>
                  </a:cubicBezTo>
                  <a:cubicBezTo>
                    <a:pt x="950" y="310"/>
                    <a:pt x="1269" y="487"/>
                    <a:pt x="1441" y="786"/>
                  </a:cubicBezTo>
                  <a:cubicBezTo>
                    <a:pt x="1215" y="1036"/>
                    <a:pt x="1143" y="1406"/>
                    <a:pt x="1286" y="1739"/>
                  </a:cubicBezTo>
                  <a:cubicBezTo>
                    <a:pt x="1322" y="1798"/>
                    <a:pt x="1381" y="1822"/>
                    <a:pt x="1441" y="1822"/>
                  </a:cubicBezTo>
                  <a:cubicBezTo>
                    <a:pt x="1560" y="1822"/>
                    <a:pt x="1631" y="1703"/>
                    <a:pt x="1584" y="1608"/>
                  </a:cubicBezTo>
                  <a:cubicBezTo>
                    <a:pt x="1453" y="1322"/>
                    <a:pt x="1572" y="989"/>
                    <a:pt x="1858" y="858"/>
                  </a:cubicBezTo>
                  <a:cubicBezTo>
                    <a:pt x="1936" y="822"/>
                    <a:pt x="2017" y="805"/>
                    <a:pt x="2096" y="805"/>
                  </a:cubicBezTo>
                  <a:cubicBezTo>
                    <a:pt x="2305" y="805"/>
                    <a:pt x="2501" y="924"/>
                    <a:pt x="2596" y="1132"/>
                  </a:cubicBezTo>
                  <a:cubicBezTo>
                    <a:pt x="2631" y="1193"/>
                    <a:pt x="2699" y="1229"/>
                    <a:pt x="2760" y="1229"/>
                  </a:cubicBezTo>
                  <a:cubicBezTo>
                    <a:pt x="2782" y="1229"/>
                    <a:pt x="2803" y="1224"/>
                    <a:pt x="2822" y="1215"/>
                  </a:cubicBezTo>
                  <a:cubicBezTo>
                    <a:pt x="2893" y="1167"/>
                    <a:pt x="2941" y="1084"/>
                    <a:pt x="2893" y="1013"/>
                  </a:cubicBezTo>
                  <a:cubicBezTo>
                    <a:pt x="2757" y="696"/>
                    <a:pt x="2448" y="503"/>
                    <a:pt x="2108" y="503"/>
                  </a:cubicBezTo>
                  <a:cubicBezTo>
                    <a:pt x="1975" y="503"/>
                    <a:pt x="1837" y="532"/>
                    <a:pt x="1703" y="596"/>
                  </a:cubicBezTo>
                  <a:cubicBezTo>
                    <a:pt x="1476" y="218"/>
                    <a:pt x="1066" y="0"/>
                    <a:pt x="644"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280" name="Google Shape;9753;p66"/>
            <p:cNvSpPr/>
            <p:nvPr/>
          </p:nvSpPr>
          <p:spPr>
            <a:xfrm>
              <a:off x="6260090" y="3449611"/>
              <a:ext cx="76643" cy="44947"/>
            </a:xfrm>
            <a:custGeom>
              <a:avLst/>
              <a:rect l="l" t="t" r="r" b="b"/>
              <a:pathLst>
                <a:path w="2406" h="1411">
                  <a:moveTo>
                    <a:pt x="1868" y="0"/>
                  </a:moveTo>
                  <a:cubicBezTo>
                    <a:pt x="1523" y="0"/>
                    <a:pt x="1190" y="178"/>
                    <a:pt x="1012" y="541"/>
                  </a:cubicBezTo>
                  <a:cubicBezTo>
                    <a:pt x="891" y="501"/>
                    <a:pt x="765" y="480"/>
                    <a:pt x="638" y="480"/>
                  </a:cubicBezTo>
                  <a:cubicBezTo>
                    <a:pt x="466" y="480"/>
                    <a:pt x="291" y="518"/>
                    <a:pt x="119" y="601"/>
                  </a:cubicBezTo>
                  <a:cubicBezTo>
                    <a:pt x="36" y="636"/>
                    <a:pt x="0" y="732"/>
                    <a:pt x="36" y="803"/>
                  </a:cubicBezTo>
                  <a:cubicBezTo>
                    <a:pt x="70" y="855"/>
                    <a:pt x="129" y="894"/>
                    <a:pt x="186" y="894"/>
                  </a:cubicBezTo>
                  <a:cubicBezTo>
                    <a:pt x="209" y="894"/>
                    <a:pt x="230" y="888"/>
                    <a:pt x="250" y="875"/>
                  </a:cubicBezTo>
                  <a:cubicBezTo>
                    <a:pt x="375" y="820"/>
                    <a:pt x="506" y="794"/>
                    <a:pt x="636" y="794"/>
                  </a:cubicBezTo>
                  <a:cubicBezTo>
                    <a:pt x="990" y="794"/>
                    <a:pt x="1332" y="987"/>
                    <a:pt x="1489" y="1327"/>
                  </a:cubicBezTo>
                  <a:cubicBezTo>
                    <a:pt x="1512" y="1386"/>
                    <a:pt x="1572" y="1410"/>
                    <a:pt x="1631" y="1410"/>
                  </a:cubicBezTo>
                  <a:cubicBezTo>
                    <a:pt x="1750" y="1410"/>
                    <a:pt x="1822" y="1291"/>
                    <a:pt x="1786" y="1196"/>
                  </a:cubicBezTo>
                  <a:cubicBezTo>
                    <a:pt x="1679" y="970"/>
                    <a:pt x="1500" y="779"/>
                    <a:pt x="1310" y="660"/>
                  </a:cubicBezTo>
                  <a:cubicBezTo>
                    <a:pt x="1435" y="426"/>
                    <a:pt x="1654" y="315"/>
                    <a:pt x="1877" y="315"/>
                  </a:cubicBezTo>
                  <a:cubicBezTo>
                    <a:pt x="1971" y="315"/>
                    <a:pt x="2067" y="335"/>
                    <a:pt x="2155" y="374"/>
                  </a:cubicBezTo>
                  <a:cubicBezTo>
                    <a:pt x="2175" y="388"/>
                    <a:pt x="2198" y="394"/>
                    <a:pt x="2221" y="394"/>
                  </a:cubicBezTo>
                  <a:cubicBezTo>
                    <a:pt x="2280" y="394"/>
                    <a:pt x="2341" y="355"/>
                    <a:pt x="2358" y="303"/>
                  </a:cubicBezTo>
                  <a:cubicBezTo>
                    <a:pt x="2405" y="220"/>
                    <a:pt x="2358" y="124"/>
                    <a:pt x="2286" y="89"/>
                  </a:cubicBezTo>
                  <a:cubicBezTo>
                    <a:pt x="2151" y="30"/>
                    <a:pt x="2009" y="0"/>
                    <a:pt x="1868"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281" name="Google Shape;9754;p66"/>
            <p:cNvSpPr/>
            <p:nvPr/>
          </p:nvSpPr>
          <p:spPr>
            <a:xfrm>
              <a:off x="6415574" y="3498349"/>
              <a:ext cx="49343" cy="21598"/>
            </a:xfrm>
            <a:custGeom>
              <a:avLst/>
              <a:rect l="l" t="t" r="r" b="b"/>
              <a:pathLst>
                <a:path w="1549" h="678">
                  <a:moveTo>
                    <a:pt x="642" y="1"/>
                  </a:moveTo>
                  <a:cubicBezTo>
                    <a:pt x="446" y="1"/>
                    <a:pt x="250" y="58"/>
                    <a:pt x="84" y="178"/>
                  </a:cubicBezTo>
                  <a:cubicBezTo>
                    <a:pt x="13" y="237"/>
                    <a:pt x="1" y="333"/>
                    <a:pt x="37" y="404"/>
                  </a:cubicBezTo>
                  <a:cubicBezTo>
                    <a:pt x="75" y="450"/>
                    <a:pt x="128" y="477"/>
                    <a:pt x="180" y="477"/>
                  </a:cubicBezTo>
                  <a:cubicBezTo>
                    <a:pt x="209" y="477"/>
                    <a:pt x="237" y="469"/>
                    <a:pt x="263" y="452"/>
                  </a:cubicBezTo>
                  <a:cubicBezTo>
                    <a:pt x="382" y="366"/>
                    <a:pt x="521" y="324"/>
                    <a:pt x="659" y="324"/>
                  </a:cubicBezTo>
                  <a:cubicBezTo>
                    <a:pt x="865" y="324"/>
                    <a:pt x="1068" y="417"/>
                    <a:pt x="1203" y="595"/>
                  </a:cubicBezTo>
                  <a:cubicBezTo>
                    <a:pt x="1227" y="642"/>
                    <a:pt x="1275" y="678"/>
                    <a:pt x="1334" y="678"/>
                  </a:cubicBezTo>
                  <a:cubicBezTo>
                    <a:pt x="1465" y="678"/>
                    <a:pt x="1549" y="523"/>
                    <a:pt x="1465" y="416"/>
                  </a:cubicBezTo>
                  <a:cubicBezTo>
                    <a:pt x="1268" y="146"/>
                    <a:pt x="954" y="1"/>
                    <a:pt x="642"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282" name="Google Shape;9755;p66"/>
            <p:cNvSpPr/>
            <p:nvPr/>
          </p:nvSpPr>
          <p:spPr>
            <a:xfrm>
              <a:off x="6344283" y="3473247"/>
              <a:ext cx="41380" cy="32301"/>
            </a:xfrm>
            <a:custGeom>
              <a:avLst/>
              <a:rect l="l" t="t" r="r" b="b"/>
              <a:pathLst>
                <a:path w="1299" h="1014">
                  <a:moveTo>
                    <a:pt x="1122" y="0"/>
                  </a:moveTo>
                  <a:cubicBezTo>
                    <a:pt x="1048" y="0"/>
                    <a:pt x="986" y="56"/>
                    <a:pt x="953" y="133"/>
                  </a:cubicBezTo>
                  <a:cubicBezTo>
                    <a:pt x="899" y="455"/>
                    <a:pt x="612" y="701"/>
                    <a:pt x="293" y="701"/>
                  </a:cubicBezTo>
                  <a:cubicBezTo>
                    <a:pt x="259" y="701"/>
                    <a:pt x="225" y="698"/>
                    <a:pt x="191" y="692"/>
                  </a:cubicBezTo>
                  <a:cubicBezTo>
                    <a:pt x="178" y="689"/>
                    <a:pt x="166" y="687"/>
                    <a:pt x="155" y="687"/>
                  </a:cubicBezTo>
                  <a:cubicBezTo>
                    <a:pt x="87" y="687"/>
                    <a:pt x="33" y="742"/>
                    <a:pt x="12" y="823"/>
                  </a:cubicBezTo>
                  <a:cubicBezTo>
                    <a:pt x="0" y="906"/>
                    <a:pt x="60" y="990"/>
                    <a:pt x="155" y="1002"/>
                  </a:cubicBezTo>
                  <a:cubicBezTo>
                    <a:pt x="215" y="1014"/>
                    <a:pt x="250" y="1014"/>
                    <a:pt x="310" y="1014"/>
                  </a:cubicBezTo>
                  <a:cubicBezTo>
                    <a:pt x="774" y="1014"/>
                    <a:pt x="1203" y="668"/>
                    <a:pt x="1286" y="180"/>
                  </a:cubicBezTo>
                  <a:cubicBezTo>
                    <a:pt x="1298" y="97"/>
                    <a:pt x="1239" y="13"/>
                    <a:pt x="1143" y="2"/>
                  </a:cubicBezTo>
                  <a:cubicBezTo>
                    <a:pt x="1136" y="1"/>
                    <a:pt x="1129" y="0"/>
                    <a:pt x="1122"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283" name="Google Shape;9756;p66"/>
            <p:cNvSpPr/>
            <p:nvPr/>
          </p:nvSpPr>
          <p:spPr>
            <a:xfrm>
              <a:off x="6203579" y="3348981"/>
              <a:ext cx="351615" cy="350373"/>
            </a:xfrm>
            <a:custGeom>
              <a:avLst/>
              <a:rect l="l" t="t" r="r" b="b"/>
              <a:pathLst>
                <a:path w="11038" h="10999">
                  <a:moveTo>
                    <a:pt x="4995" y="1"/>
                  </a:moveTo>
                  <a:cubicBezTo>
                    <a:pt x="4687" y="1"/>
                    <a:pt x="4370" y="111"/>
                    <a:pt x="4132" y="331"/>
                  </a:cubicBezTo>
                  <a:cubicBezTo>
                    <a:pt x="3987" y="258"/>
                    <a:pt x="3828" y="224"/>
                    <a:pt x="3666" y="224"/>
                  </a:cubicBezTo>
                  <a:cubicBezTo>
                    <a:pt x="3298" y="224"/>
                    <a:pt x="2919" y="402"/>
                    <a:pt x="2679" y="700"/>
                  </a:cubicBezTo>
                  <a:cubicBezTo>
                    <a:pt x="2642" y="695"/>
                    <a:pt x="2604" y="692"/>
                    <a:pt x="2566" y="692"/>
                  </a:cubicBezTo>
                  <a:cubicBezTo>
                    <a:pt x="2064" y="692"/>
                    <a:pt x="1551" y="1122"/>
                    <a:pt x="1429" y="1676"/>
                  </a:cubicBezTo>
                  <a:cubicBezTo>
                    <a:pt x="881" y="1795"/>
                    <a:pt x="488" y="2462"/>
                    <a:pt x="643" y="3081"/>
                  </a:cubicBezTo>
                  <a:cubicBezTo>
                    <a:pt x="84" y="3379"/>
                    <a:pt x="0" y="4248"/>
                    <a:pt x="441" y="4784"/>
                  </a:cubicBezTo>
                  <a:cubicBezTo>
                    <a:pt x="336" y="5477"/>
                    <a:pt x="852" y="6142"/>
                    <a:pt x="1432" y="6142"/>
                  </a:cubicBezTo>
                  <a:cubicBezTo>
                    <a:pt x="1510" y="6142"/>
                    <a:pt x="1589" y="6130"/>
                    <a:pt x="1667" y="6105"/>
                  </a:cubicBezTo>
                  <a:cubicBezTo>
                    <a:pt x="1827" y="6308"/>
                    <a:pt x="2150" y="6444"/>
                    <a:pt x="2456" y="6444"/>
                  </a:cubicBezTo>
                  <a:cubicBezTo>
                    <a:pt x="2491" y="6444"/>
                    <a:pt x="2526" y="6442"/>
                    <a:pt x="2560" y="6439"/>
                  </a:cubicBezTo>
                  <a:cubicBezTo>
                    <a:pt x="3002" y="7378"/>
                    <a:pt x="3681" y="7769"/>
                    <a:pt x="4568" y="7769"/>
                  </a:cubicBezTo>
                  <a:cubicBezTo>
                    <a:pt x="4805" y="7769"/>
                    <a:pt x="5056" y="7741"/>
                    <a:pt x="5322" y="7689"/>
                  </a:cubicBezTo>
                  <a:cubicBezTo>
                    <a:pt x="5429" y="8070"/>
                    <a:pt x="5715" y="8534"/>
                    <a:pt x="6382" y="8915"/>
                  </a:cubicBezTo>
                  <a:cubicBezTo>
                    <a:pt x="7454" y="9534"/>
                    <a:pt x="7965" y="10022"/>
                    <a:pt x="8037" y="10487"/>
                  </a:cubicBezTo>
                  <a:cubicBezTo>
                    <a:pt x="8085" y="10796"/>
                    <a:pt x="8346" y="10999"/>
                    <a:pt x="8644" y="10999"/>
                  </a:cubicBezTo>
                  <a:cubicBezTo>
                    <a:pt x="9049" y="10999"/>
                    <a:pt x="9323" y="10630"/>
                    <a:pt x="9251" y="10260"/>
                  </a:cubicBezTo>
                  <a:lnTo>
                    <a:pt x="8835" y="8355"/>
                  </a:lnTo>
                  <a:cubicBezTo>
                    <a:pt x="9275" y="8260"/>
                    <a:pt x="9573" y="7927"/>
                    <a:pt x="9620" y="7593"/>
                  </a:cubicBezTo>
                  <a:cubicBezTo>
                    <a:pt x="9656" y="7308"/>
                    <a:pt x="9763" y="7177"/>
                    <a:pt x="9644" y="6867"/>
                  </a:cubicBezTo>
                  <a:cubicBezTo>
                    <a:pt x="10299" y="6808"/>
                    <a:pt x="10752" y="6081"/>
                    <a:pt x="10609" y="5427"/>
                  </a:cubicBezTo>
                  <a:cubicBezTo>
                    <a:pt x="11025" y="5034"/>
                    <a:pt x="11037" y="4212"/>
                    <a:pt x="10585" y="3831"/>
                  </a:cubicBezTo>
                  <a:cubicBezTo>
                    <a:pt x="10656" y="3307"/>
                    <a:pt x="10323" y="2760"/>
                    <a:pt x="9823" y="2545"/>
                  </a:cubicBezTo>
                  <a:cubicBezTo>
                    <a:pt x="9835" y="2355"/>
                    <a:pt x="9787" y="2164"/>
                    <a:pt x="9704" y="1974"/>
                  </a:cubicBezTo>
                  <a:cubicBezTo>
                    <a:pt x="9673" y="1919"/>
                    <a:pt x="9616" y="1890"/>
                    <a:pt x="9560" y="1890"/>
                  </a:cubicBezTo>
                  <a:cubicBezTo>
                    <a:pt x="9531" y="1890"/>
                    <a:pt x="9502" y="1898"/>
                    <a:pt x="9478" y="1914"/>
                  </a:cubicBezTo>
                  <a:cubicBezTo>
                    <a:pt x="9406" y="1950"/>
                    <a:pt x="9370" y="2057"/>
                    <a:pt x="9418" y="2129"/>
                  </a:cubicBezTo>
                  <a:cubicBezTo>
                    <a:pt x="9513" y="2295"/>
                    <a:pt x="9537" y="2474"/>
                    <a:pt x="9489" y="2605"/>
                  </a:cubicBezTo>
                  <a:cubicBezTo>
                    <a:pt x="9466" y="2700"/>
                    <a:pt x="9525" y="2783"/>
                    <a:pt x="9609" y="2819"/>
                  </a:cubicBezTo>
                  <a:cubicBezTo>
                    <a:pt x="10061" y="2926"/>
                    <a:pt x="10371" y="3438"/>
                    <a:pt x="10251" y="3855"/>
                  </a:cubicBezTo>
                  <a:cubicBezTo>
                    <a:pt x="10240" y="3938"/>
                    <a:pt x="10263" y="4010"/>
                    <a:pt x="10323" y="4034"/>
                  </a:cubicBezTo>
                  <a:cubicBezTo>
                    <a:pt x="10609" y="4212"/>
                    <a:pt x="10716" y="4724"/>
                    <a:pt x="10490" y="5105"/>
                  </a:cubicBezTo>
                  <a:cubicBezTo>
                    <a:pt x="10418" y="4950"/>
                    <a:pt x="10299" y="4748"/>
                    <a:pt x="10085" y="4557"/>
                  </a:cubicBezTo>
                  <a:cubicBezTo>
                    <a:pt x="10051" y="4529"/>
                    <a:pt x="10014" y="4514"/>
                    <a:pt x="9978" y="4514"/>
                  </a:cubicBezTo>
                  <a:cubicBezTo>
                    <a:pt x="9939" y="4514"/>
                    <a:pt x="9902" y="4532"/>
                    <a:pt x="9870" y="4569"/>
                  </a:cubicBezTo>
                  <a:cubicBezTo>
                    <a:pt x="9799" y="4653"/>
                    <a:pt x="9799" y="4736"/>
                    <a:pt x="9882" y="4796"/>
                  </a:cubicBezTo>
                  <a:cubicBezTo>
                    <a:pt x="10085" y="4974"/>
                    <a:pt x="10216" y="5200"/>
                    <a:pt x="10287" y="5462"/>
                  </a:cubicBezTo>
                  <a:lnTo>
                    <a:pt x="10287" y="5498"/>
                  </a:lnTo>
                  <a:cubicBezTo>
                    <a:pt x="10463" y="6016"/>
                    <a:pt x="10035" y="6624"/>
                    <a:pt x="9592" y="6624"/>
                  </a:cubicBezTo>
                  <a:cubicBezTo>
                    <a:pt x="9526" y="6624"/>
                    <a:pt x="9459" y="6611"/>
                    <a:pt x="9394" y="6581"/>
                  </a:cubicBezTo>
                  <a:lnTo>
                    <a:pt x="9359" y="6581"/>
                  </a:lnTo>
                  <a:cubicBezTo>
                    <a:pt x="9251" y="6510"/>
                    <a:pt x="9120" y="6462"/>
                    <a:pt x="8989" y="6462"/>
                  </a:cubicBezTo>
                  <a:lnTo>
                    <a:pt x="8180" y="6462"/>
                  </a:lnTo>
                  <a:cubicBezTo>
                    <a:pt x="8096" y="6462"/>
                    <a:pt x="8013" y="6534"/>
                    <a:pt x="8013" y="6629"/>
                  </a:cubicBezTo>
                  <a:cubicBezTo>
                    <a:pt x="8013" y="6712"/>
                    <a:pt x="8096" y="6796"/>
                    <a:pt x="8180" y="6796"/>
                  </a:cubicBezTo>
                  <a:lnTo>
                    <a:pt x="8989" y="6796"/>
                  </a:lnTo>
                  <a:cubicBezTo>
                    <a:pt x="9251" y="6796"/>
                    <a:pt x="9442" y="7046"/>
                    <a:pt x="9370" y="7296"/>
                  </a:cubicBezTo>
                  <a:cubicBezTo>
                    <a:pt x="9370" y="7308"/>
                    <a:pt x="9359" y="7367"/>
                    <a:pt x="9311" y="7605"/>
                  </a:cubicBezTo>
                  <a:cubicBezTo>
                    <a:pt x="9228" y="7927"/>
                    <a:pt x="8942" y="8141"/>
                    <a:pt x="8632" y="8141"/>
                  </a:cubicBezTo>
                  <a:lnTo>
                    <a:pt x="7596" y="8141"/>
                  </a:lnTo>
                  <a:cubicBezTo>
                    <a:pt x="7275" y="8141"/>
                    <a:pt x="6989" y="7927"/>
                    <a:pt x="6918" y="7605"/>
                  </a:cubicBezTo>
                  <a:cubicBezTo>
                    <a:pt x="6870" y="7355"/>
                    <a:pt x="6858" y="7296"/>
                    <a:pt x="6858" y="7296"/>
                  </a:cubicBezTo>
                  <a:cubicBezTo>
                    <a:pt x="6799" y="7046"/>
                    <a:pt x="6977" y="6796"/>
                    <a:pt x="7239" y="6796"/>
                  </a:cubicBezTo>
                  <a:lnTo>
                    <a:pt x="7501" y="6796"/>
                  </a:lnTo>
                  <a:cubicBezTo>
                    <a:pt x="7584" y="6796"/>
                    <a:pt x="7656" y="6712"/>
                    <a:pt x="7656" y="6629"/>
                  </a:cubicBezTo>
                  <a:cubicBezTo>
                    <a:pt x="7656" y="6534"/>
                    <a:pt x="7584" y="6462"/>
                    <a:pt x="7501" y="6462"/>
                  </a:cubicBezTo>
                  <a:lnTo>
                    <a:pt x="7239" y="6462"/>
                  </a:lnTo>
                  <a:cubicBezTo>
                    <a:pt x="6763" y="6462"/>
                    <a:pt x="6430" y="6915"/>
                    <a:pt x="6549" y="7355"/>
                  </a:cubicBezTo>
                  <a:cubicBezTo>
                    <a:pt x="6584" y="7593"/>
                    <a:pt x="6608" y="7665"/>
                    <a:pt x="6608" y="7665"/>
                  </a:cubicBezTo>
                  <a:cubicBezTo>
                    <a:pt x="6727" y="8129"/>
                    <a:pt x="7144" y="8439"/>
                    <a:pt x="7596" y="8439"/>
                  </a:cubicBezTo>
                  <a:lnTo>
                    <a:pt x="8525" y="8439"/>
                  </a:lnTo>
                  <a:lnTo>
                    <a:pt x="8942" y="10380"/>
                  </a:lnTo>
                  <a:cubicBezTo>
                    <a:pt x="8954" y="10463"/>
                    <a:pt x="8942" y="10558"/>
                    <a:pt x="8882" y="10630"/>
                  </a:cubicBezTo>
                  <a:cubicBezTo>
                    <a:pt x="8818" y="10703"/>
                    <a:pt x="8733" y="10737"/>
                    <a:pt x="8650" y="10737"/>
                  </a:cubicBezTo>
                  <a:cubicBezTo>
                    <a:pt x="8517" y="10737"/>
                    <a:pt x="8388" y="10648"/>
                    <a:pt x="8358" y="10487"/>
                  </a:cubicBezTo>
                  <a:cubicBezTo>
                    <a:pt x="8275" y="9903"/>
                    <a:pt x="7739" y="9368"/>
                    <a:pt x="6561" y="8677"/>
                  </a:cubicBezTo>
                  <a:cubicBezTo>
                    <a:pt x="5751" y="8225"/>
                    <a:pt x="5513" y="7570"/>
                    <a:pt x="5620" y="6998"/>
                  </a:cubicBezTo>
                  <a:lnTo>
                    <a:pt x="5620" y="6998"/>
                  </a:lnTo>
                  <a:cubicBezTo>
                    <a:pt x="5918" y="7129"/>
                    <a:pt x="5870" y="7272"/>
                    <a:pt x="6025" y="7272"/>
                  </a:cubicBezTo>
                  <a:cubicBezTo>
                    <a:pt x="6156" y="7272"/>
                    <a:pt x="6227" y="7117"/>
                    <a:pt x="6156" y="7010"/>
                  </a:cubicBezTo>
                  <a:cubicBezTo>
                    <a:pt x="6025" y="6820"/>
                    <a:pt x="5834" y="6712"/>
                    <a:pt x="5620" y="6653"/>
                  </a:cubicBezTo>
                  <a:lnTo>
                    <a:pt x="5584" y="6617"/>
                  </a:lnTo>
                  <a:cubicBezTo>
                    <a:pt x="5560" y="6605"/>
                    <a:pt x="5537" y="6599"/>
                    <a:pt x="5516" y="6599"/>
                  </a:cubicBezTo>
                  <a:cubicBezTo>
                    <a:pt x="5495" y="6599"/>
                    <a:pt x="5477" y="6605"/>
                    <a:pt x="5465" y="6617"/>
                  </a:cubicBezTo>
                  <a:cubicBezTo>
                    <a:pt x="5422" y="6610"/>
                    <a:pt x="5377" y="6607"/>
                    <a:pt x="5333" y="6607"/>
                  </a:cubicBezTo>
                  <a:cubicBezTo>
                    <a:pt x="5145" y="6607"/>
                    <a:pt x="4950" y="6666"/>
                    <a:pt x="4787" y="6772"/>
                  </a:cubicBezTo>
                  <a:cubicBezTo>
                    <a:pt x="4715" y="6831"/>
                    <a:pt x="4703" y="6927"/>
                    <a:pt x="4751" y="6998"/>
                  </a:cubicBezTo>
                  <a:cubicBezTo>
                    <a:pt x="4789" y="7044"/>
                    <a:pt x="4838" y="7071"/>
                    <a:pt x="4886" y="7071"/>
                  </a:cubicBezTo>
                  <a:cubicBezTo>
                    <a:pt x="4913" y="7071"/>
                    <a:pt x="4940" y="7063"/>
                    <a:pt x="4965" y="7046"/>
                  </a:cubicBezTo>
                  <a:cubicBezTo>
                    <a:pt x="5072" y="6974"/>
                    <a:pt x="5191" y="6939"/>
                    <a:pt x="5310" y="6939"/>
                  </a:cubicBezTo>
                  <a:cubicBezTo>
                    <a:pt x="5298" y="7058"/>
                    <a:pt x="5287" y="7224"/>
                    <a:pt x="5298" y="7403"/>
                  </a:cubicBezTo>
                  <a:cubicBezTo>
                    <a:pt x="5049" y="7450"/>
                    <a:pt x="4820" y="7475"/>
                    <a:pt x="4609" y="7475"/>
                  </a:cubicBezTo>
                  <a:cubicBezTo>
                    <a:pt x="3761" y="7475"/>
                    <a:pt x="3208" y="7082"/>
                    <a:pt x="2846" y="6224"/>
                  </a:cubicBezTo>
                  <a:cubicBezTo>
                    <a:pt x="2798" y="6058"/>
                    <a:pt x="2762" y="5796"/>
                    <a:pt x="2798" y="5688"/>
                  </a:cubicBezTo>
                  <a:cubicBezTo>
                    <a:pt x="2822" y="5605"/>
                    <a:pt x="2786" y="5510"/>
                    <a:pt x="2691" y="5486"/>
                  </a:cubicBezTo>
                  <a:cubicBezTo>
                    <a:pt x="2672" y="5478"/>
                    <a:pt x="2652" y="5474"/>
                    <a:pt x="2633" y="5474"/>
                  </a:cubicBezTo>
                  <a:cubicBezTo>
                    <a:pt x="2568" y="5474"/>
                    <a:pt x="2507" y="5517"/>
                    <a:pt x="2489" y="5581"/>
                  </a:cubicBezTo>
                  <a:cubicBezTo>
                    <a:pt x="2429" y="5748"/>
                    <a:pt x="2453" y="5974"/>
                    <a:pt x="2489" y="6141"/>
                  </a:cubicBezTo>
                  <a:cubicBezTo>
                    <a:pt x="2469" y="6142"/>
                    <a:pt x="2450" y="6143"/>
                    <a:pt x="2431" y="6143"/>
                  </a:cubicBezTo>
                  <a:cubicBezTo>
                    <a:pt x="2141" y="6143"/>
                    <a:pt x="1950" y="5980"/>
                    <a:pt x="1905" y="5879"/>
                  </a:cubicBezTo>
                  <a:cubicBezTo>
                    <a:pt x="1893" y="5843"/>
                    <a:pt x="1858" y="5808"/>
                    <a:pt x="1810" y="5796"/>
                  </a:cubicBezTo>
                  <a:cubicBezTo>
                    <a:pt x="1789" y="5787"/>
                    <a:pt x="1771" y="5783"/>
                    <a:pt x="1753" y="5783"/>
                  </a:cubicBezTo>
                  <a:cubicBezTo>
                    <a:pt x="1701" y="5783"/>
                    <a:pt x="1658" y="5816"/>
                    <a:pt x="1596" y="5843"/>
                  </a:cubicBezTo>
                  <a:cubicBezTo>
                    <a:pt x="1552" y="5855"/>
                    <a:pt x="1509" y="5861"/>
                    <a:pt x="1466" y="5861"/>
                  </a:cubicBezTo>
                  <a:cubicBezTo>
                    <a:pt x="1050" y="5861"/>
                    <a:pt x="679" y="5315"/>
                    <a:pt x="798" y="4807"/>
                  </a:cubicBezTo>
                  <a:cubicBezTo>
                    <a:pt x="846" y="4653"/>
                    <a:pt x="643" y="4653"/>
                    <a:pt x="536" y="4260"/>
                  </a:cubicBezTo>
                  <a:cubicBezTo>
                    <a:pt x="417" y="3855"/>
                    <a:pt x="584" y="3462"/>
                    <a:pt x="893" y="3367"/>
                  </a:cubicBezTo>
                  <a:cubicBezTo>
                    <a:pt x="977" y="3343"/>
                    <a:pt x="1036" y="3248"/>
                    <a:pt x="1000" y="3164"/>
                  </a:cubicBezTo>
                  <a:cubicBezTo>
                    <a:pt x="798" y="2664"/>
                    <a:pt x="1131" y="2045"/>
                    <a:pt x="1596" y="2009"/>
                  </a:cubicBezTo>
                  <a:cubicBezTo>
                    <a:pt x="1667" y="2009"/>
                    <a:pt x="1739" y="1950"/>
                    <a:pt x="1739" y="1867"/>
                  </a:cubicBezTo>
                  <a:cubicBezTo>
                    <a:pt x="1781" y="1436"/>
                    <a:pt x="2175" y="1060"/>
                    <a:pt x="2570" y="1060"/>
                  </a:cubicBezTo>
                  <a:cubicBezTo>
                    <a:pt x="2623" y="1060"/>
                    <a:pt x="2675" y="1067"/>
                    <a:pt x="2727" y="1081"/>
                  </a:cubicBezTo>
                  <a:cubicBezTo>
                    <a:pt x="2736" y="1082"/>
                    <a:pt x="2745" y="1083"/>
                    <a:pt x="2754" y="1083"/>
                  </a:cubicBezTo>
                  <a:cubicBezTo>
                    <a:pt x="2816" y="1083"/>
                    <a:pt x="2874" y="1049"/>
                    <a:pt x="2905" y="997"/>
                  </a:cubicBezTo>
                  <a:cubicBezTo>
                    <a:pt x="3065" y="744"/>
                    <a:pt x="3387" y="579"/>
                    <a:pt x="3692" y="579"/>
                  </a:cubicBezTo>
                  <a:cubicBezTo>
                    <a:pt x="3773" y="579"/>
                    <a:pt x="3854" y="591"/>
                    <a:pt x="3929" y="616"/>
                  </a:cubicBezTo>
                  <a:cubicBezTo>
                    <a:pt x="3870" y="700"/>
                    <a:pt x="3810" y="819"/>
                    <a:pt x="3810" y="962"/>
                  </a:cubicBezTo>
                  <a:cubicBezTo>
                    <a:pt x="3774" y="962"/>
                    <a:pt x="3739" y="974"/>
                    <a:pt x="3703" y="974"/>
                  </a:cubicBezTo>
                  <a:cubicBezTo>
                    <a:pt x="3465" y="1045"/>
                    <a:pt x="3298" y="1212"/>
                    <a:pt x="3298" y="1212"/>
                  </a:cubicBezTo>
                  <a:cubicBezTo>
                    <a:pt x="3239" y="1271"/>
                    <a:pt x="3239" y="1378"/>
                    <a:pt x="3298" y="1438"/>
                  </a:cubicBezTo>
                  <a:cubicBezTo>
                    <a:pt x="3328" y="1468"/>
                    <a:pt x="3370" y="1483"/>
                    <a:pt x="3411" y="1483"/>
                  </a:cubicBezTo>
                  <a:cubicBezTo>
                    <a:pt x="3453" y="1483"/>
                    <a:pt x="3495" y="1468"/>
                    <a:pt x="3524" y="1438"/>
                  </a:cubicBezTo>
                  <a:cubicBezTo>
                    <a:pt x="3532" y="1422"/>
                    <a:pt x="3715" y="1247"/>
                    <a:pt x="3964" y="1247"/>
                  </a:cubicBezTo>
                  <a:cubicBezTo>
                    <a:pt x="4094" y="1247"/>
                    <a:pt x="4243" y="1295"/>
                    <a:pt x="4394" y="1438"/>
                  </a:cubicBezTo>
                  <a:cubicBezTo>
                    <a:pt x="4417" y="1462"/>
                    <a:pt x="4465" y="1474"/>
                    <a:pt x="4513" y="1474"/>
                  </a:cubicBezTo>
                  <a:cubicBezTo>
                    <a:pt x="4656" y="1474"/>
                    <a:pt x="4715" y="1295"/>
                    <a:pt x="4632" y="1200"/>
                  </a:cubicBezTo>
                  <a:cubicBezTo>
                    <a:pt x="4465" y="1033"/>
                    <a:pt x="4286" y="962"/>
                    <a:pt x="4132" y="926"/>
                  </a:cubicBezTo>
                  <a:cubicBezTo>
                    <a:pt x="4155" y="819"/>
                    <a:pt x="4251" y="688"/>
                    <a:pt x="4298" y="664"/>
                  </a:cubicBezTo>
                  <a:lnTo>
                    <a:pt x="4298" y="640"/>
                  </a:lnTo>
                  <a:cubicBezTo>
                    <a:pt x="4502" y="424"/>
                    <a:pt x="4770" y="329"/>
                    <a:pt x="5016" y="329"/>
                  </a:cubicBezTo>
                  <a:cubicBezTo>
                    <a:pt x="5257" y="329"/>
                    <a:pt x="5478" y="421"/>
                    <a:pt x="5596" y="581"/>
                  </a:cubicBezTo>
                  <a:cubicBezTo>
                    <a:pt x="5620" y="628"/>
                    <a:pt x="5668" y="640"/>
                    <a:pt x="5715" y="664"/>
                  </a:cubicBezTo>
                  <a:cubicBezTo>
                    <a:pt x="5763" y="664"/>
                    <a:pt x="5799" y="640"/>
                    <a:pt x="5834" y="616"/>
                  </a:cubicBezTo>
                  <a:cubicBezTo>
                    <a:pt x="5984" y="476"/>
                    <a:pt x="6190" y="411"/>
                    <a:pt x="6397" y="411"/>
                  </a:cubicBezTo>
                  <a:cubicBezTo>
                    <a:pt x="6700" y="411"/>
                    <a:pt x="7005" y="552"/>
                    <a:pt x="7132" y="807"/>
                  </a:cubicBezTo>
                  <a:cubicBezTo>
                    <a:pt x="7153" y="869"/>
                    <a:pt x="7210" y="904"/>
                    <a:pt x="7287" y="904"/>
                  </a:cubicBezTo>
                  <a:cubicBezTo>
                    <a:pt x="7299" y="904"/>
                    <a:pt x="7310" y="904"/>
                    <a:pt x="7323" y="902"/>
                  </a:cubicBezTo>
                  <a:cubicBezTo>
                    <a:pt x="7391" y="883"/>
                    <a:pt x="7462" y="874"/>
                    <a:pt x="7533" y="874"/>
                  </a:cubicBezTo>
                  <a:cubicBezTo>
                    <a:pt x="7908" y="874"/>
                    <a:pt x="8292" y="1123"/>
                    <a:pt x="8382" y="1474"/>
                  </a:cubicBezTo>
                  <a:cubicBezTo>
                    <a:pt x="8392" y="1544"/>
                    <a:pt x="8445" y="1598"/>
                    <a:pt x="8519" y="1598"/>
                  </a:cubicBezTo>
                  <a:cubicBezTo>
                    <a:pt x="8533" y="1598"/>
                    <a:pt x="8546" y="1596"/>
                    <a:pt x="8561" y="1593"/>
                  </a:cubicBezTo>
                  <a:cubicBezTo>
                    <a:pt x="8578" y="1591"/>
                    <a:pt x="8595" y="1590"/>
                    <a:pt x="8612" y="1590"/>
                  </a:cubicBezTo>
                  <a:cubicBezTo>
                    <a:pt x="8726" y="1590"/>
                    <a:pt x="8843" y="1624"/>
                    <a:pt x="8978" y="1676"/>
                  </a:cubicBezTo>
                  <a:cubicBezTo>
                    <a:pt x="8994" y="1682"/>
                    <a:pt x="9013" y="1685"/>
                    <a:pt x="9033" y="1685"/>
                  </a:cubicBezTo>
                  <a:cubicBezTo>
                    <a:pt x="9095" y="1685"/>
                    <a:pt x="9162" y="1654"/>
                    <a:pt x="9180" y="1581"/>
                  </a:cubicBezTo>
                  <a:cubicBezTo>
                    <a:pt x="9216" y="1497"/>
                    <a:pt x="9180" y="1402"/>
                    <a:pt x="9097" y="1378"/>
                  </a:cubicBezTo>
                  <a:cubicBezTo>
                    <a:pt x="8942" y="1319"/>
                    <a:pt x="8799" y="1271"/>
                    <a:pt x="8644" y="1271"/>
                  </a:cubicBezTo>
                  <a:cubicBezTo>
                    <a:pt x="8472" y="841"/>
                    <a:pt x="7989" y="547"/>
                    <a:pt x="7502" y="547"/>
                  </a:cubicBezTo>
                  <a:cubicBezTo>
                    <a:pt x="7450" y="547"/>
                    <a:pt x="7398" y="550"/>
                    <a:pt x="7346" y="557"/>
                  </a:cubicBezTo>
                  <a:cubicBezTo>
                    <a:pt x="7145" y="251"/>
                    <a:pt x="6767" y="81"/>
                    <a:pt x="6386" y="81"/>
                  </a:cubicBezTo>
                  <a:cubicBezTo>
                    <a:pt x="6159" y="81"/>
                    <a:pt x="5931" y="142"/>
                    <a:pt x="5739" y="271"/>
                  </a:cubicBezTo>
                  <a:cubicBezTo>
                    <a:pt x="5542" y="91"/>
                    <a:pt x="5272" y="1"/>
                    <a:pt x="4995"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grpSp>
        <p:nvGrpSpPr>
          <p:cNvPr id="284" name="Google Shape;9757;p66"/>
          <p:cNvGrpSpPr/>
          <p:nvPr/>
        </p:nvGrpSpPr>
        <p:grpSpPr>
          <a:xfrm>
            <a:off x="7195278" y="4998287"/>
            <a:ext cx="220755" cy="352348"/>
            <a:chOff x="5829984" y="3350032"/>
            <a:chExt cx="220755" cy="352348"/>
          </a:xfrm>
          <a:solidFill>
            <a:schemeClr val="accent1"/>
          </a:solidFill>
        </p:grpSpPr>
        <p:sp>
          <p:nvSpPr>
            <p:cNvPr id="285" name="Google Shape;9758;p66"/>
            <p:cNvSpPr/>
            <p:nvPr/>
          </p:nvSpPr>
          <p:spPr>
            <a:xfrm>
              <a:off x="5829984" y="3350032"/>
              <a:ext cx="220755" cy="352348"/>
            </a:xfrm>
            <a:custGeom>
              <a:avLst/>
              <a:rect l="l" t="t" r="r" b="b"/>
              <a:pathLst>
                <a:path w="6930" h="11061">
                  <a:moveTo>
                    <a:pt x="1989" y="333"/>
                  </a:moveTo>
                  <a:lnTo>
                    <a:pt x="1989" y="2060"/>
                  </a:lnTo>
                  <a:lnTo>
                    <a:pt x="1072" y="2060"/>
                  </a:lnTo>
                  <a:lnTo>
                    <a:pt x="1072" y="333"/>
                  </a:lnTo>
                  <a:lnTo>
                    <a:pt x="1989" y="333"/>
                  </a:lnTo>
                  <a:close/>
                  <a:moveTo>
                    <a:pt x="3299" y="333"/>
                  </a:moveTo>
                  <a:lnTo>
                    <a:pt x="3299" y="2060"/>
                  </a:lnTo>
                  <a:lnTo>
                    <a:pt x="2322" y="2060"/>
                  </a:lnTo>
                  <a:lnTo>
                    <a:pt x="2322" y="333"/>
                  </a:lnTo>
                  <a:lnTo>
                    <a:pt x="3299" y="333"/>
                  </a:lnTo>
                  <a:close/>
                  <a:moveTo>
                    <a:pt x="4608" y="333"/>
                  </a:moveTo>
                  <a:lnTo>
                    <a:pt x="4608" y="2060"/>
                  </a:lnTo>
                  <a:lnTo>
                    <a:pt x="3632" y="2060"/>
                  </a:lnTo>
                  <a:lnTo>
                    <a:pt x="3632" y="333"/>
                  </a:lnTo>
                  <a:lnTo>
                    <a:pt x="4608" y="333"/>
                  </a:lnTo>
                  <a:close/>
                  <a:moveTo>
                    <a:pt x="5108" y="2381"/>
                  </a:moveTo>
                  <a:lnTo>
                    <a:pt x="5108" y="2774"/>
                  </a:lnTo>
                  <a:lnTo>
                    <a:pt x="1810" y="2774"/>
                  </a:lnTo>
                  <a:lnTo>
                    <a:pt x="1810" y="2381"/>
                  </a:lnTo>
                  <a:lnTo>
                    <a:pt x="5108" y="2381"/>
                  </a:lnTo>
                  <a:close/>
                  <a:moveTo>
                    <a:pt x="6085" y="3084"/>
                  </a:moveTo>
                  <a:cubicBezTo>
                    <a:pt x="6370" y="3084"/>
                    <a:pt x="6609" y="3322"/>
                    <a:pt x="6609" y="3608"/>
                  </a:cubicBezTo>
                  <a:lnTo>
                    <a:pt x="6609" y="10216"/>
                  </a:lnTo>
                  <a:cubicBezTo>
                    <a:pt x="6609" y="10489"/>
                    <a:pt x="6370" y="10728"/>
                    <a:pt x="6085" y="10728"/>
                  </a:cubicBezTo>
                  <a:lnTo>
                    <a:pt x="846" y="10728"/>
                  </a:lnTo>
                  <a:cubicBezTo>
                    <a:pt x="560" y="10728"/>
                    <a:pt x="322" y="10489"/>
                    <a:pt x="322" y="10216"/>
                  </a:cubicBezTo>
                  <a:lnTo>
                    <a:pt x="322" y="3608"/>
                  </a:lnTo>
                  <a:cubicBezTo>
                    <a:pt x="322" y="3322"/>
                    <a:pt x="560" y="3084"/>
                    <a:pt x="846" y="3084"/>
                  </a:cubicBezTo>
                  <a:lnTo>
                    <a:pt x="6085" y="3084"/>
                  </a:lnTo>
                  <a:close/>
                  <a:moveTo>
                    <a:pt x="905" y="0"/>
                  </a:moveTo>
                  <a:cubicBezTo>
                    <a:pt x="822" y="0"/>
                    <a:pt x="739" y="71"/>
                    <a:pt x="739" y="167"/>
                  </a:cubicBezTo>
                  <a:lnTo>
                    <a:pt x="739" y="2215"/>
                  </a:lnTo>
                  <a:cubicBezTo>
                    <a:pt x="739" y="2310"/>
                    <a:pt x="822" y="2381"/>
                    <a:pt x="905" y="2381"/>
                  </a:cubicBezTo>
                  <a:lnTo>
                    <a:pt x="1501" y="2381"/>
                  </a:lnTo>
                  <a:lnTo>
                    <a:pt x="1501" y="2762"/>
                  </a:lnTo>
                  <a:lnTo>
                    <a:pt x="846" y="2762"/>
                  </a:lnTo>
                  <a:cubicBezTo>
                    <a:pt x="382" y="2762"/>
                    <a:pt x="1" y="3143"/>
                    <a:pt x="1" y="3620"/>
                  </a:cubicBezTo>
                  <a:lnTo>
                    <a:pt x="1" y="10216"/>
                  </a:lnTo>
                  <a:cubicBezTo>
                    <a:pt x="1" y="10668"/>
                    <a:pt x="370" y="11061"/>
                    <a:pt x="846" y="11061"/>
                  </a:cubicBezTo>
                  <a:lnTo>
                    <a:pt x="6085" y="11061"/>
                  </a:lnTo>
                  <a:cubicBezTo>
                    <a:pt x="6549" y="11061"/>
                    <a:pt x="6930" y="10692"/>
                    <a:pt x="6930" y="10216"/>
                  </a:cubicBezTo>
                  <a:lnTo>
                    <a:pt x="6930" y="3608"/>
                  </a:lnTo>
                  <a:cubicBezTo>
                    <a:pt x="6930" y="3143"/>
                    <a:pt x="6549" y="2774"/>
                    <a:pt x="6085" y="2774"/>
                  </a:cubicBezTo>
                  <a:lnTo>
                    <a:pt x="5430" y="2774"/>
                  </a:lnTo>
                  <a:lnTo>
                    <a:pt x="5430" y="2381"/>
                  </a:lnTo>
                  <a:lnTo>
                    <a:pt x="6025" y="2381"/>
                  </a:lnTo>
                  <a:cubicBezTo>
                    <a:pt x="6108" y="2381"/>
                    <a:pt x="6192" y="2310"/>
                    <a:pt x="6192" y="2215"/>
                  </a:cubicBezTo>
                  <a:lnTo>
                    <a:pt x="6192" y="1191"/>
                  </a:lnTo>
                  <a:cubicBezTo>
                    <a:pt x="6192" y="1095"/>
                    <a:pt x="6108" y="1024"/>
                    <a:pt x="6025" y="1024"/>
                  </a:cubicBezTo>
                  <a:cubicBezTo>
                    <a:pt x="5942" y="1024"/>
                    <a:pt x="5858" y="1095"/>
                    <a:pt x="5858" y="1191"/>
                  </a:cubicBezTo>
                  <a:lnTo>
                    <a:pt x="5858" y="2048"/>
                  </a:lnTo>
                  <a:lnTo>
                    <a:pt x="4942" y="2048"/>
                  </a:lnTo>
                  <a:lnTo>
                    <a:pt x="4942" y="321"/>
                  </a:lnTo>
                  <a:lnTo>
                    <a:pt x="5858" y="321"/>
                  </a:lnTo>
                  <a:lnTo>
                    <a:pt x="5858" y="524"/>
                  </a:lnTo>
                  <a:cubicBezTo>
                    <a:pt x="5858" y="607"/>
                    <a:pt x="5942" y="679"/>
                    <a:pt x="6025" y="679"/>
                  </a:cubicBezTo>
                  <a:cubicBezTo>
                    <a:pt x="6108" y="679"/>
                    <a:pt x="6192" y="607"/>
                    <a:pt x="6192" y="524"/>
                  </a:cubicBezTo>
                  <a:lnTo>
                    <a:pt x="6192" y="167"/>
                  </a:lnTo>
                  <a:cubicBezTo>
                    <a:pt x="6192" y="71"/>
                    <a:pt x="6108" y="0"/>
                    <a:pt x="6025" y="0"/>
                  </a:cubicBezTo>
                  <a:lnTo>
                    <a:pt x="905" y="0"/>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286" name="Google Shape;9759;p66"/>
            <p:cNvSpPr/>
            <p:nvPr/>
          </p:nvSpPr>
          <p:spPr>
            <a:xfrm>
              <a:off x="5912297" y="3541927"/>
              <a:ext cx="56160" cy="56160"/>
            </a:xfrm>
            <a:custGeom>
              <a:avLst/>
              <a:rect l="l" t="t" r="r" b="b"/>
              <a:pathLst>
                <a:path w="1763" h="1763">
                  <a:moveTo>
                    <a:pt x="881" y="1"/>
                  </a:moveTo>
                  <a:cubicBezTo>
                    <a:pt x="798" y="1"/>
                    <a:pt x="715" y="72"/>
                    <a:pt x="715" y="167"/>
                  </a:cubicBezTo>
                  <a:lnTo>
                    <a:pt x="715" y="715"/>
                  </a:lnTo>
                  <a:lnTo>
                    <a:pt x="167" y="715"/>
                  </a:lnTo>
                  <a:cubicBezTo>
                    <a:pt x="84" y="715"/>
                    <a:pt x="0" y="798"/>
                    <a:pt x="0" y="882"/>
                  </a:cubicBezTo>
                  <a:cubicBezTo>
                    <a:pt x="0" y="977"/>
                    <a:pt x="84" y="1048"/>
                    <a:pt x="167" y="1048"/>
                  </a:cubicBezTo>
                  <a:lnTo>
                    <a:pt x="715" y="1048"/>
                  </a:lnTo>
                  <a:lnTo>
                    <a:pt x="715" y="1596"/>
                  </a:lnTo>
                  <a:cubicBezTo>
                    <a:pt x="715" y="1691"/>
                    <a:pt x="798" y="1763"/>
                    <a:pt x="881" y="1763"/>
                  </a:cubicBezTo>
                  <a:cubicBezTo>
                    <a:pt x="965" y="1763"/>
                    <a:pt x="1048" y="1691"/>
                    <a:pt x="1048" y="1596"/>
                  </a:cubicBezTo>
                  <a:lnTo>
                    <a:pt x="1048" y="1048"/>
                  </a:lnTo>
                  <a:lnTo>
                    <a:pt x="1596" y="1048"/>
                  </a:lnTo>
                  <a:cubicBezTo>
                    <a:pt x="1679" y="1048"/>
                    <a:pt x="1762" y="977"/>
                    <a:pt x="1762" y="882"/>
                  </a:cubicBezTo>
                  <a:cubicBezTo>
                    <a:pt x="1762" y="798"/>
                    <a:pt x="1679" y="715"/>
                    <a:pt x="1596" y="715"/>
                  </a:cubicBezTo>
                  <a:lnTo>
                    <a:pt x="1048" y="715"/>
                  </a:lnTo>
                  <a:lnTo>
                    <a:pt x="1048" y="167"/>
                  </a:lnTo>
                  <a:cubicBezTo>
                    <a:pt x="1048" y="72"/>
                    <a:pt x="965" y="1"/>
                    <a:pt x="881"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287" name="Google Shape;9760;p66"/>
            <p:cNvSpPr/>
            <p:nvPr/>
          </p:nvSpPr>
          <p:spPr>
            <a:xfrm>
              <a:off x="5885730" y="3515391"/>
              <a:ext cx="109263" cy="109263"/>
            </a:xfrm>
            <a:custGeom>
              <a:avLst/>
              <a:rect l="l" t="t" r="r" b="b"/>
              <a:pathLst>
                <a:path w="3430" h="3430">
                  <a:moveTo>
                    <a:pt x="1715" y="345"/>
                  </a:moveTo>
                  <a:cubicBezTo>
                    <a:pt x="2477" y="345"/>
                    <a:pt x="3096" y="976"/>
                    <a:pt x="3096" y="1727"/>
                  </a:cubicBezTo>
                  <a:cubicBezTo>
                    <a:pt x="3096" y="2489"/>
                    <a:pt x="2477" y="3120"/>
                    <a:pt x="1715" y="3120"/>
                  </a:cubicBezTo>
                  <a:cubicBezTo>
                    <a:pt x="953" y="3120"/>
                    <a:pt x="334" y="2489"/>
                    <a:pt x="334" y="1727"/>
                  </a:cubicBezTo>
                  <a:cubicBezTo>
                    <a:pt x="334" y="976"/>
                    <a:pt x="953" y="345"/>
                    <a:pt x="1715" y="345"/>
                  </a:cubicBezTo>
                  <a:close/>
                  <a:moveTo>
                    <a:pt x="1715" y="0"/>
                  </a:moveTo>
                  <a:cubicBezTo>
                    <a:pt x="775" y="0"/>
                    <a:pt x="1" y="762"/>
                    <a:pt x="1" y="1715"/>
                  </a:cubicBezTo>
                  <a:cubicBezTo>
                    <a:pt x="1" y="2667"/>
                    <a:pt x="775" y="3429"/>
                    <a:pt x="1715" y="3429"/>
                  </a:cubicBezTo>
                  <a:cubicBezTo>
                    <a:pt x="2656" y="3429"/>
                    <a:pt x="3430" y="2667"/>
                    <a:pt x="3430" y="1715"/>
                  </a:cubicBezTo>
                  <a:cubicBezTo>
                    <a:pt x="3430" y="774"/>
                    <a:pt x="2668" y="0"/>
                    <a:pt x="1715"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288" name="Google Shape;9761;p66"/>
            <p:cNvSpPr/>
            <p:nvPr/>
          </p:nvSpPr>
          <p:spPr>
            <a:xfrm>
              <a:off x="5862986" y="3476305"/>
              <a:ext cx="154783" cy="188167"/>
            </a:xfrm>
            <a:custGeom>
              <a:avLst/>
              <a:rect l="l" t="t" r="r" b="b"/>
              <a:pathLst>
                <a:path w="4859" h="5907">
                  <a:moveTo>
                    <a:pt x="167" y="1"/>
                  </a:moveTo>
                  <a:cubicBezTo>
                    <a:pt x="84" y="1"/>
                    <a:pt x="0" y="72"/>
                    <a:pt x="0" y="156"/>
                  </a:cubicBezTo>
                  <a:lnTo>
                    <a:pt x="0" y="5740"/>
                  </a:lnTo>
                  <a:cubicBezTo>
                    <a:pt x="0" y="5835"/>
                    <a:pt x="84" y="5906"/>
                    <a:pt x="167" y="5906"/>
                  </a:cubicBezTo>
                  <a:lnTo>
                    <a:pt x="4691" y="5906"/>
                  </a:lnTo>
                  <a:cubicBezTo>
                    <a:pt x="4787" y="5906"/>
                    <a:pt x="4858" y="5835"/>
                    <a:pt x="4858" y="5740"/>
                  </a:cubicBezTo>
                  <a:lnTo>
                    <a:pt x="4858" y="156"/>
                  </a:lnTo>
                  <a:cubicBezTo>
                    <a:pt x="4858" y="72"/>
                    <a:pt x="4775" y="1"/>
                    <a:pt x="4691" y="1"/>
                  </a:cubicBezTo>
                  <a:lnTo>
                    <a:pt x="1715" y="1"/>
                  </a:lnTo>
                  <a:cubicBezTo>
                    <a:pt x="1632" y="1"/>
                    <a:pt x="1548" y="72"/>
                    <a:pt x="1548" y="156"/>
                  </a:cubicBezTo>
                  <a:cubicBezTo>
                    <a:pt x="1548" y="251"/>
                    <a:pt x="1632" y="322"/>
                    <a:pt x="1715" y="322"/>
                  </a:cubicBezTo>
                  <a:lnTo>
                    <a:pt x="4525" y="322"/>
                  </a:lnTo>
                  <a:lnTo>
                    <a:pt x="4525" y="5597"/>
                  </a:lnTo>
                  <a:lnTo>
                    <a:pt x="334" y="5597"/>
                  </a:lnTo>
                  <a:lnTo>
                    <a:pt x="334" y="322"/>
                  </a:lnTo>
                  <a:lnTo>
                    <a:pt x="881" y="322"/>
                  </a:lnTo>
                  <a:cubicBezTo>
                    <a:pt x="977" y="322"/>
                    <a:pt x="1048" y="251"/>
                    <a:pt x="1048" y="156"/>
                  </a:cubicBezTo>
                  <a:cubicBezTo>
                    <a:pt x="1048" y="72"/>
                    <a:pt x="977" y="1"/>
                    <a:pt x="881" y="1"/>
                  </a:cubicBezTo>
                  <a:lnTo>
                    <a:pt x="167" y="1"/>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grpSp>
        <p:nvGrpSpPr>
          <p:cNvPr id="289" name="Google Shape;9762;p66"/>
          <p:cNvGrpSpPr/>
          <p:nvPr/>
        </p:nvGrpSpPr>
        <p:grpSpPr>
          <a:xfrm>
            <a:off x="6247464" y="4998096"/>
            <a:ext cx="358464" cy="352316"/>
            <a:chOff x="4882170" y="3349841"/>
            <a:chExt cx="358464" cy="352316"/>
          </a:xfrm>
          <a:solidFill>
            <a:schemeClr val="accent1"/>
          </a:solidFill>
        </p:grpSpPr>
        <p:sp>
          <p:nvSpPr>
            <p:cNvPr id="290" name="Google Shape;9763;p66"/>
            <p:cNvSpPr/>
            <p:nvPr/>
          </p:nvSpPr>
          <p:spPr>
            <a:xfrm>
              <a:off x="5024403" y="3395521"/>
              <a:ext cx="174119" cy="166156"/>
            </a:xfrm>
            <a:custGeom>
              <a:avLst/>
              <a:rect l="l" t="t" r="r" b="b"/>
              <a:pathLst>
                <a:path w="5466" h="5216">
                  <a:moveTo>
                    <a:pt x="4647" y="1"/>
                  </a:moveTo>
                  <a:cubicBezTo>
                    <a:pt x="4489" y="1"/>
                    <a:pt x="4335" y="60"/>
                    <a:pt x="4215" y="179"/>
                  </a:cubicBezTo>
                  <a:lnTo>
                    <a:pt x="239" y="4156"/>
                  </a:lnTo>
                  <a:cubicBezTo>
                    <a:pt x="1" y="4394"/>
                    <a:pt x="1" y="4799"/>
                    <a:pt x="239" y="5037"/>
                  </a:cubicBezTo>
                  <a:cubicBezTo>
                    <a:pt x="358" y="5156"/>
                    <a:pt x="519" y="5216"/>
                    <a:pt x="679" y="5216"/>
                  </a:cubicBezTo>
                  <a:cubicBezTo>
                    <a:pt x="840" y="5216"/>
                    <a:pt x="1001" y="5156"/>
                    <a:pt x="1120" y="5037"/>
                  </a:cubicBezTo>
                  <a:lnTo>
                    <a:pt x="4501" y="1656"/>
                  </a:lnTo>
                  <a:cubicBezTo>
                    <a:pt x="4561" y="1596"/>
                    <a:pt x="4561" y="1489"/>
                    <a:pt x="4501" y="1430"/>
                  </a:cubicBezTo>
                  <a:cubicBezTo>
                    <a:pt x="4471" y="1400"/>
                    <a:pt x="4430" y="1385"/>
                    <a:pt x="4388" y="1385"/>
                  </a:cubicBezTo>
                  <a:cubicBezTo>
                    <a:pt x="4346" y="1385"/>
                    <a:pt x="4305" y="1400"/>
                    <a:pt x="4275" y="1430"/>
                  </a:cubicBezTo>
                  <a:lnTo>
                    <a:pt x="894" y="4811"/>
                  </a:lnTo>
                  <a:cubicBezTo>
                    <a:pt x="834" y="4870"/>
                    <a:pt x="757" y="4900"/>
                    <a:pt x="681" y="4900"/>
                  </a:cubicBezTo>
                  <a:cubicBezTo>
                    <a:pt x="605" y="4900"/>
                    <a:pt x="530" y="4870"/>
                    <a:pt x="477" y="4811"/>
                  </a:cubicBezTo>
                  <a:cubicBezTo>
                    <a:pt x="358" y="4692"/>
                    <a:pt x="358" y="4501"/>
                    <a:pt x="477" y="4394"/>
                  </a:cubicBezTo>
                  <a:lnTo>
                    <a:pt x="4454" y="417"/>
                  </a:lnTo>
                  <a:cubicBezTo>
                    <a:pt x="4512" y="359"/>
                    <a:pt x="4585" y="333"/>
                    <a:pt x="4657" y="333"/>
                  </a:cubicBezTo>
                  <a:cubicBezTo>
                    <a:pt x="4807" y="333"/>
                    <a:pt x="4954" y="447"/>
                    <a:pt x="4954" y="632"/>
                  </a:cubicBezTo>
                  <a:cubicBezTo>
                    <a:pt x="4954" y="703"/>
                    <a:pt x="4930" y="775"/>
                    <a:pt x="4870" y="834"/>
                  </a:cubicBezTo>
                  <a:cubicBezTo>
                    <a:pt x="4811" y="894"/>
                    <a:pt x="4811" y="1001"/>
                    <a:pt x="4870" y="1060"/>
                  </a:cubicBezTo>
                  <a:cubicBezTo>
                    <a:pt x="4903" y="1094"/>
                    <a:pt x="4940" y="1108"/>
                    <a:pt x="4977" y="1108"/>
                  </a:cubicBezTo>
                  <a:cubicBezTo>
                    <a:pt x="5208" y="1108"/>
                    <a:pt x="5465" y="538"/>
                    <a:pt x="5097" y="179"/>
                  </a:cubicBezTo>
                  <a:cubicBezTo>
                    <a:pt x="4966" y="60"/>
                    <a:pt x="4805" y="1"/>
                    <a:pt x="4647"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291" name="Google Shape;9764;p66"/>
            <p:cNvSpPr/>
            <p:nvPr/>
          </p:nvSpPr>
          <p:spPr>
            <a:xfrm>
              <a:off x="4882170" y="3349841"/>
              <a:ext cx="358464" cy="352316"/>
            </a:xfrm>
            <a:custGeom>
              <a:avLst/>
              <a:rect l="l" t="t" r="r" b="b"/>
              <a:pathLst>
                <a:path w="11253" h="11060">
                  <a:moveTo>
                    <a:pt x="8809" y="364"/>
                  </a:moveTo>
                  <a:cubicBezTo>
                    <a:pt x="8973" y="364"/>
                    <a:pt x="9138" y="421"/>
                    <a:pt x="9276" y="530"/>
                  </a:cubicBezTo>
                  <a:lnTo>
                    <a:pt x="10585" y="1840"/>
                  </a:lnTo>
                  <a:cubicBezTo>
                    <a:pt x="10895" y="2078"/>
                    <a:pt x="10895" y="2518"/>
                    <a:pt x="10633" y="2804"/>
                  </a:cubicBezTo>
                  <a:cubicBezTo>
                    <a:pt x="7276" y="6150"/>
                    <a:pt x="7395" y="6054"/>
                    <a:pt x="7192" y="6233"/>
                  </a:cubicBezTo>
                  <a:cubicBezTo>
                    <a:pt x="6609" y="6745"/>
                    <a:pt x="6002" y="7102"/>
                    <a:pt x="5287" y="7376"/>
                  </a:cubicBezTo>
                  <a:cubicBezTo>
                    <a:pt x="5144" y="7432"/>
                    <a:pt x="5001" y="7458"/>
                    <a:pt x="4863" y="7458"/>
                  </a:cubicBezTo>
                  <a:cubicBezTo>
                    <a:pt x="4096" y="7458"/>
                    <a:pt x="3484" y="6663"/>
                    <a:pt x="3787" y="5876"/>
                  </a:cubicBezTo>
                  <a:cubicBezTo>
                    <a:pt x="3799" y="5828"/>
                    <a:pt x="4061" y="5042"/>
                    <a:pt x="4704" y="4233"/>
                  </a:cubicBezTo>
                  <a:lnTo>
                    <a:pt x="4978" y="4507"/>
                  </a:lnTo>
                  <a:cubicBezTo>
                    <a:pt x="5007" y="4536"/>
                    <a:pt x="5046" y="4551"/>
                    <a:pt x="5085" y="4551"/>
                  </a:cubicBezTo>
                  <a:cubicBezTo>
                    <a:pt x="5123" y="4551"/>
                    <a:pt x="5162" y="4536"/>
                    <a:pt x="5192" y="4507"/>
                  </a:cubicBezTo>
                  <a:cubicBezTo>
                    <a:pt x="5251" y="4447"/>
                    <a:pt x="5251" y="4340"/>
                    <a:pt x="5192" y="4280"/>
                  </a:cubicBezTo>
                  <a:lnTo>
                    <a:pt x="4918" y="3995"/>
                  </a:lnTo>
                  <a:cubicBezTo>
                    <a:pt x="5073" y="3816"/>
                    <a:pt x="5180" y="3709"/>
                    <a:pt x="5287" y="3614"/>
                  </a:cubicBezTo>
                  <a:lnTo>
                    <a:pt x="5573" y="3887"/>
                  </a:lnTo>
                  <a:cubicBezTo>
                    <a:pt x="5603" y="3917"/>
                    <a:pt x="5641" y="3932"/>
                    <a:pt x="5680" y="3932"/>
                  </a:cubicBezTo>
                  <a:cubicBezTo>
                    <a:pt x="5719" y="3932"/>
                    <a:pt x="5757" y="3917"/>
                    <a:pt x="5787" y="3887"/>
                  </a:cubicBezTo>
                  <a:cubicBezTo>
                    <a:pt x="5847" y="3828"/>
                    <a:pt x="5847" y="3733"/>
                    <a:pt x="5787" y="3673"/>
                  </a:cubicBezTo>
                  <a:lnTo>
                    <a:pt x="5513" y="3387"/>
                  </a:lnTo>
                  <a:lnTo>
                    <a:pt x="5894" y="2994"/>
                  </a:lnTo>
                  <a:lnTo>
                    <a:pt x="6180" y="3280"/>
                  </a:lnTo>
                  <a:cubicBezTo>
                    <a:pt x="6210" y="3310"/>
                    <a:pt x="6252" y="3325"/>
                    <a:pt x="6293" y="3325"/>
                  </a:cubicBezTo>
                  <a:cubicBezTo>
                    <a:pt x="6335" y="3325"/>
                    <a:pt x="6377" y="3310"/>
                    <a:pt x="6406" y="3280"/>
                  </a:cubicBezTo>
                  <a:cubicBezTo>
                    <a:pt x="6466" y="3221"/>
                    <a:pt x="6466" y="3114"/>
                    <a:pt x="6406" y="3054"/>
                  </a:cubicBezTo>
                  <a:lnTo>
                    <a:pt x="6121" y="2780"/>
                  </a:lnTo>
                  <a:lnTo>
                    <a:pt x="6502" y="2387"/>
                  </a:lnTo>
                  <a:lnTo>
                    <a:pt x="6787" y="2673"/>
                  </a:lnTo>
                  <a:cubicBezTo>
                    <a:pt x="6817" y="2703"/>
                    <a:pt x="6859" y="2718"/>
                    <a:pt x="6900" y="2718"/>
                  </a:cubicBezTo>
                  <a:cubicBezTo>
                    <a:pt x="6942" y="2718"/>
                    <a:pt x="6984" y="2703"/>
                    <a:pt x="7014" y="2673"/>
                  </a:cubicBezTo>
                  <a:cubicBezTo>
                    <a:pt x="7073" y="2613"/>
                    <a:pt x="7073" y="2506"/>
                    <a:pt x="7014" y="2447"/>
                  </a:cubicBezTo>
                  <a:lnTo>
                    <a:pt x="6728" y="2161"/>
                  </a:lnTo>
                  <a:lnTo>
                    <a:pt x="7109" y="1780"/>
                  </a:lnTo>
                  <a:lnTo>
                    <a:pt x="7395" y="2054"/>
                  </a:lnTo>
                  <a:cubicBezTo>
                    <a:pt x="7424" y="2084"/>
                    <a:pt x="7466" y="2099"/>
                    <a:pt x="7508" y="2099"/>
                  </a:cubicBezTo>
                  <a:cubicBezTo>
                    <a:pt x="7549" y="2099"/>
                    <a:pt x="7591" y="2084"/>
                    <a:pt x="7621" y="2054"/>
                  </a:cubicBezTo>
                  <a:cubicBezTo>
                    <a:pt x="7680" y="1994"/>
                    <a:pt x="7680" y="1899"/>
                    <a:pt x="7621" y="1840"/>
                  </a:cubicBezTo>
                  <a:lnTo>
                    <a:pt x="7335" y="1554"/>
                  </a:lnTo>
                  <a:lnTo>
                    <a:pt x="7728" y="1161"/>
                  </a:lnTo>
                  <a:lnTo>
                    <a:pt x="8002" y="1447"/>
                  </a:lnTo>
                  <a:cubicBezTo>
                    <a:pt x="8038" y="1476"/>
                    <a:pt x="8079" y="1491"/>
                    <a:pt x="8119" y="1491"/>
                  </a:cubicBezTo>
                  <a:cubicBezTo>
                    <a:pt x="8160" y="1491"/>
                    <a:pt x="8198" y="1476"/>
                    <a:pt x="8228" y="1447"/>
                  </a:cubicBezTo>
                  <a:cubicBezTo>
                    <a:pt x="8288" y="1387"/>
                    <a:pt x="8288" y="1280"/>
                    <a:pt x="8228" y="1220"/>
                  </a:cubicBezTo>
                  <a:lnTo>
                    <a:pt x="7942" y="947"/>
                  </a:lnTo>
                  <a:lnTo>
                    <a:pt x="8323" y="566"/>
                  </a:lnTo>
                  <a:cubicBezTo>
                    <a:pt x="8459" y="430"/>
                    <a:pt x="8633" y="364"/>
                    <a:pt x="8809" y="364"/>
                  </a:cubicBezTo>
                  <a:close/>
                  <a:moveTo>
                    <a:pt x="1180" y="9245"/>
                  </a:moveTo>
                  <a:lnTo>
                    <a:pt x="1918" y="9995"/>
                  </a:lnTo>
                  <a:lnTo>
                    <a:pt x="1322" y="10591"/>
                  </a:lnTo>
                  <a:cubicBezTo>
                    <a:pt x="1227" y="10698"/>
                    <a:pt x="1108" y="10734"/>
                    <a:pt x="953" y="10734"/>
                  </a:cubicBezTo>
                  <a:cubicBezTo>
                    <a:pt x="477" y="10734"/>
                    <a:pt x="251" y="10174"/>
                    <a:pt x="584" y="9841"/>
                  </a:cubicBezTo>
                  <a:lnTo>
                    <a:pt x="1180" y="9245"/>
                  </a:lnTo>
                  <a:close/>
                  <a:moveTo>
                    <a:pt x="8855" y="0"/>
                  </a:moveTo>
                  <a:cubicBezTo>
                    <a:pt x="8591" y="0"/>
                    <a:pt x="8329" y="101"/>
                    <a:pt x="8133" y="304"/>
                  </a:cubicBezTo>
                  <a:cubicBezTo>
                    <a:pt x="4716" y="3709"/>
                    <a:pt x="4882" y="3530"/>
                    <a:pt x="4692" y="3756"/>
                  </a:cubicBezTo>
                  <a:cubicBezTo>
                    <a:pt x="3394" y="5185"/>
                    <a:pt x="3692" y="5876"/>
                    <a:pt x="2656" y="7221"/>
                  </a:cubicBezTo>
                  <a:cubicBezTo>
                    <a:pt x="2596" y="7305"/>
                    <a:pt x="2608" y="7400"/>
                    <a:pt x="2680" y="7447"/>
                  </a:cubicBezTo>
                  <a:cubicBezTo>
                    <a:pt x="2711" y="7473"/>
                    <a:pt x="2748" y="7486"/>
                    <a:pt x="2785" y="7486"/>
                  </a:cubicBezTo>
                  <a:cubicBezTo>
                    <a:pt x="2833" y="7486"/>
                    <a:pt x="2879" y="7464"/>
                    <a:pt x="2906" y="7424"/>
                  </a:cubicBezTo>
                  <a:cubicBezTo>
                    <a:pt x="3096" y="7162"/>
                    <a:pt x="3263" y="6912"/>
                    <a:pt x="3406" y="6638"/>
                  </a:cubicBezTo>
                  <a:cubicBezTo>
                    <a:pt x="3549" y="7174"/>
                    <a:pt x="3966" y="7614"/>
                    <a:pt x="4501" y="7733"/>
                  </a:cubicBezTo>
                  <a:cubicBezTo>
                    <a:pt x="3382" y="8352"/>
                    <a:pt x="2894" y="9043"/>
                    <a:pt x="2120" y="9757"/>
                  </a:cubicBezTo>
                  <a:lnTo>
                    <a:pt x="1370" y="9007"/>
                  </a:lnTo>
                  <a:lnTo>
                    <a:pt x="2334" y="8043"/>
                  </a:lnTo>
                  <a:cubicBezTo>
                    <a:pt x="2394" y="7983"/>
                    <a:pt x="2394" y="7876"/>
                    <a:pt x="2334" y="7817"/>
                  </a:cubicBezTo>
                  <a:cubicBezTo>
                    <a:pt x="2305" y="7787"/>
                    <a:pt x="2266" y="7772"/>
                    <a:pt x="2227" y="7772"/>
                  </a:cubicBezTo>
                  <a:cubicBezTo>
                    <a:pt x="2189" y="7772"/>
                    <a:pt x="2150" y="7787"/>
                    <a:pt x="2120" y="7817"/>
                  </a:cubicBezTo>
                  <a:lnTo>
                    <a:pt x="334" y="9602"/>
                  </a:lnTo>
                  <a:cubicBezTo>
                    <a:pt x="1" y="9936"/>
                    <a:pt x="1" y="10472"/>
                    <a:pt x="334" y="10805"/>
                  </a:cubicBezTo>
                  <a:cubicBezTo>
                    <a:pt x="494" y="10976"/>
                    <a:pt x="705" y="11059"/>
                    <a:pt x="921" y="11059"/>
                  </a:cubicBezTo>
                  <a:cubicBezTo>
                    <a:pt x="1140" y="11059"/>
                    <a:pt x="1363" y="10973"/>
                    <a:pt x="1537" y="10805"/>
                  </a:cubicBezTo>
                  <a:lnTo>
                    <a:pt x="3323" y="9019"/>
                  </a:lnTo>
                  <a:cubicBezTo>
                    <a:pt x="4335" y="8019"/>
                    <a:pt x="5287" y="7745"/>
                    <a:pt x="5716" y="7531"/>
                  </a:cubicBezTo>
                  <a:cubicBezTo>
                    <a:pt x="6430" y="7221"/>
                    <a:pt x="7061" y="6793"/>
                    <a:pt x="7621" y="6233"/>
                  </a:cubicBezTo>
                  <a:lnTo>
                    <a:pt x="10824" y="3030"/>
                  </a:lnTo>
                  <a:cubicBezTo>
                    <a:pt x="11252" y="2625"/>
                    <a:pt x="11252" y="1971"/>
                    <a:pt x="10847" y="1566"/>
                  </a:cubicBezTo>
                  <a:lnTo>
                    <a:pt x="9585" y="304"/>
                  </a:lnTo>
                  <a:cubicBezTo>
                    <a:pt x="9383" y="101"/>
                    <a:pt x="9118" y="0"/>
                    <a:pt x="8855"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sp>
        <p:nvSpPr>
          <p:cNvPr id="292" name="Google Shape;9765;p66"/>
          <p:cNvSpPr/>
          <p:nvPr/>
        </p:nvSpPr>
        <p:spPr>
          <a:xfrm>
            <a:off x="5320515" y="4541263"/>
            <a:ext cx="358464" cy="356808"/>
          </a:xfrm>
          <a:custGeom>
            <a:avLst/>
            <a:rect l="l" t="t" r="r" b="b"/>
            <a:pathLst>
              <a:path w="11253" h="11201">
                <a:moveTo>
                  <a:pt x="9133" y="0"/>
                </a:moveTo>
                <a:cubicBezTo>
                  <a:pt x="8990" y="0"/>
                  <a:pt x="8847" y="60"/>
                  <a:pt x="8740" y="167"/>
                </a:cubicBezTo>
                <a:lnTo>
                  <a:pt x="322" y="8584"/>
                </a:lnTo>
                <a:cubicBezTo>
                  <a:pt x="1" y="8894"/>
                  <a:pt x="1" y="9263"/>
                  <a:pt x="215" y="9465"/>
                </a:cubicBezTo>
                <a:lnTo>
                  <a:pt x="1787" y="11049"/>
                </a:lnTo>
                <a:cubicBezTo>
                  <a:pt x="1894" y="11150"/>
                  <a:pt x="2037" y="11201"/>
                  <a:pt x="2178" y="11201"/>
                </a:cubicBezTo>
                <a:cubicBezTo>
                  <a:pt x="2320" y="11201"/>
                  <a:pt x="2460" y="11150"/>
                  <a:pt x="2561" y="11049"/>
                </a:cubicBezTo>
                <a:lnTo>
                  <a:pt x="9371" y="4239"/>
                </a:lnTo>
                <a:cubicBezTo>
                  <a:pt x="9431" y="4179"/>
                  <a:pt x="9431" y="4084"/>
                  <a:pt x="9371" y="4001"/>
                </a:cubicBezTo>
                <a:cubicBezTo>
                  <a:pt x="9341" y="3971"/>
                  <a:pt x="9300" y="3956"/>
                  <a:pt x="9257" y="3956"/>
                </a:cubicBezTo>
                <a:cubicBezTo>
                  <a:pt x="9213" y="3956"/>
                  <a:pt x="9169" y="3971"/>
                  <a:pt x="9133" y="4001"/>
                </a:cubicBezTo>
                <a:lnTo>
                  <a:pt x="2323" y="10811"/>
                </a:lnTo>
                <a:cubicBezTo>
                  <a:pt x="2281" y="10853"/>
                  <a:pt x="2227" y="10873"/>
                  <a:pt x="2172" y="10873"/>
                </a:cubicBezTo>
                <a:cubicBezTo>
                  <a:pt x="2117" y="10873"/>
                  <a:pt x="2061" y="10853"/>
                  <a:pt x="2013" y="10811"/>
                </a:cubicBezTo>
                <a:lnTo>
                  <a:pt x="453" y="9227"/>
                </a:lnTo>
                <a:cubicBezTo>
                  <a:pt x="358" y="9144"/>
                  <a:pt x="358" y="9001"/>
                  <a:pt x="453" y="8918"/>
                </a:cubicBezTo>
                <a:lnTo>
                  <a:pt x="703" y="8656"/>
                </a:lnTo>
                <a:lnTo>
                  <a:pt x="1096" y="9049"/>
                </a:lnTo>
                <a:cubicBezTo>
                  <a:pt x="1126" y="9079"/>
                  <a:pt x="1165" y="9093"/>
                  <a:pt x="1206" y="9093"/>
                </a:cubicBezTo>
                <a:cubicBezTo>
                  <a:pt x="1248" y="9093"/>
                  <a:pt x="1293" y="9079"/>
                  <a:pt x="1334" y="9049"/>
                </a:cubicBezTo>
                <a:cubicBezTo>
                  <a:pt x="1394" y="8989"/>
                  <a:pt x="1394" y="8882"/>
                  <a:pt x="1334" y="8811"/>
                </a:cubicBezTo>
                <a:lnTo>
                  <a:pt x="942" y="8418"/>
                </a:lnTo>
                <a:lnTo>
                  <a:pt x="1477" y="7882"/>
                </a:lnTo>
                <a:lnTo>
                  <a:pt x="1870" y="8275"/>
                </a:lnTo>
                <a:cubicBezTo>
                  <a:pt x="1900" y="8305"/>
                  <a:pt x="1939" y="8319"/>
                  <a:pt x="1980" y="8319"/>
                </a:cubicBezTo>
                <a:cubicBezTo>
                  <a:pt x="2022" y="8319"/>
                  <a:pt x="2067" y="8305"/>
                  <a:pt x="2108" y="8275"/>
                </a:cubicBezTo>
                <a:cubicBezTo>
                  <a:pt x="2168" y="8215"/>
                  <a:pt x="2168" y="8108"/>
                  <a:pt x="2108" y="8037"/>
                </a:cubicBezTo>
                <a:lnTo>
                  <a:pt x="1715" y="7644"/>
                </a:lnTo>
                <a:lnTo>
                  <a:pt x="2251" y="7108"/>
                </a:lnTo>
                <a:lnTo>
                  <a:pt x="2858" y="7727"/>
                </a:lnTo>
                <a:cubicBezTo>
                  <a:pt x="2888" y="7757"/>
                  <a:pt x="2930" y="7772"/>
                  <a:pt x="2973" y="7772"/>
                </a:cubicBezTo>
                <a:cubicBezTo>
                  <a:pt x="3016" y="7772"/>
                  <a:pt x="3061" y="7757"/>
                  <a:pt x="3097" y="7727"/>
                </a:cubicBezTo>
                <a:cubicBezTo>
                  <a:pt x="3156" y="7668"/>
                  <a:pt x="3156" y="7560"/>
                  <a:pt x="3097" y="7489"/>
                </a:cubicBezTo>
                <a:lnTo>
                  <a:pt x="2489" y="6870"/>
                </a:lnTo>
                <a:lnTo>
                  <a:pt x="3025" y="6334"/>
                </a:lnTo>
                <a:lnTo>
                  <a:pt x="3418" y="6727"/>
                </a:lnTo>
                <a:cubicBezTo>
                  <a:pt x="3448" y="6757"/>
                  <a:pt x="3487" y="6772"/>
                  <a:pt x="3528" y="6772"/>
                </a:cubicBezTo>
                <a:cubicBezTo>
                  <a:pt x="3570" y="6772"/>
                  <a:pt x="3614" y="6757"/>
                  <a:pt x="3656" y="6727"/>
                </a:cubicBezTo>
                <a:cubicBezTo>
                  <a:pt x="3716" y="6668"/>
                  <a:pt x="3716" y="6560"/>
                  <a:pt x="3656" y="6489"/>
                </a:cubicBezTo>
                <a:lnTo>
                  <a:pt x="3263" y="6096"/>
                </a:lnTo>
                <a:lnTo>
                  <a:pt x="3799" y="5560"/>
                </a:lnTo>
                <a:lnTo>
                  <a:pt x="4192" y="5953"/>
                </a:lnTo>
                <a:cubicBezTo>
                  <a:pt x="4222" y="5983"/>
                  <a:pt x="4260" y="5998"/>
                  <a:pt x="4302" y="5998"/>
                </a:cubicBezTo>
                <a:cubicBezTo>
                  <a:pt x="4344" y="5998"/>
                  <a:pt x="4388" y="5983"/>
                  <a:pt x="4430" y="5953"/>
                </a:cubicBezTo>
                <a:cubicBezTo>
                  <a:pt x="4490" y="5894"/>
                  <a:pt x="4490" y="5786"/>
                  <a:pt x="4430" y="5715"/>
                </a:cubicBezTo>
                <a:lnTo>
                  <a:pt x="4037" y="5322"/>
                </a:lnTo>
                <a:lnTo>
                  <a:pt x="4573" y="4786"/>
                </a:lnTo>
                <a:lnTo>
                  <a:pt x="4966" y="5179"/>
                </a:lnTo>
                <a:cubicBezTo>
                  <a:pt x="4996" y="5209"/>
                  <a:pt x="5034" y="5224"/>
                  <a:pt x="5076" y="5224"/>
                </a:cubicBezTo>
                <a:cubicBezTo>
                  <a:pt x="5118" y="5224"/>
                  <a:pt x="5162" y="5209"/>
                  <a:pt x="5204" y="5179"/>
                </a:cubicBezTo>
                <a:cubicBezTo>
                  <a:pt x="5264" y="5120"/>
                  <a:pt x="5264" y="5013"/>
                  <a:pt x="5204" y="4941"/>
                </a:cubicBezTo>
                <a:lnTo>
                  <a:pt x="4811" y="4548"/>
                </a:lnTo>
                <a:lnTo>
                  <a:pt x="5347" y="4012"/>
                </a:lnTo>
                <a:lnTo>
                  <a:pt x="5954" y="4632"/>
                </a:lnTo>
                <a:cubicBezTo>
                  <a:pt x="5984" y="4661"/>
                  <a:pt x="6026" y="4676"/>
                  <a:pt x="6069" y="4676"/>
                </a:cubicBezTo>
                <a:cubicBezTo>
                  <a:pt x="6112" y="4676"/>
                  <a:pt x="6156" y="4661"/>
                  <a:pt x="6192" y="4632"/>
                </a:cubicBezTo>
                <a:cubicBezTo>
                  <a:pt x="6252" y="4572"/>
                  <a:pt x="6252" y="4465"/>
                  <a:pt x="6192" y="4393"/>
                </a:cubicBezTo>
                <a:lnTo>
                  <a:pt x="5585" y="3774"/>
                </a:lnTo>
                <a:lnTo>
                  <a:pt x="6121" y="3239"/>
                </a:lnTo>
                <a:lnTo>
                  <a:pt x="6514" y="3631"/>
                </a:lnTo>
                <a:cubicBezTo>
                  <a:pt x="6543" y="3661"/>
                  <a:pt x="6582" y="3676"/>
                  <a:pt x="6624" y="3676"/>
                </a:cubicBezTo>
                <a:cubicBezTo>
                  <a:pt x="6665" y="3676"/>
                  <a:pt x="6710" y="3661"/>
                  <a:pt x="6752" y="3631"/>
                </a:cubicBezTo>
                <a:cubicBezTo>
                  <a:pt x="6811" y="3572"/>
                  <a:pt x="6811" y="3465"/>
                  <a:pt x="6752" y="3393"/>
                </a:cubicBezTo>
                <a:lnTo>
                  <a:pt x="6359" y="3000"/>
                </a:lnTo>
                <a:lnTo>
                  <a:pt x="6895" y="2465"/>
                </a:lnTo>
                <a:lnTo>
                  <a:pt x="7288" y="2858"/>
                </a:lnTo>
                <a:cubicBezTo>
                  <a:pt x="7317" y="2887"/>
                  <a:pt x="7356" y="2902"/>
                  <a:pt x="7398" y="2902"/>
                </a:cubicBezTo>
                <a:cubicBezTo>
                  <a:pt x="7439" y="2902"/>
                  <a:pt x="7484" y="2887"/>
                  <a:pt x="7526" y="2858"/>
                </a:cubicBezTo>
                <a:cubicBezTo>
                  <a:pt x="7585" y="2798"/>
                  <a:pt x="7585" y="2691"/>
                  <a:pt x="7526" y="2619"/>
                </a:cubicBezTo>
                <a:lnTo>
                  <a:pt x="7133" y="2226"/>
                </a:lnTo>
                <a:lnTo>
                  <a:pt x="7669" y="1691"/>
                </a:lnTo>
                <a:lnTo>
                  <a:pt x="8061" y="2084"/>
                </a:lnTo>
                <a:cubicBezTo>
                  <a:pt x="8091" y="2113"/>
                  <a:pt x="8130" y="2128"/>
                  <a:pt x="8172" y="2128"/>
                </a:cubicBezTo>
                <a:cubicBezTo>
                  <a:pt x="8213" y="2128"/>
                  <a:pt x="8258" y="2113"/>
                  <a:pt x="8300" y="2084"/>
                </a:cubicBezTo>
                <a:cubicBezTo>
                  <a:pt x="8359" y="2024"/>
                  <a:pt x="8359" y="1917"/>
                  <a:pt x="8300" y="1845"/>
                </a:cubicBezTo>
                <a:lnTo>
                  <a:pt x="7907" y="1453"/>
                </a:lnTo>
                <a:lnTo>
                  <a:pt x="8442" y="917"/>
                </a:lnTo>
                <a:lnTo>
                  <a:pt x="9050" y="1536"/>
                </a:lnTo>
                <a:cubicBezTo>
                  <a:pt x="9079" y="1566"/>
                  <a:pt x="9121" y="1581"/>
                  <a:pt x="9164" y="1581"/>
                </a:cubicBezTo>
                <a:cubicBezTo>
                  <a:pt x="9207" y="1581"/>
                  <a:pt x="9252" y="1566"/>
                  <a:pt x="9288" y="1536"/>
                </a:cubicBezTo>
                <a:cubicBezTo>
                  <a:pt x="9371" y="1476"/>
                  <a:pt x="9347" y="1369"/>
                  <a:pt x="9288" y="1298"/>
                </a:cubicBezTo>
                <a:lnTo>
                  <a:pt x="8681" y="679"/>
                </a:lnTo>
                <a:lnTo>
                  <a:pt x="8966" y="405"/>
                </a:lnTo>
                <a:cubicBezTo>
                  <a:pt x="9008" y="357"/>
                  <a:pt x="9065" y="333"/>
                  <a:pt x="9121" y="333"/>
                </a:cubicBezTo>
                <a:cubicBezTo>
                  <a:pt x="9178" y="333"/>
                  <a:pt x="9234" y="357"/>
                  <a:pt x="9276" y="405"/>
                </a:cubicBezTo>
                <a:lnTo>
                  <a:pt x="10859" y="1976"/>
                </a:lnTo>
                <a:cubicBezTo>
                  <a:pt x="10895" y="2024"/>
                  <a:pt x="10919" y="2072"/>
                  <a:pt x="10919" y="2131"/>
                </a:cubicBezTo>
                <a:cubicBezTo>
                  <a:pt x="10919" y="2191"/>
                  <a:pt x="10883" y="2250"/>
                  <a:pt x="10859" y="2274"/>
                </a:cubicBezTo>
                <a:lnTo>
                  <a:pt x="9705" y="3417"/>
                </a:lnTo>
                <a:cubicBezTo>
                  <a:pt x="9645" y="3477"/>
                  <a:pt x="9645" y="3584"/>
                  <a:pt x="9705" y="3655"/>
                </a:cubicBezTo>
                <a:cubicBezTo>
                  <a:pt x="9734" y="3685"/>
                  <a:pt x="9776" y="3700"/>
                  <a:pt x="9819" y="3700"/>
                </a:cubicBezTo>
                <a:cubicBezTo>
                  <a:pt x="9862" y="3700"/>
                  <a:pt x="9907" y="3685"/>
                  <a:pt x="9943" y="3655"/>
                </a:cubicBezTo>
                <a:lnTo>
                  <a:pt x="11098" y="2512"/>
                </a:lnTo>
                <a:cubicBezTo>
                  <a:pt x="11193" y="2405"/>
                  <a:pt x="11252" y="2274"/>
                  <a:pt x="11252" y="2131"/>
                </a:cubicBezTo>
                <a:cubicBezTo>
                  <a:pt x="11252" y="1976"/>
                  <a:pt x="11193" y="1845"/>
                  <a:pt x="11098" y="1738"/>
                </a:cubicBezTo>
                <a:lnTo>
                  <a:pt x="9514" y="167"/>
                </a:lnTo>
                <a:cubicBezTo>
                  <a:pt x="9407" y="60"/>
                  <a:pt x="9264" y="0"/>
                  <a:pt x="9133" y="0"/>
                </a:cubicBezTo>
                <a:close/>
              </a:path>
            </a:pathLst>
          </a:custGeom>
          <a:solidFill>
            <a:schemeClr val="accent1"/>
          </a:solidFill>
          <a:ln>
            <a:noFill/>
          </a:ln>
        </p:spPr>
        <p:txBody>
          <a:bodyPr wrap="square" lIns="91425" tIns="91425" rIns="91425" bIns="91425" anchor="ctr">
            <a:noAutofit/>
          </a:bodyPr>
          <a:lstStyle/>
          <a:p>
            <a:pPr marL="0" indent="0" algn="l" rtl="0">
              <a:spcBef>
                <a:spcPts val="0"/>
              </a:spcBef>
              <a:spcAft>
                <a:spcPts val="0"/>
              </a:spcAft>
              <a:buNone/>
            </a:pPr>
          </a:p>
        </p:txBody>
      </p:sp>
      <p:sp>
        <p:nvSpPr>
          <p:cNvPr id="293" name="Google Shape;9766;p66"/>
          <p:cNvSpPr/>
          <p:nvPr/>
        </p:nvSpPr>
        <p:spPr>
          <a:xfrm>
            <a:off x="4865021" y="4090483"/>
            <a:ext cx="380444" cy="310077"/>
          </a:xfrm>
          <a:custGeom>
            <a:avLst/>
            <a:rect l="l" t="t" r="r" b="b"/>
            <a:pathLst>
              <a:path w="11943" h="9734">
                <a:moveTo>
                  <a:pt x="11585" y="2638"/>
                </a:moveTo>
                <a:lnTo>
                  <a:pt x="11585" y="3066"/>
                </a:lnTo>
                <a:lnTo>
                  <a:pt x="9121" y="4007"/>
                </a:lnTo>
                <a:lnTo>
                  <a:pt x="9121" y="3566"/>
                </a:lnTo>
                <a:lnTo>
                  <a:pt x="11585" y="2638"/>
                </a:lnTo>
                <a:close/>
                <a:moveTo>
                  <a:pt x="370" y="2638"/>
                </a:moveTo>
                <a:lnTo>
                  <a:pt x="5787" y="4697"/>
                </a:lnTo>
                <a:lnTo>
                  <a:pt x="5787" y="5138"/>
                </a:lnTo>
                <a:lnTo>
                  <a:pt x="370" y="3066"/>
                </a:lnTo>
                <a:lnTo>
                  <a:pt x="370" y="2638"/>
                </a:lnTo>
                <a:close/>
                <a:moveTo>
                  <a:pt x="8764" y="3709"/>
                </a:moveTo>
                <a:lnTo>
                  <a:pt x="8764" y="4138"/>
                </a:lnTo>
                <a:lnTo>
                  <a:pt x="6144" y="5138"/>
                </a:lnTo>
                <a:lnTo>
                  <a:pt x="6144" y="4697"/>
                </a:lnTo>
                <a:lnTo>
                  <a:pt x="8764" y="3709"/>
                </a:lnTo>
                <a:close/>
                <a:moveTo>
                  <a:pt x="9657" y="4162"/>
                </a:moveTo>
                <a:lnTo>
                  <a:pt x="9657" y="6745"/>
                </a:lnTo>
                <a:cubicBezTo>
                  <a:pt x="9478" y="6876"/>
                  <a:pt x="9299" y="6995"/>
                  <a:pt x="9121" y="7114"/>
                </a:cubicBezTo>
                <a:lnTo>
                  <a:pt x="9121" y="4376"/>
                </a:lnTo>
                <a:lnTo>
                  <a:pt x="9657" y="4162"/>
                </a:lnTo>
                <a:close/>
                <a:moveTo>
                  <a:pt x="8961" y="8757"/>
                </a:moveTo>
                <a:cubicBezTo>
                  <a:pt x="9131" y="8757"/>
                  <a:pt x="9264" y="8907"/>
                  <a:pt x="9264" y="9079"/>
                </a:cubicBezTo>
                <a:cubicBezTo>
                  <a:pt x="9264" y="9258"/>
                  <a:pt x="9109" y="9389"/>
                  <a:pt x="8942" y="9389"/>
                </a:cubicBezTo>
                <a:cubicBezTo>
                  <a:pt x="8764" y="9389"/>
                  <a:pt x="8633" y="9246"/>
                  <a:pt x="8633" y="9079"/>
                </a:cubicBezTo>
                <a:cubicBezTo>
                  <a:pt x="8633" y="8900"/>
                  <a:pt x="8787" y="8757"/>
                  <a:pt x="8942" y="8757"/>
                </a:cubicBezTo>
                <a:cubicBezTo>
                  <a:pt x="8949" y="8757"/>
                  <a:pt x="8955" y="8757"/>
                  <a:pt x="8961" y="8757"/>
                </a:cubicBezTo>
                <a:close/>
                <a:moveTo>
                  <a:pt x="5949" y="0"/>
                </a:moveTo>
                <a:cubicBezTo>
                  <a:pt x="5930" y="0"/>
                  <a:pt x="5912" y="6"/>
                  <a:pt x="5894" y="18"/>
                </a:cubicBezTo>
                <a:lnTo>
                  <a:pt x="120" y="2221"/>
                </a:lnTo>
                <a:cubicBezTo>
                  <a:pt x="48" y="2245"/>
                  <a:pt x="1" y="2304"/>
                  <a:pt x="1" y="2376"/>
                </a:cubicBezTo>
                <a:lnTo>
                  <a:pt x="1" y="3185"/>
                </a:lnTo>
                <a:cubicBezTo>
                  <a:pt x="1" y="3257"/>
                  <a:pt x="48" y="3316"/>
                  <a:pt x="120" y="3352"/>
                </a:cubicBezTo>
                <a:lnTo>
                  <a:pt x="1917" y="4031"/>
                </a:lnTo>
                <a:lnTo>
                  <a:pt x="1917" y="4638"/>
                </a:lnTo>
                <a:cubicBezTo>
                  <a:pt x="1917" y="4745"/>
                  <a:pt x="2001" y="4817"/>
                  <a:pt x="2096" y="4817"/>
                </a:cubicBezTo>
                <a:cubicBezTo>
                  <a:pt x="2203" y="4817"/>
                  <a:pt x="2275" y="4745"/>
                  <a:pt x="2275" y="4638"/>
                </a:cubicBezTo>
                <a:lnTo>
                  <a:pt x="2275" y="4186"/>
                </a:lnTo>
                <a:lnTo>
                  <a:pt x="5894" y="5567"/>
                </a:lnTo>
                <a:cubicBezTo>
                  <a:pt x="5906" y="5579"/>
                  <a:pt x="5942" y="5579"/>
                  <a:pt x="5954" y="5579"/>
                </a:cubicBezTo>
                <a:cubicBezTo>
                  <a:pt x="5966" y="5579"/>
                  <a:pt x="6001" y="5579"/>
                  <a:pt x="6013" y="5567"/>
                </a:cubicBezTo>
                <a:lnTo>
                  <a:pt x="8740" y="4519"/>
                </a:lnTo>
                <a:lnTo>
                  <a:pt x="8740" y="7317"/>
                </a:lnTo>
                <a:cubicBezTo>
                  <a:pt x="7871" y="7769"/>
                  <a:pt x="6918" y="8007"/>
                  <a:pt x="5942" y="8007"/>
                </a:cubicBezTo>
                <a:cubicBezTo>
                  <a:pt x="4620" y="8007"/>
                  <a:pt x="3310" y="7555"/>
                  <a:pt x="2263" y="6745"/>
                </a:cubicBezTo>
                <a:lnTo>
                  <a:pt x="2263" y="5352"/>
                </a:lnTo>
                <a:cubicBezTo>
                  <a:pt x="2263" y="5257"/>
                  <a:pt x="2191" y="5174"/>
                  <a:pt x="2084" y="5174"/>
                </a:cubicBezTo>
                <a:cubicBezTo>
                  <a:pt x="1977" y="5174"/>
                  <a:pt x="1906" y="5257"/>
                  <a:pt x="1906" y="5352"/>
                </a:cubicBezTo>
                <a:lnTo>
                  <a:pt x="1906" y="6817"/>
                </a:lnTo>
                <a:cubicBezTo>
                  <a:pt x="1906" y="6876"/>
                  <a:pt x="1941" y="6924"/>
                  <a:pt x="1965" y="6948"/>
                </a:cubicBezTo>
                <a:cubicBezTo>
                  <a:pt x="3084" y="7841"/>
                  <a:pt x="4501" y="8353"/>
                  <a:pt x="5942" y="8353"/>
                </a:cubicBezTo>
                <a:cubicBezTo>
                  <a:pt x="6906" y="8353"/>
                  <a:pt x="7859" y="8126"/>
                  <a:pt x="8740" y="7698"/>
                </a:cubicBezTo>
                <a:lnTo>
                  <a:pt x="8740" y="8412"/>
                </a:lnTo>
                <a:cubicBezTo>
                  <a:pt x="8454" y="8484"/>
                  <a:pt x="8252" y="8746"/>
                  <a:pt x="8252" y="9067"/>
                </a:cubicBezTo>
                <a:cubicBezTo>
                  <a:pt x="8252" y="9436"/>
                  <a:pt x="8549" y="9734"/>
                  <a:pt x="8918" y="9734"/>
                </a:cubicBezTo>
                <a:cubicBezTo>
                  <a:pt x="9287" y="9734"/>
                  <a:pt x="9585" y="9436"/>
                  <a:pt x="9585" y="9067"/>
                </a:cubicBezTo>
                <a:cubicBezTo>
                  <a:pt x="9585" y="8746"/>
                  <a:pt x="9383" y="8496"/>
                  <a:pt x="9097" y="8412"/>
                </a:cubicBezTo>
                <a:lnTo>
                  <a:pt x="9097" y="7495"/>
                </a:lnTo>
                <a:cubicBezTo>
                  <a:pt x="9383" y="7341"/>
                  <a:pt x="9657" y="7138"/>
                  <a:pt x="9918" y="6936"/>
                </a:cubicBezTo>
                <a:cubicBezTo>
                  <a:pt x="9954" y="6900"/>
                  <a:pt x="9978" y="6841"/>
                  <a:pt x="9978" y="6805"/>
                </a:cubicBezTo>
                <a:lnTo>
                  <a:pt x="9978" y="4019"/>
                </a:lnTo>
                <a:lnTo>
                  <a:pt x="11776" y="3328"/>
                </a:lnTo>
                <a:cubicBezTo>
                  <a:pt x="11847" y="3304"/>
                  <a:pt x="11895" y="3245"/>
                  <a:pt x="11895" y="3173"/>
                </a:cubicBezTo>
                <a:lnTo>
                  <a:pt x="11895" y="2364"/>
                </a:lnTo>
                <a:cubicBezTo>
                  <a:pt x="11943" y="2304"/>
                  <a:pt x="11895" y="2245"/>
                  <a:pt x="11823" y="2221"/>
                </a:cubicBezTo>
                <a:lnTo>
                  <a:pt x="8049" y="792"/>
                </a:lnTo>
                <a:cubicBezTo>
                  <a:pt x="8030" y="784"/>
                  <a:pt x="8010" y="780"/>
                  <a:pt x="7989" y="780"/>
                </a:cubicBezTo>
                <a:cubicBezTo>
                  <a:pt x="7921" y="780"/>
                  <a:pt x="7853" y="823"/>
                  <a:pt x="7835" y="887"/>
                </a:cubicBezTo>
                <a:cubicBezTo>
                  <a:pt x="7799" y="983"/>
                  <a:pt x="7847" y="1090"/>
                  <a:pt x="7930" y="1114"/>
                </a:cubicBezTo>
                <a:lnTo>
                  <a:pt x="11264" y="2376"/>
                </a:lnTo>
                <a:lnTo>
                  <a:pt x="8966" y="3257"/>
                </a:lnTo>
                <a:lnTo>
                  <a:pt x="6061" y="1947"/>
                </a:lnTo>
                <a:cubicBezTo>
                  <a:pt x="6035" y="1934"/>
                  <a:pt x="6010" y="1928"/>
                  <a:pt x="5985" y="1928"/>
                </a:cubicBezTo>
                <a:cubicBezTo>
                  <a:pt x="5918" y="1928"/>
                  <a:pt x="5858" y="1973"/>
                  <a:pt x="5823" y="2042"/>
                </a:cubicBezTo>
                <a:cubicBezTo>
                  <a:pt x="5775" y="2126"/>
                  <a:pt x="5823" y="2233"/>
                  <a:pt x="5906" y="2281"/>
                </a:cubicBezTo>
                <a:lnTo>
                  <a:pt x="8490" y="3435"/>
                </a:lnTo>
                <a:lnTo>
                  <a:pt x="5966" y="4388"/>
                </a:lnTo>
                <a:lnTo>
                  <a:pt x="691" y="2376"/>
                </a:lnTo>
                <a:lnTo>
                  <a:pt x="5966" y="376"/>
                </a:lnTo>
                <a:lnTo>
                  <a:pt x="7263" y="864"/>
                </a:lnTo>
                <a:cubicBezTo>
                  <a:pt x="7282" y="868"/>
                  <a:pt x="7301" y="871"/>
                  <a:pt x="7320" y="871"/>
                </a:cubicBezTo>
                <a:cubicBezTo>
                  <a:pt x="7394" y="871"/>
                  <a:pt x="7461" y="833"/>
                  <a:pt x="7490" y="757"/>
                </a:cubicBezTo>
                <a:cubicBezTo>
                  <a:pt x="7513" y="673"/>
                  <a:pt x="7478" y="566"/>
                  <a:pt x="7382" y="530"/>
                </a:cubicBezTo>
                <a:lnTo>
                  <a:pt x="6013" y="18"/>
                </a:lnTo>
                <a:cubicBezTo>
                  <a:pt x="5989" y="6"/>
                  <a:pt x="5969" y="0"/>
                  <a:pt x="5949" y="0"/>
                </a:cubicBezTo>
                <a:close/>
              </a:path>
            </a:pathLst>
          </a:custGeom>
          <a:solidFill>
            <a:schemeClr val="accent1"/>
          </a:solidFill>
          <a:ln>
            <a:noFill/>
          </a:ln>
        </p:spPr>
        <p:txBody>
          <a:bodyPr wrap="square" lIns="91425" tIns="91425" rIns="91425" bIns="91425" anchor="ctr">
            <a:noAutofit/>
          </a:bodyPr>
          <a:lstStyle/>
          <a:p>
            <a:pPr marL="0" indent="0" algn="l" rtl="0">
              <a:spcBef>
                <a:spcPts val="0"/>
              </a:spcBef>
              <a:spcAft>
                <a:spcPts val="0"/>
              </a:spcAft>
              <a:buNone/>
            </a:pPr>
          </a:p>
        </p:txBody>
      </p:sp>
      <p:grpSp>
        <p:nvGrpSpPr>
          <p:cNvPr id="294" name="Google Shape;9767;p66"/>
          <p:cNvGrpSpPr/>
          <p:nvPr/>
        </p:nvGrpSpPr>
        <p:grpSpPr>
          <a:xfrm>
            <a:off x="4410259" y="4083475"/>
            <a:ext cx="400194" cy="324316"/>
            <a:chOff x="3044965" y="2435220"/>
            <a:chExt cx="400194" cy="324316"/>
          </a:xfrm>
          <a:solidFill>
            <a:schemeClr val="accent1"/>
          </a:solidFill>
        </p:grpSpPr>
        <p:sp>
          <p:nvSpPr>
            <p:cNvPr id="295" name="Google Shape;9768;p66"/>
            <p:cNvSpPr/>
            <p:nvPr/>
          </p:nvSpPr>
          <p:spPr>
            <a:xfrm>
              <a:off x="3105649" y="2649413"/>
              <a:ext cx="68329" cy="66864"/>
            </a:xfrm>
            <a:custGeom>
              <a:avLst/>
              <a:rect l="l" t="t" r="r" b="b"/>
              <a:pathLst>
                <a:path w="2145" h="2099">
                  <a:moveTo>
                    <a:pt x="1924" y="0"/>
                  </a:moveTo>
                  <a:cubicBezTo>
                    <a:pt x="1867" y="0"/>
                    <a:pt x="1811" y="21"/>
                    <a:pt x="1775" y="63"/>
                  </a:cubicBezTo>
                  <a:lnTo>
                    <a:pt x="84" y="1753"/>
                  </a:lnTo>
                  <a:cubicBezTo>
                    <a:pt x="1" y="1825"/>
                    <a:pt x="1" y="1956"/>
                    <a:pt x="84" y="2039"/>
                  </a:cubicBezTo>
                  <a:cubicBezTo>
                    <a:pt x="120" y="2087"/>
                    <a:pt x="168" y="2099"/>
                    <a:pt x="227" y="2099"/>
                  </a:cubicBezTo>
                  <a:cubicBezTo>
                    <a:pt x="275" y="2099"/>
                    <a:pt x="334" y="2075"/>
                    <a:pt x="382" y="2039"/>
                  </a:cubicBezTo>
                  <a:lnTo>
                    <a:pt x="2073" y="337"/>
                  </a:lnTo>
                  <a:cubicBezTo>
                    <a:pt x="2144" y="265"/>
                    <a:pt x="2144" y="134"/>
                    <a:pt x="2073" y="63"/>
                  </a:cubicBezTo>
                  <a:cubicBezTo>
                    <a:pt x="2037" y="21"/>
                    <a:pt x="1980" y="0"/>
                    <a:pt x="1924"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296" name="Google Shape;9769;p66"/>
            <p:cNvSpPr/>
            <p:nvPr/>
          </p:nvSpPr>
          <p:spPr>
            <a:xfrm>
              <a:off x="3297193" y="2649413"/>
              <a:ext cx="68297" cy="66864"/>
            </a:xfrm>
            <a:custGeom>
              <a:avLst/>
              <a:rect l="l" t="t" r="r" b="b"/>
              <a:pathLst>
                <a:path w="2144" h="2099">
                  <a:moveTo>
                    <a:pt x="1919" y="0"/>
                  </a:moveTo>
                  <a:cubicBezTo>
                    <a:pt x="1864" y="0"/>
                    <a:pt x="1810" y="21"/>
                    <a:pt x="1775" y="63"/>
                  </a:cubicBezTo>
                  <a:lnTo>
                    <a:pt x="84" y="1753"/>
                  </a:lnTo>
                  <a:cubicBezTo>
                    <a:pt x="1" y="1825"/>
                    <a:pt x="1" y="1956"/>
                    <a:pt x="84" y="2039"/>
                  </a:cubicBezTo>
                  <a:cubicBezTo>
                    <a:pt x="120" y="2087"/>
                    <a:pt x="167" y="2099"/>
                    <a:pt x="227" y="2099"/>
                  </a:cubicBezTo>
                  <a:cubicBezTo>
                    <a:pt x="286" y="2099"/>
                    <a:pt x="334" y="2075"/>
                    <a:pt x="382" y="2039"/>
                  </a:cubicBezTo>
                  <a:lnTo>
                    <a:pt x="2072" y="337"/>
                  </a:lnTo>
                  <a:cubicBezTo>
                    <a:pt x="2144" y="265"/>
                    <a:pt x="2144" y="134"/>
                    <a:pt x="2072" y="63"/>
                  </a:cubicBezTo>
                  <a:cubicBezTo>
                    <a:pt x="2031" y="21"/>
                    <a:pt x="1974" y="0"/>
                    <a:pt x="1919"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297" name="Google Shape;9770;p66"/>
            <p:cNvSpPr/>
            <p:nvPr/>
          </p:nvSpPr>
          <p:spPr>
            <a:xfrm>
              <a:off x="3044965" y="2435220"/>
              <a:ext cx="400194" cy="324316"/>
            </a:xfrm>
            <a:custGeom>
              <a:avLst/>
              <a:rect l="l" t="t" r="r" b="b"/>
              <a:pathLst>
                <a:path w="12563" h="10181">
                  <a:moveTo>
                    <a:pt x="822" y="7358"/>
                  </a:moveTo>
                  <a:cubicBezTo>
                    <a:pt x="787" y="7465"/>
                    <a:pt x="787" y="7573"/>
                    <a:pt x="787" y="7680"/>
                  </a:cubicBezTo>
                  <a:cubicBezTo>
                    <a:pt x="787" y="7751"/>
                    <a:pt x="787" y="7823"/>
                    <a:pt x="811" y="7918"/>
                  </a:cubicBezTo>
                  <a:lnTo>
                    <a:pt x="632" y="7918"/>
                  </a:lnTo>
                  <a:cubicBezTo>
                    <a:pt x="525" y="7918"/>
                    <a:pt x="418" y="7823"/>
                    <a:pt x="418" y="7704"/>
                  </a:cubicBezTo>
                  <a:lnTo>
                    <a:pt x="418" y="7573"/>
                  </a:lnTo>
                  <a:cubicBezTo>
                    <a:pt x="418" y="7465"/>
                    <a:pt x="513" y="7358"/>
                    <a:pt x="632" y="7358"/>
                  </a:cubicBezTo>
                  <a:lnTo>
                    <a:pt x="822" y="7358"/>
                  </a:lnTo>
                  <a:close/>
                  <a:moveTo>
                    <a:pt x="11955" y="7358"/>
                  </a:moveTo>
                  <a:cubicBezTo>
                    <a:pt x="12062" y="7358"/>
                    <a:pt x="12157" y="7454"/>
                    <a:pt x="12157" y="7573"/>
                  </a:cubicBezTo>
                  <a:lnTo>
                    <a:pt x="12169" y="7704"/>
                  </a:lnTo>
                  <a:cubicBezTo>
                    <a:pt x="12169" y="7811"/>
                    <a:pt x="12074" y="7918"/>
                    <a:pt x="11955" y="7918"/>
                  </a:cubicBezTo>
                  <a:lnTo>
                    <a:pt x="11776" y="7918"/>
                  </a:lnTo>
                  <a:cubicBezTo>
                    <a:pt x="11776" y="7835"/>
                    <a:pt x="11788" y="7763"/>
                    <a:pt x="11788" y="7668"/>
                  </a:cubicBezTo>
                  <a:cubicBezTo>
                    <a:pt x="11788" y="7573"/>
                    <a:pt x="11776" y="7465"/>
                    <a:pt x="11764" y="7358"/>
                  </a:cubicBezTo>
                  <a:lnTo>
                    <a:pt x="11955" y="7358"/>
                  </a:lnTo>
                  <a:close/>
                  <a:moveTo>
                    <a:pt x="3299" y="6263"/>
                  </a:moveTo>
                  <a:cubicBezTo>
                    <a:pt x="3918" y="6263"/>
                    <a:pt x="4466" y="6441"/>
                    <a:pt x="4859" y="6739"/>
                  </a:cubicBezTo>
                  <a:lnTo>
                    <a:pt x="4442" y="7156"/>
                  </a:lnTo>
                  <a:cubicBezTo>
                    <a:pt x="4371" y="7227"/>
                    <a:pt x="4371" y="7358"/>
                    <a:pt x="4442" y="7442"/>
                  </a:cubicBezTo>
                  <a:cubicBezTo>
                    <a:pt x="4490" y="7477"/>
                    <a:pt x="4525" y="7501"/>
                    <a:pt x="4585" y="7501"/>
                  </a:cubicBezTo>
                  <a:cubicBezTo>
                    <a:pt x="4644" y="7501"/>
                    <a:pt x="4692" y="7477"/>
                    <a:pt x="4740" y="7442"/>
                  </a:cubicBezTo>
                  <a:lnTo>
                    <a:pt x="5156" y="7025"/>
                  </a:lnTo>
                  <a:cubicBezTo>
                    <a:pt x="5299" y="7215"/>
                    <a:pt x="5394" y="7442"/>
                    <a:pt x="5394" y="7692"/>
                  </a:cubicBezTo>
                  <a:cubicBezTo>
                    <a:pt x="5383" y="8835"/>
                    <a:pt x="4442" y="9775"/>
                    <a:pt x="3275" y="9775"/>
                  </a:cubicBezTo>
                  <a:cubicBezTo>
                    <a:pt x="3013" y="9775"/>
                    <a:pt x="2763" y="9728"/>
                    <a:pt x="2525" y="9620"/>
                  </a:cubicBezTo>
                  <a:lnTo>
                    <a:pt x="4156" y="7989"/>
                  </a:lnTo>
                  <a:cubicBezTo>
                    <a:pt x="4228" y="7918"/>
                    <a:pt x="4228" y="7775"/>
                    <a:pt x="4156" y="7704"/>
                  </a:cubicBezTo>
                  <a:cubicBezTo>
                    <a:pt x="4121" y="7668"/>
                    <a:pt x="4070" y="7650"/>
                    <a:pt x="4018" y="7650"/>
                  </a:cubicBezTo>
                  <a:cubicBezTo>
                    <a:pt x="3966" y="7650"/>
                    <a:pt x="3912" y="7668"/>
                    <a:pt x="3870" y="7704"/>
                  </a:cubicBezTo>
                  <a:lnTo>
                    <a:pt x="2144" y="9430"/>
                  </a:lnTo>
                  <a:cubicBezTo>
                    <a:pt x="1573" y="9061"/>
                    <a:pt x="1192" y="8406"/>
                    <a:pt x="1192" y="7680"/>
                  </a:cubicBezTo>
                  <a:cubicBezTo>
                    <a:pt x="1192" y="6882"/>
                    <a:pt x="2132" y="6263"/>
                    <a:pt x="3299" y="6263"/>
                  </a:cubicBezTo>
                  <a:close/>
                  <a:moveTo>
                    <a:pt x="9324" y="6275"/>
                  </a:moveTo>
                  <a:cubicBezTo>
                    <a:pt x="9943" y="6275"/>
                    <a:pt x="10502" y="6453"/>
                    <a:pt x="10883" y="6751"/>
                  </a:cubicBezTo>
                  <a:lnTo>
                    <a:pt x="10467" y="7168"/>
                  </a:lnTo>
                  <a:cubicBezTo>
                    <a:pt x="10395" y="7239"/>
                    <a:pt x="10395" y="7370"/>
                    <a:pt x="10467" y="7454"/>
                  </a:cubicBezTo>
                  <a:cubicBezTo>
                    <a:pt x="10514" y="7489"/>
                    <a:pt x="10562" y="7513"/>
                    <a:pt x="10621" y="7513"/>
                  </a:cubicBezTo>
                  <a:cubicBezTo>
                    <a:pt x="10657" y="7513"/>
                    <a:pt x="10717" y="7489"/>
                    <a:pt x="10764" y="7454"/>
                  </a:cubicBezTo>
                  <a:lnTo>
                    <a:pt x="11181" y="7037"/>
                  </a:lnTo>
                  <a:cubicBezTo>
                    <a:pt x="11336" y="7227"/>
                    <a:pt x="11419" y="7454"/>
                    <a:pt x="11419" y="7704"/>
                  </a:cubicBezTo>
                  <a:cubicBezTo>
                    <a:pt x="11407" y="8835"/>
                    <a:pt x="10467" y="9775"/>
                    <a:pt x="9312" y="9775"/>
                  </a:cubicBezTo>
                  <a:cubicBezTo>
                    <a:pt x="9038" y="9775"/>
                    <a:pt x="8788" y="9728"/>
                    <a:pt x="8550" y="9620"/>
                  </a:cubicBezTo>
                  <a:lnTo>
                    <a:pt x="10181" y="7989"/>
                  </a:lnTo>
                  <a:cubicBezTo>
                    <a:pt x="10264" y="7918"/>
                    <a:pt x="10264" y="7775"/>
                    <a:pt x="10181" y="7704"/>
                  </a:cubicBezTo>
                  <a:cubicBezTo>
                    <a:pt x="10145" y="7668"/>
                    <a:pt x="10094" y="7650"/>
                    <a:pt x="10044" y="7650"/>
                  </a:cubicBezTo>
                  <a:cubicBezTo>
                    <a:pt x="9993" y="7650"/>
                    <a:pt x="9943" y="7668"/>
                    <a:pt x="9907" y="7704"/>
                  </a:cubicBezTo>
                  <a:lnTo>
                    <a:pt x="8181" y="9442"/>
                  </a:lnTo>
                  <a:cubicBezTo>
                    <a:pt x="7597" y="9073"/>
                    <a:pt x="7228" y="8418"/>
                    <a:pt x="7228" y="7692"/>
                  </a:cubicBezTo>
                  <a:cubicBezTo>
                    <a:pt x="7228" y="6894"/>
                    <a:pt x="8157" y="6275"/>
                    <a:pt x="9324" y="6275"/>
                  </a:cubicBezTo>
                  <a:close/>
                  <a:moveTo>
                    <a:pt x="2751" y="0"/>
                  </a:moveTo>
                  <a:cubicBezTo>
                    <a:pt x="2239" y="0"/>
                    <a:pt x="1787" y="345"/>
                    <a:pt x="1656" y="857"/>
                  </a:cubicBezTo>
                  <a:lnTo>
                    <a:pt x="13" y="7418"/>
                  </a:lnTo>
                  <a:cubicBezTo>
                    <a:pt x="1" y="7465"/>
                    <a:pt x="1" y="7513"/>
                    <a:pt x="1" y="7573"/>
                  </a:cubicBezTo>
                  <a:lnTo>
                    <a:pt x="1" y="7704"/>
                  </a:lnTo>
                  <a:cubicBezTo>
                    <a:pt x="1" y="8037"/>
                    <a:pt x="275" y="8311"/>
                    <a:pt x="608" y="8311"/>
                  </a:cubicBezTo>
                  <a:lnTo>
                    <a:pt x="846" y="8311"/>
                  </a:lnTo>
                  <a:cubicBezTo>
                    <a:pt x="1037" y="8989"/>
                    <a:pt x="1465" y="9537"/>
                    <a:pt x="2037" y="9859"/>
                  </a:cubicBezTo>
                  <a:cubicBezTo>
                    <a:pt x="2061" y="9859"/>
                    <a:pt x="2061" y="9882"/>
                    <a:pt x="2073" y="9882"/>
                  </a:cubicBezTo>
                  <a:cubicBezTo>
                    <a:pt x="2430" y="10073"/>
                    <a:pt x="2835" y="10180"/>
                    <a:pt x="3263" y="10180"/>
                  </a:cubicBezTo>
                  <a:cubicBezTo>
                    <a:pt x="4609" y="10180"/>
                    <a:pt x="5704" y="9108"/>
                    <a:pt x="5764" y="7763"/>
                  </a:cubicBezTo>
                  <a:cubicBezTo>
                    <a:pt x="5918" y="7656"/>
                    <a:pt x="6097" y="7596"/>
                    <a:pt x="6287" y="7596"/>
                  </a:cubicBezTo>
                  <a:cubicBezTo>
                    <a:pt x="6478" y="7596"/>
                    <a:pt x="6657" y="7656"/>
                    <a:pt x="6811" y="7763"/>
                  </a:cubicBezTo>
                  <a:cubicBezTo>
                    <a:pt x="6835" y="8656"/>
                    <a:pt x="7347" y="9430"/>
                    <a:pt x="8085" y="9847"/>
                  </a:cubicBezTo>
                  <a:cubicBezTo>
                    <a:pt x="8097" y="9847"/>
                    <a:pt x="8097" y="9859"/>
                    <a:pt x="8121" y="9859"/>
                  </a:cubicBezTo>
                  <a:cubicBezTo>
                    <a:pt x="8478" y="10061"/>
                    <a:pt x="8871" y="10156"/>
                    <a:pt x="9312" y="10156"/>
                  </a:cubicBezTo>
                  <a:cubicBezTo>
                    <a:pt x="10467" y="10156"/>
                    <a:pt x="11455" y="9370"/>
                    <a:pt x="11717" y="8299"/>
                  </a:cubicBezTo>
                  <a:lnTo>
                    <a:pt x="11955" y="8299"/>
                  </a:lnTo>
                  <a:cubicBezTo>
                    <a:pt x="12288" y="8299"/>
                    <a:pt x="12562" y="8037"/>
                    <a:pt x="12562" y="7692"/>
                  </a:cubicBezTo>
                  <a:lnTo>
                    <a:pt x="12562" y="7561"/>
                  </a:lnTo>
                  <a:cubicBezTo>
                    <a:pt x="12562" y="7525"/>
                    <a:pt x="12562" y="7465"/>
                    <a:pt x="12550" y="7418"/>
                  </a:cubicBezTo>
                  <a:lnTo>
                    <a:pt x="10919" y="857"/>
                  </a:lnTo>
                  <a:cubicBezTo>
                    <a:pt x="10800" y="357"/>
                    <a:pt x="10336" y="0"/>
                    <a:pt x="9812" y="0"/>
                  </a:cubicBezTo>
                  <a:cubicBezTo>
                    <a:pt x="9705" y="0"/>
                    <a:pt x="9621" y="84"/>
                    <a:pt x="9621" y="191"/>
                  </a:cubicBezTo>
                  <a:cubicBezTo>
                    <a:pt x="9621" y="298"/>
                    <a:pt x="9705" y="381"/>
                    <a:pt x="9812" y="381"/>
                  </a:cubicBezTo>
                  <a:cubicBezTo>
                    <a:pt x="10157" y="381"/>
                    <a:pt x="10443" y="607"/>
                    <a:pt x="10526" y="929"/>
                  </a:cubicBezTo>
                  <a:lnTo>
                    <a:pt x="12014" y="6942"/>
                  </a:lnTo>
                  <a:lnTo>
                    <a:pt x="11598" y="6942"/>
                  </a:lnTo>
                  <a:cubicBezTo>
                    <a:pt x="11467" y="6727"/>
                    <a:pt x="11288" y="6525"/>
                    <a:pt x="11038" y="6346"/>
                  </a:cubicBezTo>
                  <a:cubicBezTo>
                    <a:pt x="10574" y="6025"/>
                    <a:pt x="9943" y="5846"/>
                    <a:pt x="9288" y="5846"/>
                  </a:cubicBezTo>
                  <a:cubicBezTo>
                    <a:pt x="8633" y="5846"/>
                    <a:pt x="8026" y="6025"/>
                    <a:pt x="7550" y="6346"/>
                  </a:cubicBezTo>
                  <a:cubicBezTo>
                    <a:pt x="7180" y="6620"/>
                    <a:pt x="6918" y="6942"/>
                    <a:pt x="6835" y="7299"/>
                  </a:cubicBezTo>
                  <a:cubicBezTo>
                    <a:pt x="6668" y="7215"/>
                    <a:pt x="6478" y="7168"/>
                    <a:pt x="6287" y="7168"/>
                  </a:cubicBezTo>
                  <a:cubicBezTo>
                    <a:pt x="6097" y="7168"/>
                    <a:pt x="5895" y="7215"/>
                    <a:pt x="5728" y="7299"/>
                  </a:cubicBezTo>
                  <a:cubicBezTo>
                    <a:pt x="5645" y="6942"/>
                    <a:pt x="5394" y="6596"/>
                    <a:pt x="5025" y="6346"/>
                  </a:cubicBezTo>
                  <a:cubicBezTo>
                    <a:pt x="4561" y="6025"/>
                    <a:pt x="3930" y="5846"/>
                    <a:pt x="3275" y="5846"/>
                  </a:cubicBezTo>
                  <a:cubicBezTo>
                    <a:pt x="2620" y="5846"/>
                    <a:pt x="2013" y="6025"/>
                    <a:pt x="1537" y="6346"/>
                  </a:cubicBezTo>
                  <a:cubicBezTo>
                    <a:pt x="1299" y="6525"/>
                    <a:pt x="1108" y="6727"/>
                    <a:pt x="965" y="6942"/>
                  </a:cubicBezTo>
                  <a:lnTo>
                    <a:pt x="549" y="6942"/>
                  </a:lnTo>
                  <a:lnTo>
                    <a:pt x="2037" y="929"/>
                  </a:lnTo>
                  <a:cubicBezTo>
                    <a:pt x="2120" y="607"/>
                    <a:pt x="2418" y="381"/>
                    <a:pt x="2751" y="381"/>
                  </a:cubicBezTo>
                  <a:cubicBezTo>
                    <a:pt x="2858" y="381"/>
                    <a:pt x="2954" y="298"/>
                    <a:pt x="2954" y="191"/>
                  </a:cubicBezTo>
                  <a:cubicBezTo>
                    <a:pt x="2954" y="84"/>
                    <a:pt x="2858" y="0"/>
                    <a:pt x="2751"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grpSp>
        <p:nvGrpSpPr>
          <p:cNvPr id="298" name="Google Shape;9771;p66"/>
          <p:cNvGrpSpPr/>
          <p:nvPr/>
        </p:nvGrpSpPr>
        <p:grpSpPr>
          <a:xfrm>
            <a:off x="6243673" y="4122147"/>
            <a:ext cx="367161" cy="287523"/>
            <a:chOff x="4878379" y="2473892"/>
            <a:chExt cx="367161" cy="287523"/>
          </a:xfrm>
          <a:solidFill>
            <a:schemeClr val="accent1"/>
          </a:solidFill>
        </p:grpSpPr>
        <p:sp>
          <p:nvSpPr>
            <p:cNvPr id="299" name="Google Shape;9772;p66"/>
            <p:cNvSpPr/>
            <p:nvPr/>
          </p:nvSpPr>
          <p:spPr>
            <a:xfrm>
              <a:off x="5110889" y="2554676"/>
              <a:ext cx="75496" cy="71355"/>
            </a:xfrm>
            <a:custGeom>
              <a:avLst/>
              <a:rect l="l" t="t" r="r" b="b"/>
              <a:pathLst>
                <a:path w="2370" h="2240">
                  <a:moveTo>
                    <a:pt x="1250" y="322"/>
                  </a:moveTo>
                  <a:lnTo>
                    <a:pt x="2048" y="1263"/>
                  </a:lnTo>
                  <a:lnTo>
                    <a:pt x="2048" y="1918"/>
                  </a:lnTo>
                  <a:lnTo>
                    <a:pt x="322" y="1918"/>
                  </a:lnTo>
                  <a:lnTo>
                    <a:pt x="322" y="322"/>
                  </a:lnTo>
                  <a:lnTo>
                    <a:pt x="1250" y="322"/>
                  </a:lnTo>
                  <a:close/>
                  <a:moveTo>
                    <a:pt x="155" y="1"/>
                  </a:moveTo>
                  <a:cubicBezTo>
                    <a:pt x="72" y="1"/>
                    <a:pt x="0" y="72"/>
                    <a:pt x="0" y="155"/>
                  </a:cubicBezTo>
                  <a:lnTo>
                    <a:pt x="0" y="2084"/>
                  </a:lnTo>
                  <a:cubicBezTo>
                    <a:pt x="0" y="2168"/>
                    <a:pt x="72" y="2239"/>
                    <a:pt x="155" y="2239"/>
                  </a:cubicBezTo>
                  <a:lnTo>
                    <a:pt x="2215" y="2239"/>
                  </a:lnTo>
                  <a:cubicBezTo>
                    <a:pt x="2298" y="2239"/>
                    <a:pt x="2370" y="2168"/>
                    <a:pt x="2370" y="2084"/>
                  </a:cubicBezTo>
                  <a:lnTo>
                    <a:pt x="2370" y="1191"/>
                  </a:lnTo>
                  <a:cubicBezTo>
                    <a:pt x="2370" y="1084"/>
                    <a:pt x="2358" y="1132"/>
                    <a:pt x="1441" y="36"/>
                  </a:cubicBezTo>
                  <a:cubicBezTo>
                    <a:pt x="1429" y="13"/>
                    <a:pt x="1381" y="1"/>
                    <a:pt x="1334" y="1"/>
                  </a:cubicBezTo>
                  <a:lnTo>
                    <a:pt x="155" y="1"/>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300" name="Google Shape;9773;p66"/>
            <p:cNvSpPr/>
            <p:nvPr/>
          </p:nvSpPr>
          <p:spPr>
            <a:xfrm>
              <a:off x="4958049" y="2691972"/>
              <a:ext cx="45521" cy="45553"/>
            </a:xfrm>
            <a:custGeom>
              <a:avLst/>
              <a:rect l="l" t="t" r="r" b="b"/>
              <a:pathLst>
                <a:path w="1429" h="1430">
                  <a:moveTo>
                    <a:pt x="714" y="358"/>
                  </a:moveTo>
                  <a:cubicBezTo>
                    <a:pt x="929" y="358"/>
                    <a:pt x="1084" y="525"/>
                    <a:pt x="1084" y="727"/>
                  </a:cubicBezTo>
                  <a:cubicBezTo>
                    <a:pt x="1084" y="941"/>
                    <a:pt x="929" y="1108"/>
                    <a:pt x="714" y="1108"/>
                  </a:cubicBezTo>
                  <a:cubicBezTo>
                    <a:pt x="512" y="1108"/>
                    <a:pt x="345" y="941"/>
                    <a:pt x="345" y="727"/>
                  </a:cubicBezTo>
                  <a:cubicBezTo>
                    <a:pt x="345" y="525"/>
                    <a:pt x="512" y="358"/>
                    <a:pt x="714" y="358"/>
                  </a:cubicBezTo>
                  <a:close/>
                  <a:moveTo>
                    <a:pt x="714" y="1"/>
                  </a:moveTo>
                  <a:cubicBezTo>
                    <a:pt x="310" y="1"/>
                    <a:pt x="0" y="334"/>
                    <a:pt x="0" y="715"/>
                  </a:cubicBezTo>
                  <a:cubicBezTo>
                    <a:pt x="0" y="1108"/>
                    <a:pt x="333" y="1429"/>
                    <a:pt x="714" y="1429"/>
                  </a:cubicBezTo>
                  <a:cubicBezTo>
                    <a:pt x="1107" y="1429"/>
                    <a:pt x="1429" y="1108"/>
                    <a:pt x="1429" y="715"/>
                  </a:cubicBezTo>
                  <a:cubicBezTo>
                    <a:pt x="1429" y="334"/>
                    <a:pt x="1119" y="1"/>
                    <a:pt x="714"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301" name="Google Shape;9774;p66"/>
            <p:cNvSpPr/>
            <p:nvPr/>
          </p:nvSpPr>
          <p:spPr>
            <a:xfrm>
              <a:off x="5130225" y="2691972"/>
              <a:ext cx="45553" cy="45553"/>
            </a:xfrm>
            <a:custGeom>
              <a:avLst/>
              <a:rect l="l" t="t" r="r" b="b"/>
              <a:pathLst>
                <a:path w="1430" h="1430">
                  <a:moveTo>
                    <a:pt x="715" y="358"/>
                  </a:moveTo>
                  <a:cubicBezTo>
                    <a:pt x="917" y="358"/>
                    <a:pt x="1084" y="525"/>
                    <a:pt x="1084" y="727"/>
                  </a:cubicBezTo>
                  <a:cubicBezTo>
                    <a:pt x="1084" y="929"/>
                    <a:pt x="917" y="1108"/>
                    <a:pt x="715" y="1108"/>
                  </a:cubicBezTo>
                  <a:cubicBezTo>
                    <a:pt x="501" y="1108"/>
                    <a:pt x="346" y="941"/>
                    <a:pt x="346" y="727"/>
                  </a:cubicBezTo>
                  <a:cubicBezTo>
                    <a:pt x="346" y="525"/>
                    <a:pt x="501" y="358"/>
                    <a:pt x="715" y="358"/>
                  </a:cubicBezTo>
                  <a:close/>
                  <a:moveTo>
                    <a:pt x="715" y="1"/>
                  </a:moveTo>
                  <a:cubicBezTo>
                    <a:pt x="310" y="1"/>
                    <a:pt x="1" y="334"/>
                    <a:pt x="1" y="715"/>
                  </a:cubicBezTo>
                  <a:cubicBezTo>
                    <a:pt x="1" y="1108"/>
                    <a:pt x="322" y="1429"/>
                    <a:pt x="715" y="1429"/>
                  </a:cubicBezTo>
                  <a:cubicBezTo>
                    <a:pt x="1096" y="1429"/>
                    <a:pt x="1429" y="1108"/>
                    <a:pt x="1429" y="715"/>
                  </a:cubicBezTo>
                  <a:cubicBezTo>
                    <a:pt x="1429" y="334"/>
                    <a:pt x="1120" y="1"/>
                    <a:pt x="715"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302" name="Google Shape;9775;p66"/>
            <p:cNvSpPr/>
            <p:nvPr/>
          </p:nvSpPr>
          <p:spPr>
            <a:xfrm>
              <a:off x="4930717" y="2523586"/>
              <a:ext cx="100917" cy="100534"/>
            </a:xfrm>
            <a:custGeom>
              <a:avLst/>
              <a:rect l="l" t="t" r="r" b="b"/>
              <a:pathLst>
                <a:path w="3168" h="3156">
                  <a:moveTo>
                    <a:pt x="1763" y="346"/>
                  </a:moveTo>
                  <a:cubicBezTo>
                    <a:pt x="1811" y="346"/>
                    <a:pt x="1858" y="393"/>
                    <a:pt x="1858" y="441"/>
                  </a:cubicBezTo>
                  <a:lnTo>
                    <a:pt x="1858" y="1120"/>
                  </a:lnTo>
                  <a:cubicBezTo>
                    <a:pt x="1858" y="1215"/>
                    <a:pt x="1930" y="1286"/>
                    <a:pt x="2013" y="1286"/>
                  </a:cubicBezTo>
                  <a:lnTo>
                    <a:pt x="2704" y="1286"/>
                  </a:lnTo>
                  <a:cubicBezTo>
                    <a:pt x="2751" y="1286"/>
                    <a:pt x="2787" y="1334"/>
                    <a:pt x="2787" y="1370"/>
                  </a:cubicBezTo>
                  <a:lnTo>
                    <a:pt x="2787" y="1774"/>
                  </a:lnTo>
                  <a:cubicBezTo>
                    <a:pt x="2787" y="1822"/>
                    <a:pt x="2751" y="1870"/>
                    <a:pt x="2704" y="1870"/>
                  </a:cubicBezTo>
                  <a:lnTo>
                    <a:pt x="2013" y="1870"/>
                  </a:lnTo>
                  <a:cubicBezTo>
                    <a:pt x="1930" y="1870"/>
                    <a:pt x="1858" y="1941"/>
                    <a:pt x="1858" y="2024"/>
                  </a:cubicBezTo>
                  <a:lnTo>
                    <a:pt x="1858" y="2715"/>
                  </a:lnTo>
                  <a:cubicBezTo>
                    <a:pt x="1858" y="2763"/>
                    <a:pt x="1811" y="2798"/>
                    <a:pt x="1763" y="2798"/>
                  </a:cubicBezTo>
                  <a:lnTo>
                    <a:pt x="1358" y="2798"/>
                  </a:lnTo>
                  <a:cubicBezTo>
                    <a:pt x="1322" y="2798"/>
                    <a:pt x="1275" y="2763"/>
                    <a:pt x="1275" y="2715"/>
                  </a:cubicBezTo>
                  <a:lnTo>
                    <a:pt x="1275" y="2024"/>
                  </a:lnTo>
                  <a:cubicBezTo>
                    <a:pt x="1275" y="1941"/>
                    <a:pt x="1203" y="1870"/>
                    <a:pt x="1108" y="1870"/>
                  </a:cubicBezTo>
                  <a:lnTo>
                    <a:pt x="429" y="1870"/>
                  </a:lnTo>
                  <a:cubicBezTo>
                    <a:pt x="382" y="1870"/>
                    <a:pt x="334" y="1822"/>
                    <a:pt x="334" y="1774"/>
                  </a:cubicBezTo>
                  <a:lnTo>
                    <a:pt x="334" y="1370"/>
                  </a:lnTo>
                  <a:cubicBezTo>
                    <a:pt x="334" y="1334"/>
                    <a:pt x="382" y="1286"/>
                    <a:pt x="429" y="1286"/>
                  </a:cubicBezTo>
                  <a:lnTo>
                    <a:pt x="1108" y="1286"/>
                  </a:lnTo>
                  <a:cubicBezTo>
                    <a:pt x="1203" y="1286"/>
                    <a:pt x="1275" y="1215"/>
                    <a:pt x="1275" y="1120"/>
                  </a:cubicBezTo>
                  <a:lnTo>
                    <a:pt x="1275" y="441"/>
                  </a:lnTo>
                  <a:cubicBezTo>
                    <a:pt x="1275" y="393"/>
                    <a:pt x="1322" y="346"/>
                    <a:pt x="1358" y="346"/>
                  </a:cubicBezTo>
                  <a:lnTo>
                    <a:pt x="1763" y="346"/>
                  </a:lnTo>
                  <a:close/>
                  <a:moveTo>
                    <a:pt x="1394" y="0"/>
                  </a:moveTo>
                  <a:cubicBezTo>
                    <a:pt x="1156" y="0"/>
                    <a:pt x="965" y="203"/>
                    <a:pt x="965" y="441"/>
                  </a:cubicBezTo>
                  <a:lnTo>
                    <a:pt x="965" y="953"/>
                  </a:lnTo>
                  <a:lnTo>
                    <a:pt x="441" y="953"/>
                  </a:lnTo>
                  <a:cubicBezTo>
                    <a:pt x="203" y="953"/>
                    <a:pt x="13" y="1155"/>
                    <a:pt x="13" y="1393"/>
                  </a:cubicBezTo>
                  <a:lnTo>
                    <a:pt x="13" y="1786"/>
                  </a:lnTo>
                  <a:cubicBezTo>
                    <a:pt x="1" y="2013"/>
                    <a:pt x="191" y="2203"/>
                    <a:pt x="429" y="2203"/>
                  </a:cubicBezTo>
                  <a:lnTo>
                    <a:pt x="953" y="2203"/>
                  </a:lnTo>
                  <a:lnTo>
                    <a:pt x="953" y="2727"/>
                  </a:lnTo>
                  <a:cubicBezTo>
                    <a:pt x="953" y="2965"/>
                    <a:pt x="1144" y="3156"/>
                    <a:pt x="1382" y="3156"/>
                  </a:cubicBezTo>
                  <a:lnTo>
                    <a:pt x="1787" y="3156"/>
                  </a:lnTo>
                  <a:cubicBezTo>
                    <a:pt x="2025" y="3156"/>
                    <a:pt x="2215" y="2965"/>
                    <a:pt x="2215" y="2727"/>
                  </a:cubicBezTo>
                  <a:lnTo>
                    <a:pt x="2215" y="2203"/>
                  </a:lnTo>
                  <a:lnTo>
                    <a:pt x="2739" y="2203"/>
                  </a:lnTo>
                  <a:cubicBezTo>
                    <a:pt x="2977" y="2203"/>
                    <a:pt x="3168" y="2013"/>
                    <a:pt x="3168" y="1774"/>
                  </a:cubicBezTo>
                  <a:lnTo>
                    <a:pt x="3168" y="1370"/>
                  </a:lnTo>
                  <a:cubicBezTo>
                    <a:pt x="3168" y="1131"/>
                    <a:pt x="2977" y="941"/>
                    <a:pt x="2739" y="941"/>
                  </a:cubicBezTo>
                  <a:lnTo>
                    <a:pt x="2227" y="941"/>
                  </a:lnTo>
                  <a:lnTo>
                    <a:pt x="2227" y="441"/>
                  </a:lnTo>
                  <a:cubicBezTo>
                    <a:pt x="2227" y="203"/>
                    <a:pt x="2037" y="0"/>
                    <a:pt x="1799" y="0"/>
                  </a:cubicBezTo>
                  <a:lnTo>
                    <a:pt x="1394" y="0"/>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303" name="Google Shape;9776;p66"/>
            <p:cNvSpPr/>
            <p:nvPr/>
          </p:nvSpPr>
          <p:spPr>
            <a:xfrm>
              <a:off x="4878379" y="2473892"/>
              <a:ext cx="367161" cy="287523"/>
            </a:xfrm>
            <a:custGeom>
              <a:avLst/>
              <a:rect l="l" t="t" r="r" b="b"/>
              <a:pathLst>
                <a:path w="11526" h="9026">
                  <a:moveTo>
                    <a:pt x="7966" y="346"/>
                  </a:moveTo>
                  <a:cubicBezTo>
                    <a:pt x="8228" y="346"/>
                    <a:pt x="8454" y="572"/>
                    <a:pt x="8454" y="834"/>
                  </a:cubicBezTo>
                  <a:lnTo>
                    <a:pt x="8454" y="1203"/>
                  </a:lnTo>
                  <a:lnTo>
                    <a:pt x="7478" y="1203"/>
                  </a:lnTo>
                  <a:lnTo>
                    <a:pt x="7478" y="834"/>
                  </a:lnTo>
                  <a:cubicBezTo>
                    <a:pt x="7478" y="572"/>
                    <a:pt x="7692" y="346"/>
                    <a:pt x="7966" y="346"/>
                  </a:cubicBezTo>
                  <a:close/>
                  <a:moveTo>
                    <a:pt x="8645" y="1548"/>
                  </a:moveTo>
                  <a:lnTo>
                    <a:pt x="8645" y="1703"/>
                  </a:lnTo>
                  <a:lnTo>
                    <a:pt x="7275" y="1703"/>
                  </a:lnTo>
                  <a:lnTo>
                    <a:pt x="7275" y="1548"/>
                  </a:lnTo>
                  <a:lnTo>
                    <a:pt x="8645" y="1548"/>
                  </a:lnTo>
                  <a:close/>
                  <a:moveTo>
                    <a:pt x="6132" y="5894"/>
                  </a:moveTo>
                  <a:lnTo>
                    <a:pt x="6132" y="7192"/>
                  </a:lnTo>
                  <a:lnTo>
                    <a:pt x="4644" y="7192"/>
                  </a:lnTo>
                  <a:cubicBezTo>
                    <a:pt x="4644" y="7180"/>
                    <a:pt x="4632" y="7156"/>
                    <a:pt x="4632" y="7144"/>
                  </a:cubicBezTo>
                  <a:cubicBezTo>
                    <a:pt x="4420" y="6454"/>
                    <a:pt x="3830" y="6114"/>
                    <a:pt x="3240" y="6114"/>
                  </a:cubicBezTo>
                  <a:cubicBezTo>
                    <a:pt x="2639" y="6114"/>
                    <a:pt x="2038" y="6466"/>
                    <a:pt x="1834" y="7156"/>
                  </a:cubicBezTo>
                  <a:cubicBezTo>
                    <a:pt x="1834" y="7180"/>
                    <a:pt x="1822" y="7192"/>
                    <a:pt x="1822" y="7204"/>
                  </a:cubicBezTo>
                  <a:lnTo>
                    <a:pt x="691" y="7204"/>
                  </a:lnTo>
                  <a:cubicBezTo>
                    <a:pt x="489" y="7204"/>
                    <a:pt x="334" y="7061"/>
                    <a:pt x="334" y="6847"/>
                  </a:cubicBezTo>
                  <a:lnTo>
                    <a:pt x="334" y="5894"/>
                  </a:lnTo>
                  <a:lnTo>
                    <a:pt x="6132" y="5894"/>
                  </a:lnTo>
                  <a:close/>
                  <a:moveTo>
                    <a:pt x="11181" y="5906"/>
                  </a:moveTo>
                  <a:lnTo>
                    <a:pt x="11181" y="6847"/>
                  </a:lnTo>
                  <a:cubicBezTo>
                    <a:pt x="11181" y="7037"/>
                    <a:pt x="11026" y="7204"/>
                    <a:pt x="10824" y="7204"/>
                  </a:cubicBezTo>
                  <a:lnTo>
                    <a:pt x="10038" y="7204"/>
                  </a:lnTo>
                  <a:cubicBezTo>
                    <a:pt x="10038" y="7192"/>
                    <a:pt x="10014" y="7180"/>
                    <a:pt x="10014" y="7156"/>
                  </a:cubicBezTo>
                  <a:cubicBezTo>
                    <a:pt x="9823" y="6525"/>
                    <a:pt x="9228" y="6109"/>
                    <a:pt x="8621" y="6109"/>
                  </a:cubicBezTo>
                  <a:cubicBezTo>
                    <a:pt x="8026" y="6109"/>
                    <a:pt x="7430" y="6490"/>
                    <a:pt x="7216" y="7156"/>
                  </a:cubicBezTo>
                  <a:cubicBezTo>
                    <a:pt x="7216" y="7180"/>
                    <a:pt x="7204" y="7192"/>
                    <a:pt x="7204" y="7204"/>
                  </a:cubicBezTo>
                  <a:lnTo>
                    <a:pt x="6466" y="7204"/>
                  </a:lnTo>
                  <a:lnTo>
                    <a:pt x="6466" y="5906"/>
                  </a:lnTo>
                  <a:lnTo>
                    <a:pt x="11181" y="5906"/>
                  </a:lnTo>
                  <a:close/>
                  <a:moveTo>
                    <a:pt x="3215" y="6466"/>
                  </a:moveTo>
                  <a:cubicBezTo>
                    <a:pt x="3823" y="6466"/>
                    <a:pt x="4335" y="6978"/>
                    <a:pt x="4335" y="7573"/>
                  </a:cubicBezTo>
                  <a:cubicBezTo>
                    <a:pt x="4335" y="8192"/>
                    <a:pt x="3835" y="8692"/>
                    <a:pt x="3215" y="8692"/>
                  </a:cubicBezTo>
                  <a:cubicBezTo>
                    <a:pt x="2596" y="8692"/>
                    <a:pt x="2096" y="8192"/>
                    <a:pt x="2096" y="7573"/>
                  </a:cubicBezTo>
                  <a:cubicBezTo>
                    <a:pt x="2096" y="6978"/>
                    <a:pt x="2608" y="6466"/>
                    <a:pt x="3215" y="6466"/>
                  </a:cubicBezTo>
                  <a:close/>
                  <a:moveTo>
                    <a:pt x="8621" y="6466"/>
                  </a:moveTo>
                  <a:cubicBezTo>
                    <a:pt x="9240" y="6466"/>
                    <a:pt x="9740" y="6978"/>
                    <a:pt x="9740" y="7573"/>
                  </a:cubicBezTo>
                  <a:cubicBezTo>
                    <a:pt x="9740" y="8192"/>
                    <a:pt x="9240" y="8692"/>
                    <a:pt x="8621" y="8692"/>
                  </a:cubicBezTo>
                  <a:cubicBezTo>
                    <a:pt x="7990" y="8692"/>
                    <a:pt x="7502" y="8192"/>
                    <a:pt x="7502" y="7573"/>
                  </a:cubicBezTo>
                  <a:cubicBezTo>
                    <a:pt x="7502" y="6966"/>
                    <a:pt x="8014" y="6466"/>
                    <a:pt x="8621" y="6466"/>
                  </a:cubicBezTo>
                  <a:close/>
                  <a:moveTo>
                    <a:pt x="7966" y="1"/>
                  </a:moveTo>
                  <a:cubicBezTo>
                    <a:pt x="7502" y="1"/>
                    <a:pt x="7133" y="370"/>
                    <a:pt x="7133" y="834"/>
                  </a:cubicBezTo>
                  <a:lnTo>
                    <a:pt x="7133" y="1203"/>
                  </a:lnTo>
                  <a:lnTo>
                    <a:pt x="7097" y="1203"/>
                  </a:lnTo>
                  <a:cubicBezTo>
                    <a:pt x="7014" y="1203"/>
                    <a:pt x="6942" y="1275"/>
                    <a:pt x="6942" y="1370"/>
                  </a:cubicBezTo>
                  <a:lnTo>
                    <a:pt x="6942" y="1679"/>
                  </a:lnTo>
                  <a:lnTo>
                    <a:pt x="6466" y="1679"/>
                  </a:lnTo>
                  <a:lnTo>
                    <a:pt x="6466" y="1072"/>
                  </a:lnTo>
                  <a:cubicBezTo>
                    <a:pt x="6466" y="703"/>
                    <a:pt x="6144" y="382"/>
                    <a:pt x="5775" y="382"/>
                  </a:cubicBezTo>
                  <a:lnTo>
                    <a:pt x="2311" y="382"/>
                  </a:lnTo>
                  <a:cubicBezTo>
                    <a:pt x="2215" y="382"/>
                    <a:pt x="2144" y="465"/>
                    <a:pt x="2144" y="548"/>
                  </a:cubicBezTo>
                  <a:cubicBezTo>
                    <a:pt x="2144" y="644"/>
                    <a:pt x="2215" y="715"/>
                    <a:pt x="2311" y="715"/>
                  </a:cubicBezTo>
                  <a:lnTo>
                    <a:pt x="5775" y="715"/>
                  </a:lnTo>
                  <a:cubicBezTo>
                    <a:pt x="5966" y="715"/>
                    <a:pt x="6132" y="870"/>
                    <a:pt x="6132" y="1072"/>
                  </a:cubicBezTo>
                  <a:lnTo>
                    <a:pt x="6132" y="5573"/>
                  </a:lnTo>
                  <a:lnTo>
                    <a:pt x="334" y="5573"/>
                  </a:lnTo>
                  <a:lnTo>
                    <a:pt x="334" y="1072"/>
                  </a:lnTo>
                  <a:cubicBezTo>
                    <a:pt x="334" y="882"/>
                    <a:pt x="477" y="715"/>
                    <a:pt x="691" y="715"/>
                  </a:cubicBezTo>
                  <a:lnTo>
                    <a:pt x="1477" y="715"/>
                  </a:lnTo>
                  <a:cubicBezTo>
                    <a:pt x="1560" y="715"/>
                    <a:pt x="1644" y="644"/>
                    <a:pt x="1644" y="548"/>
                  </a:cubicBezTo>
                  <a:cubicBezTo>
                    <a:pt x="1644" y="465"/>
                    <a:pt x="1560" y="394"/>
                    <a:pt x="1477" y="394"/>
                  </a:cubicBezTo>
                  <a:lnTo>
                    <a:pt x="691" y="394"/>
                  </a:lnTo>
                  <a:cubicBezTo>
                    <a:pt x="310" y="394"/>
                    <a:pt x="1" y="703"/>
                    <a:pt x="1" y="1072"/>
                  </a:cubicBezTo>
                  <a:lnTo>
                    <a:pt x="1" y="6847"/>
                  </a:lnTo>
                  <a:cubicBezTo>
                    <a:pt x="1" y="7216"/>
                    <a:pt x="310" y="7537"/>
                    <a:pt x="691" y="7537"/>
                  </a:cubicBezTo>
                  <a:lnTo>
                    <a:pt x="1775" y="7537"/>
                  </a:lnTo>
                  <a:cubicBezTo>
                    <a:pt x="1763" y="8371"/>
                    <a:pt x="2442" y="9026"/>
                    <a:pt x="3227" y="9026"/>
                  </a:cubicBezTo>
                  <a:cubicBezTo>
                    <a:pt x="4025" y="9026"/>
                    <a:pt x="4704" y="8383"/>
                    <a:pt x="4692" y="7537"/>
                  </a:cubicBezTo>
                  <a:lnTo>
                    <a:pt x="7180" y="7537"/>
                  </a:lnTo>
                  <a:cubicBezTo>
                    <a:pt x="7156" y="8371"/>
                    <a:pt x="7847" y="9026"/>
                    <a:pt x="8633" y="9026"/>
                  </a:cubicBezTo>
                  <a:cubicBezTo>
                    <a:pt x="9419" y="9026"/>
                    <a:pt x="10109" y="8383"/>
                    <a:pt x="10097" y="7537"/>
                  </a:cubicBezTo>
                  <a:lnTo>
                    <a:pt x="10835" y="7537"/>
                  </a:lnTo>
                  <a:cubicBezTo>
                    <a:pt x="11205" y="7537"/>
                    <a:pt x="11526" y="7216"/>
                    <a:pt x="11526" y="6847"/>
                  </a:cubicBezTo>
                  <a:lnTo>
                    <a:pt x="11502" y="4299"/>
                  </a:lnTo>
                  <a:cubicBezTo>
                    <a:pt x="11502" y="4084"/>
                    <a:pt x="11431" y="3870"/>
                    <a:pt x="11276" y="3692"/>
                  </a:cubicBezTo>
                  <a:lnTo>
                    <a:pt x="10657" y="2989"/>
                  </a:lnTo>
                  <a:cubicBezTo>
                    <a:pt x="10626" y="2952"/>
                    <a:pt x="10582" y="2934"/>
                    <a:pt x="10536" y="2934"/>
                  </a:cubicBezTo>
                  <a:cubicBezTo>
                    <a:pt x="10495" y="2934"/>
                    <a:pt x="10453" y="2949"/>
                    <a:pt x="10419" y="2977"/>
                  </a:cubicBezTo>
                  <a:cubicBezTo>
                    <a:pt x="10347" y="3037"/>
                    <a:pt x="10347" y="3144"/>
                    <a:pt x="10407" y="3215"/>
                  </a:cubicBezTo>
                  <a:lnTo>
                    <a:pt x="11026" y="3918"/>
                  </a:lnTo>
                  <a:cubicBezTo>
                    <a:pt x="11121" y="4025"/>
                    <a:pt x="11181" y="4156"/>
                    <a:pt x="11181" y="4287"/>
                  </a:cubicBezTo>
                  <a:lnTo>
                    <a:pt x="11181" y="5549"/>
                  </a:lnTo>
                  <a:lnTo>
                    <a:pt x="6466" y="5549"/>
                  </a:lnTo>
                  <a:lnTo>
                    <a:pt x="6466" y="2013"/>
                  </a:lnTo>
                  <a:lnTo>
                    <a:pt x="9097" y="2013"/>
                  </a:lnTo>
                  <a:cubicBezTo>
                    <a:pt x="9264" y="2013"/>
                    <a:pt x="9407" y="2084"/>
                    <a:pt x="9514" y="2203"/>
                  </a:cubicBezTo>
                  <a:lnTo>
                    <a:pt x="9812" y="2549"/>
                  </a:lnTo>
                  <a:cubicBezTo>
                    <a:pt x="9843" y="2586"/>
                    <a:pt x="9887" y="2604"/>
                    <a:pt x="9932" y="2604"/>
                  </a:cubicBezTo>
                  <a:cubicBezTo>
                    <a:pt x="9973" y="2604"/>
                    <a:pt x="10016" y="2589"/>
                    <a:pt x="10050" y="2560"/>
                  </a:cubicBezTo>
                  <a:cubicBezTo>
                    <a:pt x="10121" y="2501"/>
                    <a:pt x="10121" y="2394"/>
                    <a:pt x="10062" y="2322"/>
                  </a:cubicBezTo>
                  <a:lnTo>
                    <a:pt x="9764" y="1977"/>
                  </a:lnTo>
                  <a:cubicBezTo>
                    <a:pt x="9532" y="1709"/>
                    <a:pt x="9226" y="1676"/>
                    <a:pt x="9077" y="1676"/>
                  </a:cubicBezTo>
                  <a:cubicBezTo>
                    <a:pt x="9028" y="1676"/>
                    <a:pt x="8996" y="1679"/>
                    <a:pt x="8990" y="1679"/>
                  </a:cubicBezTo>
                  <a:lnTo>
                    <a:pt x="8990" y="1370"/>
                  </a:lnTo>
                  <a:cubicBezTo>
                    <a:pt x="8990" y="1275"/>
                    <a:pt x="8919" y="1203"/>
                    <a:pt x="8823" y="1203"/>
                  </a:cubicBezTo>
                  <a:lnTo>
                    <a:pt x="8799" y="1203"/>
                  </a:lnTo>
                  <a:lnTo>
                    <a:pt x="8799" y="834"/>
                  </a:lnTo>
                  <a:cubicBezTo>
                    <a:pt x="8799" y="370"/>
                    <a:pt x="8418" y="1"/>
                    <a:pt x="7966"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grpSp>
        <p:nvGrpSpPr>
          <p:cNvPr id="304" name="Google Shape;9777;p66"/>
          <p:cNvGrpSpPr/>
          <p:nvPr/>
        </p:nvGrpSpPr>
        <p:grpSpPr>
          <a:xfrm>
            <a:off x="2691013" y="4535944"/>
            <a:ext cx="290581" cy="372481"/>
            <a:chOff x="1325719" y="2887689"/>
            <a:chExt cx="290581" cy="372481"/>
          </a:xfrm>
          <a:solidFill>
            <a:schemeClr val="accent1"/>
          </a:solidFill>
        </p:grpSpPr>
        <p:sp>
          <p:nvSpPr>
            <p:cNvPr id="305" name="Google Shape;9778;p66"/>
            <p:cNvSpPr/>
            <p:nvPr/>
          </p:nvSpPr>
          <p:spPr>
            <a:xfrm>
              <a:off x="1424724" y="3106533"/>
              <a:ext cx="37971" cy="37939"/>
            </a:xfrm>
            <a:custGeom>
              <a:avLst/>
              <a:rect l="l" t="t" r="r" b="b"/>
              <a:pathLst>
                <a:path w="1192" h="1191">
                  <a:moveTo>
                    <a:pt x="596" y="334"/>
                  </a:moveTo>
                  <a:cubicBezTo>
                    <a:pt x="727" y="334"/>
                    <a:pt x="846" y="453"/>
                    <a:pt x="846" y="596"/>
                  </a:cubicBezTo>
                  <a:cubicBezTo>
                    <a:pt x="846" y="727"/>
                    <a:pt x="727" y="846"/>
                    <a:pt x="596" y="846"/>
                  </a:cubicBezTo>
                  <a:cubicBezTo>
                    <a:pt x="453" y="846"/>
                    <a:pt x="346" y="738"/>
                    <a:pt x="346" y="596"/>
                  </a:cubicBezTo>
                  <a:cubicBezTo>
                    <a:pt x="346" y="453"/>
                    <a:pt x="465" y="334"/>
                    <a:pt x="596" y="334"/>
                  </a:cubicBezTo>
                  <a:close/>
                  <a:moveTo>
                    <a:pt x="596" y="0"/>
                  </a:moveTo>
                  <a:cubicBezTo>
                    <a:pt x="262" y="0"/>
                    <a:pt x="0" y="262"/>
                    <a:pt x="0" y="596"/>
                  </a:cubicBezTo>
                  <a:cubicBezTo>
                    <a:pt x="0" y="917"/>
                    <a:pt x="262" y="1191"/>
                    <a:pt x="596" y="1191"/>
                  </a:cubicBezTo>
                  <a:cubicBezTo>
                    <a:pt x="917" y="1191"/>
                    <a:pt x="1191" y="917"/>
                    <a:pt x="1191" y="596"/>
                  </a:cubicBezTo>
                  <a:cubicBezTo>
                    <a:pt x="1191" y="262"/>
                    <a:pt x="917" y="0"/>
                    <a:pt x="596"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306" name="Google Shape;9779;p66"/>
            <p:cNvSpPr/>
            <p:nvPr/>
          </p:nvSpPr>
          <p:spPr>
            <a:xfrm>
              <a:off x="1325719" y="2887689"/>
              <a:ext cx="290581" cy="372481"/>
            </a:xfrm>
            <a:custGeom>
              <a:avLst/>
              <a:rect l="l" t="t" r="r" b="b"/>
              <a:pathLst>
                <a:path w="9122" h="11693">
                  <a:moveTo>
                    <a:pt x="5037" y="3620"/>
                  </a:moveTo>
                  <a:cubicBezTo>
                    <a:pt x="5847" y="3656"/>
                    <a:pt x="6502" y="4310"/>
                    <a:pt x="6502" y="5120"/>
                  </a:cubicBezTo>
                  <a:lnTo>
                    <a:pt x="6502" y="11299"/>
                  </a:lnTo>
                  <a:lnTo>
                    <a:pt x="5037" y="11299"/>
                  </a:lnTo>
                  <a:lnTo>
                    <a:pt x="5037" y="3620"/>
                  </a:lnTo>
                  <a:close/>
                  <a:moveTo>
                    <a:pt x="930" y="0"/>
                  </a:moveTo>
                  <a:cubicBezTo>
                    <a:pt x="418" y="0"/>
                    <a:pt x="1" y="417"/>
                    <a:pt x="1" y="941"/>
                  </a:cubicBezTo>
                  <a:lnTo>
                    <a:pt x="1" y="2703"/>
                  </a:lnTo>
                  <a:cubicBezTo>
                    <a:pt x="1" y="3084"/>
                    <a:pt x="180" y="3441"/>
                    <a:pt x="489" y="3667"/>
                  </a:cubicBezTo>
                  <a:cubicBezTo>
                    <a:pt x="953" y="3989"/>
                    <a:pt x="1275" y="4941"/>
                    <a:pt x="1275" y="5989"/>
                  </a:cubicBezTo>
                  <a:cubicBezTo>
                    <a:pt x="1275" y="7025"/>
                    <a:pt x="953" y="7978"/>
                    <a:pt x="489" y="8311"/>
                  </a:cubicBezTo>
                  <a:cubicBezTo>
                    <a:pt x="180" y="8537"/>
                    <a:pt x="1" y="8894"/>
                    <a:pt x="1" y="9275"/>
                  </a:cubicBezTo>
                  <a:lnTo>
                    <a:pt x="1" y="10752"/>
                  </a:lnTo>
                  <a:cubicBezTo>
                    <a:pt x="1" y="11276"/>
                    <a:pt x="418" y="11692"/>
                    <a:pt x="930" y="11692"/>
                  </a:cubicBezTo>
                  <a:lnTo>
                    <a:pt x="8181" y="11692"/>
                  </a:lnTo>
                  <a:cubicBezTo>
                    <a:pt x="8704" y="11692"/>
                    <a:pt x="9121" y="11276"/>
                    <a:pt x="9121" y="10752"/>
                  </a:cubicBezTo>
                  <a:lnTo>
                    <a:pt x="9121" y="9275"/>
                  </a:lnTo>
                  <a:cubicBezTo>
                    <a:pt x="9121" y="8894"/>
                    <a:pt x="8943" y="8537"/>
                    <a:pt x="8633" y="8311"/>
                  </a:cubicBezTo>
                  <a:cubicBezTo>
                    <a:pt x="8169" y="7978"/>
                    <a:pt x="7835" y="7025"/>
                    <a:pt x="7835" y="5989"/>
                  </a:cubicBezTo>
                  <a:cubicBezTo>
                    <a:pt x="7835" y="4941"/>
                    <a:pt x="8169" y="3989"/>
                    <a:pt x="8633" y="3667"/>
                  </a:cubicBezTo>
                  <a:cubicBezTo>
                    <a:pt x="8943" y="3441"/>
                    <a:pt x="9121" y="3084"/>
                    <a:pt x="9121" y="2703"/>
                  </a:cubicBezTo>
                  <a:lnTo>
                    <a:pt x="9121" y="1786"/>
                  </a:lnTo>
                  <a:cubicBezTo>
                    <a:pt x="9121" y="1703"/>
                    <a:pt x="9050" y="1620"/>
                    <a:pt x="8954" y="1620"/>
                  </a:cubicBezTo>
                  <a:cubicBezTo>
                    <a:pt x="8871" y="1620"/>
                    <a:pt x="8788" y="1703"/>
                    <a:pt x="8788" y="1786"/>
                  </a:cubicBezTo>
                  <a:lnTo>
                    <a:pt x="8788" y="2703"/>
                  </a:lnTo>
                  <a:cubicBezTo>
                    <a:pt x="8788" y="2965"/>
                    <a:pt x="8657" y="3215"/>
                    <a:pt x="8431" y="3382"/>
                  </a:cubicBezTo>
                  <a:cubicBezTo>
                    <a:pt x="7204" y="4263"/>
                    <a:pt x="7204" y="7680"/>
                    <a:pt x="8431" y="8573"/>
                  </a:cubicBezTo>
                  <a:cubicBezTo>
                    <a:pt x="8657" y="8740"/>
                    <a:pt x="8788" y="8990"/>
                    <a:pt x="8788" y="9263"/>
                  </a:cubicBezTo>
                  <a:lnTo>
                    <a:pt x="8788" y="10740"/>
                  </a:lnTo>
                  <a:cubicBezTo>
                    <a:pt x="8788" y="11061"/>
                    <a:pt x="8526" y="11335"/>
                    <a:pt x="8192" y="11335"/>
                  </a:cubicBezTo>
                  <a:lnTo>
                    <a:pt x="6859" y="11335"/>
                  </a:lnTo>
                  <a:lnTo>
                    <a:pt x="6859" y="5156"/>
                  </a:lnTo>
                  <a:cubicBezTo>
                    <a:pt x="6859" y="4144"/>
                    <a:pt x="6025" y="3310"/>
                    <a:pt x="5013" y="3310"/>
                  </a:cubicBezTo>
                  <a:lnTo>
                    <a:pt x="3001" y="3310"/>
                  </a:lnTo>
                  <a:cubicBezTo>
                    <a:pt x="2596" y="3310"/>
                    <a:pt x="2275" y="3632"/>
                    <a:pt x="2275" y="4037"/>
                  </a:cubicBezTo>
                  <a:lnTo>
                    <a:pt x="2275" y="9918"/>
                  </a:lnTo>
                  <a:cubicBezTo>
                    <a:pt x="2275" y="10002"/>
                    <a:pt x="2346" y="10085"/>
                    <a:pt x="2442" y="10085"/>
                  </a:cubicBezTo>
                  <a:cubicBezTo>
                    <a:pt x="2525" y="10085"/>
                    <a:pt x="2596" y="10002"/>
                    <a:pt x="2596" y="9918"/>
                  </a:cubicBezTo>
                  <a:lnTo>
                    <a:pt x="2596" y="4037"/>
                  </a:lnTo>
                  <a:cubicBezTo>
                    <a:pt x="2596" y="3834"/>
                    <a:pt x="2775" y="3656"/>
                    <a:pt x="2989" y="3656"/>
                  </a:cubicBezTo>
                  <a:lnTo>
                    <a:pt x="4704" y="3656"/>
                  </a:lnTo>
                  <a:lnTo>
                    <a:pt x="4704" y="11335"/>
                  </a:lnTo>
                  <a:lnTo>
                    <a:pt x="2620" y="11335"/>
                  </a:lnTo>
                  <a:lnTo>
                    <a:pt x="2620" y="10549"/>
                  </a:lnTo>
                  <a:cubicBezTo>
                    <a:pt x="2620" y="10466"/>
                    <a:pt x="2537" y="10394"/>
                    <a:pt x="2454" y="10394"/>
                  </a:cubicBezTo>
                  <a:cubicBezTo>
                    <a:pt x="2358" y="10394"/>
                    <a:pt x="2287" y="10466"/>
                    <a:pt x="2287" y="10549"/>
                  </a:cubicBezTo>
                  <a:lnTo>
                    <a:pt x="2287" y="11335"/>
                  </a:lnTo>
                  <a:lnTo>
                    <a:pt x="942" y="11335"/>
                  </a:lnTo>
                  <a:cubicBezTo>
                    <a:pt x="620" y="11335"/>
                    <a:pt x="346" y="11061"/>
                    <a:pt x="346" y="10740"/>
                  </a:cubicBezTo>
                  <a:lnTo>
                    <a:pt x="346" y="9263"/>
                  </a:lnTo>
                  <a:cubicBezTo>
                    <a:pt x="346" y="8990"/>
                    <a:pt x="489" y="8740"/>
                    <a:pt x="703" y="8573"/>
                  </a:cubicBezTo>
                  <a:cubicBezTo>
                    <a:pt x="1942" y="7704"/>
                    <a:pt x="1942" y="4275"/>
                    <a:pt x="703" y="3382"/>
                  </a:cubicBezTo>
                  <a:cubicBezTo>
                    <a:pt x="489" y="3215"/>
                    <a:pt x="346" y="2965"/>
                    <a:pt x="346" y="2703"/>
                  </a:cubicBezTo>
                  <a:lnTo>
                    <a:pt x="346" y="941"/>
                  </a:lnTo>
                  <a:cubicBezTo>
                    <a:pt x="346" y="619"/>
                    <a:pt x="620" y="346"/>
                    <a:pt x="942" y="346"/>
                  </a:cubicBezTo>
                  <a:lnTo>
                    <a:pt x="8192" y="346"/>
                  </a:lnTo>
                  <a:cubicBezTo>
                    <a:pt x="8526" y="346"/>
                    <a:pt x="8788" y="619"/>
                    <a:pt x="8788" y="941"/>
                  </a:cubicBezTo>
                  <a:lnTo>
                    <a:pt x="8788" y="1131"/>
                  </a:lnTo>
                  <a:cubicBezTo>
                    <a:pt x="8776" y="1227"/>
                    <a:pt x="8847" y="1298"/>
                    <a:pt x="8954" y="1298"/>
                  </a:cubicBezTo>
                  <a:cubicBezTo>
                    <a:pt x="9050" y="1298"/>
                    <a:pt x="9121" y="1227"/>
                    <a:pt x="9121" y="1131"/>
                  </a:cubicBezTo>
                  <a:lnTo>
                    <a:pt x="9121" y="941"/>
                  </a:lnTo>
                  <a:cubicBezTo>
                    <a:pt x="9121" y="417"/>
                    <a:pt x="8704" y="0"/>
                    <a:pt x="8181" y="0"/>
                  </a:cubicBezTo>
                  <a:lnTo>
                    <a:pt x="930" y="0"/>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sp>
        <p:nvSpPr>
          <p:cNvPr id="307" name="Google Shape;9780;p66"/>
          <p:cNvSpPr/>
          <p:nvPr/>
        </p:nvSpPr>
        <p:spPr>
          <a:xfrm>
            <a:off x="3184447" y="4530624"/>
            <a:ext cx="191194" cy="382738"/>
          </a:xfrm>
          <a:custGeom>
            <a:avLst/>
            <a:rect l="l" t="t" r="r" b="b"/>
            <a:pathLst>
              <a:path w="6002" h="12015">
                <a:moveTo>
                  <a:pt x="906" y="1"/>
                </a:moveTo>
                <a:cubicBezTo>
                  <a:pt x="406" y="1"/>
                  <a:pt x="1" y="405"/>
                  <a:pt x="1" y="917"/>
                </a:cubicBezTo>
                <a:lnTo>
                  <a:pt x="1" y="1251"/>
                </a:lnTo>
                <a:cubicBezTo>
                  <a:pt x="1" y="1763"/>
                  <a:pt x="394" y="2168"/>
                  <a:pt x="906" y="2168"/>
                </a:cubicBezTo>
                <a:lnTo>
                  <a:pt x="906" y="8633"/>
                </a:lnTo>
                <a:cubicBezTo>
                  <a:pt x="906" y="8728"/>
                  <a:pt x="977" y="8823"/>
                  <a:pt x="1084" y="8823"/>
                </a:cubicBezTo>
                <a:cubicBezTo>
                  <a:pt x="1192" y="8823"/>
                  <a:pt x="1263" y="8740"/>
                  <a:pt x="1263" y="8633"/>
                </a:cubicBezTo>
                <a:lnTo>
                  <a:pt x="1263" y="2168"/>
                </a:lnTo>
                <a:lnTo>
                  <a:pt x="4704" y="2168"/>
                </a:lnTo>
                <a:lnTo>
                  <a:pt x="4704" y="2668"/>
                </a:lnTo>
                <a:lnTo>
                  <a:pt x="3823" y="2668"/>
                </a:lnTo>
                <a:cubicBezTo>
                  <a:pt x="3740" y="2668"/>
                  <a:pt x="3644" y="2739"/>
                  <a:pt x="3644" y="2846"/>
                </a:cubicBezTo>
                <a:cubicBezTo>
                  <a:pt x="3644" y="2941"/>
                  <a:pt x="3716" y="3025"/>
                  <a:pt x="3823" y="3025"/>
                </a:cubicBezTo>
                <a:lnTo>
                  <a:pt x="4704" y="3025"/>
                </a:lnTo>
                <a:lnTo>
                  <a:pt x="4704" y="3906"/>
                </a:lnTo>
                <a:lnTo>
                  <a:pt x="3823" y="3906"/>
                </a:lnTo>
                <a:cubicBezTo>
                  <a:pt x="3740" y="3906"/>
                  <a:pt x="3644" y="3977"/>
                  <a:pt x="3644" y="4084"/>
                </a:cubicBezTo>
                <a:cubicBezTo>
                  <a:pt x="3644" y="4180"/>
                  <a:pt x="3716" y="4263"/>
                  <a:pt x="3823" y="4263"/>
                </a:cubicBezTo>
                <a:lnTo>
                  <a:pt x="4704" y="4263"/>
                </a:lnTo>
                <a:lnTo>
                  <a:pt x="4704" y="5144"/>
                </a:lnTo>
                <a:lnTo>
                  <a:pt x="3823" y="5144"/>
                </a:lnTo>
                <a:cubicBezTo>
                  <a:pt x="3740" y="5144"/>
                  <a:pt x="3644" y="5216"/>
                  <a:pt x="3644" y="5323"/>
                </a:cubicBezTo>
                <a:cubicBezTo>
                  <a:pt x="3644" y="5406"/>
                  <a:pt x="3716" y="5501"/>
                  <a:pt x="3823" y="5501"/>
                </a:cubicBezTo>
                <a:lnTo>
                  <a:pt x="4704" y="5501"/>
                </a:lnTo>
                <a:lnTo>
                  <a:pt x="4704" y="6382"/>
                </a:lnTo>
                <a:lnTo>
                  <a:pt x="3823" y="6382"/>
                </a:lnTo>
                <a:cubicBezTo>
                  <a:pt x="3740" y="6382"/>
                  <a:pt x="3644" y="6454"/>
                  <a:pt x="3644" y="6561"/>
                </a:cubicBezTo>
                <a:cubicBezTo>
                  <a:pt x="3644" y="6644"/>
                  <a:pt x="3716" y="6740"/>
                  <a:pt x="3823" y="6740"/>
                </a:cubicBezTo>
                <a:lnTo>
                  <a:pt x="4704" y="6740"/>
                </a:lnTo>
                <a:lnTo>
                  <a:pt x="4704" y="7609"/>
                </a:lnTo>
                <a:lnTo>
                  <a:pt x="3823" y="7609"/>
                </a:lnTo>
                <a:cubicBezTo>
                  <a:pt x="3740" y="7609"/>
                  <a:pt x="3644" y="7692"/>
                  <a:pt x="3644" y="7787"/>
                </a:cubicBezTo>
                <a:cubicBezTo>
                  <a:pt x="3644" y="7883"/>
                  <a:pt x="3716" y="7966"/>
                  <a:pt x="3823" y="7966"/>
                </a:cubicBezTo>
                <a:lnTo>
                  <a:pt x="4704" y="7966"/>
                </a:lnTo>
                <a:lnTo>
                  <a:pt x="4704" y="8847"/>
                </a:lnTo>
                <a:lnTo>
                  <a:pt x="3823" y="8847"/>
                </a:lnTo>
                <a:cubicBezTo>
                  <a:pt x="3740" y="8847"/>
                  <a:pt x="3644" y="8918"/>
                  <a:pt x="3644" y="9026"/>
                </a:cubicBezTo>
                <a:cubicBezTo>
                  <a:pt x="3644" y="9121"/>
                  <a:pt x="3716" y="9204"/>
                  <a:pt x="3823" y="9204"/>
                </a:cubicBezTo>
                <a:lnTo>
                  <a:pt x="4704" y="9204"/>
                </a:lnTo>
                <a:lnTo>
                  <a:pt x="4704" y="9954"/>
                </a:lnTo>
                <a:cubicBezTo>
                  <a:pt x="4704" y="10907"/>
                  <a:pt x="3930" y="11657"/>
                  <a:pt x="2989" y="11657"/>
                </a:cubicBezTo>
                <a:cubicBezTo>
                  <a:pt x="2037" y="11657"/>
                  <a:pt x="1275" y="10883"/>
                  <a:pt x="1275" y="9954"/>
                </a:cubicBezTo>
                <a:lnTo>
                  <a:pt x="1275" y="9371"/>
                </a:lnTo>
                <a:cubicBezTo>
                  <a:pt x="1275" y="9276"/>
                  <a:pt x="1203" y="9192"/>
                  <a:pt x="1096" y="9192"/>
                </a:cubicBezTo>
                <a:cubicBezTo>
                  <a:pt x="1001" y="9192"/>
                  <a:pt x="918" y="9264"/>
                  <a:pt x="918" y="9371"/>
                </a:cubicBezTo>
                <a:lnTo>
                  <a:pt x="918" y="9954"/>
                </a:lnTo>
                <a:cubicBezTo>
                  <a:pt x="918" y="11097"/>
                  <a:pt x="1846" y="12014"/>
                  <a:pt x="2989" y="12014"/>
                </a:cubicBezTo>
                <a:cubicBezTo>
                  <a:pt x="4132" y="12014"/>
                  <a:pt x="5061" y="11097"/>
                  <a:pt x="5061" y="9954"/>
                </a:cubicBezTo>
                <a:lnTo>
                  <a:pt x="5061" y="2227"/>
                </a:lnTo>
                <a:lnTo>
                  <a:pt x="5085" y="2227"/>
                </a:lnTo>
                <a:cubicBezTo>
                  <a:pt x="5597" y="2227"/>
                  <a:pt x="5990" y="1822"/>
                  <a:pt x="5990" y="1322"/>
                </a:cubicBezTo>
                <a:lnTo>
                  <a:pt x="5990" y="929"/>
                </a:lnTo>
                <a:cubicBezTo>
                  <a:pt x="6002" y="429"/>
                  <a:pt x="5597" y="24"/>
                  <a:pt x="5085" y="24"/>
                </a:cubicBezTo>
                <a:lnTo>
                  <a:pt x="4525" y="24"/>
                </a:lnTo>
                <a:cubicBezTo>
                  <a:pt x="4430" y="24"/>
                  <a:pt x="4347" y="96"/>
                  <a:pt x="4347" y="203"/>
                </a:cubicBezTo>
                <a:cubicBezTo>
                  <a:pt x="4347" y="286"/>
                  <a:pt x="4418" y="382"/>
                  <a:pt x="4525" y="382"/>
                </a:cubicBezTo>
                <a:lnTo>
                  <a:pt x="5085" y="382"/>
                </a:lnTo>
                <a:cubicBezTo>
                  <a:pt x="5406" y="382"/>
                  <a:pt x="5656" y="632"/>
                  <a:pt x="5656" y="941"/>
                </a:cubicBezTo>
                <a:lnTo>
                  <a:pt x="5656" y="1287"/>
                </a:lnTo>
                <a:cubicBezTo>
                  <a:pt x="5656" y="1596"/>
                  <a:pt x="5406" y="1846"/>
                  <a:pt x="5085" y="1846"/>
                </a:cubicBezTo>
                <a:lnTo>
                  <a:pt x="906" y="1846"/>
                </a:lnTo>
                <a:cubicBezTo>
                  <a:pt x="596" y="1846"/>
                  <a:pt x="334" y="1596"/>
                  <a:pt x="334" y="1287"/>
                </a:cubicBezTo>
                <a:lnTo>
                  <a:pt x="334" y="929"/>
                </a:lnTo>
                <a:cubicBezTo>
                  <a:pt x="334" y="620"/>
                  <a:pt x="596" y="370"/>
                  <a:pt x="906" y="370"/>
                </a:cubicBezTo>
                <a:lnTo>
                  <a:pt x="3870" y="370"/>
                </a:lnTo>
                <a:cubicBezTo>
                  <a:pt x="3954" y="370"/>
                  <a:pt x="4049" y="286"/>
                  <a:pt x="4049" y="191"/>
                </a:cubicBezTo>
                <a:cubicBezTo>
                  <a:pt x="4049" y="96"/>
                  <a:pt x="3966" y="1"/>
                  <a:pt x="3870" y="1"/>
                </a:cubicBezTo>
                <a:lnTo>
                  <a:pt x="906" y="1"/>
                </a:lnTo>
                <a:close/>
              </a:path>
            </a:pathLst>
          </a:custGeom>
          <a:solidFill>
            <a:schemeClr val="accent1"/>
          </a:solidFill>
          <a:ln>
            <a:noFill/>
          </a:ln>
        </p:spPr>
        <p:txBody>
          <a:bodyPr wrap="square" lIns="91425" tIns="91425" rIns="91425" bIns="91425" anchor="ctr">
            <a:noAutofit/>
          </a:bodyPr>
          <a:lstStyle/>
          <a:p>
            <a:pPr marL="0" indent="0" algn="l" rtl="0">
              <a:spcBef>
                <a:spcPts val="0"/>
              </a:spcBef>
              <a:spcAft>
                <a:spcPts val="0"/>
              </a:spcAft>
              <a:buNone/>
            </a:pPr>
          </a:p>
        </p:txBody>
      </p:sp>
      <p:grpSp>
        <p:nvGrpSpPr>
          <p:cNvPr id="308" name="Google Shape;9781;p66"/>
          <p:cNvGrpSpPr/>
          <p:nvPr/>
        </p:nvGrpSpPr>
        <p:grpSpPr>
          <a:xfrm>
            <a:off x="4875629" y="4540754"/>
            <a:ext cx="360726" cy="361204"/>
            <a:chOff x="3510335" y="2892499"/>
            <a:chExt cx="360726" cy="361204"/>
          </a:xfrm>
          <a:solidFill>
            <a:schemeClr val="accent1"/>
          </a:solidFill>
        </p:grpSpPr>
        <p:sp>
          <p:nvSpPr>
            <p:cNvPr id="309" name="Google Shape;9782;p66"/>
            <p:cNvSpPr/>
            <p:nvPr/>
          </p:nvSpPr>
          <p:spPr>
            <a:xfrm>
              <a:off x="3511864" y="2892499"/>
              <a:ext cx="359197" cy="358751"/>
            </a:xfrm>
            <a:custGeom>
              <a:avLst/>
              <a:rect l="l" t="t" r="r" b="b"/>
              <a:pathLst>
                <a:path w="11276" h="11262">
                  <a:moveTo>
                    <a:pt x="2035" y="8898"/>
                  </a:moveTo>
                  <a:cubicBezTo>
                    <a:pt x="2132" y="8898"/>
                    <a:pt x="2227" y="8934"/>
                    <a:pt x="2298" y="9005"/>
                  </a:cubicBezTo>
                  <a:cubicBezTo>
                    <a:pt x="2453" y="9160"/>
                    <a:pt x="2453" y="9398"/>
                    <a:pt x="2298" y="9541"/>
                  </a:cubicBezTo>
                  <a:cubicBezTo>
                    <a:pt x="2227" y="9618"/>
                    <a:pt x="2132" y="9657"/>
                    <a:pt x="2035" y="9657"/>
                  </a:cubicBezTo>
                  <a:cubicBezTo>
                    <a:pt x="1938" y="9657"/>
                    <a:pt x="1840" y="9618"/>
                    <a:pt x="1763" y="9541"/>
                  </a:cubicBezTo>
                  <a:cubicBezTo>
                    <a:pt x="1620" y="9398"/>
                    <a:pt x="1620" y="9160"/>
                    <a:pt x="1763" y="9005"/>
                  </a:cubicBezTo>
                  <a:cubicBezTo>
                    <a:pt x="1840" y="8934"/>
                    <a:pt x="1938" y="8898"/>
                    <a:pt x="2035" y="8898"/>
                  </a:cubicBezTo>
                  <a:close/>
                  <a:moveTo>
                    <a:pt x="10477" y="1"/>
                  </a:moveTo>
                  <a:cubicBezTo>
                    <a:pt x="10261" y="1"/>
                    <a:pt x="10042" y="82"/>
                    <a:pt x="9871" y="254"/>
                  </a:cubicBezTo>
                  <a:lnTo>
                    <a:pt x="6882" y="3243"/>
                  </a:lnTo>
                  <a:cubicBezTo>
                    <a:pt x="6716" y="3196"/>
                    <a:pt x="6544" y="3172"/>
                    <a:pt x="6368" y="3172"/>
                  </a:cubicBezTo>
                  <a:cubicBezTo>
                    <a:pt x="6053" y="3172"/>
                    <a:pt x="5727" y="3249"/>
                    <a:pt x="5406" y="3409"/>
                  </a:cubicBezTo>
                  <a:cubicBezTo>
                    <a:pt x="5204" y="3516"/>
                    <a:pt x="4668" y="3766"/>
                    <a:pt x="4013" y="4040"/>
                  </a:cubicBezTo>
                  <a:cubicBezTo>
                    <a:pt x="3906" y="4076"/>
                    <a:pt x="3858" y="4195"/>
                    <a:pt x="3906" y="4290"/>
                  </a:cubicBezTo>
                  <a:cubicBezTo>
                    <a:pt x="3942" y="4371"/>
                    <a:pt x="4017" y="4411"/>
                    <a:pt x="4088" y="4411"/>
                  </a:cubicBezTo>
                  <a:cubicBezTo>
                    <a:pt x="4112" y="4411"/>
                    <a:pt x="4135" y="4406"/>
                    <a:pt x="4156" y="4398"/>
                  </a:cubicBezTo>
                  <a:cubicBezTo>
                    <a:pt x="4834" y="4124"/>
                    <a:pt x="5382" y="3862"/>
                    <a:pt x="5585" y="3755"/>
                  </a:cubicBezTo>
                  <a:cubicBezTo>
                    <a:pt x="5849" y="3621"/>
                    <a:pt x="6112" y="3561"/>
                    <a:pt x="6358" y="3561"/>
                  </a:cubicBezTo>
                  <a:cubicBezTo>
                    <a:pt x="7385" y="3561"/>
                    <a:pt x="8130" y="4607"/>
                    <a:pt x="7573" y="5731"/>
                  </a:cubicBezTo>
                  <a:cubicBezTo>
                    <a:pt x="7418" y="6029"/>
                    <a:pt x="6930" y="7053"/>
                    <a:pt x="6573" y="8100"/>
                  </a:cubicBezTo>
                  <a:cubicBezTo>
                    <a:pt x="6454" y="8469"/>
                    <a:pt x="6358" y="8803"/>
                    <a:pt x="6299" y="9100"/>
                  </a:cubicBezTo>
                  <a:lnTo>
                    <a:pt x="2227" y="5017"/>
                  </a:lnTo>
                  <a:cubicBezTo>
                    <a:pt x="2572" y="4945"/>
                    <a:pt x="2965" y="4838"/>
                    <a:pt x="3418" y="4671"/>
                  </a:cubicBezTo>
                  <a:cubicBezTo>
                    <a:pt x="3525" y="4648"/>
                    <a:pt x="3584" y="4528"/>
                    <a:pt x="3537" y="4421"/>
                  </a:cubicBezTo>
                  <a:cubicBezTo>
                    <a:pt x="3509" y="4340"/>
                    <a:pt x="3434" y="4286"/>
                    <a:pt x="3352" y="4286"/>
                  </a:cubicBezTo>
                  <a:cubicBezTo>
                    <a:pt x="3326" y="4286"/>
                    <a:pt x="3300" y="4291"/>
                    <a:pt x="3275" y="4302"/>
                  </a:cubicBezTo>
                  <a:cubicBezTo>
                    <a:pt x="2656" y="4517"/>
                    <a:pt x="2203" y="4636"/>
                    <a:pt x="1870" y="4671"/>
                  </a:cubicBezTo>
                  <a:lnTo>
                    <a:pt x="1453" y="4255"/>
                  </a:lnTo>
                  <a:cubicBezTo>
                    <a:pt x="1298" y="4100"/>
                    <a:pt x="1090" y="4022"/>
                    <a:pt x="880" y="4022"/>
                  </a:cubicBezTo>
                  <a:cubicBezTo>
                    <a:pt x="670" y="4022"/>
                    <a:pt x="459" y="4100"/>
                    <a:pt x="298" y="4255"/>
                  </a:cubicBezTo>
                  <a:cubicBezTo>
                    <a:pt x="84" y="4481"/>
                    <a:pt x="1" y="4826"/>
                    <a:pt x="120" y="5136"/>
                  </a:cubicBezTo>
                  <a:cubicBezTo>
                    <a:pt x="157" y="5219"/>
                    <a:pt x="230" y="5266"/>
                    <a:pt x="311" y="5266"/>
                  </a:cubicBezTo>
                  <a:cubicBezTo>
                    <a:pt x="334" y="5266"/>
                    <a:pt x="358" y="5263"/>
                    <a:pt x="382" y="5255"/>
                  </a:cubicBezTo>
                  <a:cubicBezTo>
                    <a:pt x="489" y="5207"/>
                    <a:pt x="524" y="5112"/>
                    <a:pt x="501" y="5005"/>
                  </a:cubicBezTo>
                  <a:cubicBezTo>
                    <a:pt x="379" y="4700"/>
                    <a:pt x="626" y="4433"/>
                    <a:pt x="894" y="4433"/>
                  </a:cubicBezTo>
                  <a:cubicBezTo>
                    <a:pt x="992" y="4433"/>
                    <a:pt x="1093" y="4469"/>
                    <a:pt x="1179" y="4552"/>
                  </a:cubicBezTo>
                  <a:lnTo>
                    <a:pt x="6799" y="10172"/>
                  </a:lnTo>
                  <a:cubicBezTo>
                    <a:pt x="6954" y="10327"/>
                    <a:pt x="6954" y="10601"/>
                    <a:pt x="6799" y="10744"/>
                  </a:cubicBezTo>
                  <a:cubicBezTo>
                    <a:pt x="6716" y="10827"/>
                    <a:pt x="6606" y="10869"/>
                    <a:pt x="6498" y="10869"/>
                  </a:cubicBezTo>
                  <a:cubicBezTo>
                    <a:pt x="6391" y="10869"/>
                    <a:pt x="6287" y="10827"/>
                    <a:pt x="6216" y="10744"/>
                  </a:cubicBezTo>
                  <a:lnTo>
                    <a:pt x="989" y="5529"/>
                  </a:lnTo>
                  <a:cubicBezTo>
                    <a:pt x="953" y="5487"/>
                    <a:pt x="902" y="5466"/>
                    <a:pt x="850" y="5466"/>
                  </a:cubicBezTo>
                  <a:cubicBezTo>
                    <a:pt x="798" y="5466"/>
                    <a:pt x="745" y="5487"/>
                    <a:pt x="703" y="5529"/>
                  </a:cubicBezTo>
                  <a:cubicBezTo>
                    <a:pt x="632" y="5600"/>
                    <a:pt x="632" y="5731"/>
                    <a:pt x="703" y="5802"/>
                  </a:cubicBezTo>
                  <a:lnTo>
                    <a:pt x="2977" y="8088"/>
                  </a:lnTo>
                  <a:lnTo>
                    <a:pt x="2441" y="8624"/>
                  </a:lnTo>
                  <a:cubicBezTo>
                    <a:pt x="2319" y="8551"/>
                    <a:pt x="2182" y="8513"/>
                    <a:pt x="2046" y="8513"/>
                  </a:cubicBezTo>
                  <a:cubicBezTo>
                    <a:pt x="1852" y="8513"/>
                    <a:pt x="1660" y="8589"/>
                    <a:pt x="1513" y="8743"/>
                  </a:cubicBezTo>
                  <a:cubicBezTo>
                    <a:pt x="1215" y="9041"/>
                    <a:pt x="1215" y="9541"/>
                    <a:pt x="1513" y="9839"/>
                  </a:cubicBezTo>
                  <a:cubicBezTo>
                    <a:pt x="1661" y="9987"/>
                    <a:pt x="1861" y="10062"/>
                    <a:pt x="2060" y="10062"/>
                  </a:cubicBezTo>
                  <a:cubicBezTo>
                    <a:pt x="2260" y="10062"/>
                    <a:pt x="2459" y="9987"/>
                    <a:pt x="2608" y="9839"/>
                  </a:cubicBezTo>
                  <a:cubicBezTo>
                    <a:pt x="2870" y="9589"/>
                    <a:pt x="2906" y="9196"/>
                    <a:pt x="2727" y="8898"/>
                  </a:cubicBezTo>
                  <a:lnTo>
                    <a:pt x="3263" y="8362"/>
                  </a:lnTo>
                  <a:lnTo>
                    <a:pt x="5930" y="11029"/>
                  </a:lnTo>
                  <a:cubicBezTo>
                    <a:pt x="6085" y="11184"/>
                    <a:pt x="6293" y="11261"/>
                    <a:pt x="6501" y="11261"/>
                  </a:cubicBezTo>
                  <a:cubicBezTo>
                    <a:pt x="6710" y="11261"/>
                    <a:pt x="6918" y="11184"/>
                    <a:pt x="7073" y="11029"/>
                  </a:cubicBezTo>
                  <a:cubicBezTo>
                    <a:pt x="7359" y="10696"/>
                    <a:pt x="7359" y="10184"/>
                    <a:pt x="7049" y="9874"/>
                  </a:cubicBezTo>
                  <a:lnTo>
                    <a:pt x="6632" y="9458"/>
                  </a:lnTo>
                  <a:cubicBezTo>
                    <a:pt x="6751" y="8529"/>
                    <a:pt x="7299" y="7136"/>
                    <a:pt x="7906" y="5910"/>
                  </a:cubicBezTo>
                  <a:cubicBezTo>
                    <a:pt x="8168" y="5421"/>
                    <a:pt x="8204" y="4898"/>
                    <a:pt x="8073" y="4433"/>
                  </a:cubicBezTo>
                  <a:lnTo>
                    <a:pt x="11109" y="1397"/>
                  </a:lnTo>
                  <a:cubicBezTo>
                    <a:pt x="11181" y="1314"/>
                    <a:pt x="11169" y="1195"/>
                    <a:pt x="11097" y="1123"/>
                  </a:cubicBezTo>
                  <a:cubicBezTo>
                    <a:pt x="11055" y="1086"/>
                    <a:pt x="11008" y="1070"/>
                    <a:pt x="10963" y="1070"/>
                  </a:cubicBezTo>
                  <a:cubicBezTo>
                    <a:pt x="10906" y="1070"/>
                    <a:pt x="10851" y="1095"/>
                    <a:pt x="10811" y="1135"/>
                  </a:cubicBezTo>
                  <a:cubicBezTo>
                    <a:pt x="10800" y="1147"/>
                    <a:pt x="10990" y="969"/>
                    <a:pt x="7906" y="4040"/>
                  </a:cubicBezTo>
                  <a:cubicBezTo>
                    <a:pt x="7763" y="3778"/>
                    <a:pt x="7537" y="3564"/>
                    <a:pt x="7275" y="3409"/>
                  </a:cubicBezTo>
                  <a:lnTo>
                    <a:pt x="10157" y="528"/>
                  </a:lnTo>
                  <a:cubicBezTo>
                    <a:pt x="10248" y="437"/>
                    <a:pt x="10365" y="393"/>
                    <a:pt x="10480" y="393"/>
                  </a:cubicBezTo>
                  <a:cubicBezTo>
                    <a:pt x="10636" y="393"/>
                    <a:pt x="10789" y="473"/>
                    <a:pt x="10871" y="623"/>
                  </a:cubicBezTo>
                  <a:cubicBezTo>
                    <a:pt x="10912" y="690"/>
                    <a:pt x="10983" y="733"/>
                    <a:pt x="11054" y="733"/>
                  </a:cubicBezTo>
                  <a:cubicBezTo>
                    <a:pt x="11085" y="733"/>
                    <a:pt x="11116" y="725"/>
                    <a:pt x="11145" y="707"/>
                  </a:cubicBezTo>
                  <a:cubicBezTo>
                    <a:pt x="11228" y="647"/>
                    <a:pt x="11276" y="528"/>
                    <a:pt x="11216" y="433"/>
                  </a:cubicBezTo>
                  <a:cubicBezTo>
                    <a:pt x="11058" y="152"/>
                    <a:pt x="10770" y="1"/>
                    <a:pt x="10477"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310" name="Google Shape;9783;p66"/>
            <p:cNvSpPr/>
            <p:nvPr/>
          </p:nvSpPr>
          <p:spPr>
            <a:xfrm>
              <a:off x="3510335" y="2959936"/>
              <a:ext cx="176413" cy="43291"/>
            </a:xfrm>
            <a:custGeom>
              <a:avLst/>
              <a:rect l="l" t="t" r="r" b="b"/>
              <a:pathLst>
                <a:path w="5538" h="1359">
                  <a:moveTo>
                    <a:pt x="3439" y="0"/>
                  </a:moveTo>
                  <a:cubicBezTo>
                    <a:pt x="2239" y="0"/>
                    <a:pt x="999" y="350"/>
                    <a:pt x="96" y="995"/>
                  </a:cubicBezTo>
                  <a:cubicBezTo>
                    <a:pt x="13" y="1054"/>
                    <a:pt x="1" y="1185"/>
                    <a:pt x="60" y="1280"/>
                  </a:cubicBezTo>
                  <a:cubicBezTo>
                    <a:pt x="96" y="1330"/>
                    <a:pt x="156" y="1358"/>
                    <a:pt x="217" y="1358"/>
                  </a:cubicBezTo>
                  <a:cubicBezTo>
                    <a:pt x="259" y="1358"/>
                    <a:pt x="300" y="1345"/>
                    <a:pt x="334" y="1316"/>
                  </a:cubicBezTo>
                  <a:cubicBezTo>
                    <a:pt x="965" y="876"/>
                    <a:pt x="1787" y="578"/>
                    <a:pt x="2656" y="459"/>
                  </a:cubicBezTo>
                  <a:cubicBezTo>
                    <a:pt x="2927" y="424"/>
                    <a:pt x="3196" y="407"/>
                    <a:pt x="3459" y="407"/>
                  </a:cubicBezTo>
                  <a:cubicBezTo>
                    <a:pt x="4099" y="407"/>
                    <a:pt x="4708" y="510"/>
                    <a:pt x="5240" y="721"/>
                  </a:cubicBezTo>
                  <a:cubicBezTo>
                    <a:pt x="5258" y="729"/>
                    <a:pt x="5279" y="733"/>
                    <a:pt x="5300" y="733"/>
                  </a:cubicBezTo>
                  <a:cubicBezTo>
                    <a:pt x="5373" y="733"/>
                    <a:pt x="5453" y="687"/>
                    <a:pt x="5490" y="614"/>
                  </a:cubicBezTo>
                  <a:cubicBezTo>
                    <a:pt x="5537" y="506"/>
                    <a:pt x="5478" y="387"/>
                    <a:pt x="5383" y="352"/>
                  </a:cubicBezTo>
                  <a:cubicBezTo>
                    <a:pt x="4795" y="114"/>
                    <a:pt x="4123" y="0"/>
                    <a:pt x="3439"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311" name="Google Shape;9784;p66"/>
            <p:cNvSpPr/>
            <p:nvPr/>
          </p:nvSpPr>
          <p:spPr>
            <a:xfrm>
              <a:off x="3530435" y="2920213"/>
              <a:ext cx="133918" cy="35072"/>
            </a:xfrm>
            <a:custGeom>
              <a:avLst/>
              <a:rect l="l" t="t" r="r" b="b"/>
              <a:pathLst>
                <a:path w="4204" h="1101">
                  <a:moveTo>
                    <a:pt x="2585" y="0"/>
                  </a:moveTo>
                  <a:cubicBezTo>
                    <a:pt x="1695" y="0"/>
                    <a:pt x="780" y="258"/>
                    <a:pt x="108" y="741"/>
                  </a:cubicBezTo>
                  <a:cubicBezTo>
                    <a:pt x="13" y="801"/>
                    <a:pt x="1" y="932"/>
                    <a:pt x="60" y="1027"/>
                  </a:cubicBezTo>
                  <a:cubicBezTo>
                    <a:pt x="95" y="1076"/>
                    <a:pt x="158" y="1100"/>
                    <a:pt x="221" y="1100"/>
                  </a:cubicBezTo>
                  <a:cubicBezTo>
                    <a:pt x="266" y="1100"/>
                    <a:pt x="311" y="1088"/>
                    <a:pt x="346" y="1063"/>
                  </a:cubicBezTo>
                  <a:cubicBezTo>
                    <a:pt x="955" y="637"/>
                    <a:pt x="1801" y="405"/>
                    <a:pt x="2613" y="405"/>
                  </a:cubicBezTo>
                  <a:cubicBezTo>
                    <a:pt x="3071" y="405"/>
                    <a:pt x="3519" y="479"/>
                    <a:pt x="3906" y="634"/>
                  </a:cubicBezTo>
                  <a:cubicBezTo>
                    <a:pt x="3925" y="642"/>
                    <a:pt x="3945" y="646"/>
                    <a:pt x="3966" y="646"/>
                  </a:cubicBezTo>
                  <a:cubicBezTo>
                    <a:pt x="4039" y="646"/>
                    <a:pt x="4119" y="599"/>
                    <a:pt x="4156" y="515"/>
                  </a:cubicBezTo>
                  <a:cubicBezTo>
                    <a:pt x="4204" y="408"/>
                    <a:pt x="4144" y="289"/>
                    <a:pt x="4049" y="265"/>
                  </a:cubicBezTo>
                  <a:cubicBezTo>
                    <a:pt x="3604" y="86"/>
                    <a:pt x="3099" y="0"/>
                    <a:pt x="2585"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312" name="Google Shape;9785;p66"/>
            <p:cNvSpPr/>
            <p:nvPr/>
          </p:nvSpPr>
          <p:spPr>
            <a:xfrm>
              <a:off x="3761416" y="3078787"/>
              <a:ext cx="53134" cy="174916"/>
            </a:xfrm>
            <a:custGeom>
              <a:avLst/>
              <a:rect l="l" t="t" r="r" b="b"/>
              <a:pathLst>
                <a:path w="1668" h="5491">
                  <a:moveTo>
                    <a:pt x="830" y="1"/>
                  </a:moveTo>
                  <a:cubicBezTo>
                    <a:pt x="807" y="1"/>
                    <a:pt x="784" y="5"/>
                    <a:pt x="763" y="14"/>
                  </a:cubicBezTo>
                  <a:cubicBezTo>
                    <a:pt x="656" y="62"/>
                    <a:pt x="608" y="181"/>
                    <a:pt x="656" y="276"/>
                  </a:cubicBezTo>
                  <a:cubicBezTo>
                    <a:pt x="953" y="1002"/>
                    <a:pt x="1061" y="1919"/>
                    <a:pt x="918" y="2848"/>
                  </a:cubicBezTo>
                  <a:cubicBezTo>
                    <a:pt x="799" y="3717"/>
                    <a:pt x="501" y="4550"/>
                    <a:pt x="60" y="5169"/>
                  </a:cubicBezTo>
                  <a:cubicBezTo>
                    <a:pt x="1" y="5253"/>
                    <a:pt x="13" y="5372"/>
                    <a:pt x="108" y="5443"/>
                  </a:cubicBezTo>
                  <a:cubicBezTo>
                    <a:pt x="136" y="5476"/>
                    <a:pt x="174" y="5491"/>
                    <a:pt x="213" y="5491"/>
                  </a:cubicBezTo>
                  <a:cubicBezTo>
                    <a:pt x="272" y="5491"/>
                    <a:pt x="334" y="5458"/>
                    <a:pt x="370" y="5407"/>
                  </a:cubicBezTo>
                  <a:cubicBezTo>
                    <a:pt x="1370" y="3991"/>
                    <a:pt x="1668" y="1740"/>
                    <a:pt x="1013" y="121"/>
                  </a:cubicBezTo>
                  <a:cubicBezTo>
                    <a:pt x="977" y="41"/>
                    <a:pt x="901" y="1"/>
                    <a:pt x="830"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313" name="Google Shape;9786;p66"/>
            <p:cNvSpPr/>
            <p:nvPr/>
          </p:nvSpPr>
          <p:spPr>
            <a:xfrm>
              <a:off x="3809230" y="3100990"/>
              <a:ext cx="42877" cy="132326"/>
            </a:xfrm>
            <a:custGeom>
              <a:avLst/>
              <a:rect l="l" t="t" r="r" b="b"/>
              <a:pathLst>
                <a:path w="1346" h="4154">
                  <a:moveTo>
                    <a:pt x="674" y="1"/>
                  </a:moveTo>
                  <a:cubicBezTo>
                    <a:pt x="647" y="1"/>
                    <a:pt x="620" y="7"/>
                    <a:pt x="595" y="19"/>
                  </a:cubicBezTo>
                  <a:cubicBezTo>
                    <a:pt x="488" y="67"/>
                    <a:pt x="452" y="186"/>
                    <a:pt x="488" y="269"/>
                  </a:cubicBezTo>
                  <a:cubicBezTo>
                    <a:pt x="929" y="1365"/>
                    <a:pt x="750" y="2877"/>
                    <a:pt x="60" y="3829"/>
                  </a:cubicBezTo>
                  <a:cubicBezTo>
                    <a:pt x="0" y="3925"/>
                    <a:pt x="24" y="4044"/>
                    <a:pt x="107" y="4115"/>
                  </a:cubicBezTo>
                  <a:cubicBezTo>
                    <a:pt x="134" y="4142"/>
                    <a:pt x="170" y="4153"/>
                    <a:pt x="209" y="4153"/>
                  </a:cubicBezTo>
                  <a:cubicBezTo>
                    <a:pt x="273" y="4153"/>
                    <a:pt x="344" y="4120"/>
                    <a:pt x="381" y="4068"/>
                  </a:cubicBezTo>
                  <a:cubicBezTo>
                    <a:pt x="1119" y="3008"/>
                    <a:pt x="1345" y="1341"/>
                    <a:pt x="857" y="127"/>
                  </a:cubicBezTo>
                  <a:cubicBezTo>
                    <a:pt x="822" y="48"/>
                    <a:pt x="748" y="1"/>
                    <a:pt x="674"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grpSp>
        <p:nvGrpSpPr>
          <p:cNvPr id="314" name="Google Shape;9787;p66"/>
          <p:cNvGrpSpPr/>
          <p:nvPr/>
        </p:nvGrpSpPr>
        <p:grpSpPr>
          <a:xfrm>
            <a:off x="4451607" y="4525304"/>
            <a:ext cx="320143" cy="392581"/>
            <a:chOff x="3086313" y="2877049"/>
            <a:chExt cx="320143" cy="392581"/>
          </a:xfrm>
          <a:solidFill>
            <a:schemeClr val="accent1"/>
          </a:solidFill>
        </p:grpSpPr>
        <p:sp>
          <p:nvSpPr>
            <p:cNvPr id="315" name="Google Shape;9788;p66"/>
            <p:cNvSpPr/>
            <p:nvPr/>
          </p:nvSpPr>
          <p:spPr>
            <a:xfrm>
              <a:off x="3125749" y="2915371"/>
              <a:ext cx="240505" cy="354259"/>
            </a:xfrm>
            <a:custGeom>
              <a:avLst/>
              <a:rect l="l" t="t" r="r" b="b"/>
              <a:pathLst>
                <a:path w="7550" h="11121">
                  <a:moveTo>
                    <a:pt x="3775" y="2929"/>
                  </a:moveTo>
                  <a:lnTo>
                    <a:pt x="3918" y="3120"/>
                  </a:lnTo>
                  <a:cubicBezTo>
                    <a:pt x="3871" y="3144"/>
                    <a:pt x="3823" y="3144"/>
                    <a:pt x="3775" y="3144"/>
                  </a:cubicBezTo>
                  <a:cubicBezTo>
                    <a:pt x="3740" y="3132"/>
                    <a:pt x="3692" y="3120"/>
                    <a:pt x="3644" y="3120"/>
                  </a:cubicBezTo>
                  <a:lnTo>
                    <a:pt x="3775" y="2929"/>
                  </a:lnTo>
                  <a:close/>
                  <a:moveTo>
                    <a:pt x="4168" y="3501"/>
                  </a:moveTo>
                  <a:lnTo>
                    <a:pt x="4299" y="3703"/>
                  </a:lnTo>
                  <a:cubicBezTo>
                    <a:pt x="4126" y="3751"/>
                    <a:pt x="3948" y="3775"/>
                    <a:pt x="3769" y="3775"/>
                  </a:cubicBezTo>
                  <a:cubicBezTo>
                    <a:pt x="3591" y="3775"/>
                    <a:pt x="3412" y="3751"/>
                    <a:pt x="3239" y="3703"/>
                  </a:cubicBezTo>
                  <a:lnTo>
                    <a:pt x="3382" y="3501"/>
                  </a:lnTo>
                  <a:cubicBezTo>
                    <a:pt x="3513" y="3560"/>
                    <a:pt x="3644" y="3572"/>
                    <a:pt x="3775" y="3572"/>
                  </a:cubicBezTo>
                  <a:cubicBezTo>
                    <a:pt x="3918" y="3572"/>
                    <a:pt x="4049" y="3537"/>
                    <a:pt x="4168" y="3501"/>
                  </a:cubicBezTo>
                  <a:close/>
                  <a:moveTo>
                    <a:pt x="3120" y="4132"/>
                  </a:moveTo>
                  <a:cubicBezTo>
                    <a:pt x="3275" y="4180"/>
                    <a:pt x="3418" y="4191"/>
                    <a:pt x="3561" y="4215"/>
                  </a:cubicBezTo>
                  <a:lnTo>
                    <a:pt x="3561" y="8109"/>
                  </a:lnTo>
                  <a:lnTo>
                    <a:pt x="3120" y="8109"/>
                  </a:lnTo>
                  <a:lnTo>
                    <a:pt x="3120" y="4132"/>
                  </a:lnTo>
                  <a:close/>
                  <a:moveTo>
                    <a:pt x="4430" y="4132"/>
                  </a:moveTo>
                  <a:lnTo>
                    <a:pt x="4430" y="8109"/>
                  </a:lnTo>
                  <a:lnTo>
                    <a:pt x="4001" y="8109"/>
                  </a:lnTo>
                  <a:lnTo>
                    <a:pt x="4001" y="4215"/>
                  </a:lnTo>
                  <a:cubicBezTo>
                    <a:pt x="4156" y="4191"/>
                    <a:pt x="4287" y="4180"/>
                    <a:pt x="4430" y="4132"/>
                  </a:cubicBezTo>
                  <a:close/>
                  <a:moveTo>
                    <a:pt x="3799" y="441"/>
                  </a:moveTo>
                  <a:cubicBezTo>
                    <a:pt x="4668" y="441"/>
                    <a:pt x="5490" y="786"/>
                    <a:pt x="6121" y="1394"/>
                  </a:cubicBezTo>
                  <a:cubicBezTo>
                    <a:pt x="6752" y="2025"/>
                    <a:pt x="7097" y="2858"/>
                    <a:pt x="7097" y="3751"/>
                  </a:cubicBezTo>
                  <a:cubicBezTo>
                    <a:pt x="7097" y="4620"/>
                    <a:pt x="6752" y="5442"/>
                    <a:pt x="6157" y="6073"/>
                  </a:cubicBezTo>
                  <a:cubicBezTo>
                    <a:pt x="5609" y="6632"/>
                    <a:pt x="5299" y="7347"/>
                    <a:pt x="5240" y="8109"/>
                  </a:cubicBezTo>
                  <a:lnTo>
                    <a:pt x="4883" y="8109"/>
                  </a:lnTo>
                  <a:lnTo>
                    <a:pt x="4883" y="3822"/>
                  </a:lnTo>
                  <a:cubicBezTo>
                    <a:pt x="4883" y="3775"/>
                    <a:pt x="4871" y="3739"/>
                    <a:pt x="4835" y="3703"/>
                  </a:cubicBezTo>
                  <a:lnTo>
                    <a:pt x="3978" y="2406"/>
                  </a:lnTo>
                  <a:cubicBezTo>
                    <a:pt x="3930" y="2346"/>
                    <a:pt x="3871" y="2310"/>
                    <a:pt x="3799" y="2310"/>
                  </a:cubicBezTo>
                  <a:cubicBezTo>
                    <a:pt x="3716" y="2310"/>
                    <a:pt x="3644" y="2334"/>
                    <a:pt x="3620" y="2406"/>
                  </a:cubicBezTo>
                  <a:lnTo>
                    <a:pt x="2751" y="3703"/>
                  </a:lnTo>
                  <a:cubicBezTo>
                    <a:pt x="2728" y="3739"/>
                    <a:pt x="2704" y="3775"/>
                    <a:pt x="2704" y="3822"/>
                  </a:cubicBezTo>
                  <a:lnTo>
                    <a:pt x="2704" y="8109"/>
                  </a:lnTo>
                  <a:lnTo>
                    <a:pt x="2347" y="8109"/>
                  </a:lnTo>
                  <a:cubicBezTo>
                    <a:pt x="2287" y="7347"/>
                    <a:pt x="1977" y="6632"/>
                    <a:pt x="1430" y="6073"/>
                  </a:cubicBezTo>
                  <a:cubicBezTo>
                    <a:pt x="834" y="5465"/>
                    <a:pt x="501" y="4656"/>
                    <a:pt x="489" y="3810"/>
                  </a:cubicBezTo>
                  <a:cubicBezTo>
                    <a:pt x="477" y="2929"/>
                    <a:pt x="823" y="2096"/>
                    <a:pt x="1430" y="1453"/>
                  </a:cubicBezTo>
                  <a:cubicBezTo>
                    <a:pt x="2049" y="822"/>
                    <a:pt x="2870" y="453"/>
                    <a:pt x="3751" y="441"/>
                  </a:cubicBezTo>
                  <a:lnTo>
                    <a:pt x="3799" y="441"/>
                  </a:lnTo>
                  <a:close/>
                  <a:moveTo>
                    <a:pt x="5228" y="8561"/>
                  </a:moveTo>
                  <a:lnTo>
                    <a:pt x="5228" y="8835"/>
                  </a:lnTo>
                  <a:lnTo>
                    <a:pt x="5228" y="8883"/>
                  </a:lnTo>
                  <a:lnTo>
                    <a:pt x="2335" y="8883"/>
                  </a:lnTo>
                  <a:lnTo>
                    <a:pt x="2335" y="8835"/>
                  </a:lnTo>
                  <a:lnTo>
                    <a:pt x="2335" y="8561"/>
                  </a:lnTo>
                  <a:lnTo>
                    <a:pt x="5228" y="8561"/>
                  </a:lnTo>
                  <a:close/>
                  <a:moveTo>
                    <a:pt x="5121" y="9311"/>
                  </a:moveTo>
                  <a:cubicBezTo>
                    <a:pt x="4942" y="9752"/>
                    <a:pt x="4525" y="10026"/>
                    <a:pt x="4037" y="10026"/>
                  </a:cubicBezTo>
                  <a:lnTo>
                    <a:pt x="3525" y="10026"/>
                  </a:lnTo>
                  <a:cubicBezTo>
                    <a:pt x="3037" y="10026"/>
                    <a:pt x="2620" y="9728"/>
                    <a:pt x="2442" y="9311"/>
                  </a:cubicBezTo>
                  <a:lnTo>
                    <a:pt x="5121" y="9311"/>
                  </a:lnTo>
                  <a:close/>
                  <a:moveTo>
                    <a:pt x="4049" y="10478"/>
                  </a:moveTo>
                  <a:cubicBezTo>
                    <a:pt x="4061" y="10478"/>
                    <a:pt x="4109" y="10478"/>
                    <a:pt x="4132" y="10490"/>
                  </a:cubicBezTo>
                  <a:cubicBezTo>
                    <a:pt x="4132" y="10597"/>
                    <a:pt x="4049" y="10668"/>
                    <a:pt x="3954" y="10668"/>
                  </a:cubicBezTo>
                  <a:lnTo>
                    <a:pt x="3620" y="10668"/>
                  </a:lnTo>
                  <a:cubicBezTo>
                    <a:pt x="3513" y="10668"/>
                    <a:pt x="3442" y="10585"/>
                    <a:pt x="3442" y="10490"/>
                  </a:cubicBezTo>
                  <a:lnTo>
                    <a:pt x="3442" y="10478"/>
                  </a:lnTo>
                  <a:lnTo>
                    <a:pt x="4049" y="10478"/>
                  </a:lnTo>
                  <a:close/>
                  <a:moveTo>
                    <a:pt x="3762" y="0"/>
                  </a:moveTo>
                  <a:cubicBezTo>
                    <a:pt x="3746" y="0"/>
                    <a:pt x="3731" y="0"/>
                    <a:pt x="3716" y="0"/>
                  </a:cubicBezTo>
                  <a:cubicBezTo>
                    <a:pt x="1656" y="24"/>
                    <a:pt x="1" y="1739"/>
                    <a:pt x="13" y="3810"/>
                  </a:cubicBezTo>
                  <a:cubicBezTo>
                    <a:pt x="25" y="4775"/>
                    <a:pt x="406" y="5680"/>
                    <a:pt x="1073" y="6370"/>
                  </a:cubicBezTo>
                  <a:cubicBezTo>
                    <a:pt x="1596" y="6906"/>
                    <a:pt x="1870" y="7609"/>
                    <a:pt x="1870" y="8335"/>
                  </a:cubicBezTo>
                  <a:lnTo>
                    <a:pt x="1870" y="8835"/>
                  </a:lnTo>
                  <a:cubicBezTo>
                    <a:pt x="1870" y="9549"/>
                    <a:pt x="2335" y="10168"/>
                    <a:pt x="2966" y="10383"/>
                  </a:cubicBezTo>
                  <a:lnTo>
                    <a:pt x="2966" y="10490"/>
                  </a:lnTo>
                  <a:cubicBezTo>
                    <a:pt x="2966" y="10835"/>
                    <a:pt x="3239" y="11121"/>
                    <a:pt x="3585" y="11121"/>
                  </a:cubicBezTo>
                  <a:lnTo>
                    <a:pt x="3930" y="11121"/>
                  </a:lnTo>
                  <a:cubicBezTo>
                    <a:pt x="4275" y="11121"/>
                    <a:pt x="4549" y="10835"/>
                    <a:pt x="4549" y="10490"/>
                  </a:cubicBezTo>
                  <a:lnTo>
                    <a:pt x="4549" y="10383"/>
                  </a:lnTo>
                  <a:cubicBezTo>
                    <a:pt x="5192" y="10168"/>
                    <a:pt x="5645" y="9549"/>
                    <a:pt x="5645" y="8835"/>
                  </a:cubicBezTo>
                  <a:lnTo>
                    <a:pt x="5645" y="8335"/>
                  </a:lnTo>
                  <a:cubicBezTo>
                    <a:pt x="5645" y="7609"/>
                    <a:pt x="5918" y="6918"/>
                    <a:pt x="6442" y="6382"/>
                  </a:cubicBezTo>
                  <a:cubicBezTo>
                    <a:pt x="7133" y="5680"/>
                    <a:pt x="7502" y="4751"/>
                    <a:pt x="7502" y="3763"/>
                  </a:cubicBezTo>
                  <a:cubicBezTo>
                    <a:pt x="7550" y="2751"/>
                    <a:pt x="7145" y="1798"/>
                    <a:pt x="6418" y="1084"/>
                  </a:cubicBezTo>
                  <a:cubicBezTo>
                    <a:pt x="5715" y="380"/>
                    <a:pt x="4757" y="0"/>
                    <a:pt x="3762"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316" name="Google Shape;9789;p66"/>
            <p:cNvSpPr/>
            <p:nvPr/>
          </p:nvSpPr>
          <p:spPr>
            <a:xfrm>
              <a:off x="3263076" y="2942511"/>
              <a:ext cx="79287" cy="99579"/>
            </a:xfrm>
            <a:custGeom>
              <a:avLst/>
              <a:rect l="l" t="t" r="r" b="b"/>
              <a:pathLst>
                <a:path w="2489" h="3126">
                  <a:moveTo>
                    <a:pt x="246" y="1"/>
                  </a:moveTo>
                  <a:cubicBezTo>
                    <a:pt x="146" y="1"/>
                    <a:pt x="56" y="59"/>
                    <a:pt x="36" y="161"/>
                  </a:cubicBezTo>
                  <a:cubicBezTo>
                    <a:pt x="0" y="280"/>
                    <a:pt x="60" y="399"/>
                    <a:pt x="179" y="422"/>
                  </a:cubicBezTo>
                  <a:cubicBezTo>
                    <a:pt x="1286" y="744"/>
                    <a:pt x="2048" y="1768"/>
                    <a:pt x="2048" y="2899"/>
                  </a:cubicBezTo>
                  <a:cubicBezTo>
                    <a:pt x="2048" y="3018"/>
                    <a:pt x="2143" y="3125"/>
                    <a:pt x="2262" y="3125"/>
                  </a:cubicBezTo>
                  <a:cubicBezTo>
                    <a:pt x="2381" y="3125"/>
                    <a:pt x="2488" y="3018"/>
                    <a:pt x="2488" y="2899"/>
                  </a:cubicBezTo>
                  <a:cubicBezTo>
                    <a:pt x="2488" y="1577"/>
                    <a:pt x="1595" y="387"/>
                    <a:pt x="298" y="6"/>
                  </a:cubicBezTo>
                  <a:cubicBezTo>
                    <a:pt x="280" y="2"/>
                    <a:pt x="263" y="1"/>
                    <a:pt x="246"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317" name="Google Shape;9790;p66"/>
            <p:cNvSpPr/>
            <p:nvPr/>
          </p:nvSpPr>
          <p:spPr>
            <a:xfrm>
              <a:off x="3237656" y="2939262"/>
              <a:ext cx="20897" cy="14462"/>
            </a:xfrm>
            <a:custGeom>
              <a:avLst/>
              <a:rect l="l" t="t" r="r" b="b"/>
              <a:pathLst>
                <a:path w="656" h="454">
                  <a:moveTo>
                    <a:pt x="227" y="1"/>
                  </a:moveTo>
                  <a:cubicBezTo>
                    <a:pt x="107" y="1"/>
                    <a:pt x="0" y="108"/>
                    <a:pt x="0" y="227"/>
                  </a:cubicBezTo>
                  <a:cubicBezTo>
                    <a:pt x="0" y="346"/>
                    <a:pt x="107" y="453"/>
                    <a:pt x="227" y="453"/>
                  </a:cubicBezTo>
                  <a:lnTo>
                    <a:pt x="417" y="453"/>
                  </a:lnTo>
                  <a:cubicBezTo>
                    <a:pt x="536" y="453"/>
                    <a:pt x="619" y="358"/>
                    <a:pt x="643" y="251"/>
                  </a:cubicBezTo>
                  <a:cubicBezTo>
                    <a:pt x="655" y="108"/>
                    <a:pt x="560" y="1"/>
                    <a:pt x="429" y="1"/>
                  </a:cubicBezTo>
                  <a:lnTo>
                    <a:pt x="227" y="1"/>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318" name="Google Shape;9791;p66"/>
            <p:cNvSpPr/>
            <p:nvPr/>
          </p:nvSpPr>
          <p:spPr>
            <a:xfrm>
              <a:off x="3379888" y="3029539"/>
              <a:ext cx="26567" cy="14048"/>
            </a:xfrm>
            <a:custGeom>
              <a:avLst/>
              <a:rect l="l" t="t" r="r" b="b"/>
              <a:pathLst>
                <a:path w="834" h="441">
                  <a:moveTo>
                    <a:pt x="226" y="0"/>
                  </a:moveTo>
                  <a:cubicBezTo>
                    <a:pt x="107" y="0"/>
                    <a:pt x="0" y="107"/>
                    <a:pt x="0" y="226"/>
                  </a:cubicBezTo>
                  <a:cubicBezTo>
                    <a:pt x="0" y="346"/>
                    <a:pt x="107" y="441"/>
                    <a:pt x="226" y="441"/>
                  </a:cubicBezTo>
                  <a:lnTo>
                    <a:pt x="607" y="441"/>
                  </a:lnTo>
                  <a:cubicBezTo>
                    <a:pt x="726" y="441"/>
                    <a:pt x="834" y="346"/>
                    <a:pt x="834" y="226"/>
                  </a:cubicBezTo>
                  <a:cubicBezTo>
                    <a:pt x="822" y="107"/>
                    <a:pt x="726" y="0"/>
                    <a:pt x="607" y="0"/>
                  </a:cubicBezTo>
                  <a:lnTo>
                    <a:pt x="226" y="0"/>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319" name="Google Shape;9792;p66"/>
            <p:cNvSpPr/>
            <p:nvPr/>
          </p:nvSpPr>
          <p:spPr>
            <a:xfrm>
              <a:off x="3086313" y="3029539"/>
              <a:ext cx="26599" cy="14048"/>
            </a:xfrm>
            <a:custGeom>
              <a:avLst/>
              <a:rect l="l" t="t" r="r" b="b"/>
              <a:pathLst>
                <a:path w="835" h="441">
                  <a:moveTo>
                    <a:pt x="227" y="0"/>
                  </a:moveTo>
                  <a:cubicBezTo>
                    <a:pt x="108" y="0"/>
                    <a:pt x="1" y="107"/>
                    <a:pt x="1" y="226"/>
                  </a:cubicBezTo>
                  <a:cubicBezTo>
                    <a:pt x="1" y="346"/>
                    <a:pt x="108" y="441"/>
                    <a:pt x="227" y="441"/>
                  </a:cubicBezTo>
                  <a:lnTo>
                    <a:pt x="608" y="441"/>
                  </a:lnTo>
                  <a:cubicBezTo>
                    <a:pt x="727" y="441"/>
                    <a:pt x="834" y="346"/>
                    <a:pt x="834" y="226"/>
                  </a:cubicBezTo>
                  <a:cubicBezTo>
                    <a:pt x="834" y="107"/>
                    <a:pt x="727" y="0"/>
                    <a:pt x="608" y="0"/>
                  </a:cubicBezTo>
                  <a:lnTo>
                    <a:pt x="227" y="0"/>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320" name="Google Shape;9793;p66"/>
            <p:cNvSpPr/>
            <p:nvPr/>
          </p:nvSpPr>
          <p:spPr>
            <a:xfrm>
              <a:off x="3359788" y="2953469"/>
              <a:ext cx="26567" cy="20355"/>
            </a:xfrm>
            <a:custGeom>
              <a:avLst/>
              <a:rect l="l" t="t" r="r" b="b"/>
              <a:pathLst>
                <a:path w="834" h="639">
                  <a:moveTo>
                    <a:pt x="594" y="0"/>
                  </a:moveTo>
                  <a:cubicBezTo>
                    <a:pt x="555" y="0"/>
                    <a:pt x="514" y="13"/>
                    <a:pt x="476" y="43"/>
                  </a:cubicBezTo>
                  <a:lnTo>
                    <a:pt x="155" y="233"/>
                  </a:lnTo>
                  <a:cubicBezTo>
                    <a:pt x="48" y="293"/>
                    <a:pt x="0" y="424"/>
                    <a:pt x="83" y="531"/>
                  </a:cubicBezTo>
                  <a:cubicBezTo>
                    <a:pt x="119" y="602"/>
                    <a:pt x="203" y="638"/>
                    <a:pt x="274" y="638"/>
                  </a:cubicBezTo>
                  <a:cubicBezTo>
                    <a:pt x="310" y="638"/>
                    <a:pt x="345" y="614"/>
                    <a:pt x="381" y="602"/>
                  </a:cubicBezTo>
                  <a:lnTo>
                    <a:pt x="703" y="412"/>
                  </a:lnTo>
                  <a:cubicBezTo>
                    <a:pt x="810" y="352"/>
                    <a:pt x="834" y="221"/>
                    <a:pt x="774" y="114"/>
                  </a:cubicBezTo>
                  <a:cubicBezTo>
                    <a:pt x="735" y="45"/>
                    <a:pt x="667" y="0"/>
                    <a:pt x="594"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321" name="Google Shape;9794;p66"/>
            <p:cNvSpPr/>
            <p:nvPr/>
          </p:nvSpPr>
          <p:spPr>
            <a:xfrm>
              <a:off x="3106413" y="3100034"/>
              <a:ext cx="26599" cy="20164"/>
            </a:xfrm>
            <a:custGeom>
              <a:avLst/>
              <a:rect l="l" t="t" r="r" b="b"/>
              <a:pathLst>
                <a:path w="835" h="633">
                  <a:moveTo>
                    <a:pt x="590" y="0"/>
                  </a:moveTo>
                  <a:cubicBezTo>
                    <a:pt x="550" y="0"/>
                    <a:pt x="511" y="12"/>
                    <a:pt x="477" y="38"/>
                  </a:cubicBezTo>
                  <a:lnTo>
                    <a:pt x="144" y="228"/>
                  </a:lnTo>
                  <a:cubicBezTo>
                    <a:pt x="36" y="288"/>
                    <a:pt x="1" y="419"/>
                    <a:pt x="72" y="526"/>
                  </a:cubicBezTo>
                  <a:cubicBezTo>
                    <a:pt x="108" y="597"/>
                    <a:pt x="191" y="633"/>
                    <a:pt x="263" y="633"/>
                  </a:cubicBezTo>
                  <a:cubicBezTo>
                    <a:pt x="310" y="633"/>
                    <a:pt x="334" y="609"/>
                    <a:pt x="370" y="597"/>
                  </a:cubicBezTo>
                  <a:lnTo>
                    <a:pt x="691" y="407"/>
                  </a:lnTo>
                  <a:cubicBezTo>
                    <a:pt x="787" y="347"/>
                    <a:pt x="834" y="216"/>
                    <a:pt x="775" y="109"/>
                  </a:cubicBezTo>
                  <a:cubicBezTo>
                    <a:pt x="736" y="40"/>
                    <a:pt x="663" y="0"/>
                    <a:pt x="590"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322" name="Google Shape;9795;p66"/>
            <p:cNvSpPr/>
            <p:nvPr/>
          </p:nvSpPr>
          <p:spPr>
            <a:xfrm>
              <a:off x="3308565" y="2897277"/>
              <a:ext cx="22044" cy="24178"/>
            </a:xfrm>
            <a:custGeom>
              <a:avLst/>
              <a:rect l="l" t="t" r="r" b="b"/>
              <a:pathLst>
                <a:path w="692" h="759">
                  <a:moveTo>
                    <a:pt x="441" y="1"/>
                  </a:moveTo>
                  <a:cubicBezTo>
                    <a:pt x="369" y="1"/>
                    <a:pt x="301" y="35"/>
                    <a:pt x="263" y="104"/>
                  </a:cubicBezTo>
                  <a:lnTo>
                    <a:pt x="60" y="438"/>
                  </a:lnTo>
                  <a:cubicBezTo>
                    <a:pt x="1" y="533"/>
                    <a:pt x="37" y="676"/>
                    <a:pt x="144" y="735"/>
                  </a:cubicBezTo>
                  <a:cubicBezTo>
                    <a:pt x="167" y="747"/>
                    <a:pt x="215" y="759"/>
                    <a:pt x="239" y="759"/>
                  </a:cubicBezTo>
                  <a:cubicBezTo>
                    <a:pt x="322" y="759"/>
                    <a:pt x="394" y="711"/>
                    <a:pt x="441" y="652"/>
                  </a:cubicBezTo>
                  <a:lnTo>
                    <a:pt x="632" y="330"/>
                  </a:lnTo>
                  <a:cubicBezTo>
                    <a:pt x="691" y="223"/>
                    <a:pt x="656" y="92"/>
                    <a:pt x="560" y="33"/>
                  </a:cubicBezTo>
                  <a:cubicBezTo>
                    <a:pt x="522" y="11"/>
                    <a:pt x="481" y="1"/>
                    <a:pt x="441"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323" name="Google Shape;9796;p66"/>
            <p:cNvSpPr/>
            <p:nvPr/>
          </p:nvSpPr>
          <p:spPr>
            <a:xfrm>
              <a:off x="3239153" y="2877049"/>
              <a:ext cx="14080" cy="26599"/>
            </a:xfrm>
            <a:custGeom>
              <a:avLst/>
              <a:rect l="l" t="t" r="r" b="b"/>
              <a:pathLst>
                <a:path w="442" h="835">
                  <a:moveTo>
                    <a:pt x="215" y="1"/>
                  </a:moveTo>
                  <a:cubicBezTo>
                    <a:pt x="96" y="1"/>
                    <a:pt x="1" y="96"/>
                    <a:pt x="1" y="215"/>
                  </a:cubicBezTo>
                  <a:lnTo>
                    <a:pt x="1" y="608"/>
                  </a:lnTo>
                  <a:cubicBezTo>
                    <a:pt x="1" y="727"/>
                    <a:pt x="96" y="834"/>
                    <a:pt x="215" y="834"/>
                  </a:cubicBezTo>
                  <a:cubicBezTo>
                    <a:pt x="334" y="834"/>
                    <a:pt x="441" y="727"/>
                    <a:pt x="441" y="608"/>
                  </a:cubicBezTo>
                  <a:lnTo>
                    <a:pt x="441" y="215"/>
                  </a:lnTo>
                  <a:cubicBezTo>
                    <a:pt x="441" y="96"/>
                    <a:pt x="358" y="1"/>
                    <a:pt x="215"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324" name="Google Shape;9797;p66"/>
            <p:cNvSpPr/>
            <p:nvPr/>
          </p:nvSpPr>
          <p:spPr>
            <a:xfrm>
              <a:off x="3161809" y="2897500"/>
              <a:ext cx="22394" cy="24337"/>
            </a:xfrm>
            <a:custGeom>
              <a:avLst/>
              <a:rect l="l" t="t" r="r" b="b"/>
              <a:pathLst>
                <a:path w="703" h="764">
                  <a:moveTo>
                    <a:pt x="262" y="0"/>
                  </a:moveTo>
                  <a:cubicBezTo>
                    <a:pt x="222" y="0"/>
                    <a:pt x="181" y="12"/>
                    <a:pt x="143" y="38"/>
                  </a:cubicBezTo>
                  <a:cubicBezTo>
                    <a:pt x="48" y="97"/>
                    <a:pt x="0" y="228"/>
                    <a:pt x="72" y="335"/>
                  </a:cubicBezTo>
                  <a:lnTo>
                    <a:pt x="262" y="669"/>
                  </a:lnTo>
                  <a:cubicBezTo>
                    <a:pt x="310" y="740"/>
                    <a:pt x="381" y="764"/>
                    <a:pt x="464" y="764"/>
                  </a:cubicBezTo>
                  <a:cubicBezTo>
                    <a:pt x="500" y="764"/>
                    <a:pt x="536" y="752"/>
                    <a:pt x="560" y="740"/>
                  </a:cubicBezTo>
                  <a:cubicBezTo>
                    <a:pt x="667" y="681"/>
                    <a:pt x="703" y="550"/>
                    <a:pt x="643" y="442"/>
                  </a:cubicBezTo>
                  <a:lnTo>
                    <a:pt x="441" y="109"/>
                  </a:lnTo>
                  <a:cubicBezTo>
                    <a:pt x="402" y="40"/>
                    <a:pt x="334" y="0"/>
                    <a:pt x="262"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325" name="Google Shape;9798;p66"/>
            <p:cNvSpPr/>
            <p:nvPr/>
          </p:nvSpPr>
          <p:spPr>
            <a:xfrm>
              <a:off x="3106413" y="2953151"/>
              <a:ext cx="26599" cy="19909"/>
            </a:xfrm>
            <a:custGeom>
              <a:avLst/>
              <a:rect l="l" t="t" r="r" b="b"/>
              <a:pathLst>
                <a:path w="835" h="625">
                  <a:moveTo>
                    <a:pt x="246" y="0"/>
                  </a:moveTo>
                  <a:cubicBezTo>
                    <a:pt x="168" y="0"/>
                    <a:pt x="92" y="40"/>
                    <a:pt x="60" y="112"/>
                  </a:cubicBezTo>
                  <a:cubicBezTo>
                    <a:pt x="1" y="208"/>
                    <a:pt x="25" y="350"/>
                    <a:pt x="132" y="410"/>
                  </a:cubicBezTo>
                  <a:lnTo>
                    <a:pt x="453" y="600"/>
                  </a:lnTo>
                  <a:cubicBezTo>
                    <a:pt x="489" y="612"/>
                    <a:pt x="537" y="624"/>
                    <a:pt x="560" y="624"/>
                  </a:cubicBezTo>
                  <a:cubicBezTo>
                    <a:pt x="632" y="624"/>
                    <a:pt x="715" y="589"/>
                    <a:pt x="751" y="529"/>
                  </a:cubicBezTo>
                  <a:cubicBezTo>
                    <a:pt x="834" y="422"/>
                    <a:pt x="787" y="291"/>
                    <a:pt x="679" y="231"/>
                  </a:cubicBezTo>
                  <a:lnTo>
                    <a:pt x="358" y="29"/>
                  </a:lnTo>
                  <a:cubicBezTo>
                    <a:pt x="323" y="10"/>
                    <a:pt x="284" y="0"/>
                    <a:pt x="246"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326" name="Google Shape;9799;p66"/>
            <p:cNvSpPr/>
            <p:nvPr/>
          </p:nvSpPr>
          <p:spPr>
            <a:xfrm>
              <a:off x="3360520" y="3099811"/>
              <a:ext cx="25834" cy="20005"/>
            </a:xfrm>
            <a:custGeom>
              <a:avLst/>
              <a:rect l="l" t="t" r="r" b="b"/>
              <a:pathLst>
                <a:path w="811" h="628">
                  <a:moveTo>
                    <a:pt x="239" y="1"/>
                  </a:moveTo>
                  <a:cubicBezTo>
                    <a:pt x="167" y="1"/>
                    <a:pt x="99" y="35"/>
                    <a:pt x="60" y="104"/>
                  </a:cubicBezTo>
                  <a:cubicBezTo>
                    <a:pt x="1" y="211"/>
                    <a:pt x="25" y="342"/>
                    <a:pt x="132" y="402"/>
                  </a:cubicBezTo>
                  <a:lnTo>
                    <a:pt x="453" y="592"/>
                  </a:lnTo>
                  <a:cubicBezTo>
                    <a:pt x="489" y="604"/>
                    <a:pt x="537" y="628"/>
                    <a:pt x="561" y="628"/>
                  </a:cubicBezTo>
                  <a:cubicBezTo>
                    <a:pt x="632" y="628"/>
                    <a:pt x="715" y="580"/>
                    <a:pt x="751" y="521"/>
                  </a:cubicBezTo>
                  <a:cubicBezTo>
                    <a:pt x="811" y="426"/>
                    <a:pt x="787" y="283"/>
                    <a:pt x="680" y="223"/>
                  </a:cubicBezTo>
                  <a:lnTo>
                    <a:pt x="358" y="33"/>
                  </a:lnTo>
                  <a:cubicBezTo>
                    <a:pt x="320" y="11"/>
                    <a:pt x="279" y="1"/>
                    <a:pt x="239"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sp>
        <p:nvSpPr>
          <p:cNvPr id="327" name="Google Shape;9800;p66"/>
          <p:cNvSpPr/>
          <p:nvPr/>
        </p:nvSpPr>
        <p:spPr>
          <a:xfrm>
            <a:off x="3619108" y="4542378"/>
            <a:ext cx="210530" cy="357700"/>
          </a:xfrm>
          <a:custGeom>
            <a:avLst/>
            <a:rect l="l" t="t" r="r" b="b"/>
            <a:pathLst>
              <a:path w="6609" h="11229">
                <a:moveTo>
                  <a:pt x="3310" y="1941"/>
                </a:moveTo>
                <a:cubicBezTo>
                  <a:pt x="3632" y="1941"/>
                  <a:pt x="3918" y="2227"/>
                  <a:pt x="3918" y="2572"/>
                </a:cubicBezTo>
                <a:lnTo>
                  <a:pt x="3918" y="2882"/>
                </a:lnTo>
                <a:cubicBezTo>
                  <a:pt x="3918" y="3037"/>
                  <a:pt x="3799" y="3156"/>
                  <a:pt x="3644" y="3156"/>
                </a:cubicBezTo>
                <a:lnTo>
                  <a:pt x="2953" y="3156"/>
                </a:lnTo>
                <a:cubicBezTo>
                  <a:pt x="2798" y="3156"/>
                  <a:pt x="2679" y="3037"/>
                  <a:pt x="2679" y="2882"/>
                </a:cubicBezTo>
                <a:lnTo>
                  <a:pt x="2679" y="2572"/>
                </a:lnTo>
                <a:cubicBezTo>
                  <a:pt x="2679" y="2227"/>
                  <a:pt x="2965" y="1941"/>
                  <a:pt x="3310" y="1941"/>
                </a:cubicBezTo>
                <a:close/>
                <a:moveTo>
                  <a:pt x="3918" y="10371"/>
                </a:moveTo>
                <a:lnTo>
                  <a:pt x="3918" y="10633"/>
                </a:lnTo>
                <a:lnTo>
                  <a:pt x="3906" y="10633"/>
                </a:lnTo>
                <a:cubicBezTo>
                  <a:pt x="3906" y="10788"/>
                  <a:pt x="3787" y="10907"/>
                  <a:pt x="3632" y="10907"/>
                </a:cubicBezTo>
                <a:lnTo>
                  <a:pt x="2929" y="10907"/>
                </a:lnTo>
                <a:cubicBezTo>
                  <a:pt x="2787" y="10907"/>
                  <a:pt x="2668" y="10788"/>
                  <a:pt x="2668" y="10633"/>
                </a:cubicBezTo>
                <a:lnTo>
                  <a:pt x="2668" y="10371"/>
                </a:lnTo>
                <a:lnTo>
                  <a:pt x="3918" y="10371"/>
                </a:lnTo>
                <a:close/>
                <a:moveTo>
                  <a:pt x="2572" y="1"/>
                </a:moveTo>
                <a:cubicBezTo>
                  <a:pt x="1144" y="1"/>
                  <a:pt x="1" y="1156"/>
                  <a:pt x="1" y="2572"/>
                </a:cubicBezTo>
                <a:lnTo>
                  <a:pt x="1" y="2751"/>
                </a:lnTo>
                <a:cubicBezTo>
                  <a:pt x="1" y="2834"/>
                  <a:pt x="72" y="2918"/>
                  <a:pt x="167" y="2918"/>
                </a:cubicBezTo>
                <a:cubicBezTo>
                  <a:pt x="251" y="2918"/>
                  <a:pt x="334" y="2834"/>
                  <a:pt x="334" y="2751"/>
                </a:cubicBezTo>
                <a:lnTo>
                  <a:pt x="334" y="2572"/>
                </a:lnTo>
                <a:cubicBezTo>
                  <a:pt x="334" y="1334"/>
                  <a:pt x="1346" y="322"/>
                  <a:pt x="2572" y="322"/>
                </a:cubicBezTo>
                <a:lnTo>
                  <a:pt x="3132" y="322"/>
                </a:lnTo>
                <a:lnTo>
                  <a:pt x="3132" y="1632"/>
                </a:lnTo>
                <a:cubicBezTo>
                  <a:pt x="2679" y="1703"/>
                  <a:pt x="2334" y="2096"/>
                  <a:pt x="2334" y="2572"/>
                </a:cubicBezTo>
                <a:lnTo>
                  <a:pt x="2334" y="2882"/>
                </a:lnTo>
                <a:cubicBezTo>
                  <a:pt x="2334" y="3204"/>
                  <a:pt x="2608" y="3489"/>
                  <a:pt x="2953" y="3489"/>
                </a:cubicBezTo>
                <a:lnTo>
                  <a:pt x="3644" y="3489"/>
                </a:lnTo>
                <a:cubicBezTo>
                  <a:pt x="3977" y="3489"/>
                  <a:pt x="4263" y="3227"/>
                  <a:pt x="4263" y="2882"/>
                </a:cubicBezTo>
                <a:lnTo>
                  <a:pt x="4263" y="2572"/>
                </a:lnTo>
                <a:cubicBezTo>
                  <a:pt x="4263" y="2108"/>
                  <a:pt x="3918" y="1703"/>
                  <a:pt x="3465" y="1632"/>
                </a:cubicBezTo>
                <a:lnTo>
                  <a:pt x="3465" y="322"/>
                </a:lnTo>
                <a:lnTo>
                  <a:pt x="4025" y="322"/>
                </a:lnTo>
                <a:cubicBezTo>
                  <a:pt x="5251" y="322"/>
                  <a:pt x="6263" y="1334"/>
                  <a:pt x="6263" y="2572"/>
                </a:cubicBezTo>
                <a:lnTo>
                  <a:pt x="6263" y="3632"/>
                </a:lnTo>
                <a:lnTo>
                  <a:pt x="5882" y="3632"/>
                </a:lnTo>
                <a:cubicBezTo>
                  <a:pt x="5549" y="3632"/>
                  <a:pt x="5275" y="3894"/>
                  <a:pt x="5275" y="4239"/>
                </a:cubicBezTo>
                <a:lnTo>
                  <a:pt x="5275" y="4430"/>
                </a:lnTo>
                <a:cubicBezTo>
                  <a:pt x="5275" y="4525"/>
                  <a:pt x="5346" y="4597"/>
                  <a:pt x="5430" y="4597"/>
                </a:cubicBezTo>
                <a:cubicBezTo>
                  <a:pt x="5525" y="4597"/>
                  <a:pt x="5596" y="4525"/>
                  <a:pt x="5596" y="4430"/>
                </a:cubicBezTo>
                <a:lnTo>
                  <a:pt x="5596" y="4239"/>
                </a:lnTo>
                <a:cubicBezTo>
                  <a:pt x="5596" y="4085"/>
                  <a:pt x="5716" y="3966"/>
                  <a:pt x="5870" y="3966"/>
                </a:cubicBezTo>
                <a:lnTo>
                  <a:pt x="6251" y="3966"/>
                </a:lnTo>
                <a:lnTo>
                  <a:pt x="6251" y="7264"/>
                </a:lnTo>
                <a:lnTo>
                  <a:pt x="5870" y="7264"/>
                </a:lnTo>
                <a:cubicBezTo>
                  <a:pt x="5716" y="7264"/>
                  <a:pt x="5596" y="7144"/>
                  <a:pt x="5596" y="6990"/>
                </a:cubicBezTo>
                <a:lnTo>
                  <a:pt x="5596" y="5216"/>
                </a:lnTo>
                <a:cubicBezTo>
                  <a:pt x="5596" y="5132"/>
                  <a:pt x="5525" y="5061"/>
                  <a:pt x="5430" y="5061"/>
                </a:cubicBezTo>
                <a:cubicBezTo>
                  <a:pt x="5346" y="5061"/>
                  <a:pt x="5275" y="5132"/>
                  <a:pt x="5275" y="5216"/>
                </a:cubicBezTo>
                <a:lnTo>
                  <a:pt x="5275" y="6990"/>
                </a:lnTo>
                <a:cubicBezTo>
                  <a:pt x="5275" y="7323"/>
                  <a:pt x="5537" y="7597"/>
                  <a:pt x="5882" y="7597"/>
                </a:cubicBezTo>
                <a:lnTo>
                  <a:pt x="6263" y="7597"/>
                </a:lnTo>
                <a:lnTo>
                  <a:pt x="6263" y="8228"/>
                </a:lnTo>
                <a:cubicBezTo>
                  <a:pt x="6263" y="9228"/>
                  <a:pt x="5454" y="10038"/>
                  <a:pt x="4453" y="10038"/>
                </a:cubicBezTo>
                <a:lnTo>
                  <a:pt x="2144" y="10038"/>
                </a:lnTo>
                <a:cubicBezTo>
                  <a:pt x="1144" y="10038"/>
                  <a:pt x="334" y="9228"/>
                  <a:pt x="334" y="8228"/>
                </a:cubicBezTo>
                <a:lnTo>
                  <a:pt x="334" y="7597"/>
                </a:lnTo>
                <a:lnTo>
                  <a:pt x="715" y="7597"/>
                </a:lnTo>
                <a:cubicBezTo>
                  <a:pt x="1048" y="7597"/>
                  <a:pt x="1322" y="7335"/>
                  <a:pt x="1322" y="6990"/>
                </a:cubicBezTo>
                <a:lnTo>
                  <a:pt x="1322" y="6811"/>
                </a:lnTo>
                <a:cubicBezTo>
                  <a:pt x="1322" y="6728"/>
                  <a:pt x="1251" y="6644"/>
                  <a:pt x="1167" y="6644"/>
                </a:cubicBezTo>
                <a:cubicBezTo>
                  <a:pt x="1072" y="6644"/>
                  <a:pt x="1001" y="6728"/>
                  <a:pt x="1001" y="6811"/>
                </a:cubicBezTo>
                <a:lnTo>
                  <a:pt x="1001" y="6990"/>
                </a:lnTo>
                <a:cubicBezTo>
                  <a:pt x="1001" y="7144"/>
                  <a:pt x="882" y="7264"/>
                  <a:pt x="727" y="7264"/>
                </a:cubicBezTo>
                <a:lnTo>
                  <a:pt x="346" y="7264"/>
                </a:lnTo>
                <a:lnTo>
                  <a:pt x="346" y="3966"/>
                </a:lnTo>
                <a:lnTo>
                  <a:pt x="727" y="3966"/>
                </a:lnTo>
                <a:cubicBezTo>
                  <a:pt x="882" y="3966"/>
                  <a:pt x="1001" y="4085"/>
                  <a:pt x="1001" y="4239"/>
                </a:cubicBezTo>
                <a:lnTo>
                  <a:pt x="1001" y="6037"/>
                </a:lnTo>
                <a:cubicBezTo>
                  <a:pt x="1001" y="6132"/>
                  <a:pt x="1072" y="6204"/>
                  <a:pt x="1167" y="6204"/>
                </a:cubicBezTo>
                <a:cubicBezTo>
                  <a:pt x="1251" y="6204"/>
                  <a:pt x="1322" y="6132"/>
                  <a:pt x="1322" y="6037"/>
                </a:cubicBezTo>
                <a:lnTo>
                  <a:pt x="1322" y="4239"/>
                </a:lnTo>
                <a:cubicBezTo>
                  <a:pt x="1322" y="3906"/>
                  <a:pt x="1060" y="3620"/>
                  <a:pt x="715" y="3620"/>
                </a:cubicBezTo>
                <a:lnTo>
                  <a:pt x="334" y="3620"/>
                </a:lnTo>
                <a:lnTo>
                  <a:pt x="334" y="3501"/>
                </a:lnTo>
                <a:cubicBezTo>
                  <a:pt x="334" y="3418"/>
                  <a:pt x="251" y="3346"/>
                  <a:pt x="167" y="3346"/>
                </a:cubicBezTo>
                <a:cubicBezTo>
                  <a:pt x="72" y="3346"/>
                  <a:pt x="1" y="3418"/>
                  <a:pt x="1" y="3501"/>
                </a:cubicBezTo>
                <a:lnTo>
                  <a:pt x="1" y="8216"/>
                </a:lnTo>
                <a:cubicBezTo>
                  <a:pt x="1" y="9383"/>
                  <a:pt x="953" y="10347"/>
                  <a:pt x="2144" y="10347"/>
                </a:cubicBezTo>
                <a:lnTo>
                  <a:pt x="2334" y="10347"/>
                </a:lnTo>
                <a:lnTo>
                  <a:pt x="2334" y="10621"/>
                </a:lnTo>
                <a:cubicBezTo>
                  <a:pt x="2334" y="10943"/>
                  <a:pt x="2608" y="11228"/>
                  <a:pt x="2953" y="11228"/>
                </a:cubicBezTo>
                <a:lnTo>
                  <a:pt x="3644" y="11228"/>
                </a:lnTo>
                <a:cubicBezTo>
                  <a:pt x="3977" y="11228"/>
                  <a:pt x="4263" y="10966"/>
                  <a:pt x="4263" y="10621"/>
                </a:cubicBezTo>
                <a:lnTo>
                  <a:pt x="4263" y="10347"/>
                </a:lnTo>
                <a:lnTo>
                  <a:pt x="4465" y="10347"/>
                </a:lnTo>
                <a:cubicBezTo>
                  <a:pt x="5644" y="10347"/>
                  <a:pt x="6608" y="9407"/>
                  <a:pt x="6608" y="8216"/>
                </a:cubicBezTo>
                <a:lnTo>
                  <a:pt x="6608" y="2572"/>
                </a:lnTo>
                <a:cubicBezTo>
                  <a:pt x="6585" y="1156"/>
                  <a:pt x="5418" y="1"/>
                  <a:pt x="4001" y="1"/>
                </a:cubicBezTo>
                <a:lnTo>
                  <a:pt x="2572" y="1"/>
                </a:lnTo>
                <a:close/>
              </a:path>
            </a:pathLst>
          </a:custGeom>
          <a:solidFill>
            <a:schemeClr val="accent1"/>
          </a:solidFill>
          <a:ln>
            <a:noFill/>
          </a:ln>
        </p:spPr>
        <p:txBody>
          <a:bodyPr wrap="square" lIns="91425" tIns="91425" rIns="91425" bIns="91425" anchor="ctr">
            <a:noAutofit/>
          </a:bodyPr>
          <a:lstStyle/>
          <a:p>
            <a:pPr marL="0" indent="0" algn="l" rtl="0">
              <a:spcBef>
                <a:spcPts val="0"/>
              </a:spcBef>
              <a:spcAft>
                <a:spcPts val="0"/>
              </a:spcAft>
              <a:buNone/>
            </a:pPr>
          </a:p>
        </p:txBody>
      </p:sp>
      <p:grpSp>
        <p:nvGrpSpPr>
          <p:cNvPr id="328" name="Google Shape;9801;p66"/>
          <p:cNvGrpSpPr/>
          <p:nvPr/>
        </p:nvGrpSpPr>
        <p:grpSpPr>
          <a:xfrm>
            <a:off x="2226407" y="4534001"/>
            <a:ext cx="333809" cy="373277"/>
            <a:chOff x="861113" y="2885746"/>
            <a:chExt cx="333809" cy="373277"/>
          </a:xfrm>
          <a:solidFill>
            <a:schemeClr val="accent1"/>
          </a:solidFill>
        </p:grpSpPr>
        <p:sp>
          <p:nvSpPr>
            <p:cNvPr id="329" name="Google Shape;9802;p66"/>
            <p:cNvSpPr/>
            <p:nvPr/>
          </p:nvSpPr>
          <p:spPr>
            <a:xfrm>
              <a:off x="861113" y="2981533"/>
              <a:ext cx="315970" cy="277489"/>
            </a:xfrm>
            <a:custGeom>
              <a:avLst/>
              <a:rect l="l" t="t" r="r" b="b"/>
              <a:pathLst>
                <a:path w="9919" h="8711">
                  <a:moveTo>
                    <a:pt x="3015" y="0"/>
                  </a:moveTo>
                  <a:cubicBezTo>
                    <a:pt x="2777" y="0"/>
                    <a:pt x="2558" y="27"/>
                    <a:pt x="2358" y="79"/>
                  </a:cubicBezTo>
                  <a:cubicBezTo>
                    <a:pt x="1739" y="245"/>
                    <a:pt x="1156" y="638"/>
                    <a:pt x="739" y="1210"/>
                  </a:cubicBezTo>
                  <a:cubicBezTo>
                    <a:pt x="251" y="1864"/>
                    <a:pt x="1" y="2698"/>
                    <a:pt x="1" y="3615"/>
                  </a:cubicBezTo>
                  <a:cubicBezTo>
                    <a:pt x="1" y="4567"/>
                    <a:pt x="429" y="5841"/>
                    <a:pt x="1132" y="6889"/>
                  </a:cubicBezTo>
                  <a:cubicBezTo>
                    <a:pt x="1882" y="8056"/>
                    <a:pt x="2763" y="8711"/>
                    <a:pt x="3549" y="8711"/>
                  </a:cubicBezTo>
                  <a:cubicBezTo>
                    <a:pt x="3870" y="8711"/>
                    <a:pt x="4180" y="8663"/>
                    <a:pt x="4478" y="8580"/>
                  </a:cubicBezTo>
                  <a:cubicBezTo>
                    <a:pt x="4632" y="8532"/>
                    <a:pt x="4796" y="8508"/>
                    <a:pt x="4960" y="8508"/>
                  </a:cubicBezTo>
                  <a:cubicBezTo>
                    <a:pt x="5123" y="8508"/>
                    <a:pt x="5287" y="8532"/>
                    <a:pt x="5442" y="8580"/>
                  </a:cubicBezTo>
                  <a:cubicBezTo>
                    <a:pt x="5740" y="8663"/>
                    <a:pt x="6049" y="8711"/>
                    <a:pt x="6371" y="8711"/>
                  </a:cubicBezTo>
                  <a:cubicBezTo>
                    <a:pt x="7156" y="8711"/>
                    <a:pt x="8026" y="8044"/>
                    <a:pt x="8788" y="6889"/>
                  </a:cubicBezTo>
                  <a:cubicBezTo>
                    <a:pt x="9490" y="5841"/>
                    <a:pt x="9919" y="4567"/>
                    <a:pt x="9919" y="3615"/>
                  </a:cubicBezTo>
                  <a:cubicBezTo>
                    <a:pt x="9847" y="2948"/>
                    <a:pt x="9716" y="2317"/>
                    <a:pt x="9431" y="1757"/>
                  </a:cubicBezTo>
                  <a:cubicBezTo>
                    <a:pt x="9398" y="1685"/>
                    <a:pt x="9334" y="1651"/>
                    <a:pt x="9266" y="1651"/>
                  </a:cubicBezTo>
                  <a:cubicBezTo>
                    <a:pt x="9233" y="1651"/>
                    <a:pt x="9199" y="1658"/>
                    <a:pt x="9169" y="1674"/>
                  </a:cubicBezTo>
                  <a:cubicBezTo>
                    <a:pt x="9061" y="1710"/>
                    <a:pt x="9026" y="1841"/>
                    <a:pt x="9073" y="1936"/>
                  </a:cubicBezTo>
                  <a:cubicBezTo>
                    <a:pt x="9323" y="2448"/>
                    <a:pt x="9442" y="3007"/>
                    <a:pt x="9442" y="3638"/>
                  </a:cubicBezTo>
                  <a:cubicBezTo>
                    <a:pt x="9442" y="4508"/>
                    <a:pt x="9050" y="5686"/>
                    <a:pt x="8395" y="6698"/>
                  </a:cubicBezTo>
                  <a:cubicBezTo>
                    <a:pt x="7716" y="7722"/>
                    <a:pt x="6942" y="8341"/>
                    <a:pt x="6311" y="8341"/>
                  </a:cubicBezTo>
                  <a:cubicBezTo>
                    <a:pt x="6037" y="8341"/>
                    <a:pt x="5751" y="8294"/>
                    <a:pt x="5501" y="8222"/>
                  </a:cubicBezTo>
                  <a:cubicBezTo>
                    <a:pt x="5311" y="8163"/>
                    <a:pt x="5112" y="8133"/>
                    <a:pt x="4911" y="8133"/>
                  </a:cubicBezTo>
                  <a:cubicBezTo>
                    <a:pt x="4710" y="8133"/>
                    <a:pt x="4507" y="8163"/>
                    <a:pt x="4311" y="8222"/>
                  </a:cubicBezTo>
                  <a:cubicBezTo>
                    <a:pt x="4061" y="8294"/>
                    <a:pt x="3775" y="8341"/>
                    <a:pt x="3513" y="8341"/>
                  </a:cubicBezTo>
                  <a:cubicBezTo>
                    <a:pt x="2870" y="8341"/>
                    <a:pt x="2096" y="7722"/>
                    <a:pt x="1430" y="6698"/>
                  </a:cubicBezTo>
                  <a:cubicBezTo>
                    <a:pt x="775" y="5698"/>
                    <a:pt x="370" y="4531"/>
                    <a:pt x="370" y="3638"/>
                  </a:cubicBezTo>
                  <a:cubicBezTo>
                    <a:pt x="370" y="2805"/>
                    <a:pt x="608" y="2043"/>
                    <a:pt x="1037" y="1460"/>
                  </a:cubicBezTo>
                  <a:cubicBezTo>
                    <a:pt x="1406" y="971"/>
                    <a:pt x="1918" y="614"/>
                    <a:pt x="2453" y="460"/>
                  </a:cubicBezTo>
                  <a:cubicBezTo>
                    <a:pt x="2603" y="422"/>
                    <a:pt x="2774" y="403"/>
                    <a:pt x="2963" y="403"/>
                  </a:cubicBezTo>
                  <a:cubicBezTo>
                    <a:pt x="3256" y="403"/>
                    <a:pt x="3592" y="449"/>
                    <a:pt x="3954" y="543"/>
                  </a:cubicBezTo>
                  <a:cubicBezTo>
                    <a:pt x="4013" y="555"/>
                    <a:pt x="4085" y="567"/>
                    <a:pt x="4144" y="579"/>
                  </a:cubicBezTo>
                  <a:cubicBezTo>
                    <a:pt x="4160" y="582"/>
                    <a:pt x="4176" y="584"/>
                    <a:pt x="4191" y="584"/>
                  </a:cubicBezTo>
                  <a:cubicBezTo>
                    <a:pt x="4281" y="584"/>
                    <a:pt x="4362" y="527"/>
                    <a:pt x="4382" y="436"/>
                  </a:cubicBezTo>
                  <a:cubicBezTo>
                    <a:pt x="4406" y="329"/>
                    <a:pt x="4347" y="221"/>
                    <a:pt x="4239" y="198"/>
                  </a:cubicBezTo>
                  <a:lnTo>
                    <a:pt x="4061" y="150"/>
                  </a:lnTo>
                  <a:cubicBezTo>
                    <a:pt x="3680" y="48"/>
                    <a:pt x="3331" y="0"/>
                    <a:pt x="3015"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330" name="Google Shape;9803;p66"/>
            <p:cNvSpPr/>
            <p:nvPr/>
          </p:nvSpPr>
          <p:spPr>
            <a:xfrm>
              <a:off x="1024976" y="2981756"/>
              <a:ext cx="125572" cy="45903"/>
            </a:xfrm>
            <a:custGeom>
              <a:avLst/>
              <a:rect l="l" t="t" r="r" b="b"/>
              <a:pathLst>
                <a:path w="3942" h="1441">
                  <a:moveTo>
                    <a:pt x="1709" y="1"/>
                  </a:moveTo>
                  <a:cubicBezTo>
                    <a:pt x="1383" y="1"/>
                    <a:pt x="1022" y="51"/>
                    <a:pt x="631" y="143"/>
                  </a:cubicBezTo>
                  <a:cubicBezTo>
                    <a:pt x="477" y="191"/>
                    <a:pt x="334" y="202"/>
                    <a:pt x="191" y="238"/>
                  </a:cubicBezTo>
                  <a:cubicBezTo>
                    <a:pt x="96" y="250"/>
                    <a:pt x="0" y="357"/>
                    <a:pt x="12" y="464"/>
                  </a:cubicBezTo>
                  <a:cubicBezTo>
                    <a:pt x="35" y="554"/>
                    <a:pt x="121" y="644"/>
                    <a:pt x="220" y="644"/>
                  </a:cubicBezTo>
                  <a:cubicBezTo>
                    <a:pt x="226" y="644"/>
                    <a:pt x="232" y="644"/>
                    <a:pt x="238" y="643"/>
                  </a:cubicBezTo>
                  <a:cubicBezTo>
                    <a:pt x="405" y="619"/>
                    <a:pt x="572" y="583"/>
                    <a:pt x="727" y="548"/>
                  </a:cubicBezTo>
                  <a:cubicBezTo>
                    <a:pt x="1087" y="461"/>
                    <a:pt x="1417" y="414"/>
                    <a:pt x="1711" y="414"/>
                  </a:cubicBezTo>
                  <a:cubicBezTo>
                    <a:pt x="1903" y="414"/>
                    <a:pt x="2079" y="434"/>
                    <a:pt x="2239" y="476"/>
                  </a:cubicBezTo>
                  <a:cubicBezTo>
                    <a:pt x="2727" y="607"/>
                    <a:pt x="3203" y="917"/>
                    <a:pt x="3572" y="1369"/>
                  </a:cubicBezTo>
                  <a:cubicBezTo>
                    <a:pt x="3620" y="1417"/>
                    <a:pt x="3679" y="1441"/>
                    <a:pt x="3727" y="1441"/>
                  </a:cubicBezTo>
                  <a:cubicBezTo>
                    <a:pt x="3763" y="1441"/>
                    <a:pt x="3810" y="1429"/>
                    <a:pt x="3846" y="1393"/>
                  </a:cubicBezTo>
                  <a:cubicBezTo>
                    <a:pt x="3929" y="1322"/>
                    <a:pt x="3941" y="1191"/>
                    <a:pt x="3870" y="1095"/>
                  </a:cubicBezTo>
                  <a:cubicBezTo>
                    <a:pt x="3453" y="595"/>
                    <a:pt x="2905" y="226"/>
                    <a:pt x="2322" y="72"/>
                  </a:cubicBezTo>
                  <a:cubicBezTo>
                    <a:pt x="2135" y="23"/>
                    <a:pt x="1930" y="1"/>
                    <a:pt x="1709"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331" name="Google Shape;9804;p66"/>
            <p:cNvSpPr/>
            <p:nvPr/>
          </p:nvSpPr>
          <p:spPr>
            <a:xfrm>
              <a:off x="979455" y="2885746"/>
              <a:ext cx="215467" cy="145705"/>
            </a:xfrm>
            <a:custGeom>
              <a:avLst/>
              <a:rect l="l" t="t" r="r" b="b"/>
              <a:pathLst>
                <a:path w="6764" h="4574">
                  <a:moveTo>
                    <a:pt x="4097" y="0"/>
                  </a:moveTo>
                  <a:cubicBezTo>
                    <a:pt x="3959" y="0"/>
                    <a:pt x="3824" y="9"/>
                    <a:pt x="3691" y="26"/>
                  </a:cubicBezTo>
                  <a:cubicBezTo>
                    <a:pt x="3049" y="61"/>
                    <a:pt x="2489" y="419"/>
                    <a:pt x="2060" y="1014"/>
                  </a:cubicBezTo>
                  <a:cubicBezTo>
                    <a:pt x="1775" y="1407"/>
                    <a:pt x="1620" y="1776"/>
                    <a:pt x="1596" y="1883"/>
                  </a:cubicBezTo>
                  <a:lnTo>
                    <a:pt x="1072" y="2681"/>
                  </a:lnTo>
                  <a:cubicBezTo>
                    <a:pt x="929" y="2240"/>
                    <a:pt x="774" y="1954"/>
                    <a:pt x="763" y="1943"/>
                  </a:cubicBezTo>
                  <a:cubicBezTo>
                    <a:pt x="728" y="1866"/>
                    <a:pt x="652" y="1832"/>
                    <a:pt x="576" y="1832"/>
                  </a:cubicBezTo>
                  <a:cubicBezTo>
                    <a:pt x="546" y="1832"/>
                    <a:pt x="516" y="1837"/>
                    <a:pt x="489" y="1847"/>
                  </a:cubicBezTo>
                  <a:cubicBezTo>
                    <a:pt x="405" y="1895"/>
                    <a:pt x="358" y="2026"/>
                    <a:pt x="405" y="2121"/>
                  </a:cubicBezTo>
                  <a:cubicBezTo>
                    <a:pt x="405" y="2133"/>
                    <a:pt x="870" y="3014"/>
                    <a:pt x="965" y="4157"/>
                  </a:cubicBezTo>
                  <a:cubicBezTo>
                    <a:pt x="822" y="4145"/>
                    <a:pt x="667" y="4098"/>
                    <a:pt x="572" y="4050"/>
                  </a:cubicBezTo>
                  <a:cubicBezTo>
                    <a:pt x="429" y="3990"/>
                    <a:pt x="393" y="3931"/>
                    <a:pt x="393" y="3919"/>
                  </a:cubicBezTo>
                  <a:cubicBezTo>
                    <a:pt x="393" y="3812"/>
                    <a:pt x="298" y="3728"/>
                    <a:pt x="191" y="3728"/>
                  </a:cubicBezTo>
                  <a:cubicBezTo>
                    <a:pt x="96" y="3728"/>
                    <a:pt x="1" y="3812"/>
                    <a:pt x="1" y="3919"/>
                  </a:cubicBezTo>
                  <a:cubicBezTo>
                    <a:pt x="1" y="4038"/>
                    <a:pt x="60" y="4264"/>
                    <a:pt x="405" y="4419"/>
                  </a:cubicBezTo>
                  <a:cubicBezTo>
                    <a:pt x="608" y="4514"/>
                    <a:pt x="893" y="4574"/>
                    <a:pt x="1191" y="4574"/>
                  </a:cubicBezTo>
                  <a:cubicBezTo>
                    <a:pt x="1489" y="4574"/>
                    <a:pt x="1763" y="4514"/>
                    <a:pt x="1977" y="4419"/>
                  </a:cubicBezTo>
                  <a:cubicBezTo>
                    <a:pt x="2334" y="4264"/>
                    <a:pt x="2382" y="4038"/>
                    <a:pt x="2382" y="3919"/>
                  </a:cubicBezTo>
                  <a:cubicBezTo>
                    <a:pt x="2382" y="3812"/>
                    <a:pt x="2298" y="3728"/>
                    <a:pt x="2191" y="3728"/>
                  </a:cubicBezTo>
                  <a:cubicBezTo>
                    <a:pt x="2084" y="3728"/>
                    <a:pt x="2001" y="3812"/>
                    <a:pt x="2001" y="3919"/>
                  </a:cubicBezTo>
                  <a:cubicBezTo>
                    <a:pt x="2001" y="3931"/>
                    <a:pt x="1953" y="3990"/>
                    <a:pt x="1822" y="4050"/>
                  </a:cubicBezTo>
                  <a:cubicBezTo>
                    <a:pt x="1703" y="4109"/>
                    <a:pt x="1548" y="4145"/>
                    <a:pt x="1382" y="4157"/>
                  </a:cubicBezTo>
                  <a:cubicBezTo>
                    <a:pt x="1358" y="3800"/>
                    <a:pt x="1298" y="3467"/>
                    <a:pt x="1239" y="3169"/>
                  </a:cubicBezTo>
                  <a:lnTo>
                    <a:pt x="1917" y="2133"/>
                  </a:lnTo>
                  <a:cubicBezTo>
                    <a:pt x="1953" y="2133"/>
                    <a:pt x="1977" y="2145"/>
                    <a:pt x="2060" y="2169"/>
                  </a:cubicBezTo>
                  <a:cubicBezTo>
                    <a:pt x="2179" y="2204"/>
                    <a:pt x="2334" y="2300"/>
                    <a:pt x="2513" y="2407"/>
                  </a:cubicBezTo>
                  <a:cubicBezTo>
                    <a:pt x="2989" y="2669"/>
                    <a:pt x="3584" y="3014"/>
                    <a:pt x="4263" y="3014"/>
                  </a:cubicBezTo>
                  <a:cubicBezTo>
                    <a:pt x="4477" y="3014"/>
                    <a:pt x="4715" y="2966"/>
                    <a:pt x="4954" y="2883"/>
                  </a:cubicBezTo>
                  <a:cubicBezTo>
                    <a:pt x="6466" y="2300"/>
                    <a:pt x="6739" y="407"/>
                    <a:pt x="6763" y="323"/>
                  </a:cubicBezTo>
                  <a:cubicBezTo>
                    <a:pt x="6763" y="288"/>
                    <a:pt x="6716" y="216"/>
                    <a:pt x="6656" y="168"/>
                  </a:cubicBezTo>
                  <a:cubicBezTo>
                    <a:pt x="6626" y="145"/>
                    <a:pt x="6588" y="133"/>
                    <a:pt x="6547" y="133"/>
                  </a:cubicBezTo>
                  <a:cubicBezTo>
                    <a:pt x="6507" y="133"/>
                    <a:pt x="6466" y="145"/>
                    <a:pt x="6430" y="168"/>
                  </a:cubicBezTo>
                  <a:cubicBezTo>
                    <a:pt x="6301" y="255"/>
                    <a:pt x="6164" y="287"/>
                    <a:pt x="6009" y="287"/>
                  </a:cubicBezTo>
                  <a:cubicBezTo>
                    <a:pt x="5820" y="287"/>
                    <a:pt x="5602" y="239"/>
                    <a:pt x="5335" y="180"/>
                  </a:cubicBezTo>
                  <a:cubicBezTo>
                    <a:pt x="5287" y="168"/>
                    <a:pt x="5239" y="168"/>
                    <a:pt x="5192" y="157"/>
                  </a:cubicBezTo>
                  <a:cubicBezTo>
                    <a:pt x="5175" y="150"/>
                    <a:pt x="5158" y="147"/>
                    <a:pt x="5140" y="147"/>
                  </a:cubicBezTo>
                  <a:cubicBezTo>
                    <a:pt x="5061" y="147"/>
                    <a:pt x="4983" y="211"/>
                    <a:pt x="4954" y="299"/>
                  </a:cubicBezTo>
                  <a:cubicBezTo>
                    <a:pt x="4930" y="407"/>
                    <a:pt x="5001" y="514"/>
                    <a:pt x="5108" y="538"/>
                  </a:cubicBezTo>
                  <a:cubicBezTo>
                    <a:pt x="5156" y="561"/>
                    <a:pt x="5192" y="561"/>
                    <a:pt x="5239" y="573"/>
                  </a:cubicBezTo>
                  <a:cubicBezTo>
                    <a:pt x="5512" y="626"/>
                    <a:pt x="5765" y="679"/>
                    <a:pt x="6003" y="679"/>
                  </a:cubicBezTo>
                  <a:cubicBezTo>
                    <a:pt x="6088" y="679"/>
                    <a:pt x="6170" y="672"/>
                    <a:pt x="6251" y="657"/>
                  </a:cubicBezTo>
                  <a:lnTo>
                    <a:pt x="6251" y="657"/>
                  </a:lnTo>
                  <a:cubicBezTo>
                    <a:pt x="6108" y="1192"/>
                    <a:pt x="5704" y="2193"/>
                    <a:pt x="4799" y="2550"/>
                  </a:cubicBezTo>
                  <a:cubicBezTo>
                    <a:pt x="4613" y="2621"/>
                    <a:pt x="4429" y="2651"/>
                    <a:pt x="4249" y="2651"/>
                  </a:cubicBezTo>
                  <a:cubicBezTo>
                    <a:pt x="3679" y="2651"/>
                    <a:pt x="3144" y="2348"/>
                    <a:pt x="2691" y="2085"/>
                  </a:cubicBezTo>
                  <a:cubicBezTo>
                    <a:pt x="2453" y="1954"/>
                    <a:pt x="2251" y="1835"/>
                    <a:pt x="2072" y="1776"/>
                  </a:cubicBezTo>
                  <a:cubicBezTo>
                    <a:pt x="2275" y="1335"/>
                    <a:pt x="2798" y="502"/>
                    <a:pt x="3727" y="419"/>
                  </a:cubicBezTo>
                  <a:cubicBezTo>
                    <a:pt x="3823" y="414"/>
                    <a:pt x="3921" y="411"/>
                    <a:pt x="4019" y="411"/>
                  </a:cubicBezTo>
                  <a:cubicBezTo>
                    <a:pt x="4190" y="411"/>
                    <a:pt x="4363" y="420"/>
                    <a:pt x="4537" y="442"/>
                  </a:cubicBezTo>
                  <a:cubicBezTo>
                    <a:pt x="4545" y="443"/>
                    <a:pt x="4552" y="444"/>
                    <a:pt x="4560" y="444"/>
                  </a:cubicBezTo>
                  <a:cubicBezTo>
                    <a:pt x="4659" y="444"/>
                    <a:pt x="4752" y="374"/>
                    <a:pt x="4763" y="264"/>
                  </a:cubicBezTo>
                  <a:cubicBezTo>
                    <a:pt x="4775" y="157"/>
                    <a:pt x="4703" y="49"/>
                    <a:pt x="4584" y="38"/>
                  </a:cubicBezTo>
                  <a:cubicBezTo>
                    <a:pt x="4419" y="12"/>
                    <a:pt x="4256" y="0"/>
                    <a:pt x="4097"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sp>
        <p:nvSpPr>
          <p:cNvPr id="332" name="Google Shape;9805;p66"/>
          <p:cNvSpPr/>
          <p:nvPr/>
        </p:nvSpPr>
        <p:spPr>
          <a:xfrm>
            <a:off x="3981299" y="4534797"/>
            <a:ext cx="371366" cy="372353"/>
          </a:xfrm>
          <a:custGeom>
            <a:avLst/>
            <a:rect l="l" t="t" r="r" b="b"/>
            <a:pathLst>
              <a:path w="11658" h="11689">
                <a:moveTo>
                  <a:pt x="10514" y="382"/>
                </a:moveTo>
                <a:cubicBezTo>
                  <a:pt x="10657" y="382"/>
                  <a:pt x="10812" y="441"/>
                  <a:pt x="10907" y="548"/>
                </a:cubicBezTo>
                <a:lnTo>
                  <a:pt x="11181" y="810"/>
                </a:lnTo>
                <a:cubicBezTo>
                  <a:pt x="11288" y="917"/>
                  <a:pt x="11348" y="1072"/>
                  <a:pt x="11348" y="1215"/>
                </a:cubicBezTo>
                <a:cubicBezTo>
                  <a:pt x="11348" y="1370"/>
                  <a:pt x="11288" y="1513"/>
                  <a:pt x="11181" y="1620"/>
                </a:cubicBezTo>
                <a:lnTo>
                  <a:pt x="10240" y="2560"/>
                </a:lnTo>
                <a:lnTo>
                  <a:pt x="9169" y="1489"/>
                </a:lnTo>
                <a:lnTo>
                  <a:pt x="10109" y="548"/>
                </a:lnTo>
                <a:cubicBezTo>
                  <a:pt x="10217" y="441"/>
                  <a:pt x="10359" y="382"/>
                  <a:pt x="10514" y="382"/>
                </a:cubicBezTo>
                <a:close/>
                <a:moveTo>
                  <a:pt x="8919" y="1715"/>
                </a:moveTo>
                <a:lnTo>
                  <a:pt x="9990" y="2799"/>
                </a:lnTo>
                <a:lnTo>
                  <a:pt x="6954" y="5823"/>
                </a:lnTo>
                <a:lnTo>
                  <a:pt x="5883" y="4751"/>
                </a:lnTo>
                <a:lnTo>
                  <a:pt x="8919" y="1715"/>
                </a:lnTo>
                <a:close/>
                <a:moveTo>
                  <a:pt x="1966" y="8668"/>
                </a:moveTo>
                <a:lnTo>
                  <a:pt x="3037" y="9740"/>
                </a:lnTo>
                <a:lnTo>
                  <a:pt x="2370" y="10419"/>
                </a:lnTo>
                <a:cubicBezTo>
                  <a:pt x="2335" y="10454"/>
                  <a:pt x="2281" y="10472"/>
                  <a:pt x="2227" y="10472"/>
                </a:cubicBezTo>
                <a:cubicBezTo>
                  <a:pt x="2174" y="10472"/>
                  <a:pt x="2120" y="10454"/>
                  <a:pt x="2085" y="10419"/>
                </a:cubicBezTo>
                <a:lnTo>
                  <a:pt x="1299" y="9621"/>
                </a:lnTo>
                <a:cubicBezTo>
                  <a:pt x="1215" y="9549"/>
                  <a:pt x="1215" y="9418"/>
                  <a:pt x="1299" y="9347"/>
                </a:cubicBezTo>
                <a:lnTo>
                  <a:pt x="1966" y="8668"/>
                </a:lnTo>
                <a:close/>
                <a:moveTo>
                  <a:pt x="1311" y="10133"/>
                </a:moveTo>
                <a:lnTo>
                  <a:pt x="1596" y="10407"/>
                </a:lnTo>
                <a:lnTo>
                  <a:pt x="1061" y="10942"/>
                </a:lnTo>
                <a:cubicBezTo>
                  <a:pt x="1019" y="10984"/>
                  <a:pt x="965" y="11005"/>
                  <a:pt x="913" y="11005"/>
                </a:cubicBezTo>
                <a:cubicBezTo>
                  <a:pt x="861" y="11005"/>
                  <a:pt x="811" y="10984"/>
                  <a:pt x="775" y="10942"/>
                </a:cubicBezTo>
                <a:cubicBezTo>
                  <a:pt x="703" y="10859"/>
                  <a:pt x="703" y="10740"/>
                  <a:pt x="775" y="10669"/>
                </a:cubicBezTo>
                <a:lnTo>
                  <a:pt x="1311" y="10133"/>
                </a:lnTo>
                <a:close/>
                <a:moveTo>
                  <a:pt x="10467" y="1"/>
                </a:moveTo>
                <a:cubicBezTo>
                  <a:pt x="10228" y="1"/>
                  <a:pt x="9990" y="84"/>
                  <a:pt x="9812" y="263"/>
                </a:cubicBezTo>
                <a:lnTo>
                  <a:pt x="8871" y="1203"/>
                </a:lnTo>
                <a:lnTo>
                  <a:pt x="8728" y="1048"/>
                </a:lnTo>
                <a:cubicBezTo>
                  <a:pt x="8687" y="1013"/>
                  <a:pt x="8642" y="995"/>
                  <a:pt x="8597" y="995"/>
                </a:cubicBezTo>
                <a:cubicBezTo>
                  <a:pt x="8553" y="995"/>
                  <a:pt x="8508" y="1013"/>
                  <a:pt x="8466" y="1048"/>
                </a:cubicBezTo>
                <a:cubicBezTo>
                  <a:pt x="8395" y="1120"/>
                  <a:pt x="8395" y="1227"/>
                  <a:pt x="8466" y="1310"/>
                </a:cubicBezTo>
                <a:lnTo>
                  <a:pt x="8621" y="1453"/>
                </a:lnTo>
                <a:lnTo>
                  <a:pt x="5037" y="5037"/>
                </a:lnTo>
                <a:cubicBezTo>
                  <a:pt x="4954" y="5120"/>
                  <a:pt x="4954" y="5216"/>
                  <a:pt x="5037" y="5299"/>
                </a:cubicBezTo>
                <a:cubicBezTo>
                  <a:pt x="5073" y="5335"/>
                  <a:pt x="5118" y="5352"/>
                  <a:pt x="5162" y="5352"/>
                </a:cubicBezTo>
                <a:cubicBezTo>
                  <a:pt x="5207" y="5352"/>
                  <a:pt x="5252" y="5335"/>
                  <a:pt x="5287" y="5299"/>
                </a:cubicBezTo>
                <a:lnTo>
                  <a:pt x="5597" y="4977"/>
                </a:lnTo>
                <a:lnTo>
                  <a:pt x="6668" y="6049"/>
                </a:lnTo>
                <a:cubicBezTo>
                  <a:pt x="6299" y="6525"/>
                  <a:pt x="6073" y="6978"/>
                  <a:pt x="5883" y="7382"/>
                </a:cubicBezTo>
                <a:cubicBezTo>
                  <a:pt x="5430" y="8287"/>
                  <a:pt x="5097" y="9002"/>
                  <a:pt x="3275" y="9526"/>
                </a:cubicBezTo>
                <a:lnTo>
                  <a:pt x="2156" y="8406"/>
                </a:lnTo>
                <a:lnTo>
                  <a:pt x="4597" y="5966"/>
                </a:lnTo>
                <a:cubicBezTo>
                  <a:pt x="4680" y="5894"/>
                  <a:pt x="4680" y="5787"/>
                  <a:pt x="4597" y="5716"/>
                </a:cubicBezTo>
                <a:cubicBezTo>
                  <a:pt x="4561" y="5674"/>
                  <a:pt x="4516" y="5653"/>
                  <a:pt x="4472" y="5653"/>
                </a:cubicBezTo>
                <a:cubicBezTo>
                  <a:pt x="4427" y="5653"/>
                  <a:pt x="4382" y="5674"/>
                  <a:pt x="4347" y="5716"/>
                </a:cubicBezTo>
                <a:lnTo>
                  <a:pt x="989" y="9073"/>
                </a:lnTo>
                <a:cubicBezTo>
                  <a:pt x="775" y="9287"/>
                  <a:pt x="775" y="9645"/>
                  <a:pt x="989" y="9847"/>
                </a:cubicBezTo>
                <a:lnTo>
                  <a:pt x="1001" y="9859"/>
                </a:lnTo>
                <a:lnTo>
                  <a:pt x="465" y="10395"/>
                </a:lnTo>
                <a:cubicBezTo>
                  <a:pt x="299" y="10561"/>
                  <a:pt x="251" y="10811"/>
                  <a:pt x="358" y="11026"/>
                </a:cubicBezTo>
                <a:lnTo>
                  <a:pt x="1" y="11383"/>
                </a:lnTo>
                <a:cubicBezTo>
                  <a:pt x="1" y="11454"/>
                  <a:pt x="1" y="11562"/>
                  <a:pt x="61" y="11633"/>
                </a:cubicBezTo>
                <a:cubicBezTo>
                  <a:pt x="92" y="11670"/>
                  <a:pt x="139" y="11688"/>
                  <a:pt x="187" y="11688"/>
                </a:cubicBezTo>
                <a:cubicBezTo>
                  <a:pt x="232" y="11688"/>
                  <a:pt x="276" y="11673"/>
                  <a:pt x="311" y="11645"/>
                </a:cubicBezTo>
                <a:lnTo>
                  <a:pt x="668" y="11288"/>
                </a:lnTo>
                <a:cubicBezTo>
                  <a:pt x="745" y="11326"/>
                  <a:pt x="827" y="11345"/>
                  <a:pt x="908" y="11345"/>
                </a:cubicBezTo>
                <a:cubicBezTo>
                  <a:pt x="1052" y="11345"/>
                  <a:pt x="1192" y="11287"/>
                  <a:pt x="1299" y="11181"/>
                </a:cubicBezTo>
                <a:lnTo>
                  <a:pt x="1835" y="10645"/>
                </a:lnTo>
                <a:cubicBezTo>
                  <a:pt x="1942" y="10752"/>
                  <a:pt x="2073" y="10811"/>
                  <a:pt x="2204" y="10811"/>
                </a:cubicBezTo>
                <a:cubicBezTo>
                  <a:pt x="2358" y="10811"/>
                  <a:pt x="2501" y="10752"/>
                  <a:pt x="2608" y="10645"/>
                </a:cubicBezTo>
                <a:lnTo>
                  <a:pt x="3370" y="9895"/>
                </a:lnTo>
                <a:cubicBezTo>
                  <a:pt x="5371" y="9335"/>
                  <a:pt x="5776" y="8502"/>
                  <a:pt x="6240" y="7549"/>
                </a:cubicBezTo>
                <a:cubicBezTo>
                  <a:pt x="6442" y="7121"/>
                  <a:pt x="6668" y="6656"/>
                  <a:pt x="7073" y="6180"/>
                </a:cubicBezTo>
                <a:lnTo>
                  <a:pt x="10228" y="3025"/>
                </a:lnTo>
                <a:lnTo>
                  <a:pt x="10526" y="3322"/>
                </a:lnTo>
                <a:lnTo>
                  <a:pt x="8407" y="5442"/>
                </a:lnTo>
                <a:cubicBezTo>
                  <a:pt x="8347" y="5501"/>
                  <a:pt x="8335" y="5608"/>
                  <a:pt x="8395" y="5680"/>
                </a:cubicBezTo>
                <a:cubicBezTo>
                  <a:pt x="8426" y="5717"/>
                  <a:pt x="8473" y="5735"/>
                  <a:pt x="8522" y="5735"/>
                </a:cubicBezTo>
                <a:cubicBezTo>
                  <a:pt x="8566" y="5735"/>
                  <a:pt x="8611" y="5720"/>
                  <a:pt x="8645" y="5692"/>
                </a:cubicBezTo>
                <a:lnTo>
                  <a:pt x="10883" y="3465"/>
                </a:lnTo>
                <a:cubicBezTo>
                  <a:pt x="10955" y="3382"/>
                  <a:pt x="10955" y="3287"/>
                  <a:pt x="10883" y="3203"/>
                </a:cubicBezTo>
                <a:lnTo>
                  <a:pt x="10455" y="2775"/>
                </a:lnTo>
                <a:lnTo>
                  <a:pt x="11383" y="1834"/>
                </a:lnTo>
                <a:cubicBezTo>
                  <a:pt x="11562" y="1656"/>
                  <a:pt x="11657" y="1441"/>
                  <a:pt x="11657" y="1179"/>
                </a:cubicBezTo>
                <a:cubicBezTo>
                  <a:pt x="11657" y="929"/>
                  <a:pt x="11562" y="703"/>
                  <a:pt x="11383" y="524"/>
                </a:cubicBezTo>
                <a:lnTo>
                  <a:pt x="11121" y="263"/>
                </a:lnTo>
                <a:cubicBezTo>
                  <a:pt x="10943" y="84"/>
                  <a:pt x="10717" y="1"/>
                  <a:pt x="10467" y="1"/>
                </a:cubicBezTo>
                <a:close/>
              </a:path>
            </a:pathLst>
          </a:custGeom>
          <a:solidFill>
            <a:schemeClr val="accent1"/>
          </a:solidFill>
          <a:ln>
            <a:noFill/>
          </a:ln>
        </p:spPr>
        <p:txBody>
          <a:bodyPr wrap="square" lIns="91425" tIns="91425" rIns="91425" bIns="91425" anchor="ctr">
            <a:noAutofit/>
          </a:bodyPr>
          <a:lstStyle/>
          <a:p>
            <a:pPr marL="0" indent="0" algn="l" rtl="0">
              <a:spcBef>
                <a:spcPts val="0"/>
              </a:spcBef>
              <a:spcAft>
                <a:spcPts val="0"/>
              </a:spcAft>
              <a:buNone/>
            </a:pPr>
          </a:p>
        </p:txBody>
      </p:sp>
      <p:sp>
        <p:nvSpPr>
          <p:cNvPr id="333" name="Google Shape;9806;p66"/>
          <p:cNvSpPr/>
          <p:nvPr/>
        </p:nvSpPr>
        <p:spPr>
          <a:xfrm>
            <a:off x="3525423" y="3164490"/>
            <a:ext cx="399780" cy="341740"/>
          </a:xfrm>
          <a:custGeom>
            <a:avLst/>
            <a:rect l="l" t="t" r="r" b="b"/>
            <a:pathLst>
              <a:path w="12550" h="10728">
                <a:moveTo>
                  <a:pt x="6298" y="369"/>
                </a:moveTo>
                <a:cubicBezTo>
                  <a:pt x="6306" y="369"/>
                  <a:pt x="6315" y="369"/>
                  <a:pt x="6323" y="370"/>
                </a:cubicBezTo>
                <a:cubicBezTo>
                  <a:pt x="6442" y="393"/>
                  <a:pt x="6525" y="477"/>
                  <a:pt x="6525" y="596"/>
                </a:cubicBezTo>
                <a:cubicBezTo>
                  <a:pt x="6525" y="727"/>
                  <a:pt x="6430" y="834"/>
                  <a:pt x="6287" y="834"/>
                </a:cubicBezTo>
                <a:cubicBezTo>
                  <a:pt x="6156" y="834"/>
                  <a:pt x="6049" y="727"/>
                  <a:pt x="6049" y="596"/>
                </a:cubicBezTo>
                <a:cubicBezTo>
                  <a:pt x="6049" y="482"/>
                  <a:pt x="6136" y="369"/>
                  <a:pt x="6298" y="369"/>
                </a:cubicBezTo>
                <a:close/>
                <a:moveTo>
                  <a:pt x="6871" y="727"/>
                </a:moveTo>
                <a:lnTo>
                  <a:pt x="8668" y="2513"/>
                </a:lnTo>
                <a:lnTo>
                  <a:pt x="3906" y="2513"/>
                </a:lnTo>
                <a:lnTo>
                  <a:pt x="5716" y="727"/>
                </a:lnTo>
                <a:cubicBezTo>
                  <a:pt x="5775" y="1001"/>
                  <a:pt x="6013" y="1191"/>
                  <a:pt x="6287" y="1191"/>
                </a:cubicBezTo>
                <a:cubicBezTo>
                  <a:pt x="6573" y="1191"/>
                  <a:pt x="6811" y="1001"/>
                  <a:pt x="6871" y="727"/>
                </a:cubicBezTo>
                <a:close/>
                <a:moveTo>
                  <a:pt x="3573" y="8787"/>
                </a:moveTo>
                <a:cubicBezTo>
                  <a:pt x="5216" y="8787"/>
                  <a:pt x="5097" y="8787"/>
                  <a:pt x="5156" y="8799"/>
                </a:cubicBezTo>
                <a:cubicBezTo>
                  <a:pt x="5275" y="8823"/>
                  <a:pt x="5370" y="8942"/>
                  <a:pt x="5370" y="9061"/>
                </a:cubicBezTo>
                <a:lnTo>
                  <a:pt x="5370" y="9513"/>
                </a:lnTo>
                <a:lnTo>
                  <a:pt x="3287" y="9513"/>
                </a:lnTo>
                <a:cubicBezTo>
                  <a:pt x="3275" y="9049"/>
                  <a:pt x="3275" y="9049"/>
                  <a:pt x="3287" y="9002"/>
                </a:cubicBezTo>
                <a:cubicBezTo>
                  <a:pt x="3334" y="8859"/>
                  <a:pt x="3430" y="8787"/>
                  <a:pt x="3573" y="8787"/>
                </a:cubicBezTo>
                <a:close/>
                <a:moveTo>
                  <a:pt x="10651" y="2885"/>
                </a:moveTo>
                <a:cubicBezTo>
                  <a:pt x="11916" y="2885"/>
                  <a:pt x="11740" y="2894"/>
                  <a:pt x="11740" y="2929"/>
                </a:cubicBezTo>
                <a:cubicBezTo>
                  <a:pt x="11729" y="9255"/>
                  <a:pt x="11779" y="9516"/>
                  <a:pt x="11713" y="9516"/>
                </a:cubicBezTo>
                <a:cubicBezTo>
                  <a:pt x="11707" y="9516"/>
                  <a:pt x="11700" y="9513"/>
                  <a:pt x="11693" y="9513"/>
                </a:cubicBezTo>
                <a:lnTo>
                  <a:pt x="5739" y="9513"/>
                </a:lnTo>
                <a:lnTo>
                  <a:pt x="5739" y="9144"/>
                </a:lnTo>
                <a:lnTo>
                  <a:pt x="11193" y="9144"/>
                </a:lnTo>
                <a:cubicBezTo>
                  <a:pt x="11288" y="9144"/>
                  <a:pt x="11371" y="9049"/>
                  <a:pt x="11371" y="8966"/>
                </a:cubicBezTo>
                <a:lnTo>
                  <a:pt x="11371" y="3441"/>
                </a:lnTo>
                <a:cubicBezTo>
                  <a:pt x="11371" y="3334"/>
                  <a:pt x="11276" y="3263"/>
                  <a:pt x="11193" y="3263"/>
                </a:cubicBezTo>
                <a:lnTo>
                  <a:pt x="3346" y="3263"/>
                </a:lnTo>
                <a:cubicBezTo>
                  <a:pt x="3239" y="3263"/>
                  <a:pt x="3168" y="3346"/>
                  <a:pt x="3168" y="3441"/>
                </a:cubicBezTo>
                <a:cubicBezTo>
                  <a:pt x="3168" y="3537"/>
                  <a:pt x="3251" y="3620"/>
                  <a:pt x="3346" y="3620"/>
                </a:cubicBezTo>
                <a:lnTo>
                  <a:pt x="10990" y="3620"/>
                </a:lnTo>
                <a:lnTo>
                  <a:pt x="10990" y="8775"/>
                </a:lnTo>
                <a:lnTo>
                  <a:pt x="5656" y="8775"/>
                </a:lnTo>
                <a:cubicBezTo>
                  <a:pt x="5561" y="8585"/>
                  <a:pt x="5370" y="8454"/>
                  <a:pt x="5156" y="8430"/>
                </a:cubicBezTo>
                <a:cubicBezTo>
                  <a:pt x="5128" y="8422"/>
                  <a:pt x="4938" y="8419"/>
                  <a:pt x="4696" y="8419"/>
                </a:cubicBezTo>
                <a:cubicBezTo>
                  <a:pt x="4212" y="8419"/>
                  <a:pt x="3521" y="8430"/>
                  <a:pt x="3513" y="8430"/>
                </a:cubicBezTo>
                <a:cubicBezTo>
                  <a:pt x="3287" y="8442"/>
                  <a:pt x="3072" y="8573"/>
                  <a:pt x="2977" y="8775"/>
                </a:cubicBezTo>
                <a:lnTo>
                  <a:pt x="1608" y="8775"/>
                </a:lnTo>
                <a:lnTo>
                  <a:pt x="1608" y="3620"/>
                </a:lnTo>
                <a:lnTo>
                  <a:pt x="2656" y="3620"/>
                </a:lnTo>
                <a:cubicBezTo>
                  <a:pt x="2763" y="3620"/>
                  <a:pt x="2834" y="3525"/>
                  <a:pt x="2834" y="3441"/>
                </a:cubicBezTo>
                <a:cubicBezTo>
                  <a:pt x="2834" y="3334"/>
                  <a:pt x="2751" y="3263"/>
                  <a:pt x="2656" y="3263"/>
                </a:cubicBezTo>
                <a:lnTo>
                  <a:pt x="1429" y="3263"/>
                </a:lnTo>
                <a:cubicBezTo>
                  <a:pt x="1322" y="3263"/>
                  <a:pt x="1251" y="3346"/>
                  <a:pt x="1251" y="3441"/>
                </a:cubicBezTo>
                <a:lnTo>
                  <a:pt x="1251" y="8966"/>
                </a:lnTo>
                <a:cubicBezTo>
                  <a:pt x="1251" y="9061"/>
                  <a:pt x="1334" y="9144"/>
                  <a:pt x="1429" y="9144"/>
                </a:cubicBezTo>
                <a:lnTo>
                  <a:pt x="2918" y="9144"/>
                </a:lnTo>
                <a:lnTo>
                  <a:pt x="2918" y="9513"/>
                </a:lnTo>
                <a:lnTo>
                  <a:pt x="917" y="9513"/>
                </a:lnTo>
                <a:cubicBezTo>
                  <a:pt x="894" y="9513"/>
                  <a:pt x="870" y="9490"/>
                  <a:pt x="870" y="9466"/>
                </a:cubicBezTo>
                <a:cubicBezTo>
                  <a:pt x="892" y="3144"/>
                  <a:pt x="843" y="2892"/>
                  <a:pt x="900" y="2892"/>
                </a:cubicBezTo>
                <a:cubicBezTo>
                  <a:pt x="905" y="2892"/>
                  <a:pt x="911" y="2894"/>
                  <a:pt x="917" y="2894"/>
                </a:cubicBezTo>
                <a:cubicBezTo>
                  <a:pt x="6680" y="2894"/>
                  <a:pt x="9386" y="2885"/>
                  <a:pt x="10651" y="2885"/>
                </a:cubicBezTo>
                <a:close/>
                <a:moveTo>
                  <a:pt x="6277" y="0"/>
                </a:moveTo>
                <a:cubicBezTo>
                  <a:pt x="6049" y="0"/>
                  <a:pt x="5823" y="84"/>
                  <a:pt x="5656" y="250"/>
                </a:cubicBezTo>
                <a:lnTo>
                  <a:pt x="3370" y="2513"/>
                </a:lnTo>
                <a:lnTo>
                  <a:pt x="894" y="2513"/>
                </a:lnTo>
                <a:cubicBezTo>
                  <a:pt x="667" y="2513"/>
                  <a:pt x="477" y="2691"/>
                  <a:pt x="477" y="2929"/>
                </a:cubicBezTo>
                <a:lnTo>
                  <a:pt x="477" y="9513"/>
                </a:lnTo>
                <a:lnTo>
                  <a:pt x="417" y="9513"/>
                </a:lnTo>
                <a:cubicBezTo>
                  <a:pt x="191" y="9513"/>
                  <a:pt x="1" y="9692"/>
                  <a:pt x="1" y="9930"/>
                </a:cubicBezTo>
                <a:lnTo>
                  <a:pt x="1" y="10311"/>
                </a:lnTo>
                <a:cubicBezTo>
                  <a:pt x="1" y="10537"/>
                  <a:pt x="179" y="10728"/>
                  <a:pt x="417" y="10728"/>
                </a:cubicBezTo>
                <a:lnTo>
                  <a:pt x="7811" y="10728"/>
                </a:lnTo>
                <a:cubicBezTo>
                  <a:pt x="7918" y="10728"/>
                  <a:pt x="7990" y="10645"/>
                  <a:pt x="7990" y="10549"/>
                </a:cubicBezTo>
                <a:cubicBezTo>
                  <a:pt x="7990" y="10454"/>
                  <a:pt x="7895" y="10371"/>
                  <a:pt x="7811" y="10371"/>
                </a:cubicBezTo>
                <a:cubicBezTo>
                  <a:pt x="7049" y="10370"/>
                  <a:pt x="6364" y="10369"/>
                  <a:pt x="5749" y="10369"/>
                </a:cubicBezTo>
                <a:cubicBezTo>
                  <a:pt x="2782" y="10369"/>
                  <a:pt x="1447" y="10380"/>
                  <a:pt x="848" y="10380"/>
                </a:cubicBezTo>
                <a:cubicBezTo>
                  <a:pt x="301" y="10380"/>
                  <a:pt x="370" y="10371"/>
                  <a:pt x="370" y="10335"/>
                </a:cubicBezTo>
                <a:lnTo>
                  <a:pt x="370" y="9942"/>
                </a:lnTo>
                <a:cubicBezTo>
                  <a:pt x="370" y="9904"/>
                  <a:pt x="221" y="9896"/>
                  <a:pt x="1247" y="9896"/>
                </a:cubicBezTo>
                <a:cubicBezTo>
                  <a:pt x="2032" y="9896"/>
                  <a:pt x="3502" y="9901"/>
                  <a:pt x="6250" y="9901"/>
                </a:cubicBezTo>
                <a:cubicBezTo>
                  <a:pt x="7776" y="9901"/>
                  <a:pt x="9695" y="9899"/>
                  <a:pt x="12109" y="9894"/>
                </a:cubicBezTo>
                <a:cubicBezTo>
                  <a:pt x="12145" y="9894"/>
                  <a:pt x="12157" y="9918"/>
                  <a:pt x="12157" y="9942"/>
                </a:cubicBezTo>
                <a:lnTo>
                  <a:pt x="12157" y="10335"/>
                </a:lnTo>
                <a:cubicBezTo>
                  <a:pt x="12157" y="10359"/>
                  <a:pt x="12145" y="10371"/>
                  <a:pt x="12109" y="10371"/>
                </a:cubicBezTo>
                <a:lnTo>
                  <a:pt x="8478" y="10371"/>
                </a:lnTo>
                <a:cubicBezTo>
                  <a:pt x="8371" y="10371"/>
                  <a:pt x="8299" y="10466"/>
                  <a:pt x="8299" y="10549"/>
                </a:cubicBezTo>
                <a:cubicBezTo>
                  <a:pt x="8299" y="10656"/>
                  <a:pt x="8395" y="10728"/>
                  <a:pt x="8478" y="10728"/>
                </a:cubicBezTo>
                <a:lnTo>
                  <a:pt x="12145" y="10728"/>
                </a:lnTo>
                <a:cubicBezTo>
                  <a:pt x="12359" y="10728"/>
                  <a:pt x="12550" y="10549"/>
                  <a:pt x="12550" y="10311"/>
                </a:cubicBezTo>
                <a:lnTo>
                  <a:pt x="12550" y="9930"/>
                </a:lnTo>
                <a:cubicBezTo>
                  <a:pt x="12550" y="9704"/>
                  <a:pt x="12383" y="9513"/>
                  <a:pt x="12145" y="9513"/>
                </a:cubicBezTo>
                <a:lnTo>
                  <a:pt x="12086" y="9513"/>
                </a:lnTo>
                <a:lnTo>
                  <a:pt x="12086" y="2929"/>
                </a:lnTo>
                <a:cubicBezTo>
                  <a:pt x="12086" y="2715"/>
                  <a:pt x="11907" y="2513"/>
                  <a:pt x="11669" y="2513"/>
                </a:cubicBezTo>
                <a:lnTo>
                  <a:pt x="9180" y="2513"/>
                </a:lnTo>
                <a:lnTo>
                  <a:pt x="6906" y="250"/>
                </a:lnTo>
                <a:cubicBezTo>
                  <a:pt x="6734" y="84"/>
                  <a:pt x="6504" y="0"/>
                  <a:pt x="6277" y="0"/>
                </a:cubicBezTo>
                <a:close/>
              </a:path>
            </a:pathLst>
          </a:custGeom>
          <a:solidFill>
            <a:schemeClr val="accent1"/>
          </a:solidFill>
          <a:ln>
            <a:noFill/>
          </a:ln>
        </p:spPr>
        <p:txBody>
          <a:bodyPr wrap="square" lIns="91425" tIns="91425" rIns="91425" bIns="91425" anchor="ctr">
            <a:noAutofit/>
          </a:bodyPr>
          <a:lstStyle/>
          <a:p>
            <a:pPr marL="0" indent="0" algn="l" rtl="0">
              <a:spcBef>
                <a:spcPts val="0"/>
              </a:spcBef>
              <a:spcAft>
                <a:spcPts val="0"/>
              </a:spcAft>
              <a:buNone/>
            </a:pPr>
          </a:p>
        </p:txBody>
      </p:sp>
      <p:sp>
        <p:nvSpPr>
          <p:cNvPr id="334" name="Google Shape;9811;p66"/>
          <p:cNvSpPr/>
          <p:nvPr/>
        </p:nvSpPr>
        <p:spPr>
          <a:xfrm>
            <a:off x="5310672" y="3178984"/>
            <a:ext cx="381209" cy="312466"/>
          </a:xfrm>
          <a:custGeom>
            <a:avLst/>
            <a:rect l="l" t="t" r="r" b="b"/>
            <a:pathLst>
              <a:path w="11967" h="9809">
                <a:moveTo>
                  <a:pt x="8309" y="358"/>
                </a:moveTo>
                <a:cubicBezTo>
                  <a:pt x="8940" y="358"/>
                  <a:pt x="9663" y="469"/>
                  <a:pt x="10418" y="796"/>
                </a:cubicBezTo>
                <a:lnTo>
                  <a:pt x="10418" y="7796"/>
                </a:lnTo>
                <a:cubicBezTo>
                  <a:pt x="9723" y="7513"/>
                  <a:pt x="8997" y="7381"/>
                  <a:pt x="8289" y="7381"/>
                </a:cubicBezTo>
                <a:cubicBezTo>
                  <a:pt x="7542" y="7381"/>
                  <a:pt x="6816" y="7527"/>
                  <a:pt x="6168" y="7796"/>
                </a:cubicBezTo>
                <a:lnTo>
                  <a:pt x="6168" y="796"/>
                </a:lnTo>
                <a:cubicBezTo>
                  <a:pt x="6430" y="676"/>
                  <a:pt x="7238" y="358"/>
                  <a:pt x="8309" y="358"/>
                </a:cubicBezTo>
                <a:close/>
                <a:moveTo>
                  <a:pt x="3700" y="358"/>
                </a:moveTo>
                <a:cubicBezTo>
                  <a:pt x="4458" y="358"/>
                  <a:pt x="5191" y="513"/>
                  <a:pt x="5823" y="796"/>
                </a:cubicBezTo>
                <a:cubicBezTo>
                  <a:pt x="5811" y="1677"/>
                  <a:pt x="5811" y="6761"/>
                  <a:pt x="5811" y="7796"/>
                </a:cubicBezTo>
                <a:cubicBezTo>
                  <a:pt x="5418" y="7642"/>
                  <a:pt x="4656" y="7392"/>
                  <a:pt x="3668" y="7392"/>
                </a:cubicBezTo>
                <a:cubicBezTo>
                  <a:pt x="2929" y="7392"/>
                  <a:pt x="2215" y="7523"/>
                  <a:pt x="1548" y="7808"/>
                </a:cubicBezTo>
                <a:lnTo>
                  <a:pt x="1548" y="3867"/>
                </a:lnTo>
                <a:cubicBezTo>
                  <a:pt x="1548" y="3760"/>
                  <a:pt x="1477" y="3689"/>
                  <a:pt x="1370" y="3689"/>
                </a:cubicBezTo>
                <a:cubicBezTo>
                  <a:pt x="1262" y="3689"/>
                  <a:pt x="1191" y="3760"/>
                  <a:pt x="1191" y="3867"/>
                </a:cubicBezTo>
                <a:lnTo>
                  <a:pt x="1191" y="7987"/>
                </a:lnTo>
                <a:cubicBezTo>
                  <a:pt x="1191" y="8118"/>
                  <a:pt x="1298" y="8225"/>
                  <a:pt x="1429" y="8225"/>
                </a:cubicBezTo>
                <a:cubicBezTo>
                  <a:pt x="1465" y="8225"/>
                  <a:pt x="1489" y="8225"/>
                  <a:pt x="1524" y="8213"/>
                </a:cubicBezTo>
                <a:cubicBezTo>
                  <a:pt x="2203" y="7916"/>
                  <a:pt x="2917" y="7761"/>
                  <a:pt x="3656" y="7761"/>
                </a:cubicBezTo>
                <a:cubicBezTo>
                  <a:pt x="4715" y="7761"/>
                  <a:pt x="5537" y="8070"/>
                  <a:pt x="5799" y="8189"/>
                </a:cubicBezTo>
                <a:lnTo>
                  <a:pt x="5799" y="8606"/>
                </a:lnTo>
                <a:lnTo>
                  <a:pt x="417" y="8606"/>
                </a:lnTo>
                <a:cubicBezTo>
                  <a:pt x="381" y="8606"/>
                  <a:pt x="358" y="8582"/>
                  <a:pt x="358" y="8547"/>
                </a:cubicBezTo>
                <a:lnTo>
                  <a:pt x="358" y="1248"/>
                </a:lnTo>
                <a:cubicBezTo>
                  <a:pt x="358" y="1212"/>
                  <a:pt x="381" y="1188"/>
                  <a:pt x="417" y="1188"/>
                </a:cubicBezTo>
                <a:lnTo>
                  <a:pt x="1203" y="1188"/>
                </a:lnTo>
                <a:lnTo>
                  <a:pt x="1203" y="3153"/>
                </a:lnTo>
                <a:cubicBezTo>
                  <a:pt x="1203" y="3248"/>
                  <a:pt x="1274" y="3332"/>
                  <a:pt x="1382" y="3332"/>
                </a:cubicBezTo>
                <a:cubicBezTo>
                  <a:pt x="1489" y="3332"/>
                  <a:pt x="1560" y="3248"/>
                  <a:pt x="1560" y="3153"/>
                </a:cubicBezTo>
                <a:lnTo>
                  <a:pt x="1560" y="796"/>
                </a:lnTo>
                <a:cubicBezTo>
                  <a:pt x="2253" y="495"/>
                  <a:pt x="2987" y="358"/>
                  <a:pt x="3700" y="358"/>
                </a:cubicBezTo>
                <a:close/>
                <a:moveTo>
                  <a:pt x="6608" y="7987"/>
                </a:moveTo>
                <a:lnTo>
                  <a:pt x="6608" y="9249"/>
                </a:lnTo>
                <a:lnTo>
                  <a:pt x="6501" y="9166"/>
                </a:lnTo>
                <a:cubicBezTo>
                  <a:pt x="6471" y="9136"/>
                  <a:pt x="6430" y="9121"/>
                  <a:pt x="6390" y="9121"/>
                </a:cubicBezTo>
                <a:cubicBezTo>
                  <a:pt x="6349" y="9121"/>
                  <a:pt x="6311" y="9136"/>
                  <a:pt x="6287" y="9166"/>
                </a:cubicBezTo>
                <a:lnTo>
                  <a:pt x="6168" y="9261"/>
                </a:lnTo>
                <a:lnTo>
                  <a:pt x="6168" y="8166"/>
                </a:lnTo>
                <a:cubicBezTo>
                  <a:pt x="6251" y="8118"/>
                  <a:pt x="6418" y="8058"/>
                  <a:pt x="6608" y="7987"/>
                </a:cubicBezTo>
                <a:close/>
                <a:moveTo>
                  <a:pt x="8273" y="0"/>
                </a:moveTo>
                <a:cubicBezTo>
                  <a:pt x="7438" y="0"/>
                  <a:pt x="6643" y="178"/>
                  <a:pt x="5989" y="486"/>
                </a:cubicBezTo>
                <a:cubicBezTo>
                  <a:pt x="5715" y="367"/>
                  <a:pt x="4858" y="10"/>
                  <a:pt x="3668" y="10"/>
                </a:cubicBezTo>
                <a:cubicBezTo>
                  <a:pt x="2858" y="10"/>
                  <a:pt x="2072" y="176"/>
                  <a:pt x="1322" y="510"/>
                </a:cubicBezTo>
                <a:cubicBezTo>
                  <a:pt x="1143" y="593"/>
                  <a:pt x="1191" y="796"/>
                  <a:pt x="1191" y="843"/>
                </a:cubicBezTo>
                <a:lnTo>
                  <a:pt x="405" y="843"/>
                </a:lnTo>
                <a:cubicBezTo>
                  <a:pt x="179" y="843"/>
                  <a:pt x="0" y="1022"/>
                  <a:pt x="0" y="1248"/>
                </a:cubicBezTo>
                <a:lnTo>
                  <a:pt x="0" y="8535"/>
                </a:lnTo>
                <a:cubicBezTo>
                  <a:pt x="0" y="8761"/>
                  <a:pt x="179" y="8939"/>
                  <a:pt x="405" y="8939"/>
                </a:cubicBezTo>
                <a:lnTo>
                  <a:pt x="5811" y="8939"/>
                </a:lnTo>
                <a:lnTo>
                  <a:pt x="5811" y="9630"/>
                </a:lnTo>
                <a:cubicBezTo>
                  <a:pt x="5811" y="9740"/>
                  <a:pt x="5889" y="9808"/>
                  <a:pt x="5977" y="9808"/>
                </a:cubicBezTo>
                <a:cubicBezTo>
                  <a:pt x="6013" y="9808"/>
                  <a:pt x="6050" y="9797"/>
                  <a:pt x="6084" y="9773"/>
                </a:cubicBezTo>
                <a:lnTo>
                  <a:pt x="6382" y="9535"/>
                </a:lnTo>
                <a:cubicBezTo>
                  <a:pt x="6656" y="9737"/>
                  <a:pt x="6668" y="9809"/>
                  <a:pt x="6787" y="9809"/>
                </a:cubicBezTo>
                <a:cubicBezTo>
                  <a:pt x="6894" y="9809"/>
                  <a:pt x="6966" y="9737"/>
                  <a:pt x="6966" y="9630"/>
                </a:cubicBezTo>
                <a:lnTo>
                  <a:pt x="6966" y="8939"/>
                </a:lnTo>
                <a:lnTo>
                  <a:pt x="9335" y="8939"/>
                </a:lnTo>
                <a:cubicBezTo>
                  <a:pt x="9442" y="8939"/>
                  <a:pt x="9513" y="8856"/>
                  <a:pt x="9513" y="8761"/>
                </a:cubicBezTo>
                <a:cubicBezTo>
                  <a:pt x="9513" y="8654"/>
                  <a:pt x="9442" y="8582"/>
                  <a:pt x="9335" y="8582"/>
                </a:cubicBezTo>
                <a:lnTo>
                  <a:pt x="6966" y="8582"/>
                </a:lnTo>
                <a:lnTo>
                  <a:pt x="6966" y="7892"/>
                </a:lnTo>
                <a:cubicBezTo>
                  <a:pt x="7400" y="7783"/>
                  <a:pt x="7847" y="7728"/>
                  <a:pt x="8295" y="7728"/>
                </a:cubicBezTo>
                <a:cubicBezTo>
                  <a:pt x="9025" y="7728"/>
                  <a:pt x="9760" y="7875"/>
                  <a:pt x="10454" y="8177"/>
                </a:cubicBezTo>
                <a:cubicBezTo>
                  <a:pt x="10483" y="8192"/>
                  <a:pt x="10514" y="8199"/>
                  <a:pt x="10544" y="8199"/>
                </a:cubicBezTo>
                <a:cubicBezTo>
                  <a:pt x="10662" y="8199"/>
                  <a:pt x="10776" y="8096"/>
                  <a:pt x="10776" y="7963"/>
                </a:cubicBezTo>
                <a:lnTo>
                  <a:pt x="10776" y="1177"/>
                </a:lnTo>
                <a:lnTo>
                  <a:pt x="11561" y="1177"/>
                </a:lnTo>
                <a:cubicBezTo>
                  <a:pt x="11597" y="1177"/>
                  <a:pt x="11621" y="1212"/>
                  <a:pt x="11621" y="1236"/>
                </a:cubicBezTo>
                <a:lnTo>
                  <a:pt x="11621" y="8535"/>
                </a:lnTo>
                <a:cubicBezTo>
                  <a:pt x="11621" y="8570"/>
                  <a:pt x="11597" y="8594"/>
                  <a:pt x="11561" y="8594"/>
                </a:cubicBezTo>
                <a:lnTo>
                  <a:pt x="10049" y="8594"/>
                </a:lnTo>
                <a:cubicBezTo>
                  <a:pt x="9942" y="8594"/>
                  <a:pt x="9871" y="8666"/>
                  <a:pt x="9871" y="8773"/>
                </a:cubicBezTo>
                <a:cubicBezTo>
                  <a:pt x="9871" y="8880"/>
                  <a:pt x="9942" y="8951"/>
                  <a:pt x="10049" y="8951"/>
                </a:cubicBezTo>
                <a:lnTo>
                  <a:pt x="11561" y="8951"/>
                </a:lnTo>
                <a:cubicBezTo>
                  <a:pt x="11788" y="8951"/>
                  <a:pt x="11966" y="8773"/>
                  <a:pt x="11966" y="8547"/>
                </a:cubicBezTo>
                <a:lnTo>
                  <a:pt x="11966" y="1236"/>
                </a:lnTo>
                <a:cubicBezTo>
                  <a:pt x="11954" y="998"/>
                  <a:pt x="11776" y="831"/>
                  <a:pt x="11549" y="831"/>
                </a:cubicBezTo>
                <a:lnTo>
                  <a:pt x="10764" y="831"/>
                </a:lnTo>
                <a:cubicBezTo>
                  <a:pt x="10752" y="784"/>
                  <a:pt x="10811" y="581"/>
                  <a:pt x="10633" y="498"/>
                </a:cubicBezTo>
                <a:cubicBezTo>
                  <a:pt x="9864" y="154"/>
                  <a:pt x="9051" y="0"/>
                  <a:pt x="8273" y="0"/>
                </a:cubicBezTo>
                <a:close/>
              </a:path>
            </a:pathLst>
          </a:custGeom>
          <a:solidFill>
            <a:schemeClr val="accent1"/>
          </a:solidFill>
          <a:ln>
            <a:noFill/>
          </a:ln>
        </p:spPr>
        <p:txBody>
          <a:bodyPr wrap="square" lIns="91425" tIns="91425" rIns="91425" bIns="91425" anchor="ctr">
            <a:noAutofit/>
          </a:bodyPr>
          <a:lstStyle/>
          <a:p>
            <a:pPr marL="0" indent="0" algn="l" rtl="0">
              <a:spcBef>
                <a:spcPts val="0"/>
              </a:spcBef>
              <a:spcAft>
                <a:spcPts val="0"/>
              </a:spcAft>
              <a:buNone/>
            </a:pPr>
          </a:p>
        </p:txBody>
      </p:sp>
      <p:grpSp>
        <p:nvGrpSpPr>
          <p:cNvPr id="335" name="Google Shape;9812;p66"/>
          <p:cNvGrpSpPr/>
          <p:nvPr/>
        </p:nvGrpSpPr>
        <p:grpSpPr>
          <a:xfrm>
            <a:off x="2217679" y="3159171"/>
            <a:ext cx="353145" cy="351998"/>
            <a:chOff x="852385" y="1510916"/>
            <a:chExt cx="353145" cy="351998"/>
          </a:xfrm>
          <a:solidFill>
            <a:schemeClr val="accent1"/>
          </a:solidFill>
        </p:grpSpPr>
        <p:sp>
          <p:nvSpPr>
            <p:cNvPr id="336" name="Google Shape;9813;p66"/>
            <p:cNvSpPr/>
            <p:nvPr/>
          </p:nvSpPr>
          <p:spPr>
            <a:xfrm>
              <a:off x="852385" y="1510916"/>
              <a:ext cx="353145" cy="187785"/>
            </a:xfrm>
            <a:custGeom>
              <a:avLst/>
              <a:rect l="l" t="t" r="r" b="b"/>
              <a:pathLst>
                <a:path w="11086" h="5895">
                  <a:moveTo>
                    <a:pt x="6145" y="334"/>
                  </a:moveTo>
                  <a:lnTo>
                    <a:pt x="6145" y="703"/>
                  </a:lnTo>
                  <a:lnTo>
                    <a:pt x="4942" y="703"/>
                  </a:lnTo>
                  <a:lnTo>
                    <a:pt x="4942" y="334"/>
                  </a:lnTo>
                  <a:lnTo>
                    <a:pt x="6145" y="334"/>
                  </a:lnTo>
                  <a:close/>
                  <a:moveTo>
                    <a:pt x="10764" y="1025"/>
                  </a:moveTo>
                  <a:lnTo>
                    <a:pt x="10764" y="1596"/>
                  </a:lnTo>
                  <a:lnTo>
                    <a:pt x="346" y="1596"/>
                  </a:lnTo>
                  <a:lnTo>
                    <a:pt x="346" y="1025"/>
                  </a:lnTo>
                  <a:lnTo>
                    <a:pt x="10764" y="1025"/>
                  </a:lnTo>
                  <a:close/>
                  <a:moveTo>
                    <a:pt x="4775" y="1"/>
                  </a:moveTo>
                  <a:cubicBezTo>
                    <a:pt x="4692" y="1"/>
                    <a:pt x="4621" y="84"/>
                    <a:pt x="4621" y="167"/>
                  </a:cubicBezTo>
                  <a:lnTo>
                    <a:pt x="4621" y="703"/>
                  </a:lnTo>
                  <a:lnTo>
                    <a:pt x="168" y="703"/>
                  </a:lnTo>
                  <a:cubicBezTo>
                    <a:pt x="72" y="703"/>
                    <a:pt x="1" y="775"/>
                    <a:pt x="1" y="870"/>
                  </a:cubicBezTo>
                  <a:lnTo>
                    <a:pt x="1" y="1751"/>
                  </a:lnTo>
                  <a:cubicBezTo>
                    <a:pt x="1" y="1834"/>
                    <a:pt x="72" y="1906"/>
                    <a:pt x="168" y="1906"/>
                  </a:cubicBezTo>
                  <a:lnTo>
                    <a:pt x="656" y="1906"/>
                  </a:lnTo>
                  <a:lnTo>
                    <a:pt x="656" y="2620"/>
                  </a:lnTo>
                  <a:cubicBezTo>
                    <a:pt x="656" y="2715"/>
                    <a:pt x="727" y="2787"/>
                    <a:pt x="822" y="2787"/>
                  </a:cubicBezTo>
                  <a:cubicBezTo>
                    <a:pt x="906" y="2787"/>
                    <a:pt x="989" y="2715"/>
                    <a:pt x="989" y="2620"/>
                  </a:cubicBezTo>
                  <a:lnTo>
                    <a:pt x="989" y="1906"/>
                  </a:lnTo>
                  <a:lnTo>
                    <a:pt x="10109" y="1906"/>
                  </a:lnTo>
                  <a:lnTo>
                    <a:pt x="10109" y="5740"/>
                  </a:lnTo>
                  <a:cubicBezTo>
                    <a:pt x="10109" y="5823"/>
                    <a:pt x="10181" y="5894"/>
                    <a:pt x="10276" y="5894"/>
                  </a:cubicBezTo>
                  <a:cubicBezTo>
                    <a:pt x="10359" y="5894"/>
                    <a:pt x="10431" y="5823"/>
                    <a:pt x="10431" y="5740"/>
                  </a:cubicBezTo>
                  <a:lnTo>
                    <a:pt x="10431" y="1918"/>
                  </a:lnTo>
                  <a:lnTo>
                    <a:pt x="10931" y="1918"/>
                  </a:lnTo>
                  <a:cubicBezTo>
                    <a:pt x="11014" y="1918"/>
                    <a:pt x="11086" y="1846"/>
                    <a:pt x="11086" y="1763"/>
                  </a:cubicBezTo>
                  <a:lnTo>
                    <a:pt x="11086" y="882"/>
                  </a:lnTo>
                  <a:cubicBezTo>
                    <a:pt x="11086" y="775"/>
                    <a:pt x="11014" y="703"/>
                    <a:pt x="10931" y="703"/>
                  </a:cubicBezTo>
                  <a:lnTo>
                    <a:pt x="6478" y="703"/>
                  </a:lnTo>
                  <a:lnTo>
                    <a:pt x="6478" y="167"/>
                  </a:lnTo>
                  <a:cubicBezTo>
                    <a:pt x="6478" y="84"/>
                    <a:pt x="6406" y="1"/>
                    <a:pt x="6311" y="1"/>
                  </a:cubicBezTo>
                  <a:lnTo>
                    <a:pt x="4775" y="1"/>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337" name="Google Shape;9814;p66"/>
            <p:cNvSpPr/>
            <p:nvPr/>
          </p:nvSpPr>
          <p:spPr>
            <a:xfrm>
              <a:off x="852385" y="1609921"/>
              <a:ext cx="353145" cy="252992"/>
            </a:xfrm>
            <a:custGeom>
              <a:avLst/>
              <a:rect l="l" t="t" r="r" b="b"/>
              <a:pathLst>
                <a:path w="11086" h="7942">
                  <a:moveTo>
                    <a:pt x="10764" y="4382"/>
                  </a:moveTo>
                  <a:lnTo>
                    <a:pt x="10764" y="4953"/>
                  </a:lnTo>
                  <a:lnTo>
                    <a:pt x="346" y="4953"/>
                  </a:lnTo>
                  <a:lnTo>
                    <a:pt x="346" y="4382"/>
                  </a:lnTo>
                  <a:lnTo>
                    <a:pt x="10764" y="4382"/>
                  </a:lnTo>
                  <a:close/>
                  <a:moveTo>
                    <a:pt x="6406" y="5275"/>
                  </a:moveTo>
                  <a:lnTo>
                    <a:pt x="6895" y="6168"/>
                  </a:lnTo>
                  <a:lnTo>
                    <a:pt x="4228" y="6168"/>
                  </a:lnTo>
                  <a:lnTo>
                    <a:pt x="4716" y="5275"/>
                  </a:lnTo>
                  <a:lnTo>
                    <a:pt x="6406" y="5275"/>
                  </a:lnTo>
                  <a:close/>
                  <a:moveTo>
                    <a:pt x="4335" y="5275"/>
                  </a:moveTo>
                  <a:lnTo>
                    <a:pt x="3049" y="7608"/>
                  </a:lnTo>
                  <a:lnTo>
                    <a:pt x="2573" y="7608"/>
                  </a:lnTo>
                  <a:lnTo>
                    <a:pt x="3859" y="5275"/>
                  </a:lnTo>
                  <a:lnTo>
                    <a:pt x="4335" y="5275"/>
                  </a:lnTo>
                  <a:close/>
                  <a:moveTo>
                    <a:pt x="7240" y="5275"/>
                  </a:moveTo>
                  <a:lnTo>
                    <a:pt x="8514" y="7608"/>
                  </a:lnTo>
                  <a:lnTo>
                    <a:pt x="8038" y="7608"/>
                  </a:lnTo>
                  <a:lnTo>
                    <a:pt x="6764" y="5275"/>
                  </a:lnTo>
                  <a:lnTo>
                    <a:pt x="7240" y="5275"/>
                  </a:lnTo>
                  <a:close/>
                  <a:moveTo>
                    <a:pt x="822" y="0"/>
                  </a:moveTo>
                  <a:cubicBezTo>
                    <a:pt x="727" y="0"/>
                    <a:pt x="656" y="84"/>
                    <a:pt x="656" y="167"/>
                  </a:cubicBezTo>
                  <a:lnTo>
                    <a:pt x="656" y="4072"/>
                  </a:lnTo>
                  <a:lnTo>
                    <a:pt x="168" y="4072"/>
                  </a:lnTo>
                  <a:cubicBezTo>
                    <a:pt x="72" y="4072"/>
                    <a:pt x="1" y="4144"/>
                    <a:pt x="1" y="4239"/>
                  </a:cubicBezTo>
                  <a:lnTo>
                    <a:pt x="1" y="5108"/>
                  </a:lnTo>
                  <a:cubicBezTo>
                    <a:pt x="1" y="5203"/>
                    <a:pt x="72" y="5275"/>
                    <a:pt x="168" y="5275"/>
                  </a:cubicBezTo>
                  <a:lnTo>
                    <a:pt x="3489" y="5275"/>
                  </a:lnTo>
                  <a:lnTo>
                    <a:pt x="2144" y="7704"/>
                  </a:lnTo>
                  <a:cubicBezTo>
                    <a:pt x="2120" y="7751"/>
                    <a:pt x="2120" y="7811"/>
                    <a:pt x="2144" y="7870"/>
                  </a:cubicBezTo>
                  <a:cubicBezTo>
                    <a:pt x="2180" y="7906"/>
                    <a:pt x="2239" y="7942"/>
                    <a:pt x="2275" y="7942"/>
                  </a:cubicBezTo>
                  <a:lnTo>
                    <a:pt x="3132" y="7942"/>
                  </a:lnTo>
                  <a:cubicBezTo>
                    <a:pt x="3192" y="7942"/>
                    <a:pt x="3251" y="7906"/>
                    <a:pt x="3275" y="7846"/>
                  </a:cubicBezTo>
                  <a:lnTo>
                    <a:pt x="3644" y="7168"/>
                  </a:lnTo>
                  <a:lnTo>
                    <a:pt x="4644" y="7168"/>
                  </a:lnTo>
                  <a:cubicBezTo>
                    <a:pt x="4728" y="7168"/>
                    <a:pt x="4811" y="7096"/>
                    <a:pt x="4811" y="7001"/>
                  </a:cubicBezTo>
                  <a:cubicBezTo>
                    <a:pt x="4811" y="6906"/>
                    <a:pt x="4728" y="6834"/>
                    <a:pt x="4644" y="6834"/>
                  </a:cubicBezTo>
                  <a:lnTo>
                    <a:pt x="3823" y="6834"/>
                  </a:lnTo>
                  <a:lnTo>
                    <a:pt x="4037" y="6465"/>
                  </a:lnTo>
                  <a:lnTo>
                    <a:pt x="7061" y="6465"/>
                  </a:lnTo>
                  <a:lnTo>
                    <a:pt x="7252" y="6834"/>
                  </a:lnTo>
                  <a:lnTo>
                    <a:pt x="5299" y="6834"/>
                  </a:lnTo>
                  <a:cubicBezTo>
                    <a:pt x="5216" y="6834"/>
                    <a:pt x="5133" y="6906"/>
                    <a:pt x="5133" y="7001"/>
                  </a:cubicBezTo>
                  <a:cubicBezTo>
                    <a:pt x="5133" y="7096"/>
                    <a:pt x="5216" y="7168"/>
                    <a:pt x="5299" y="7168"/>
                  </a:cubicBezTo>
                  <a:lnTo>
                    <a:pt x="7430" y="7168"/>
                  </a:lnTo>
                  <a:lnTo>
                    <a:pt x="7800" y="7846"/>
                  </a:lnTo>
                  <a:cubicBezTo>
                    <a:pt x="7835" y="7894"/>
                    <a:pt x="7895" y="7942"/>
                    <a:pt x="7954" y="7942"/>
                  </a:cubicBezTo>
                  <a:lnTo>
                    <a:pt x="8800" y="7942"/>
                  </a:lnTo>
                  <a:cubicBezTo>
                    <a:pt x="8859" y="7942"/>
                    <a:pt x="8907" y="7906"/>
                    <a:pt x="8931" y="7870"/>
                  </a:cubicBezTo>
                  <a:cubicBezTo>
                    <a:pt x="8966" y="7823"/>
                    <a:pt x="8966" y="7763"/>
                    <a:pt x="8931" y="7704"/>
                  </a:cubicBezTo>
                  <a:lnTo>
                    <a:pt x="7597" y="5275"/>
                  </a:lnTo>
                  <a:lnTo>
                    <a:pt x="10931" y="5275"/>
                  </a:lnTo>
                  <a:cubicBezTo>
                    <a:pt x="11014" y="5275"/>
                    <a:pt x="11086" y="5203"/>
                    <a:pt x="11086" y="5108"/>
                  </a:cubicBezTo>
                  <a:lnTo>
                    <a:pt x="11086" y="4239"/>
                  </a:lnTo>
                  <a:cubicBezTo>
                    <a:pt x="11086" y="4144"/>
                    <a:pt x="11014" y="4072"/>
                    <a:pt x="10931" y="4072"/>
                  </a:cubicBezTo>
                  <a:lnTo>
                    <a:pt x="10431" y="4072"/>
                  </a:lnTo>
                  <a:lnTo>
                    <a:pt x="10431" y="3263"/>
                  </a:lnTo>
                  <a:cubicBezTo>
                    <a:pt x="10431" y="3179"/>
                    <a:pt x="10359" y="3108"/>
                    <a:pt x="10276" y="3108"/>
                  </a:cubicBezTo>
                  <a:cubicBezTo>
                    <a:pt x="10181" y="3108"/>
                    <a:pt x="10109" y="3179"/>
                    <a:pt x="10109" y="3263"/>
                  </a:cubicBezTo>
                  <a:lnTo>
                    <a:pt x="10109" y="4072"/>
                  </a:lnTo>
                  <a:lnTo>
                    <a:pt x="989" y="4072"/>
                  </a:lnTo>
                  <a:lnTo>
                    <a:pt x="989" y="167"/>
                  </a:lnTo>
                  <a:cubicBezTo>
                    <a:pt x="989" y="84"/>
                    <a:pt x="906" y="0"/>
                    <a:pt x="822"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338" name="Google Shape;9815;p66"/>
            <p:cNvSpPr/>
            <p:nvPr/>
          </p:nvSpPr>
          <p:spPr>
            <a:xfrm>
              <a:off x="928264" y="1584501"/>
              <a:ext cx="198775" cy="140735"/>
            </a:xfrm>
            <a:custGeom>
              <a:avLst/>
              <a:rect l="l" t="t" r="r" b="b"/>
              <a:pathLst>
                <a:path w="6240" h="4418">
                  <a:moveTo>
                    <a:pt x="5608" y="322"/>
                  </a:moveTo>
                  <a:cubicBezTo>
                    <a:pt x="5787" y="322"/>
                    <a:pt x="5929" y="465"/>
                    <a:pt x="5929" y="643"/>
                  </a:cubicBezTo>
                  <a:cubicBezTo>
                    <a:pt x="5929" y="798"/>
                    <a:pt x="5775" y="953"/>
                    <a:pt x="5608" y="953"/>
                  </a:cubicBezTo>
                  <a:cubicBezTo>
                    <a:pt x="5453" y="953"/>
                    <a:pt x="5298" y="822"/>
                    <a:pt x="5298" y="643"/>
                  </a:cubicBezTo>
                  <a:cubicBezTo>
                    <a:pt x="5298" y="477"/>
                    <a:pt x="5429" y="322"/>
                    <a:pt x="5608" y="322"/>
                  </a:cubicBezTo>
                  <a:close/>
                  <a:moveTo>
                    <a:pt x="2131" y="1334"/>
                  </a:moveTo>
                  <a:cubicBezTo>
                    <a:pt x="2310" y="1334"/>
                    <a:pt x="2441" y="1477"/>
                    <a:pt x="2441" y="1656"/>
                  </a:cubicBezTo>
                  <a:cubicBezTo>
                    <a:pt x="2441" y="1834"/>
                    <a:pt x="2310" y="1965"/>
                    <a:pt x="2131" y="1965"/>
                  </a:cubicBezTo>
                  <a:cubicBezTo>
                    <a:pt x="1965" y="1965"/>
                    <a:pt x="1822" y="1834"/>
                    <a:pt x="1822" y="1656"/>
                  </a:cubicBezTo>
                  <a:cubicBezTo>
                    <a:pt x="1822" y="1489"/>
                    <a:pt x="1953" y="1334"/>
                    <a:pt x="2131" y="1334"/>
                  </a:cubicBezTo>
                  <a:close/>
                  <a:moveTo>
                    <a:pt x="4036" y="2429"/>
                  </a:moveTo>
                  <a:cubicBezTo>
                    <a:pt x="4215" y="2429"/>
                    <a:pt x="4346" y="2560"/>
                    <a:pt x="4346" y="2739"/>
                  </a:cubicBezTo>
                  <a:cubicBezTo>
                    <a:pt x="4346" y="2918"/>
                    <a:pt x="4203" y="3049"/>
                    <a:pt x="4036" y="3049"/>
                  </a:cubicBezTo>
                  <a:cubicBezTo>
                    <a:pt x="3870" y="3049"/>
                    <a:pt x="3727" y="2918"/>
                    <a:pt x="3727" y="2739"/>
                  </a:cubicBezTo>
                  <a:cubicBezTo>
                    <a:pt x="3727" y="2572"/>
                    <a:pt x="3858" y="2429"/>
                    <a:pt x="4036" y="2429"/>
                  </a:cubicBezTo>
                  <a:close/>
                  <a:moveTo>
                    <a:pt x="595" y="3501"/>
                  </a:moveTo>
                  <a:cubicBezTo>
                    <a:pt x="774" y="3501"/>
                    <a:pt x="905" y="3632"/>
                    <a:pt x="905" y="3811"/>
                  </a:cubicBezTo>
                  <a:cubicBezTo>
                    <a:pt x="905" y="3989"/>
                    <a:pt x="762" y="4120"/>
                    <a:pt x="595" y="4120"/>
                  </a:cubicBezTo>
                  <a:cubicBezTo>
                    <a:pt x="429" y="4120"/>
                    <a:pt x="286" y="3989"/>
                    <a:pt x="286" y="3811"/>
                  </a:cubicBezTo>
                  <a:cubicBezTo>
                    <a:pt x="286" y="3644"/>
                    <a:pt x="417" y="3501"/>
                    <a:pt x="595" y="3501"/>
                  </a:cubicBezTo>
                  <a:close/>
                  <a:moveTo>
                    <a:pt x="5608" y="1"/>
                  </a:moveTo>
                  <a:cubicBezTo>
                    <a:pt x="5275" y="1"/>
                    <a:pt x="4989" y="286"/>
                    <a:pt x="4989" y="632"/>
                  </a:cubicBezTo>
                  <a:cubicBezTo>
                    <a:pt x="4989" y="786"/>
                    <a:pt x="5048" y="941"/>
                    <a:pt x="5156" y="1048"/>
                  </a:cubicBezTo>
                  <a:lnTo>
                    <a:pt x="4239" y="2132"/>
                  </a:lnTo>
                  <a:cubicBezTo>
                    <a:pt x="4179" y="2120"/>
                    <a:pt x="4108" y="2096"/>
                    <a:pt x="4048" y="2096"/>
                  </a:cubicBezTo>
                  <a:cubicBezTo>
                    <a:pt x="3858" y="2096"/>
                    <a:pt x="3679" y="2191"/>
                    <a:pt x="3560" y="2334"/>
                  </a:cubicBezTo>
                  <a:lnTo>
                    <a:pt x="2739" y="1882"/>
                  </a:lnTo>
                  <a:cubicBezTo>
                    <a:pt x="2774" y="1798"/>
                    <a:pt x="2786" y="1727"/>
                    <a:pt x="2786" y="1656"/>
                  </a:cubicBezTo>
                  <a:cubicBezTo>
                    <a:pt x="2786" y="1310"/>
                    <a:pt x="2500" y="1024"/>
                    <a:pt x="2155" y="1024"/>
                  </a:cubicBezTo>
                  <a:cubicBezTo>
                    <a:pt x="1822" y="1024"/>
                    <a:pt x="1536" y="1310"/>
                    <a:pt x="1536" y="1656"/>
                  </a:cubicBezTo>
                  <a:cubicBezTo>
                    <a:pt x="1536" y="1822"/>
                    <a:pt x="1596" y="1953"/>
                    <a:pt x="1703" y="2072"/>
                  </a:cubicBezTo>
                  <a:lnTo>
                    <a:pt x="834" y="3203"/>
                  </a:lnTo>
                  <a:cubicBezTo>
                    <a:pt x="774" y="3191"/>
                    <a:pt x="703" y="3168"/>
                    <a:pt x="631" y="3168"/>
                  </a:cubicBezTo>
                  <a:cubicBezTo>
                    <a:pt x="286" y="3168"/>
                    <a:pt x="0" y="3453"/>
                    <a:pt x="0" y="3799"/>
                  </a:cubicBezTo>
                  <a:cubicBezTo>
                    <a:pt x="0" y="4144"/>
                    <a:pt x="286" y="4418"/>
                    <a:pt x="631" y="4418"/>
                  </a:cubicBezTo>
                  <a:cubicBezTo>
                    <a:pt x="965" y="4418"/>
                    <a:pt x="1250" y="4144"/>
                    <a:pt x="1250" y="3799"/>
                  </a:cubicBezTo>
                  <a:cubicBezTo>
                    <a:pt x="1250" y="3632"/>
                    <a:pt x="1191" y="3501"/>
                    <a:pt x="1084" y="3382"/>
                  </a:cubicBezTo>
                  <a:lnTo>
                    <a:pt x="1953" y="2251"/>
                  </a:lnTo>
                  <a:cubicBezTo>
                    <a:pt x="2012" y="2263"/>
                    <a:pt x="2084" y="2275"/>
                    <a:pt x="2155" y="2275"/>
                  </a:cubicBezTo>
                  <a:cubicBezTo>
                    <a:pt x="2310" y="2275"/>
                    <a:pt x="2441" y="2215"/>
                    <a:pt x="2560" y="2144"/>
                  </a:cubicBezTo>
                  <a:lnTo>
                    <a:pt x="3441" y="2632"/>
                  </a:lnTo>
                  <a:cubicBezTo>
                    <a:pt x="3441" y="2668"/>
                    <a:pt x="3429" y="2691"/>
                    <a:pt x="3429" y="2739"/>
                  </a:cubicBezTo>
                  <a:cubicBezTo>
                    <a:pt x="3429" y="3084"/>
                    <a:pt x="3703" y="3370"/>
                    <a:pt x="4048" y="3370"/>
                  </a:cubicBezTo>
                  <a:cubicBezTo>
                    <a:pt x="4394" y="3370"/>
                    <a:pt x="4679" y="3084"/>
                    <a:pt x="4679" y="2739"/>
                  </a:cubicBezTo>
                  <a:cubicBezTo>
                    <a:pt x="4679" y="2572"/>
                    <a:pt x="4620" y="2429"/>
                    <a:pt x="4513" y="2322"/>
                  </a:cubicBezTo>
                  <a:lnTo>
                    <a:pt x="5418" y="1239"/>
                  </a:lnTo>
                  <a:cubicBezTo>
                    <a:pt x="5477" y="1251"/>
                    <a:pt x="5548" y="1263"/>
                    <a:pt x="5608" y="1263"/>
                  </a:cubicBezTo>
                  <a:cubicBezTo>
                    <a:pt x="5953" y="1263"/>
                    <a:pt x="6239" y="989"/>
                    <a:pt x="6239" y="643"/>
                  </a:cubicBezTo>
                  <a:cubicBezTo>
                    <a:pt x="6239" y="286"/>
                    <a:pt x="5953" y="1"/>
                    <a:pt x="5608"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grpSp>
        <p:nvGrpSpPr>
          <p:cNvPr id="339" name="Google Shape;9816;p66"/>
          <p:cNvGrpSpPr/>
          <p:nvPr/>
        </p:nvGrpSpPr>
        <p:grpSpPr>
          <a:xfrm>
            <a:off x="3110511" y="3163726"/>
            <a:ext cx="343269" cy="342505"/>
            <a:chOff x="1745217" y="1515471"/>
            <a:chExt cx="343269" cy="342505"/>
          </a:xfrm>
          <a:solidFill>
            <a:schemeClr val="accent1"/>
          </a:solidFill>
        </p:grpSpPr>
        <p:sp>
          <p:nvSpPr>
            <p:cNvPr id="340" name="Google Shape;9817;p66"/>
            <p:cNvSpPr/>
            <p:nvPr/>
          </p:nvSpPr>
          <p:spPr>
            <a:xfrm>
              <a:off x="1854448" y="1647096"/>
              <a:ext cx="22012" cy="21630"/>
            </a:xfrm>
            <a:custGeom>
              <a:avLst/>
              <a:rect l="l" t="t" r="r" b="b"/>
              <a:pathLst>
                <a:path w="691" h="679">
                  <a:moveTo>
                    <a:pt x="346" y="0"/>
                  </a:moveTo>
                  <a:cubicBezTo>
                    <a:pt x="155" y="0"/>
                    <a:pt x="0" y="155"/>
                    <a:pt x="0" y="345"/>
                  </a:cubicBezTo>
                  <a:cubicBezTo>
                    <a:pt x="0" y="536"/>
                    <a:pt x="155" y="679"/>
                    <a:pt x="346" y="679"/>
                  </a:cubicBezTo>
                  <a:cubicBezTo>
                    <a:pt x="536" y="679"/>
                    <a:pt x="691" y="536"/>
                    <a:pt x="691" y="345"/>
                  </a:cubicBezTo>
                  <a:cubicBezTo>
                    <a:pt x="691" y="155"/>
                    <a:pt x="536" y="0"/>
                    <a:pt x="346"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341" name="Google Shape;9818;p66"/>
            <p:cNvSpPr/>
            <p:nvPr/>
          </p:nvSpPr>
          <p:spPr>
            <a:xfrm>
              <a:off x="1906021" y="1647096"/>
              <a:ext cx="21661" cy="21630"/>
            </a:xfrm>
            <a:custGeom>
              <a:avLst/>
              <a:rect l="l" t="t" r="r" b="b"/>
              <a:pathLst>
                <a:path w="680" h="679">
                  <a:moveTo>
                    <a:pt x="334" y="0"/>
                  </a:moveTo>
                  <a:cubicBezTo>
                    <a:pt x="143" y="0"/>
                    <a:pt x="0" y="155"/>
                    <a:pt x="0" y="345"/>
                  </a:cubicBezTo>
                  <a:cubicBezTo>
                    <a:pt x="0" y="536"/>
                    <a:pt x="143" y="679"/>
                    <a:pt x="334" y="679"/>
                  </a:cubicBezTo>
                  <a:cubicBezTo>
                    <a:pt x="524" y="679"/>
                    <a:pt x="679" y="536"/>
                    <a:pt x="679" y="345"/>
                  </a:cubicBezTo>
                  <a:cubicBezTo>
                    <a:pt x="679" y="155"/>
                    <a:pt x="524" y="0"/>
                    <a:pt x="334"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342" name="Google Shape;9819;p66"/>
            <p:cNvSpPr/>
            <p:nvPr/>
          </p:nvSpPr>
          <p:spPr>
            <a:xfrm>
              <a:off x="1956830" y="1647096"/>
              <a:ext cx="22044" cy="21630"/>
            </a:xfrm>
            <a:custGeom>
              <a:avLst/>
              <a:rect l="l" t="t" r="r" b="b"/>
              <a:pathLst>
                <a:path w="692" h="679">
                  <a:moveTo>
                    <a:pt x="346" y="0"/>
                  </a:moveTo>
                  <a:cubicBezTo>
                    <a:pt x="156" y="0"/>
                    <a:pt x="1" y="155"/>
                    <a:pt x="1" y="345"/>
                  </a:cubicBezTo>
                  <a:cubicBezTo>
                    <a:pt x="1" y="536"/>
                    <a:pt x="156" y="679"/>
                    <a:pt x="346" y="679"/>
                  </a:cubicBezTo>
                  <a:cubicBezTo>
                    <a:pt x="537" y="679"/>
                    <a:pt x="691" y="536"/>
                    <a:pt x="691" y="345"/>
                  </a:cubicBezTo>
                  <a:cubicBezTo>
                    <a:pt x="691" y="155"/>
                    <a:pt x="537" y="0"/>
                    <a:pt x="346"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343" name="Google Shape;9820;p66"/>
            <p:cNvSpPr/>
            <p:nvPr/>
          </p:nvSpPr>
          <p:spPr>
            <a:xfrm>
              <a:off x="1745217" y="1515471"/>
              <a:ext cx="343269" cy="342505"/>
            </a:xfrm>
            <a:custGeom>
              <a:avLst/>
              <a:rect l="l" t="t" r="r" b="b"/>
              <a:pathLst>
                <a:path w="10776" h="10752">
                  <a:moveTo>
                    <a:pt x="5382" y="1"/>
                  </a:moveTo>
                  <a:cubicBezTo>
                    <a:pt x="3953" y="1"/>
                    <a:pt x="2608" y="453"/>
                    <a:pt x="1596" y="1286"/>
                  </a:cubicBezTo>
                  <a:cubicBezTo>
                    <a:pt x="560" y="2144"/>
                    <a:pt x="0" y="3251"/>
                    <a:pt x="0" y="4465"/>
                  </a:cubicBezTo>
                  <a:cubicBezTo>
                    <a:pt x="0" y="5513"/>
                    <a:pt x="465" y="6561"/>
                    <a:pt x="1274" y="7359"/>
                  </a:cubicBezTo>
                  <a:cubicBezTo>
                    <a:pt x="2072" y="8121"/>
                    <a:pt x="3120" y="8645"/>
                    <a:pt x="4298" y="8835"/>
                  </a:cubicBezTo>
                  <a:cubicBezTo>
                    <a:pt x="4310" y="9442"/>
                    <a:pt x="4108" y="10014"/>
                    <a:pt x="3703" y="10478"/>
                  </a:cubicBezTo>
                  <a:cubicBezTo>
                    <a:pt x="3655" y="10514"/>
                    <a:pt x="3644" y="10597"/>
                    <a:pt x="3679" y="10657"/>
                  </a:cubicBezTo>
                  <a:cubicBezTo>
                    <a:pt x="3703" y="10704"/>
                    <a:pt x="3763" y="10752"/>
                    <a:pt x="3834" y="10752"/>
                  </a:cubicBezTo>
                  <a:cubicBezTo>
                    <a:pt x="5025" y="10752"/>
                    <a:pt x="6084" y="9966"/>
                    <a:pt x="6442" y="8835"/>
                  </a:cubicBezTo>
                  <a:cubicBezTo>
                    <a:pt x="7406" y="8668"/>
                    <a:pt x="8287" y="8299"/>
                    <a:pt x="9013" y="7752"/>
                  </a:cubicBezTo>
                  <a:cubicBezTo>
                    <a:pt x="9097" y="7692"/>
                    <a:pt x="9109" y="7585"/>
                    <a:pt x="9049" y="7513"/>
                  </a:cubicBezTo>
                  <a:cubicBezTo>
                    <a:pt x="9014" y="7465"/>
                    <a:pt x="8963" y="7441"/>
                    <a:pt x="8913" y="7441"/>
                  </a:cubicBezTo>
                  <a:cubicBezTo>
                    <a:pt x="8877" y="7441"/>
                    <a:pt x="8841" y="7453"/>
                    <a:pt x="8811" y="7478"/>
                  </a:cubicBezTo>
                  <a:cubicBezTo>
                    <a:pt x="8096" y="8014"/>
                    <a:pt x="7215" y="8371"/>
                    <a:pt x="6275" y="8502"/>
                  </a:cubicBezTo>
                  <a:cubicBezTo>
                    <a:pt x="6203" y="8525"/>
                    <a:pt x="6156" y="8561"/>
                    <a:pt x="6132" y="8621"/>
                  </a:cubicBezTo>
                  <a:cubicBezTo>
                    <a:pt x="5894" y="9549"/>
                    <a:pt x="5120" y="10216"/>
                    <a:pt x="4215" y="10371"/>
                  </a:cubicBezTo>
                  <a:cubicBezTo>
                    <a:pt x="4537" y="9859"/>
                    <a:pt x="4703" y="9264"/>
                    <a:pt x="4644" y="8656"/>
                  </a:cubicBezTo>
                  <a:cubicBezTo>
                    <a:pt x="4644" y="8585"/>
                    <a:pt x="4572" y="8502"/>
                    <a:pt x="4489" y="8490"/>
                  </a:cubicBezTo>
                  <a:cubicBezTo>
                    <a:pt x="2084" y="8144"/>
                    <a:pt x="346" y="6442"/>
                    <a:pt x="346" y="4430"/>
                  </a:cubicBezTo>
                  <a:cubicBezTo>
                    <a:pt x="346" y="2156"/>
                    <a:pt x="2608" y="310"/>
                    <a:pt x="5382" y="310"/>
                  </a:cubicBezTo>
                  <a:cubicBezTo>
                    <a:pt x="8168" y="310"/>
                    <a:pt x="10430" y="2156"/>
                    <a:pt x="10430" y="4430"/>
                  </a:cubicBezTo>
                  <a:cubicBezTo>
                    <a:pt x="10430" y="5370"/>
                    <a:pt x="10025" y="6287"/>
                    <a:pt x="9311" y="7013"/>
                  </a:cubicBezTo>
                  <a:cubicBezTo>
                    <a:pt x="9251" y="7097"/>
                    <a:pt x="9251" y="7192"/>
                    <a:pt x="9311" y="7252"/>
                  </a:cubicBezTo>
                  <a:cubicBezTo>
                    <a:pt x="9353" y="7281"/>
                    <a:pt x="9397" y="7296"/>
                    <a:pt x="9439" y="7296"/>
                  </a:cubicBezTo>
                  <a:cubicBezTo>
                    <a:pt x="9481" y="7296"/>
                    <a:pt x="9519" y="7281"/>
                    <a:pt x="9549" y="7252"/>
                  </a:cubicBezTo>
                  <a:cubicBezTo>
                    <a:pt x="10347" y="6466"/>
                    <a:pt x="10775" y="5454"/>
                    <a:pt x="10775" y="4430"/>
                  </a:cubicBezTo>
                  <a:cubicBezTo>
                    <a:pt x="10775" y="3263"/>
                    <a:pt x="10204" y="2144"/>
                    <a:pt x="9180" y="1286"/>
                  </a:cubicBezTo>
                  <a:cubicBezTo>
                    <a:pt x="8168" y="453"/>
                    <a:pt x="6811" y="1"/>
                    <a:pt x="5382"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grpSp>
        <p:nvGrpSpPr>
          <p:cNvPr id="344" name="Google Shape;9822;p66"/>
          <p:cNvGrpSpPr/>
          <p:nvPr/>
        </p:nvGrpSpPr>
        <p:grpSpPr>
          <a:xfrm>
            <a:off x="4407997" y="3177392"/>
            <a:ext cx="411535" cy="315587"/>
            <a:chOff x="3042703" y="1529137"/>
            <a:chExt cx="411535" cy="315587"/>
          </a:xfrm>
          <a:solidFill>
            <a:schemeClr val="accent1"/>
          </a:solidFill>
        </p:grpSpPr>
        <p:sp>
          <p:nvSpPr>
            <p:cNvPr id="345" name="Google Shape;9823;p66"/>
            <p:cNvSpPr/>
            <p:nvPr/>
          </p:nvSpPr>
          <p:spPr>
            <a:xfrm>
              <a:off x="3042703" y="1529137"/>
              <a:ext cx="411535" cy="315587"/>
            </a:xfrm>
            <a:custGeom>
              <a:avLst/>
              <a:rect l="l" t="t" r="r" b="b"/>
              <a:pathLst>
                <a:path w="12919" h="9907">
                  <a:moveTo>
                    <a:pt x="191" y="0"/>
                  </a:moveTo>
                  <a:cubicBezTo>
                    <a:pt x="84" y="0"/>
                    <a:pt x="1" y="84"/>
                    <a:pt x="1" y="191"/>
                  </a:cubicBezTo>
                  <a:lnTo>
                    <a:pt x="1" y="9716"/>
                  </a:lnTo>
                  <a:cubicBezTo>
                    <a:pt x="1" y="9823"/>
                    <a:pt x="96" y="9906"/>
                    <a:pt x="191" y="9906"/>
                  </a:cubicBezTo>
                  <a:lnTo>
                    <a:pt x="2394" y="9906"/>
                  </a:lnTo>
                  <a:cubicBezTo>
                    <a:pt x="2501" y="9906"/>
                    <a:pt x="2584" y="9823"/>
                    <a:pt x="2584" y="9716"/>
                  </a:cubicBezTo>
                  <a:cubicBezTo>
                    <a:pt x="2584" y="9609"/>
                    <a:pt x="2501" y="9525"/>
                    <a:pt x="2394" y="9525"/>
                  </a:cubicBezTo>
                  <a:lnTo>
                    <a:pt x="382" y="9525"/>
                  </a:lnTo>
                  <a:lnTo>
                    <a:pt x="382" y="7989"/>
                  </a:lnTo>
                  <a:lnTo>
                    <a:pt x="8287" y="7989"/>
                  </a:lnTo>
                  <a:cubicBezTo>
                    <a:pt x="8394" y="7989"/>
                    <a:pt x="8478" y="7894"/>
                    <a:pt x="8478" y="7799"/>
                  </a:cubicBezTo>
                  <a:cubicBezTo>
                    <a:pt x="8478" y="7692"/>
                    <a:pt x="8394" y="7596"/>
                    <a:pt x="8287" y="7596"/>
                  </a:cubicBezTo>
                  <a:lnTo>
                    <a:pt x="382" y="7596"/>
                  </a:lnTo>
                  <a:lnTo>
                    <a:pt x="382" y="2167"/>
                  </a:lnTo>
                  <a:lnTo>
                    <a:pt x="12550" y="2167"/>
                  </a:lnTo>
                  <a:lnTo>
                    <a:pt x="12550" y="7596"/>
                  </a:lnTo>
                  <a:lnTo>
                    <a:pt x="9287" y="7596"/>
                  </a:lnTo>
                  <a:cubicBezTo>
                    <a:pt x="9180" y="7596"/>
                    <a:pt x="9097" y="7692"/>
                    <a:pt x="9097" y="7799"/>
                  </a:cubicBezTo>
                  <a:cubicBezTo>
                    <a:pt x="9097" y="7894"/>
                    <a:pt x="9180" y="7989"/>
                    <a:pt x="9287" y="7989"/>
                  </a:cubicBezTo>
                  <a:lnTo>
                    <a:pt x="12538" y="7989"/>
                  </a:lnTo>
                  <a:lnTo>
                    <a:pt x="12538" y="9525"/>
                  </a:lnTo>
                  <a:lnTo>
                    <a:pt x="3251" y="9525"/>
                  </a:lnTo>
                  <a:cubicBezTo>
                    <a:pt x="3144" y="9525"/>
                    <a:pt x="3049" y="9609"/>
                    <a:pt x="3049" y="9716"/>
                  </a:cubicBezTo>
                  <a:cubicBezTo>
                    <a:pt x="3049" y="9823"/>
                    <a:pt x="3144" y="9906"/>
                    <a:pt x="3251" y="9906"/>
                  </a:cubicBezTo>
                  <a:lnTo>
                    <a:pt x="12728" y="9906"/>
                  </a:lnTo>
                  <a:cubicBezTo>
                    <a:pt x="12835" y="9906"/>
                    <a:pt x="12919" y="9823"/>
                    <a:pt x="12919" y="9716"/>
                  </a:cubicBezTo>
                  <a:lnTo>
                    <a:pt x="12919" y="191"/>
                  </a:lnTo>
                  <a:cubicBezTo>
                    <a:pt x="12907" y="84"/>
                    <a:pt x="12835" y="0"/>
                    <a:pt x="12728" y="0"/>
                  </a:cubicBezTo>
                  <a:lnTo>
                    <a:pt x="6859" y="0"/>
                  </a:lnTo>
                  <a:cubicBezTo>
                    <a:pt x="6763" y="0"/>
                    <a:pt x="6668" y="84"/>
                    <a:pt x="6668" y="191"/>
                  </a:cubicBezTo>
                  <a:cubicBezTo>
                    <a:pt x="6668" y="298"/>
                    <a:pt x="6763" y="381"/>
                    <a:pt x="6859" y="381"/>
                  </a:cubicBezTo>
                  <a:lnTo>
                    <a:pt x="12538" y="381"/>
                  </a:lnTo>
                  <a:lnTo>
                    <a:pt x="12538" y="1810"/>
                  </a:lnTo>
                  <a:lnTo>
                    <a:pt x="370" y="1810"/>
                  </a:lnTo>
                  <a:lnTo>
                    <a:pt x="370" y="381"/>
                  </a:lnTo>
                  <a:lnTo>
                    <a:pt x="6001" y="381"/>
                  </a:lnTo>
                  <a:cubicBezTo>
                    <a:pt x="6108" y="381"/>
                    <a:pt x="6192" y="298"/>
                    <a:pt x="6192" y="191"/>
                  </a:cubicBezTo>
                  <a:cubicBezTo>
                    <a:pt x="6192" y="84"/>
                    <a:pt x="6097" y="0"/>
                    <a:pt x="6001" y="0"/>
                  </a:cubicBezTo>
                  <a:lnTo>
                    <a:pt x="191" y="0"/>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346" name="Google Shape;9824;p66"/>
            <p:cNvSpPr/>
            <p:nvPr/>
          </p:nvSpPr>
          <p:spPr>
            <a:xfrm>
              <a:off x="3077967" y="1557965"/>
              <a:ext cx="12169" cy="12551"/>
            </a:xfrm>
            <a:custGeom>
              <a:avLst/>
              <a:rect l="l" t="t" r="r" b="b"/>
              <a:pathLst>
                <a:path w="382" h="394">
                  <a:moveTo>
                    <a:pt x="191" y="0"/>
                  </a:moveTo>
                  <a:cubicBezTo>
                    <a:pt x="84" y="0"/>
                    <a:pt x="1" y="95"/>
                    <a:pt x="1" y="191"/>
                  </a:cubicBezTo>
                  <a:cubicBezTo>
                    <a:pt x="1" y="298"/>
                    <a:pt x="84" y="393"/>
                    <a:pt x="191" y="393"/>
                  </a:cubicBezTo>
                  <a:cubicBezTo>
                    <a:pt x="298" y="393"/>
                    <a:pt x="382" y="298"/>
                    <a:pt x="382" y="191"/>
                  </a:cubicBezTo>
                  <a:cubicBezTo>
                    <a:pt x="382" y="95"/>
                    <a:pt x="298" y="0"/>
                    <a:pt x="191"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347" name="Google Shape;9825;p66"/>
            <p:cNvSpPr/>
            <p:nvPr/>
          </p:nvSpPr>
          <p:spPr>
            <a:xfrm>
              <a:off x="3099978" y="1557965"/>
              <a:ext cx="12551" cy="12551"/>
            </a:xfrm>
            <a:custGeom>
              <a:avLst/>
              <a:rect l="l" t="t" r="r" b="b"/>
              <a:pathLst>
                <a:path w="394" h="394">
                  <a:moveTo>
                    <a:pt x="203" y="0"/>
                  </a:moveTo>
                  <a:cubicBezTo>
                    <a:pt x="96" y="0"/>
                    <a:pt x="0" y="95"/>
                    <a:pt x="0" y="191"/>
                  </a:cubicBezTo>
                  <a:cubicBezTo>
                    <a:pt x="0" y="298"/>
                    <a:pt x="96" y="393"/>
                    <a:pt x="203" y="393"/>
                  </a:cubicBezTo>
                  <a:cubicBezTo>
                    <a:pt x="298" y="393"/>
                    <a:pt x="393" y="298"/>
                    <a:pt x="393" y="191"/>
                  </a:cubicBezTo>
                  <a:cubicBezTo>
                    <a:pt x="393" y="95"/>
                    <a:pt x="298" y="0"/>
                    <a:pt x="203"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348" name="Google Shape;9826;p66"/>
            <p:cNvSpPr/>
            <p:nvPr/>
          </p:nvSpPr>
          <p:spPr>
            <a:xfrm>
              <a:off x="3122341" y="1557965"/>
              <a:ext cx="12551" cy="12551"/>
            </a:xfrm>
            <a:custGeom>
              <a:avLst/>
              <a:rect l="l" t="t" r="r" b="b"/>
              <a:pathLst>
                <a:path w="394" h="394">
                  <a:moveTo>
                    <a:pt x="191" y="0"/>
                  </a:moveTo>
                  <a:cubicBezTo>
                    <a:pt x="96" y="0"/>
                    <a:pt x="1" y="95"/>
                    <a:pt x="1" y="191"/>
                  </a:cubicBezTo>
                  <a:cubicBezTo>
                    <a:pt x="1" y="298"/>
                    <a:pt x="96" y="393"/>
                    <a:pt x="191" y="393"/>
                  </a:cubicBezTo>
                  <a:cubicBezTo>
                    <a:pt x="298" y="393"/>
                    <a:pt x="394" y="298"/>
                    <a:pt x="394" y="191"/>
                  </a:cubicBezTo>
                  <a:cubicBezTo>
                    <a:pt x="394" y="95"/>
                    <a:pt x="298" y="0"/>
                    <a:pt x="191"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349" name="Google Shape;9827;p66"/>
            <p:cNvSpPr/>
            <p:nvPr/>
          </p:nvSpPr>
          <p:spPr>
            <a:xfrm>
              <a:off x="3342331" y="1557965"/>
              <a:ext cx="79669" cy="12551"/>
            </a:xfrm>
            <a:custGeom>
              <a:avLst/>
              <a:rect l="l" t="t" r="r" b="b"/>
              <a:pathLst>
                <a:path w="2501" h="394">
                  <a:moveTo>
                    <a:pt x="191" y="0"/>
                  </a:moveTo>
                  <a:cubicBezTo>
                    <a:pt x="84" y="0"/>
                    <a:pt x="0" y="95"/>
                    <a:pt x="0" y="191"/>
                  </a:cubicBezTo>
                  <a:cubicBezTo>
                    <a:pt x="0" y="298"/>
                    <a:pt x="96" y="393"/>
                    <a:pt x="191" y="393"/>
                  </a:cubicBezTo>
                  <a:lnTo>
                    <a:pt x="2310" y="393"/>
                  </a:lnTo>
                  <a:cubicBezTo>
                    <a:pt x="2417" y="393"/>
                    <a:pt x="2501" y="298"/>
                    <a:pt x="2501" y="191"/>
                  </a:cubicBezTo>
                  <a:cubicBezTo>
                    <a:pt x="2501" y="95"/>
                    <a:pt x="2417" y="0"/>
                    <a:pt x="2310" y="0"/>
                  </a:cubicBezTo>
                  <a:lnTo>
                    <a:pt x="191" y="0"/>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350" name="Google Shape;9828;p66"/>
            <p:cNvSpPr/>
            <p:nvPr/>
          </p:nvSpPr>
          <p:spPr>
            <a:xfrm>
              <a:off x="3306303" y="1557965"/>
              <a:ext cx="26949" cy="12551"/>
            </a:xfrm>
            <a:custGeom>
              <a:avLst/>
              <a:rect l="l" t="t" r="r" b="b"/>
              <a:pathLst>
                <a:path w="846" h="394">
                  <a:moveTo>
                    <a:pt x="191" y="0"/>
                  </a:moveTo>
                  <a:cubicBezTo>
                    <a:pt x="96" y="0"/>
                    <a:pt x="0" y="95"/>
                    <a:pt x="0" y="191"/>
                  </a:cubicBezTo>
                  <a:cubicBezTo>
                    <a:pt x="0" y="298"/>
                    <a:pt x="96" y="393"/>
                    <a:pt x="191" y="393"/>
                  </a:cubicBezTo>
                  <a:lnTo>
                    <a:pt x="655" y="393"/>
                  </a:lnTo>
                  <a:cubicBezTo>
                    <a:pt x="762" y="393"/>
                    <a:pt x="846" y="298"/>
                    <a:pt x="846" y="191"/>
                  </a:cubicBezTo>
                  <a:cubicBezTo>
                    <a:pt x="846" y="95"/>
                    <a:pt x="762" y="0"/>
                    <a:pt x="655" y="0"/>
                  </a:cubicBezTo>
                  <a:lnTo>
                    <a:pt x="191" y="0"/>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351" name="Google Shape;9829;p66"/>
            <p:cNvSpPr/>
            <p:nvPr/>
          </p:nvSpPr>
          <p:spPr>
            <a:xfrm>
              <a:off x="3165217" y="1622822"/>
              <a:ext cx="166888" cy="121750"/>
            </a:xfrm>
            <a:custGeom>
              <a:avLst/>
              <a:rect l="l" t="t" r="r" b="b"/>
              <a:pathLst>
                <a:path w="5239" h="3822">
                  <a:moveTo>
                    <a:pt x="4048" y="381"/>
                  </a:moveTo>
                  <a:cubicBezTo>
                    <a:pt x="4489" y="381"/>
                    <a:pt x="4846" y="738"/>
                    <a:pt x="4846" y="1179"/>
                  </a:cubicBezTo>
                  <a:lnTo>
                    <a:pt x="4846" y="2655"/>
                  </a:lnTo>
                  <a:cubicBezTo>
                    <a:pt x="4846" y="3096"/>
                    <a:pt x="4489" y="3453"/>
                    <a:pt x="4048" y="3453"/>
                  </a:cubicBezTo>
                  <a:lnTo>
                    <a:pt x="1155" y="3453"/>
                  </a:lnTo>
                  <a:cubicBezTo>
                    <a:pt x="715" y="3453"/>
                    <a:pt x="357" y="3096"/>
                    <a:pt x="357" y="2655"/>
                  </a:cubicBezTo>
                  <a:lnTo>
                    <a:pt x="357" y="1179"/>
                  </a:lnTo>
                  <a:cubicBezTo>
                    <a:pt x="357" y="738"/>
                    <a:pt x="715" y="381"/>
                    <a:pt x="1155" y="381"/>
                  </a:cubicBezTo>
                  <a:lnTo>
                    <a:pt x="4048" y="381"/>
                  </a:lnTo>
                  <a:close/>
                  <a:moveTo>
                    <a:pt x="1167" y="0"/>
                  </a:moveTo>
                  <a:cubicBezTo>
                    <a:pt x="512" y="0"/>
                    <a:pt x="0" y="536"/>
                    <a:pt x="0" y="1179"/>
                  </a:cubicBezTo>
                  <a:lnTo>
                    <a:pt x="0" y="2655"/>
                  </a:lnTo>
                  <a:cubicBezTo>
                    <a:pt x="0" y="3310"/>
                    <a:pt x="536" y="3822"/>
                    <a:pt x="1167" y="3822"/>
                  </a:cubicBezTo>
                  <a:lnTo>
                    <a:pt x="4060" y="3822"/>
                  </a:lnTo>
                  <a:cubicBezTo>
                    <a:pt x="4715" y="3822"/>
                    <a:pt x="5239" y="3286"/>
                    <a:pt x="5239" y="2655"/>
                  </a:cubicBezTo>
                  <a:lnTo>
                    <a:pt x="5239" y="1179"/>
                  </a:lnTo>
                  <a:cubicBezTo>
                    <a:pt x="5239" y="524"/>
                    <a:pt x="4703" y="0"/>
                    <a:pt x="4060" y="0"/>
                  </a:cubicBezTo>
                  <a:lnTo>
                    <a:pt x="1167" y="0"/>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352" name="Google Shape;9830;p66"/>
            <p:cNvSpPr/>
            <p:nvPr/>
          </p:nvSpPr>
          <p:spPr>
            <a:xfrm>
              <a:off x="3222843" y="1657226"/>
              <a:ext cx="54281" cy="53612"/>
            </a:xfrm>
            <a:custGeom>
              <a:avLst/>
              <a:rect l="l" t="t" r="r" b="b"/>
              <a:pathLst>
                <a:path w="1704" h="1683">
                  <a:moveTo>
                    <a:pt x="394" y="396"/>
                  </a:moveTo>
                  <a:lnTo>
                    <a:pt x="1287" y="849"/>
                  </a:lnTo>
                  <a:lnTo>
                    <a:pt x="394" y="1278"/>
                  </a:lnTo>
                  <a:lnTo>
                    <a:pt x="394" y="396"/>
                  </a:lnTo>
                  <a:close/>
                  <a:moveTo>
                    <a:pt x="358" y="0"/>
                  </a:moveTo>
                  <a:cubicBezTo>
                    <a:pt x="293" y="0"/>
                    <a:pt x="227" y="18"/>
                    <a:pt x="168" y="51"/>
                  </a:cubicBezTo>
                  <a:cubicBezTo>
                    <a:pt x="61" y="111"/>
                    <a:pt x="1" y="230"/>
                    <a:pt x="1" y="349"/>
                  </a:cubicBezTo>
                  <a:lnTo>
                    <a:pt x="1" y="1325"/>
                  </a:lnTo>
                  <a:cubicBezTo>
                    <a:pt x="1" y="1444"/>
                    <a:pt x="61" y="1563"/>
                    <a:pt x="168" y="1623"/>
                  </a:cubicBezTo>
                  <a:cubicBezTo>
                    <a:pt x="227" y="1647"/>
                    <a:pt x="287" y="1682"/>
                    <a:pt x="358" y="1682"/>
                  </a:cubicBezTo>
                  <a:cubicBezTo>
                    <a:pt x="418" y="1682"/>
                    <a:pt x="465" y="1659"/>
                    <a:pt x="513" y="1647"/>
                  </a:cubicBezTo>
                  <a:lnTo>
                    <a:pt x="1489" y="1170"/>
                  </a:lnTo>
                  <a:cubicBezTo>
                    <a:pt x="1608" y="1111"/>
                    <a:pt x="1680" y="992"/>
                    <a:pt x="1680" y="861"/>
                  </a:cubicBezTo>
                  <a:cubicBezTo>
                    <a:pt x="1704" y="706"/>
                    <a:pt x="1620" y="575"/>
                    <a:pt x="1489" y="516"/>
                  </a:cubicBezTo>
                  <a:lnTo>
                    <a:pt x="513" y="39"/>
                  </a:lnTo>
                  <a:cubicBezTo>
                    <a:pt x="465" y="12"/>
                    <a:pt x="412" y="0"/>
                    <a:pt x="358"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353" name="Google Shape;9831;p66"/>
            <p:cNvSpPr/>
            <p:nvPr/>
          </p:nvSpPr>
          <p:spPr>
            <a:xfrm>
              <a:off x="3087459" y="1800700"/>
              <a:ext cx="160454" cy="12519"/>
            </a:xfrm>
            <a:custGeom>
              <a:avLst/>
              <a:rect l="l" t="t" r="r" b="b"/>
              <a:pathLst>
                <a:path w="5037" h="393">
                  <a:moveTo>
                    <a:pt x="191" y="0"/>
                  </a:moveTo>
                  <a:cubicBezTo>
                    <a:pt x="84" y="0"/>
                    <a:pt x="0" y="95"/>
                    <a:pt x="0" y="191"/>
                  </a:cubicBezTo>
                  <a:cubicBezTo>
                    <a:pt x="0" y="298"/>
                    <a:pt x="84" y="393"/>
                    <a:pt x="191" y="393"/>
                  </a:cubicBezTo>
                  <a:lnTo>
                    <a:pt x="4846" y="393"/>
                  </a:lnTo>
                  <a:cubicBezTo>
                    <a:pt x="4953" y="393"/>
                    <a:pt x="5037" y="298"/>
                    <a:pt x="5037" y="191"/>
                  </a:cubicBezTo>
                  <a:cubicBezTo>
                    <a:pt x="5037" y="95"/>
                    <a:pt x="4953" y="0"/>
                    <a:pt x="4846" y="0"/>
                  </a:cubicBezTo>
                  <a:lnTo>
                    <a:pt x="191" y="0"/>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354" name="Google Shape;9832;p66"/>
            <p:cNvSpPr/>
            <p:nvPr/>
          </p:nvSpPr>
          <p:spPr>
            <a:xfrm>
              <a:off x="3368866" y="1800318"/>
              <a:ext cx="43673" cy="12169"/>
            </a:xfrm>
            <a:custGeom>
              <a:avLst/>
              <a:rect l="l" t="t" r="r" b="b"/>
              <a:pathLst>
                <a:path w="1371" h="382">
                  <a:moveTo>
                    <a:pt x="191" y="0"/>
                  </a:moveTo>
                  <a:cubicBezTo>
                    <a:pt x="84" y="0"/>
                    <a:pt x="1" y="84"/>
                    <a:pt x="1" y="191"/>
                  </a:cubicBezTo>
                  <a:cubicBezTo>
                    <a:pt x="1" y="298"/>
                    <a:pt x="96" y="381"/>
                    <a:pt x="191" y="381"/>
                  </a:cubicBezTo>
                  <a:lnTo>
                    <a:pt x="1180" y="381"/>
                  </a:lnTo>
                  <a:cubicBezTo>
                    <a:pt x="1287" y="381"/>
                    <a:pt x="1370" y="298"/>
                    <a:pt x="1370" y="191"/>
                  </a:cubicBezTo>
                  <a:cubicBezTo>
                    <a:pt x="1370" y="84"/>
                    <a:pt x="1287" y="0"/>
                    <a:pt x="1180" y="0"/>
                  </a:cubicBezTo>
                  <a:lnTo>
                    <a:pt x="191" y="0"/>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grpSp>
        <p:nvGrpSpPr>
          <p:cNvPr id="355" name="Google Shape;9833;p66"/>
          <p:cNvGrpSpPr/>
          <p:nvPr/>
        </p:nvGrpSpPr>
        <p:grpSpPr>
          <a:xfrm>
            <a:off x="3994583" y="3192937"/>
            <a:ext cx="350501" cy="284497"/>
            <a:chOff x="2629289" y="1544682"/>
            <a:chExt cx="350501" cy="284497"/>
          </a:xfrm>
          <a:solidFill>
            <a:schemeClr val="accent1"/>
          </a:solidFill>
        </p:grpSpPr>
        <p:sp>
          <p:nvSpPr>
            <p:cNvPr id="356" name="Google Shape;9834;p66"/>
            <p:cNvSpPr/>
            <p:nvPr/>
          </p:nvSpPr>
          <p:spPr>
            <a:xfrm>
              <a:off x="2835614" y="1818507"/>
              <a:ext cx="10289" cy="10671"/>
            </a:xfrm>
            <a:custGeom>
              <a:avLst/>
              <a:rect l="l" t="t" r="r" b="b"/>
              <a:pathLst>
                <a:path w="323" h="335">
                  <a:moveTo>
                    <a:pt x="167" y="1"/>
                  </a:moveTo>
                  <a:cubicBezTo>
                    <a:pt x="72" y="1"/>
                    <a:pt x="1" y="84"/>
                    <a:pt x="1" y="167"/>
                  </a:cubicBezTo>
                  <a:cubicBezTo>
                    <a:pt x="1" y="263"/>
                    <a:pt x="72" y="334"/>
                    <a:pt x="167" y="334"/>
                  </a:cubicBezTo>
                  <a:cubicBezTo>
                    <a:pt x="251" y="334"/>
                    <a:pt x="322" y="263"/>
                    <a:pt x="322" y="167"/>
                  </a:cubicBezTo>
                  <a:cubicBezTo>
                    <a:pt x="322" y="84"/>
                    <a:pt x="251" y="1"/>
                    <a:pt x="167"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357" name="Google Shape;9835;p66"/>
            <p:cNvSpPr/>
            <p:nvPr/>
          </p:nvSpPr>
          <p:spPr>
            <a:xfrm>
              <a:off x="2629289" y="1544682"/>
              <a:ext cx="318614" cy="284497"/>
            </a:xfrm>
            <a:custGeom>
              <a:avLst/>
              <a:rect l="l" t="t" r="r" b="b"/>
              <a:pathLst>
                <a:path w="10002" h="8931">
                  <a:moveTo>
                    <a:pt x="6978" y="334"/>
                  </a:moveTo>
                  <a:cubicBezTo>
                    <a:pt x="7049" y="334"/>
                    <a:pt x="7109" y="358"/>
                    <a:pt x="7168" y="405"/>
                  </a:cubicBezTo>
                  <a:cubicBezTo>
                    <a:pt x="7228" y="453"/>
                    <a:pt x="8085" y="1310"/>
                    <a:pt x="8764" y="2001"/>
                  </a:cubicBezTo>
                  <a:cubicBezTo>
                    <a:pt x="9216" y="2441"/>
                    <a:pt x="9597" y="2810"/>
                    <a:pt x="9621" y="2846"/>
                  </a:cubicBezTo>
                  <a:cubicBezTo>
                    <a:pt x="9657" y="2894"/>
                    <a:pt x="9692" y="2965"/>
                    <a:pt x="9692" y="3036"/>
                  </a:cubicBezTo>
                  <a:cubicBezTo>
                    <a:pt x="9692" y="3108"/>
                    <a:pt x="9657" y="3167"/>
                    <a:pt x="9621" y="3227"/>
                  </a:cubicBezTo>
                  <a:lnTo>
                    <a:pt x="6549" y="6299"/>
                  </a:lnTo>
                  <a:lnTo>
                    <a:pt x="3727" y="3489"/>
                  </a:lnTo>
                  <a:lnTo>
                    <a:pt x="6787" y="405"/>
                  </a:lnTo>
                  <a:cubicBezTo>
                    <a:pt x="6835" y="358"/>
                    <a:pt x="6906" y="334"/>
                    <a:pt x="6978" y="334"/>
                  </a:cubicBezTo>
                  <a:close/>
                  <a:moveTo>
                    <a:pt x="6978" y="0"/>
                  </a:moveTo>
                  <a:cubicBezTo>
                    <a:pt x="6906" y="0"/>
                    <a:pt x="6835" y="12"/>
                    <a:pt x="6752" y="48"/>
                  </a:cubicBezTo>
                  <a:cubicBezTo>
                    <a:pt x="6680" y="72"/>
                    <a:pt x="6621" y="119"/>
                    <a:pt x="6561" y="179"/>
                  </a:cubicBezTo>
                  <a:lnTo>
                    <a:pt x="3382" y="3358"/>
                  </a:lnTo>
                  <a:lnTo>
                    <a:pt x="179" y="6561"/>
                  </a:lnTo>
                  <a:cubicBezTo>
                    <a:pt x="120" y="6620"/>
                    <a:pt x="72" y="6680"/>
                    <a:pt x="48" y="6751"/>
                  </a:cubicBezTo>
                  <a:cubicBezTo>
                    <a:pt x="13" y="6835"/>
                    <a:pt x="1" y="6906"/>
                    <a:pt x="1" y="6977"/>
                  </a:cubicBezTo>
                  <a:cubicBezTo>
                    <a:pt x="1" y="7049"/>
                    <a:pt x="13" y="7132"/>
                    <a:pt x="48" y="7204"/>
                  </a:cubicBezTo>
                  <a:cubicBezTo>
                    <a:pt x="72" y="7275"/>
                    <a:pt x="120" y="7335"/>
                    <a:pt x="179" y="7394"/>
                  </a:cubicBezTo>
                  <a:lnTo>
                    <a:pt x="1477" y="8692"/>
                  </a:lnTo>
                  <a:cubicBezTo>
                    <a:pt x="1549" y="8763"/>
                    <a:pt x="1644" y="8823"/>
                    <a:pt x="1739" y="8871"/>
                  </a:cubicBezTo>
                  <a:cubicBezTo>
                    <a:pt x="1846" y="8918"/>
                    <a:pt x="1953" y="8930"/>
                    <a:pt x="2049" y="8930"/>
                  </a:cubicBezTo>
                  <a:lnTo>
                    <a:pt x="6013" y="8930"/>
                  </a:lnTo>
                  <a:cubicBezTo>
                    <a:pt x="6109" y="8930"/>
                    <a:pt x="6180" y="8859"/>
                    <a:pt x="6180" y="8763"/>
                  </a:cubicBezTo>
                  <a:cubicBezTo>
                    <a:pt x="6180" y="8680"/>
                    <a:pt x="6073" y="8597"/>
                    <a:pt x="6001" y="8597"/>
                  </a:cubicBezTo>
                  <a:lnTo>
                    <a:pt x="2025" y="8597"/>
                  </a:lnTo>
                  <a:cubicBezTo>
                    <a:pt x="1894" y="8597"/>
                    <a:pt x="1775" y="8561"/>
                    <a:pt x="1679" y="8454"/>
                  </a:cubicBezTo>
                  <a:lnTo>
                    <a:pt x="394" y="7156"/>
                  </a:lnTo>
                  <a:cubicBezTo>
                    <a:pt x="346" y="7108"/>
                    <a:pt x="310" y="7037"/>
                    <a:pt x="310" y="6966"/>
                  </a:cubicBezTo>
                  <a:cubicBezTo>
                    <a:pt x="310" y="6894"/>
                    <a:pt x="346" y="6835"/>
                    <a:pt x="394" y="6775"/>
                  </a:cubicBezTo>
                  <a:lnTo>
                    <a:pt x="3477" y="3679"/>
                  </a:lnTo>
                  <a:lnTo>
                    <a:pt x="6299" y="6489"/>
                  </a:lnTo>
                  <a:lnTo>
                    <a:pt x="4787" y="7989"/>
                  </a:lnTo>
                  <a:cubicBezTo>
                    <a:pt x="4763" y="8025"/>
                    <a:pt x="4751" y="8061"/>
                    <a:pt x="4751" y="8109"/>
                  </a:cubicBezTo>
                  <a:cubicBezTo>
                    <a:pt x="4751" y="8156"/>
                    <a:pt x="4763" y="8204"/>
                    <a:pt x="4787" y="8228"/>
                  </a:cubicBezTo>
                  <a:cubicBezTo>
                    <a:pt x="4823" y="8263"/>
                    <a:pt x="4870" y="8275"/>
                    <a:pt x="4906" y="8275"/>
                  </a:cubicBezTo>
                  <a:cubicBezTo>
                    <a:pt x="4954" y="8275"/>
                    <a:pt x="5001" y="8263"/>
                    <a:pt x="5025" y="8228"/>
                  </a:cubicBezTo>
                  <a:lnTo>
                    <a:pt x="9823" y="3441"/>
                  </a:lnTo>
                  <a:cubicBezTo>
                    <a:pt x="9883" y="3382"/>
                    <a:pt x="9931" y="3322"/>
                    <a:pt x="9954" y="3239"/>
                  </a:cubicBezTo>
                  <a:cubicBezTo>
                    <a:pt x="9990" y="3167"/>
                    <a:pt x="10002" y="3096"/>
                    <a:pt x="10002" y="3025"/>
                  </a:cubicBezTo>
                  <a:cubicBezTo>
                    <a:pt x="10002" y="2941"/>
                    <a:pt x="9990" y="2870"/>
                    <a:pt x="9954" y="2798"/>
                  </a:cubicBezTo>
                  <a:cubicBezTo>
                    <a:pt x="9931" y="2727"/>
                    <a:pt x="9883" y="2667"/>
                    <a:pt x="9823" y="2608"/>
                  </a:cubicBezTo>
                  <a:lnTo>
                    <a:pt x="8156" y="941"/>
                  </a:lnTo>
                  <a:lnTo>
                    <a:pt x="7394" y="179"/>
                  </a:lnTo>
                  <a:cubicBezTo>
                    <a:pt x="7335" y="119"/>
                    <a:pt x="7275" y="72"/>
                    <a:pt x="7204" y="48"/>
                  </a:cubicBezTo>
                  <a:cubicBezTo>
                    <a:pt x="7133" y="12"/>
                    <a:pt x="7049" y="0"/>
                    <a:pt x="6978"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358" name="Google Shape;9836;p66"/>
            <p:cNvSpPr/>
            <p:nvPr/>
          </p:nvSpPr>
          <p:spPr>
            <a:xfrm>
              <a:off x="2876962" y="1818507"/>
              <a:ext cx="30740" cy="10671"/>
            </a:xfrm>
            <a:custGeom>
              <a:avLst/>
              <a:rect l="l" t="t" r="r" b="b"/>
              <a:pathLst>
                <a:path w="965" h="335">
                  <a:moveTo>
                    <a:pt x="155" y="1"/>
                  </a:moveTo>
                  <a:cubicBezTo>
                    <a:pt x="72" y="1"/>
                    <a:pt x="0" y="84"/>
                    <a:pt x="0" y="167"/>
                  </a:cubicBezTo>
                  <a:cubicBezTo>
                    <a:pt x="0" y="263"/>
                    <a:pt x="72" y="334"/>
                    <a:pt x="155" y="334"/>
                  </a:cubicBezTo>
                  <a:lnTo>
                    <a:pt x="798" y="334"/>
                  </a:lnTo>
                  <a:cubicBezTo>
                    <a:pt x="893" y="334"/>
                    <a:pt x="965" y="263"/>
                    <a:pt x="965" y="167"/>
                  </a:cubicBezTo>
                  <a:cubicBezTo>
                    <a:pt x="965" y="84"/>
                    <a:pt x="893" y="1"/>
                    <a:pt x="798" y="1"/>
                  </a:cubicBezTo>
                  <a:lnTo>
                    <a:pt x="155" y="1"/>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359" name="Google Shape;9837;p66"/>
            <p:cNvSpPr/>
            <p:nvPr/>
          </p:nvSpPr>
          <p:spPr>
            <a:xfrm>
              <a:off x="2969118" y="1818507"/>
              <a:ext cx="10671" cy="10671"/>
            </a:xfrm>
            <a:custGeom>
              <a:avLst/>
              <a:rect l="l" t="t" r="r" b="b"/>
              <a:pathLst>
                <a:path w="335" h="335">
                  <a:moveTo>
                    <a:pt x="167" y="1"/>
                  </a:moveTo>
                  <a:cubicBezTo>
                    <a:pt x="72" y="1"/>
                    <a:pt x="1" y="84"/>
                    <a:pt x="1" y="167"/>
                  </a:cubicBezTo>
                  <a:cubicBezTo>
                    <a:pt x="1" y="263"/>
                    <a:pt x="72" y="334"/>
                    <a:pt x="167" y="334"/>
                  </a:cubicBezTo>
                  <a:cubicBezTo>
                    <a:pt x="251" y="334"/>
                    <a:pt x="334" y="263"/>
                    <a:pt x="334" y="167"/>
                  </a:cubicBezTo>
                  <a:cubicBezTo>
                    <a:pt x="334" y="84"/>
                    <a:pt x="251" y="1"/>
                    <a:pt x="167"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360" name="Google Shape;9838;p66"/>
            <p:cNvSpPr/>
            <p:nvPr/>
          </p:nvSpPr>
          <p:spPr>
            <a:xfrm>
              <a:off x="2916780" y="1818507"/>
              <a:ext cx="34563" cy="10671"/>
            </a:xfrm>
            <a:custGeom>
              <a:avLst/>
              <a:rect l="l" t="t" r="r" b="b"/>
              <a:pathLst>
                <a:path w="1085" h="335">
                  <a:moveTo>
                    <a:pt x="155" y="1"/>
                  </a:moveTo>
                  <a:cubicBezTo>
                    <a:pt x="72" y="1"/>
                    <a:pt x="1" y="84"/>
                    <a:pt x="1" y="167"/>
                  </a:cubicBezTo>
                  <a:cubicBezTo>
                    <a:pt x="1" y="263"/>
                    <a:pt x="72" y="334"/>
                    <a:pt x="155" y="334"/>
                  </a:cubicBezTo>
                  <a:lnTo>
                    <a:pt x="917" y="334"/>
                  </a:lnTo>
                  <a:cubicBezTo>
                    <a:pt x="1013" y="334"/>
                    <a:pt x="1084" y="263"/>
                    <a:pt x="1084" y="167"/>
                  </a:cubicBezTo>
                  <a:cubicBezTo>
                    <a:pt x="1084" y="84"/>
                    <a:pt x="1001" y="1"/>
                    <a:pt x="917" y="1"/>
                  </a:cubicBezTo>
                  <a:lnTo>
                    <a:pt x="155" y="1"/>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grpSp>
        <p:nvGrpSpPr>
          <p:cNvPr id="361" name="Google Shape;9870;p66"/>
          <p:cNvGrpSpPr/>
          <p:nvPr/>
        </p:nvGrpSpPr>
        <p:grpSpPr>
          <a:xfrm>
            <a:off x="7112232" y="3191758"/>
            <a:ext cx="387261" cy="280356"/>
            <a:chOff x="5746938" y="1543503"/>
            <a:chExt cx="387261" cy="280356"/>
          </a:xfrm>
          <a:solidFill>
            <a:schemeClr val="accent1"/>
          </a:solidFill>
        </p:grpSpPr>
        <p:sp>
          <p:nvSpPr>
            <p:cNvPr id="362" name="Google Shape;9871;p66"/>
            <p:cNvSpPr/>
            <p:nvPr/>
          </p:nvSpPr>
          <p:spPr>
            <a:xfrm>
              <a:off x="5746938" y="1543503"/>
              <a:ext cx="186256" cy="279591"/>
            </a:xfrm>
            <a:custGeom>
              <a:avLst/>
              <a:rect l="l" t="t" r="r" b="b"/>
              <a:pathLst>
                <a:path w="5847" h="8777">
                  <a:moveTo>
                    <a:pt x="2712" y="1"/>
                  </a:moveTo>
                  <a:cubicBezTo>
                    <a:pt x="2459" y="1"/>
                    <a:pt x="2198" y="57"/>
                    <a:pt x="1941" y="180"/>
                  </a:cubicBezTo>
                  <a:cubicBezTo>
                    <a:pt x="1846" y="228"/>
                    <a:pt x="1822" y="335"/>
                    <a:pt x="1857" y="406"/>
                  </a:cubicBezTo>
                  <a:cubicBezTo>
                    <a:pt x="1889" y="470"/>
                    <a:pt x="1947" y="502"/>
                    <a:pt x="2004" y="502"/>
                  </a:cubicBezTo>
                  <a:cubicBezTo>
                    <a:pt x="2032" y="502"/>
                    <a:pt x="2060" y="494"/>
                    <a:pt x="2084" y="478"/>
                  </a:cubicBezTo>
                  <a:cubicBezTo>
                    <a:pt x="2292" y="377"/>
                    <a:pt x="2506" y="331"/>
                    <a:pt x="2712" y="331"/>
                  </a:cubicBezTo>
                  <a:cubicBezTo>
                    <a:pt x="3746" y="331"/>
                    <a:pt x="4616" y="1478"/>
                    <a:pt x="3882" y="2609"/>
                  </a:cubicBezTo>
                  <a:cubicBezTo>
                    <a:pt x="3751" y="2823"/>
                    <a:pt x="3751" y="3085"/>
                    <a:pt x="3882" y="3312"/>
                  </a:cubicBezTo>
                  <a:cubicBezTo>
                    <a:pt x="3989" y="3490"/>
                    <a:pt x="3989" y="3728"/>
                    <a:pt x="3882" y="3907"/>
                  </a:cubicBezTo>
                  <a:cubicBezTo>
                    <a:pt x="3751" y="4109"/>
                    <a:pt x="3739" y="4383"/>
                    <a:pt x="3905" y="4633"/>
                  </a:cubicBezTo>
                  <a:cubicBezTo>
                    <a:pt x="4108" y="4967"/>
                    <a:pt x="4203" y="5359"/>
                    <a:pt x="4108" y="5752"/>
                  </a:cubicBezTo>
                  <a:cubicBezTo>
                    <a:pt x="3962" y="6482"/>
                    <a:pt x="3341" y="6887"/>
                    <a:pt x="2712" y="6887"/>
                  </a:cubicBezTo>
                  <a:cubicBezTo>
                    <a:pt x="2264" y="6887"/>
                    <a:pt x="1811" y="6682"/>
                    <a:pt x="1524" y="6241"/>
                  </a:cubicBezTo>
                  <a:cubicBezTo>
                    <a:pt x="393" y="4562"/>
                    <a:pt x="357" y="2704"/>
                    <a:pt x="1524" y="954"/>
                  </a:cubicBezTo>
                  <a:cubicBezTo>
                    <a:pt x="1560" y="883"/>
                    <a:pt x="1548" y="776"/>
                    <a:pt x="1476" y="716"/>
                  </a:cubicBezTo>
                  <a:cubicBezTo>
                    <a:pt x="1451" y="703"/>
                    <a:pt x="1421" y="697"/>
                    <a:pt x="1390" y="697"/>
                  </a:cubicBezTo>
                  <a:cubicBezTo>
                    <a:pt x="1334" y="697"/>
                    <a:pt x="1276" y="718"/>
                    <a:pt x="1238" y="764"/>
                  </a:cubicBezTo>
                  <a:cubicBezTo>
                    <a:pt x="48" y="2562"/>
                    <a:pt x="0" y="4562"/>
                    <a:pt x="1238" y="6419"/>
                  </a:cubicBezTo>
                  <a:cubicBezTo>
                    <a:pt x="1594" y="6958"/>
                    <a:pt x="2149" y="7209"/>
                    <a:pt x="2700" y="7209"/>
                  </a:cubicBezTo>
                  <a:cubicBezTo>
                    <a:pt x="3477" y="7209"/>
                    <a:pt x="4246" y="6710"/>
                    <a:pt x="4441" y="5812"/>
                  </a:cubicBezTo>
                  <a:cubicBezTo>
                    <a:pt x="4524" y="5348"/>
                    <a:pt x="4453" y="4871"/>
                    <a:pt x="4167" y="4407"/>
                  </a:cubicBezTo>
                  <a:cubicBezTo>
                    <a:pt x="4108" y="4312"/>
                    <a:pt x="4108" y="4169"/>
                    <a:pt x="4167" y="4074"/>
                  </a:cubicBezTo>
                  <a:cubicBezTo>
                    <a:pt x="4215" y="3990"/>
                    <a:pt x="4239" y="3919"/>
                    <a:pt x="4274" y="3847"/>
                  </a:cubicBezTo>
                  <a:lnTo>
                    <a:pt x="4477" y="3847"/>
                  </a:lnTo>
                  <a:cubicBezTo>
                    <a:pt x="5060" y="3847"/>
                    <a:pt x="5525" y="4312"/>
                    <a:pt x="5525" y="4883"/>
                  </a:cubicBezTo>
                  <a:lnTo>
                    <a:pt x="5525" y="8610"/>
                  </a:lnTo>
                  <a:cubicBezTo>
                    <a:pt x="5525" y="8693"/>
                    <a:pt x="5596" y="8777"/>
                    <a:pt x="5691" y="8777"/>
                  </a:cubicBezTo>
                  <a:cubicBezTo>
                    <a:pt x="5775" y="8777"/>
                    <a:pt x="5846" y="8693"/>
                    <a:pt x="5846" y="8610"/>
                  </a:cubicBezTo>
                  <a:lnTo>
                    <a:pt x="5846" y="4883"/>
                  </a:lnTo>
                  <a:cubicBezTo>
                    <a:pt x="5834" y="4240"/>
                    <a:pt x="5346" y="3681"/>
                    <a:pt x="4703" y="3550"/>
                  </a:cubicBezTo>
                  <a:cubicBezTo>
                    <a:pt x="5120" y="3419"/>
                    <a:pt x="5429" y="2966"/>
                    <a:pt x="5429" y="2454"/>
                  </a:cubicBezTo>
                  <a:lnTo>
                    <a:pt x="5429" y="2228"/>
                  </a:lnTo>
                  <a:cubicBezTo>
                    <a:pt x="5429" y="2133"/>
                    <a:pt x="5358" y="2061"/>
                    <a:pt x="5275" y="2061"/>
                  </a:cubicBezTo>
                  <a:cubicBezTo>
                    <a:pt x="5179" y="2061"/>
                    <a:pt x="5108" y="2133"/>
                    <a:pt x="5108" y="2228"/>
                  </a:cubicBezTo>
                  <a:lnTo>
                    <a:pt x="5108" y="2454"/>
                  </a:lnTo>
                  <a:cubicBezTo>
                    <a:pt x="5108" y="2895"/>
                    <a:pt x="4810" y="3264"/>
                    <a:pt x="4453" y="3264"/>
                  </a:cubicBezTo>
                  <a:lnTo>
                    <a:pt x="4215" y="3264"/>
                  </a:lnTo>
                  <a:cubicBezTo>
                    <a:pt x="4203" y="3228"/>
                    <a:pt x="4179" y="3181"/>
                    <a:pt x="4167" y="3145"/>
                  </a:cubicBezTo>
                  <a:cubicBezTo>
                    <a:pt x="4108" y="3050"/>
                    <a:pt x="4096" y="2907"/>
                    <a:pt x="4167" y="2812"/>
                  </a:cubicBezTo>
                  <a:cubicBezTo>
                    <a:pt x="5052" y="1439"/>
                    <a:pt x="3994" y="1"/>
                    <a:pt x="2712"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363" name="Google Shape;9872;p66"/>
            <p:cNvSpPr/>
            <p:nvPr/>
          </p:nvSpPr>
          <p:spPr>
            <a:xfrm>
              <a:off x="5949090" y="1543949"/>
              <a:ext cx="185109" cy="279910"/>
            </a:xfrm>
            <a:custGeom>
              <a:avLst/>
              <a:rect l="l" t="t" r="r" b="b"/>
              <a:pathLst>
                <a:path w="5811" h="8787">
                  <a:moveTo>
                    <a:pt x="3104" y="0"/>
                  </a:moveTo>
                  <a:cubicBezTo>
                    <a:pt x="1830" y="0"/>
                    <a:pt x="786" y="1434"/>
                    <a:pt x="1667" y="2809"/>
                  </a:cubicBezTo>
                  <a:cubicBezTo>
                    <a:pt x="1727" y="2917"/>
                    <a:pt x="1727" y="3048"/>
                    <a:pt x="1667" y="3155"/>
                  </a:cubicBezTo>
                  <a:cubicBezTo>
                    <a:pt x="1643" y="3179"/>
                    <a:pt x="1631" y="3226"/>
                    <a:pt x="1619" y="3274"/>
                  </a:cubicBezTo>
                  <a:lnTo>
                    <a:pt x="1381" y="3274"/>
                  </a:lnTo>
                  <a:cubicBezTo>
                    <a:pt x="1024" y="3274"/>
                    <a:pt x="726" y="2893"/>
                    <a:pt x="726" y="2452"/>
                  </a:cubicBezTo>
                  <a:lnTo>
                    <a:pt x="726" y="2226"/>
                  </a:lnTo>
                  <a:cubicBezTo>
                    <a:pt x="726" y="2143"/>
                    <a:pt x="655" y="2059"/>
                    <a:pt x="560" y="2059"/>
                  </a:cubicBezTo>
                  <a:cubicBezTo>
                    <a:pt x="476" y="2059"/>
                    <a:pt x="393" y="2143"/>
                    <a:pt x="393" y="2226"/>
                  </a:cubicBezTo>
                  <a:lnTo>
                    <a:pt x="393" y="2452"/>
                  </a:lnTo>
                  <a:cubicBezTo>
                    <a:pt x="393" y="2976"/>
                    <a:pt x="714" y="3417"/>
                    <a:pt x="1131" y="3548"/>
                  </a:cubicBezTo>
                  <a:cubicBezTo>
                    <a:pt x="488" y="3667"/>
                    <a:pt x="0" y="4238"/>
                    <a:pt x="0" y="4905"/>
                  </a:cubicBezTo>
                  <a:lnTo>
                    <a:pt x="0" y="8632"/>
                  </a:lnTo>
                  <a:cubicBezTo>
                    <a:pt x="0" y="8715"/>
                    <a:pt x="72" y="8786"/>
                    <a:pt x="155" y="8786"/>
                  </a:cubicBezTo>
                  <a:cubicBezTo>
                    <a:pt x="250" y="8786"/>
                    <a:pt x="322" y="8715"/>
                    <a:pt x="322" y="8632"/>
                  </a:cubicBezTo>
                  <a:lnTo>
                    <a:pt x="322" y="4905"/>
                  </a:lnTo>
                  <a:cubicBezTo>
                    <a:pt x="322" y="4322"/>
                    <a:pt x="786" y="3869"/>
                    <a:pt x="1369" y="3869"/>
                  </a:cubicBezTo>
                  <a:lnTo>
                    <a:pt x="1572" y="3869"/>
                  </a:lnTo>
                  <a:cubicBezTo>
                    <a:pt x="1584" y="3941"/>
                    <a:pt x="1631" y="4024"/>
                    <a:pt x="1679" y="4083"/>
                  </a:cubicBezTo>
                  <a:cubicBezTo>
                    <a:pt x="1738" y="4191"/>
                    <a:pt x="1750" y="4322"/>
                    <a:pt x="1667" y="4464"/>
                  </a:cubicBezTo>
                  <a:cubicBezTo>
                    <a:pt x="893" y="5631"/>
                    <a:pt x="1679" y="7227"/>
                    <a:pt x="3120" y="7227"/>
                  </a:cubicBezTo>
                  <a:cubicBezTo>
                    <a:pt x="3715" y="7227"/>
                    <a:pt x="4263" y="6929"/>
                    <a:pt x="4596" y="6441"/>
                  </a:cubicBezTo>
                  <a:cubicBezTo>
                    <a:pt x="5787" y="4643"/>
                    <a:pt x="5810" y="2643"/>
                    <a:pt x="4584" y="785"/>
                  </a:cubicBezTo>
                  <a:cubicBezTo>
                    <a:pt x="4553" y="739"/>
                    <a:pt x="4497" y="708"/>
                    <a:pt x="4439" y="708"/>
                  </a:cubicBezTo>
                  <a:cubicBezTo>
                    <a:pt x="4407" y="708"/>
                    <a:pt x="4375" y="717"/>
                    <a:pt x="4346" y="738"/>
                  </a:cubicBezTo>
                  <a:cubicBezTo>
                    <a:pt x="4263" y="785"/>
                    <a:pt x="4239" y="881"/>
                    <a:pt x="4298" y="976"/>
                  </a:cubicBezTo>
                  <a:cubicBezTo>
                    <a:pt x="5429" y="2667"/>
                    <a:pt x="5441" y="4524"/>
                    <a:pt x="4298" y="6262"/>
                  </a:cubicBezTo>
                  <a:cubicBezTo>
                    <a:pt x="4024" y="6667"/>
                    <a:pt x="3584" y="6905"/>
                    <a:pt x="3108" y="6905"/>
                  </a:cubicBezTo>
                  <a:cubicBezTo>
                    <a:pt x="1988" y="6905"/>
                    <a:pt x="1274" y="5667"/>
                    <a:pt x="1941" y="4619"/>
                  </a:cubicBezTo>
                  <a:cubicBezTo>
                    <a:pt x="2084" y="4417"/>
                    <a:pt x="2084" y="4131"/>
                    <a:pt x="1941" y="3905"/>
                  </a:cubicBezTo>
                  <a:cubicBezTo>
                    <a:pt x="1846" y="3726"/>
                    <a:pt x="1846" y="3488"/>
                    <a:pt x="1941" y="3310"/>
                  </a:cubicBezTo>
                  <a:cubicBezTo>
                    <a:pt x="2084" y="3095"/>
                    <a:pt x="2084" y="2821"/>
                    <a:pt x="1941" y="2619"/>
                  </a:cubicBezTo>
                  <a:cubicBezTo>
                    <a:pt x="1229" y="1492"/>
                    <a:pt x="2069" y="332"/>
                    <a:pt x="3103" y="332"/>
                  </a:cubicBezTo>
                  <a:cubicBezTo>
                    <a:pt x="3315" y="332"/>
                    <a:pt x="3534" y="381"/>
                    <a:pt x="3751" y="488"/>
                  </a:cubicBezTo>
                  <a:cubicBezTo>
                    <a:pt x="3774" y="501"/>
                    <a:pt x="3798" y="507"/>
                    <a:pt x="3822" y="507"/>
                  </a:cubicBezTo>
                  <a:cubicBezTo>
                    <a:pt x="3882" y="507"/>
                    <a:pt x="3939" y="468"/>
                    <a:pt x="3965" y="416"/>
                  </a:cubicBezTo>
                  <a:cubicBezTo>
                    <a:pt x="4013" y="321"/>
                    <a:pt x="3965" y="238"/>
                    <a:pt x="3893" y="190"/>
                  </a:cubicBezTo>
                  <a:cubicBezTo>
                    <a:pt x="3630" y="59"/>
                    <a:pt x="3362" y="0"/>
                    <a:pt x="3104"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grpSp>
        <p:nvGrpSpPr>
          <p:cNvPr id="364" name="Google Shape;9873;p66"/>
          <p:cNvGrpSpPr/>
          <p:nvPr/>
        </p:nvGrpSpPr>
        <p:grpSpPr>
          <a:xfrm>
            <a:off x="7562024" y="3173601"/>
            <a:ext cx="369072" cy="317467"/>
            <a:chOff x="6196730" y="1525346"/>
            <a:chExt cx="369072" cy="317467"/>
          </a:xfrm>
          <a:solidFill>
            <a:schemeClr val="accent1"/>
          </a:solidFill>
        </p:grpSpPr>
        <p:sp>
          <p:nvSpPr>
            <p:cNvPr id="365" name="Google Shape;9874;p66"/>
            <p:cNvSpPr/>
            <p:nvPr/>
          </p:nvSpPr>
          <p:spPr>
            <a:xfrm>
              <a:off x="6285478" y="1697140"/>
              <a:ext cx="193870" cy="145673"/>
            </a:xfrm>
            <a:custGeom>
              <a:avLst/>
              <a:rect l="l" t="t" r="r" b="b"/>
              <a:pathLst>
                <a:path w="6086" h="4573">
                  <a:moveTo>
                    <a:pt x="2972" y="1"/>
                  </a:moveTo>
                  <a:cubicBezTo>
                    <a:pt x="2790" y="1"/>
                    <a:pt x="2608" y="72"/>
                    <a:pt x="2477" y="215"/>
                  </a:cubicBezTo>
                  <a:cubicBezTo>
                    <a:pt x="1580" y="1144"/>
                    <a:pt x="674" y="1192"/>
                    <a:pt x="471" y="1192"/>
                  </a:cubicBezTo>
                  <a:cubicBezTo>
                    <a:pt x="447" y="1192"/>
                    <a:pt x="433" y="1191"/>
                    <a:pt x="430" y="1191"/>
                  </a:cubicBezTo>
                  <a:cubicBezTo>
                    <a:pt x="346" y="1191"/>
                    <a:pt x="275" y="1275"/>
                    <a:pt x="275" y="1358"/>
                  </a:cubicBezTo>
                  <a:cubicBezTo>
                    <a:pt x="275" y="1453"/>
                    <a:pt x="346" y="1525"/>
                    <a:pt x="430" y="1525"/>
                  </a:cubicBezTo>
                  <a:cubicBezTo>
                    <a:pt x="430" y="1525"/>
                    <a:pt x="608" y="1525"/>
                    <a:pt x="846" y="1501"/>
                  </a:cubicBezTo>
                  <a:lnTo>
                    <a:pt x="846" y="1501"/>
                  </a:lnTo>
                  <a:cubicBezTo>
                    <a:pt x="822" y="1691"/>
                    <a:pt x="751" y="1953"/>
                    <a:pt x="465" y="2037"/>
                  </a:cubicBezTo>
                  <a:cubicBezTo>
                    <a:pt x="268" y="2070"/>
                    <a:pt x="303" y="2365"/>
                    <a:pt x="486" y="2365"/>
                  </a:cubicBezTo>
                  <a:cubicBezTo>
                    <a:pt x="502" y="2365"/>
                    <a:pt x="519" y="2363"/>
                    <a:pt x="537" y="2358"/>
                  </a:cubicBezTo>
                  <a:cubicBezTo>
                    <a:pt x="1025" y="2239"/>
                    <a:pt x="1180" y="1751"/>
                    <a:pt x="1203" y="1418"/>
                  </a:cubicBezTo>
                  <a:cubicBezTo>
                    <a:pt x="1346" y="1382"/>
                    <a:pt x="1489" y="1334"/>
                    <a:pt x="1620" y="1275"/>
                  </a:cubicBezTo>
                  <a:cubicBezTo>
                    <a:pt x="1620" y="1275"/>
                    <a:pt x="1906" y="1120"/>
                    <a:pt x="1954" y="1096"/>
                  </a:cubicBezTo>
                  <a:cubicBezTo>
                    <a:pt x="2044" y="2566"/>
                    <a:pt x="2059" y="2743"/>
                    <a:pt x="2061" y="2760"/>
                  </a:cubicBezTo>
                  <a:lnTo>
                    <a:pt x="2061" y="2760"/>
                  </a:lnTo>
                  <a:cubicBezTo>
                    <a:pt x="2061" y="2760"/>
                    <a:pt x="2061" y="2761"/>
                    <a:pt x="2061" y="2763"/>
                  </a:cubicBezTo>
                  <a:cubicBezTo>
                    <a:pt x="2120" y="3549"/>
                    <a:pt x="1501" y="4239"/>
                    <a:pt x="703" y="4239"/>
                  </a:cubicBezTo>
                  <a:lnTo>
                    <a:pt x="168" y="4239"/>
                  </a:lnTo>
                  <a:cubicBezTo>
                    <a:pt x="72" y="4239"/>
                    <a:pt x="1" y="4311"/>
                    <a:pt x="1" y="4394"/>
                  </a:cubicBezTo>
                  <a:cubicBezTo>
                    <a:pt x="1" y="4489"/>
                    <a:pt x="72" y="4561"/>
                    <a:pt x="168" y="4561"/>
                  </a:cubicBezTo>
                  <a:lnTo>
                    <a:pt x="703" y="4561"/>
                  </a:lnTo>
                  <a:cubicBezTo>
                    <a:pt x="1680" y="4561"/>
                    <a:pt x="2477" y="3715"/>
                    <a:pt x="2394" y="2727"/>
                  </a:cubicBezTo>
                  <a:lnTo>
                    <a:pt x="2275" y="858"/>
                  </a:lnTo>
                  <a:cubicBezTo>
                    <a:pt x="2442" y="739"/>
                    <a:pt x="2597" y="608"/>
                    <a:pt x="2739" y="441"/>
                  </a:cubicBezTo>
                  <a:cubicBezTo>
                    <a:pt x="2799" y="370"/>
                    <a:pt x="2906" y="334"/>
                    <a:pt x="2989" y="334"/>
                  </a:cubicBezTo>
                  <a:cubicBezTo>
                    <a:pt x="3228" y="334"/>
                    <a:pt x="3216" y="489"/>
                    <a:pt x="3740" y="882"/>
                  </a:cubicBezTo>
                  <a:lnTo>
                    <a:pt x="3620" y="2751"/>
                  </a:lnTo>
                  <a:cubicBezTo>
                    <a:pt x="3573" y="3215"/>
                    <a:pt x="3740" y="3680"/>
                    <a:pt x="4061" y="4025"/>
                  </a:cubicBezTo>
                  <a:cubicBezTo>
                    <a:pt x="4382" y="4370"/>
                    <a:pt x="4835" y="4573"/>
                    <a:pt x="5311" y="4573"/>
                  </a:cubicBezTo>
                  <a:lnTo>
                    <a:pt x="5930" y="4573"/>
                  </a:lnTo>
                  <a:cubicBezTo>
                    <a:pt x="6014" y="4573"/>
                    <a:pt x="6085" y="4501"/>
                    <a:pt x="6085" y="4406"/>
                  </a:cubicBezTo>
                  <a:cubicBezTo>
                    <a:pt x="6049" y="4311"/>
                    <a:pt x="5966" y="4239"/>
                    <a:pt x="5883" y="4239"/>
                  </a:cubicBezTo>
                  <a:lnTo>
                    <a:pt x="5275" y="4239"/>
                  </a:lnTo>
                  <a:cubicBezTo>
                    <a:pt x="4883" y="4239"/>
                    <a:pt x="4525" y="4085"/>
                    <a:pt x="4275" y="3799"/>
                  </a:cubicBezTo>
                  <a:cubicBezTo>
                    <a:pt x="4025" y="3537"/>
                    <a:pt x="3906" y="3192"/>
                    <a:pt x="3918" y="2763"/>
                  </a:cubicBezTo>
                  <a:lnTo>
                    <a:pt x="4025" y="1108"/>
                  </a:lnTo>
                  <a:lnTo>
                    <a:pt x="4204" y="1203"/>
                  </a:lnTo>
                  <a:cubicBezTo>
                    <a:pt x="4335" y="1275"/>
                    <a:pt x="4478" y="1346"/>
                    <a:pt x="4716" y="1406"/>
                  </a:cubicBezTo>
                  <a:cubicBezTo>
                    <a:pt x="4740" y="1727"/>
                    <a:pt x="4883" y="2239"/>
                    <a:pt x="5394" y="2346"/>
                  </a:cubicBezTo>
                  <a:cubicBezTo>
                    <a:pt x="5409" y="2349"/>
                    <a:pt x="5422" y="2351"/>
                    <a:pt x="5435" y="2351"/>
                  </a:cubicBezTo>
                  <a:cubicBezTo>
                    <a:pt x="5616" y="2351"/>
                    <a:pt x="5655" y="2057"/>
                    <a:pt x="5466" y="2013"/>
                  </a:cubicBezTo>
                  <a:cubicBezTo>
                    <a:pt x="5180" y="1953"/>
                    <a:pt x="5097" y="1679"/>
                    <a:pt x="5073" y="1477"/>
                  </a:cubicBezTo>
                  <a:lnTo>
                    <a:pt x="5073" y="1477"/>
                  </a:lnTo>
                  <a:cubicBezTo>
                    <a:pt x="5311" y="1525"/>
                    <a:pt x="5514" y="1525"/>
                    <a:pt x="5514" y="1525"/>
                  </a:cubicBezTo>
                  <a:cubicBezTo>
                    <a:pt x="5597" y="1525"/>
                    <a:pt x="5668" y="1453"/>
                    <a:pt x="5668" y="1358"/>
                  </a:cubicBezTo>
                  <a:cubicBezTo>
                    <a:pt x="5668" y="1275"/>
                    <a:pt x="5597" y="1191"/>
                    <a:pt x="5514" y="1191"/>
                  </a:cubicBezTo>
                  <a:cubicBezTo>
                    <a:pt x="4752" y="1179"/>
                    <a:pt x="4025" y="798"/>
                    <a:pt x="3466" y="215"/>
                  </a:cubicBezTo>
                  <a:cubicBezTo>
                    <a:pt x="3335" y="72"/>
                    <a:pt x="3153" y="1"/>
                    <a:pt x="2972"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366" name="Google Shape;9875;p66"/>
            <p:cNvSpPr/>
            <p:nvPr/>
          </p:nvSpPr>
          <p:spPr>
            <a:xfrm>
              <a:off x="6391301" y="1525346"/>
              <a:ext cx="174502" cy="317467"/>
            </a:xfrm>
            <a:custGeom>
              <a:avLst/>
              <a:rect l="l" t="t" r="r" b="b"/>
              <a:pathLst>
                <a:path w="5478" h="9966">
                  <a:moveTo>
                    <a:pt x="156" y="0"/>
                  </a:moveTo>
                  <a:cubicBezTo>
                    <a:pt x="72" y="0"/>
                    <a:pt x="1" y="72"/>
                    <a:pt x="1" y="167"/>
                  </a:cubicBezTo>
                  <a:lnTo>
                    <a:pt x="1" y="3941"/>
                  </a:lnTo>
                  <a:cubicBezTo>
                    <a:pt x="1" y="4120"/>
                    <a:pt x="37" y="4310"/>
                    <a:pt x="144" y="4465"/>
                  </a:cubicBezTo>
                  <a:cubicBezTo>
                    <a:pt x="263" y="4656"/>
                    <a:pt x="441" y="4894"/>
                    <a:pt x="560" y="5025"/>
                  </a:cubicBezTo>
                  <a:cubicBezTo>
                    <a:pt x="822" y="5322"/>
                    <a:pt x="1072" y="5501"/>
                    <a:pt x="1322" y="5656"/>
                  </a:cubicBezTo>
                  <a:cubicBezTo>
                    <a:pt x="1334" y="5656"/>
                    <a:pt x="1334" y="5668"/>
                    <a:pt x="1346" y="5668"/>
                  </a:cubicBezTo>
                  <a:cubicBezTo>
                    <a:pt x="1346" y="5668"/>
                    <a:pt x="1394" y="5679"/>
                    <a:pt x="1418" y="5703"/>
                  </a:cubicBezTo>
                  <a:cubicBezTo>
                    <a:pt x="1644" y="5822"/>
                    <a:pt x="1965" y="5906"/>
                    <a:pt x="2227" y="5906"/>
                  </a:cubicBezTo>
                  <a:cubicBezTo>
                    <a:pt x="2263" y="5906"/>
                    <a:pt x="2275" y="5894"/>
                    <a:pt x="2287" y="5882"/>
                  </a:cubicBezTo>
                  <a:cubicBezTo>
                    <a:pt x="2311" y="5882"/>
                    <a:pt x="2334" y="5882"/>
                    <a:pt x="2346" y="5858"/>
                  </a:cubicBezTo>
                  <a:cubicBezTo>
                    <a:pt x="2453" y="5763"/>
                    <a:pt x="2382" y="5584"/>
                    <a:pt x="2227" y="5584"/>
                  </a:cubicBezTo>
                  <a:cubicBezTo>
                    <a:pt x="2156" y="5584"/>
                    <a:pt x="2072" y="5560"/>
                    <a:pt x="1989" y="5548"/>
                  </a:cubicBezTo>
                  <a:cubicBezTo>
                    <a:pt x="2144" y="5441"/>
                    <a:pt x="2311" y="5263"/>
                    <a:pt x="2382" y="4989"/>
                  </a:cubicBezTo>
                  <a:cubicBezTo>
                    <a:pt x="2406" y="4894"/>
                    <a:pt x="2346" y="4810"/>
                    <a:pt x="2263" y="4775"/>
                  </a:cubicBezTo>
                  <a:cubicBezTo>
                    <a:pt x="2249" y="4771"/>
                    <a:pt x="2234" y="4769"/>
                    <a:pt x="2221" y="4769"/>
                  </a:cubicBezTo>
                  <a:cubicBezTo>
                    <a:pt x="2144" y="4769"/>
                    <a:pt x="2079" y="4823"/>
                    <a:pt x="2049" y="4894"/>
                  </a:cubicBezTo>
                  <a:cubicBezTo>
                    <a:pt x="1953" y="5310"/>
                    <a:pt x="1608" y="5370"/>
                    <a:pt x="1513" y="5382"/>
                  </a:cubicBezTo>
                  <a:cubicBezTo>
                    <a:pt x="1275" y="5251"/>
                    <a:pt x="1060" y="5072"/>
                    <a:pt x="882" y="4882"/>
                  </a:cubicBezTo>
                  <a:lnTo>
                    <a:pt x="941" y="4072"/>
                  </a:lnTo>
                  <a:cubicBezTo>
                    <a:pt x="977" y="3584"/>
                    <a:pt x="1846" y="3167"/>
                    <a:pt x="2382" y="3167"/>
                  </a:cubicBezTo>
                  <a:cubicBezTo>
                    <a:pt x="2573" y="3167"/>
                    <a:pt x="2763" y="3227"/>
                    <a:pt x="2930" y="3334"/>
                  </a:cubicBezTo>
                  <a:cubicBezTo>
                    <a:pt x="4430" y="4334"/>
                    <a:pt x="4763" y="6739"/>
                    <a:pt x="5109" y="9299"/>
                  </a:cubicBezTo>
                  <a:lnTo>
                    <a:pt x="5109" y="9347"/>
                  </a:lnTo>
                  <a:cubicBezTo>
                    <a:pt x="5120" y="9418"/>
                    <a:pt x="5085" y="9489"/>
                    <a:pt x="5049" y="9549"/>
                  </a:cubicBezTo>
                  <a:cubicBezTo>
                    <a:pt x="5001" y="9608"/>
                    <a:pt x="4930" y="9644"/>
                    <a:pt x="4847" y="9644"/>
                  </a:cubicBezTo>
                  <a:lnTo>
                    <a:pt x="3346" y="9644"/>
                  </a:lnTo>
                  <a:cubicBezTo>
                    <a:pt x="3263" y="9644"/>
                    <a:pt x="3180" y="9716"/>
                    <a:pt x="3180" y="9811"/>
                  </a:cubicBezTo>
                  <a:cubicBezTo>
                    <a:pt x="3180" y="9894"/>
                    <a:pt x="3263" y="9966"/>
                    <a:pt x="3346" y="9966"/>
                  </a:cubicBezTo>
                  <a:lnTo>
                    <a:pt x="4847" y="9966"/>
                  </a:lnTo>
                  <a:cubicBezTo>
                    <a:pt x="5025" y="9966"/>
                    <a:pt x="5192" y="9894"/>
                    <a:pt x="5311" y="9763"/>
                  </a:cubicBezTo>
                  <a:cubicBezTo>
                    <a:pt x="5430" y="9632"/>
                    <a:pt x="5478" y="9454"/>
                    <a:pt x="5466" y="9287"/>
                  </a:cubicBezTo>
                  <a:lnTo>
                    <a:pt x="5382" y="9239"/>
                  </a:lnTo>
                  <a:cubicBezTo>
                    <a:pt x="5025" y="6608"/>
                    <a:pt x="4704" y="4120"/>
                    <a:pt x="3061" y="3036"/>
                  </a:cubicBezTo>
                  <a:cubicBezTo>
                    <a:pt x="2846" y="2881"/>
                    <a:pt x="2584" y="2810"/>
                    <a:pt x="2334" y="2810"/>
                  </a:cubicBezTo>
                  <a:cubicBezTo>
                    <a:pt x="1668" y="2810"/>
                    <a:pt x="620" y="3322"/>
                    <a:pt x="560" y="4036"/>
                  </a:cubicBezTo>
                  <a:lnTo>
                    <a:pt x="537" y="4477"/>
                  </a:lnTo>
                  <a:cubicBezTo>
                    <a:pt x="418" y="4298"/>
                    <a:pt x="322" y="4167"/>
                    <a:pt x="322" y="3953"/>
                  </a:cubicBezTo>
                  <a:lnTo>
                    <a:pt x="322" y="167"/>
                  </a:lnTo>
                  <a:cubicBezTo>
                    <a:pt x="322" y="72"/>
                    <a:pt x="251" y="0"/>
                    <a:pt x="156"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367" name="Google Shape;9876;p66"/>
            <p:cNvSpPr/>
            <p:nvPr/>
          </p:nvSpPr>
          <p:spPr>
            <a:xfrm>
              <a:off x="6196730" y="1525346"/>
              <a:ext cx="172622" cy="317467"/>
            </a:xfrm>
            <a:custGeom>
              <a:avLst/>
              <a:rect l="l" t="t" r="r" b="b"/>
              <a:pathLst>
                <a:path w="5419" h="9966">
                  <a:moveTo>
                    <a:pt x="5252" y="0"/>
                  </a:moveTo>
                  <a:cubicBezTo>
                    <a:pt x="5168" y="0"/>
                    <a:pt x="5097" y="72"/>
                    <a:pt x="5097" y="155"/>
                  </a:cubicBezTo>
                  <a:lnTo>
                    <a:pt x="5097" y="3953"/>
                  </a:lnTo>
                  <a:cubicBezTo>
                    <a:pt x="5097" y="4227"/>
                    <a:pt x="4942" y="4370"/>
                    <a:pt x="4906" y="4429"/>
                  </a:cubicBezTo>
                  <a:lnTo>
                    <a:pt x="4871" y="4024"/>
                  </a:lnTo>
                  <a:cubicBezTo>
                    <a:pt x="4811" y="3310"/>
                    <a:pt x="3763" y="2810"/>
                    <a:pt x="3097" y="2810"/>
                  </a:cubicBezTo>
                  <a:cubicBezTo>
                    <a:pt x="2835" y="2810"/>
                    <a:pt x="2573" y="2881"/>
                    <a:pt x="2370" y="3036"/>
                  </a:cubicBezTo>
                  <a:cubicBezTo>
                    <a:pt x="632" y="4179"/>
                    <a:pt x="346" y="7037"/>
                    <a:pt x="49" y="9287"/>
                  </a:cubicBezTo>
                  <a:cubicBezTo>
                    <a:pt x="1" y="9644"/>
                    <a:pt x="287" y="9966"/>
                    <a:pt x="644" y="9966"/>
                  </a:cubicBezTo>
                  <a:lnTo>
                    <a:pt x="1977" y="9966"/>
                  </a:lnTo>
                  <a:cubicBezTo>
                    <a:pt x="2073" y="9966"/>
                    <a:pt x="2144" y="9894"/>
                    <a:pt x="2144" y="9799"/>
                  </a:cubicBezTo>
                  <a:cubicBezTo>
                    <a:pt x="2144" y="9716"/>
                    <a:pt x="2073" y="9644"/>
                    <a:pt x="1977" y="9644"/>
                  </a:cubicBezTo>
                  <a:lnTo>
                    <a:pt x="644" y="9644"/>
                  </a:lnTo>
                  <a:cubicBezTo>
                    <a:pt x="572" y="9644"/>
                    <a:pt x="489" y="9608"/>
                    <a:pt x="453" y="9549"/>
                  </a:cubicBezTo>
                  <a:cubicBezTo>
                    <a:pt x="346" y="9442"/>
                    <a:pt x="394" y="9311"/>
                    <a:pt x="394" y="9299"/>
                  </a:cubicBezTo>
                  <a:cubicBezTo>
                    <a:pt x="691" y="6727"/>
                    <a:pt x="1013" y="4310"/>
                    <a:pt x="2525" y="3322"/>
                  </a:cubicBezTo>
                  <a:cubicBezTo>
                    <a:pt x="2680" y="3215"/>
                    <a:pt x="2858" y="3155"/>
                    <a:pt x="3073" y="3155"/>
                  </a:cubicBezTo>
                  <a:cubicBezTo>
                    <a:pt x="3597" y="3155"/>
                    <a:pt x="4466" y="3572"/>
                    <a:pt x="4513" y="4060"/>
                  </a:cubicBezTo>
                  <a:lnTo>
                    <a:pt x="4573" y="4846"/>
                  </a:lnTo>
                  <a:lnTo>
                    <a:pt x="4394" y="5025"/>
                  </a:lnTo>
                  <a:cubicBezTo>
                    <a:pt x="4251" y="5167"/>
                    <a:pt x="4323" y="5132"/>
                    <a:pt x="4049" y="5310"/>
                  </a:cubicBezTo>
                  <a:lnTo>
                    <a:pt x="3918" y="5406"/>
                  </a:lnTo>
                  <a:cubicBezTo>
                    <a:pt x="3859" y="5406"/>
                    <a:pt x="3489" y="5346"/>
                    <a:pt x="3370" y="4906"/>
                  </a:cubicBezTo>
                  <a:cubicBezTo>
                    <a:pt x="3340" y="4835"/>
                    <a:pt x="3275" y="4781"/>
                    <a:pt x="3198" y="4781"/>
                  </a:cubicBezTo>
                  <a:cubicBezTo>
                    <a:pt x="3185" y="4781"/>
                    <a:pt x="3170" y="4783"/>
                    <a:pt x="3156" y="4786"/>
                  </a:cubicBezTo>
                  <a:cubicBezTo>
                    <a:pt x="3073" y="4822"/>
                    <a:pt x="3013" y="4906"/>
                    <a:pt x="3037" y="5001"/>
                  </a:cubicBezTo>
                  <a:cubicBezTo>
                    <a:pt x="3120" y="5275"/>
                    <a:pt x="3275" y="5465"/>
                    <a:pt x="3430" y="5560"/>
                  </a:cubicBezTo>
                  <a:cubicBezTo>
                    <a:pt x="3358" y="5584"/>
                    <a:pt x="3275" y="5596"/>
                    <a:pt x="3204" y="5596"/>
                  </a:cubicBezTo>
                  <a:cubicBezTo>
                    <a:pt x="3061" y="5596"/>
                    <a:pt x="2977" y="5775"/>
                    <a:pt x="3085" y="5870"/>
                  </a:cubicBezTo>
                  <a:cubicBezTo>
                    <a:pt x="3097" y="5894"/>
                    <a:pt x="3120" y="5894"/>
                    <a:pt x="3132" y="5894"/>
                  </a:cubicBezTo>
                  <a:cubicBezTo>
                    <a:pt x="3156" y="5906"/>
                    <a:pt x="3168" y="5918"/>
                    <a:pt x="3204" y="5918"/>
                  </a:cubicBezTo>
                  <a:cubicBezTo>
                    <a:pt x="3454" y="5918"/>
                    <a:pt x="3859" y="5799"/>
                    <a:pt x="4061" y="5691"/>
                  </a:cubicBezTo>
                  <a:cubicBezTo>
                    <a:pt x="4573" y="5429"/>
                    <a:pt x="5002" y="4917"/>
                    <a:pt x="5275" y="4477"/>
                  </a:cubicBezTo>
                  <a:cubicBezTo>
                    <a:pt x="5359" y="4322"/>
                    <a:pt x="5418" y="4132"/>
                    <a:pt x="5418" y="3953"/>
                  </a:cubicBezTo>
                  <a:lnTo>
                    <a:pt x="5418" y="155"/>
                  </a:lnTo>
                  <a:cubicBezTo>
                    <a:pt x="5418" y="72"/>
                    <a:pt x="5347" y="0"/>
                    <a:pt x="5252"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sp>
        <p:nvSpPr>
          <p:cNvPr id="368" name="Google Shape;9886;p66"/>
          <p:cNvSpPr/>
          <p:nvPr/>
        </p:nvSpPr>
        <p:spPr>
          <a:xfrm>
            <a:off x="7144851" y="4550342"/>
            <a:ext cx="322787" cy="355788"/>
          </a:xfrm>
          <a:custGeom>
            <a:avLst/>
            <a:rect l="l" t="t" r="r" b="b"/>
            <a:pathLst>
              <a:path w="10133" h="11169">
                <a:moveTo>
                  <a:pt x="5513" y="358"/>
                </a:moveTo>
                <a:cubicBezTo>
                  <a:pt x="5632" y="358"/>
                  <a:pt x="5751" y="394"/>
                  <a:pt x="5822" y="489"/>
                </a:cubicBezTo>
                <a:cubicBezTo>
                  <a:pt x="5894" y="572"/>
                  <a:pt x="5941" y="691"/>
                  <a:pt x="5929" y="810"/>
                </a:cubicBezTo>
                <a:lnTo>
                  <a:pt x="5882" y="1215"/>
                </a:lnTo>
                <a:lnTo>
                  <a:pt x="2417" y="1215"/>
                </a:lnTo>
                <a:cubicBezTo>
                  <a:pt x="2322" y="1215"/>
                  <a:pt x="2250" y="1287"/>
                  <a:pt x="2250" y="1382"/>
                </a:cubicBezTo>
                <a:cubicBezTo>
                  <a:pt x="2250" y="1465"/>
                  <a:pt x="2322" y="1549"/>
                  <a:pt x="2417" y="1549"/>
                </a:cubicBezTo>
                <a:lnTo>
                  <a:pt x="5846" y="1549"/>
                </a:lnTo>
                <a:lnTo>
                  <a:pt x="5810" y="1989"/>
                </a:lnTo>
                <a:lnTo>
                  <a:pt x="5227" y="1989"/>
                </a:lnTo>
                <a:cubicBezTo>
                  <a:pt x="5132" y="1989"/>
                  <a:pt x="5060" y="2061"/>
                  <a:pt x="5060" y="2156"/>
                </a:cubicBezTo>
                <a:cubicBezTo>
                  <a:pt x="5060" y="2251"/>
                  <a:pt x="5132" y="2322"/>
                  <a:pt x="5227" y="2322"/>
                </a:cubicBezTo>
                <a:lnTo>
                  <a:pt x="5763" y="2322"/>
                </a:lnTo>
                <a:lnTo>
                  <a:pt x="5715" y="2763"/>
                </a:lnTo>
                <a:lnTo>
                  <a:pt x="4572" y="2763"/>
                </a:lnTo>
                <a:cubicBezTo>
                  <a:pt x="4477" y="2763"/>
                  <a:pt x="4405" y="2846"/>
                  <a:pt x="4405" y="2930"/>
                </a:cubicBezTo>
                <a:cubicBezTo>
                  <a:pt x="4405" y="3025"/>
                  <a:pt x="4477" y="3096"/>
                  <a:pt x="4572" y="3096"/>
                </a:cubicBezTo>
                <a:lnTo>
                  <a:pt x="5691" y="3096"/>
                </a:lnTo>
                <a:lnTo>
                  <a:pt x="5644" y="3537"/>
                </a:lnTo>
                <a:lnTo>
                  <a:pt x="5239" y="3537"/>
                </a:lnTo>
                <a:cubicBezTo>
                  <a:pt x="5155" y="3537"/>
                  <a:pt x="5072" y="3620"/>
                  <a:pt x="5072" y="3704"/>
                </a:cubicBezTo>
                <a:cubicBezTo>
                  <a:pt x="5072" y="3799"/>
                  <a:pt x="5155" y="3870"/>
                  <a:pt x="5239" y="3870"/>
                </a:cubicBezTo>
                <a:lnTo>
                  <a:pt x="5608" y="3870"/>
                </a:lnTo>
                <a:lnTo>
                  <a:pt x="5572" y="4311"/>
                </a:lnTo>
                <a:lnTo>
                  <a:pt x="4572" y="4311"/>
                </a:lnTo>
                <a:cubicBezTo>
                  <a:pt x="4477" y="4311"/>
                  <a:pt x="4405" y="4394"/>
                  <a:pt x="4405" y="4478"/>
                </a:cubicBezTo>
                <a:cubicBezTo>
                  <a:pt x="4405" y="4573"/>
                  <a:pt x="4477" y="4644"/>
                  <a:pt x="4572" y="4644"/>
                </a:cubicBezTo>
                <a:lnTo>
                  <a:pt x="5525" y="4644"/>
                </a:lnTo>
                <a:lnTo>
                  <a:pt x="5465" y="5311"/>
                </a:lnTo>
                <a:cubicBezTo>
                  <a:pt x="5429" y="5585"/>
                  <a:pt x="5298" y="5954"/>
                  <a:pt x="4441" y="5954"/>
                </a:cubicBezTo>
                <a:lnTo>
                  <a:pt x="1738" y="5954"/>
                </a:lnTo>
                <a:cubicBezTo>
                  <a:pt x="929" y="5930"/>
                  <a:pt x="798" y="5585"/>
                  <a:pt x="762" y="5299"/>
                </a:cubicBezTo>
                <a:lnTo>
                  <a:pt x="393" y="1549"/>
                </a:lnTo>
                <a:lnTo>
                  <a:pt x="1512" y="1549"/>
                </a:lnTo>
                <a:cubicBezTo>
                  <a:pt x="1595" y="1549"/>
                  <a:pt x="1667" y="1465"/>
                  <a:pt x="1667" y="1382"/>
                </a:cubicBezTo>
                <a:cubicBezTo>
                  <a:pt x="1667" y="1287"/>
                  <a:pt x="1595" y="1215"/>
                  <a:pt x="1512" y="1215"/>
                </a:cubicBezTo>
                <a:lnTo>
                  <a:pt x="357" y="1215"/>
                </a:lnTo>
                <a:lnTo>
                  <a:pt x="321" y="810"/>
                </a:lnTo>
                <a:cubicBezTo>
                  <a:pt x="298" y="691"/>
                  <a:pt x="345" y="572"/>
                  <a:pt x="417" y="489"/>
                </a:cubicBezTo>
                <a:cubicBezTo>
                  <a:pt x="500" y="394"/>
                  <a:pt x="619" y="358"/>
                  <a:pt x="738" y="358"/>
                </a:cubicBezTo>
                <a:lnTo>
                  <a:pt x="5513" y="358"/>
                </a:lnTo>
                <a:close/>
                <a:moveTo>
                  <a:pt x="4370" y="6263"/>
                </a:moveTo>
                <a:lnTo>
                  <a:pt x="4370" y="6549"/>
                </a:lnTo>
                <a:cubicBezTo>
                  <a:pt x="4370" y="6716"/>
                  <a:pt x="4227" y="6859"/>
                  <a:pt x="4048" y="6859"/>
                </a:cubicBezTo>
                <a:lnTo>
                  <a:pt x="2203" y="6859"/>
                </a:lnTo>
                <a:cubicBezTo>
                  <a:pt x="2060" y="6859"/>
                  <a:pt x="1905" y="6716"/>
                  <a:pt x="1905" y="6549"/>
                </a:cubicBezTo>
                <a:lnTo>
                  <a:pt x="1905" y="6263"/>
                </a:lnTo>
                <a:lnTo>
                  <a:pt x="4370" y="6263"/>
                </a:lnTo>
                <a:close/>
                <a:moveTo>
                  <a:pt x="762" y="1"/>
                </a:moveTo>
                <a:cubicBezTo>
                  <a:pt x="548" y="1"/>
                  <a:pt x="345" y="84"/>
                  <a:pt x="214" y="251"/>
                </a:cubicBezTo>
                <a:cubicBezTo>
                  <a:pt x="60" y="417"/>
                  <a:pt x="0" y="620"/>
                  <a:pt x="24" y="834"/>
                </a:cubicBezTo>
                <a:lnTo>
                  <a:pt x="464" y="5311"/>
                </a:lnTo>
                <a:cubicBezTo>
                  <a:pt x="512" y="5716"/>
                  <a:pt x="738" y="6168"/>
                  <a:pt x="1607" y="6252"/>
                </a:cubicBezTo>
                <a:lnTo>
                  <a:pt x="1607" y="6525"/>
                </a:lnTo>
                <a:cubicBezTo>
                  <a:pt x="1607" y="6871"/>
                  <a:pt x="1893" y="7168"/>
                  <a:pt x="2250" y="7168"/>
                </a:cubicBezTo>
                <a:lnTo>
                  <a:pt x="3012" y="7168"/>
                </a:lnTo>
                <a:lnTo>
                  <a:pt x="3012" y="8966"/>
                </a:lnTo>
                <a:cubicBezTo>
                  <a:pt x="3012" y="10181"/>
                  <a:pt x="3989" y="11169"/>
                  <a:pt x="5215" y="11169"/>
                </a:cubicBezTo>
                <a:lnTo>
                  <a:pt x="7203" y="11169"/>
                </a:lnTo>
                <a:cubicBezTo>
                  <a:pt x="8406" y="11169"/>
                  <a:pt x="9406" y="10192"/>
                  <a:pt x="9406" y="8966"/>
                </a:cubicBezTo>
                <a:lnTo>
                  <a:pt x="9406" y="5668"/>
                </a:lnTo>
                <a:lnTo>
                  <a:pt x="9680" y="5668"/>
                </a:lnTo>
                <a:cubicBezTo>
                  <a:pt x="9930" y="5668"/>
                  <a:pt x="10132" y="5454"/>
                  <a:pt x="10132" y="5204"/>
                </a:cubicBezTo>
                <a:lnTo>
                  <a:pt x="10132" y="2894"/>
                </a:lnTo>
                <a:cubicBezTo>
                  <a:pt x="10073" y="2656"/>
                  <a:pt x="9882" y="2453"/>
                  <a:pt x="9632" y="2453"/>
                </a:cubicBezTo>
                <a:lnTo>
                  <a:pt x="9406" y="2453"/>
                </a:lnTo>
                <a:lnTo>
                  <a:pt x="9406" y="1763"/>
                </a:lnTo>
                <a:cubicBezTo>
                  <a:pt x="9406" y="1680"/>
                  <a:pt x="9335" y="1608"/>
                  <a:pt x="9251" y="1608"/>
                </a:cubicBezTo>
                <a:cubicBezTo>
                  <a:pt x="9156" y="1608"/>
                  <a:pt x="9084" y="1680"/>
                  <a:pt x="9084" y="1763"/>
                </a:cubicBezTo>
                <a:lnTo>
                  <a:pt x="9084" y="2453"/>
                </a:lnTo>
                <a:lnTo>
                  <a:pt x="8858" y="2453"/>
                </a:lnTo>
                <a:cubicBezTo>
                  <a:pt x="8608" y="2453"/>
                  <a:pt x="8394" y="2656"/>
                  <a:pt x="8394" y="2918"/>
                </a:cubicBezTo>
                <a:lnTo>
                  <a:pt x="8394" y="3549"/>
                </a:lnTo>
                <a:cubicBezTo>
                  <a:pt x="8394" y="3644"/>
                  <a:pt x="8477" y="3716"/>
                  <a:pt x="8561" y="3716"/>
                </a:cubicBezTo>
                <a:cubicBezTo>
                  <a:pt x="8656" y="3716"/>
                  <a:pt x="8727" y="3644"/>
                  <a:pt x="8727" y="3549"/>
                </a:cubicBezTo>
                <a:lnTo>
                  <a:pt x="8727" y="2918"/>
                </a:lnTo>
                <a:cubicBezTo>
                  <a:pt x="8727" y="2846"/>
                  <a:pt x="8787" y="2787"/>
                  <a:pt x="8858" y="2787"/>
                </a:cubicBezTo>
                <a:lnTo>
                  <a:pt x="9632" y="2787"/>
                </a:lnTo>
                <a:cubicBezTo>
                  <a:pt x="9704" y="2787"/>
                  <a:pt x="9763" y="2846"/>
                  <a:pt x="9763" y="2918"/>
                </a:cubicBezTo>
                <a:lnTo>
                  <a:pt x="9763" y="5228"/>
                </a:lnTo>
                <a:cubicBezTo>
                  <a:pt x="9763" y="5299"/>
                  <a:pt x="9704" y="5359"/>
                  <a:pt x="9632" y="5359"/>
                </a:cubicBezTo>
                <a:lnTo>
                  <a:pt x="8858" y="5359"/>
                </a:lnTo>
                <a:cubicBezTo>
                  <a:pt x="8787" y="5359"/>
                  <a:pt x="8727" y="5299"/>
                  <a:pt x="8727" y="5228"/>
                </a:cubicBezTo>
                <a:lnTo>
                  <a:pt x="8727" y="4251"/>
                </a:lnTo>
                <a:cubicBezTo>
                  <a:pt x="8727" y="4168"/>
                  <a:pt x="8656" y="4097"/>
                  <a:pt x="8561" y="4097"/>
                </a:cubicBezTo>
                <a:cubicBezTo>
                  <a:pt x="8477" y="4097"/>
                  <a:pt x="8394" y="4168"/>
                  <a:pt x="8394" y="4251"/>
                </a:cubicBezTo>
                <a:lnTo>
                  <a:pt x="8394" y="5228"/>
                </a:lnTo>
                <a:cubicBezTo>
                  <a:pt x="8394" y="5478"/>
                  <a:pt x="8608" y="5680"/>
                  <a:pt x="8858" y="5680"/>
                </a:cubicBezTo>
                <a:lnTo>
                  <a:pt x="9049" y="5680"/>
                </a:lnTo>
                <a:lnTo>
                  <a:pt x="9049" y="8990"/>
                </a:lnTo>
                <a:cubicBezTo>
                  <a:pt x="9049" y="10014"/>
                  <a:pt x="8215" y="10859"/>
                  <a:pt x="7179" y="10859"/>
                </a:cubicBezTo>
                <a:lnTo>
                  <a:pt x="5179" y="10859"/>
                </a:lnTo>
                <a:cubicBezTo>
                  <a:pt x="4155" y="10859"/>
                  <a:pt x="3310" y="10026"/>
                  <a:pt x="3310" y="8990"/>
                </a:cubicBezTo>
                <a:lnTo>
                  <a:pt x="3310" y="7192"/>
                </a:lnTo>
                <a:lnTo>
                  <a:pt x="4072" y="7192"/>
                </a:lnTo>
                <a:cubicBezTo>
                  <a:pt x="4405" y="7192"/>
                  <a:pt x="4703" y="6906"/>
                  <a:pt x="4703" y="6549"/>
                </a:cubicBezTo>
                <a:lnTo>
                  <a:pt x="4703" y="6263"/>
                </a:lnTo>
                <a:cubicBezTo>
                  <a:pt x="5572" y="6204"/>
                  <a:pt x="5810" y="5728"/>
                  <a:pt x="5858" y="5323"/>
                </a:cubicBezTo>
                <a:lnTo>
                  <a:pt x="5941" y="4478"/>
                </a:lnTo>
                <a:lnTo>
                  <a:pt x="6013" y="3704"/>
                </a:lnTo>
                <a:lnTo>
                  <a:pt x="6096" y="2930"/>
                </a:lnTo>
                <a:lnTo>
                  <a:pt x="6239" y="1382"/>
                </a:lnTo>
                <a:lnTo>
                  <a:pt x="6298" y="834"/>
                </a:lnTo>
                <a:cubicBezTo>
                  <a:pt x="6310" y="620"/>
                  <a:pt x="6251" y="417"/>
                  <a:pt x="6108" y="251"/>
                </a:cubicBezTo>
                <a:cubicBezTo>
                  <a:pt x="5953" y="84"/>
                  <a:pt x="5763" y="1"/>
                  <a:pt x="5560" y="1"/>
                </a:cubicBezTo>
                <a:lnTo>
                  <a:pt x="762" y="1"/>
                </a:lnTo>
                <a:close/>
              </a:path>
            </a:pathLst>
          </a:custGeom>
          <a:solidFill>
            <a:schemeClr val="accent1"/>
          </a:solidFill>
          <a:ln>
            <a:noFill/>
          </a:ln>
        </p:spPr>
        <p:txBody>
          <a:bodyPr wrap="square" lIns="91425" tIns="91425" rIns="91425" bIns="91425" anchor="ctr">
            <a:noAutofit/>
          </a:bodyPr>
          <a:lstStyle/>
          <a:p>
            <a:pPr marL="0" indent="0" algn="l" rtl="0">
              <a:spcBef>
                <a:spcPts val="0"/>
              </a:spcBef>
              <a:spcAft>
                <a:spcPts val="0"/>
              </a:spcAft>
              <a:buNone/>
            </a:pPr>
          </a:p>
        </p:txBody>
      </p:sp>
      <p:grpSp>
        <p:nvGrpSpPr>
          <p:cNvPr id="369" name="Google Shape;9887;p66"/>
          <p:cNvGrpSpPr/>
          <p:nvPr/>
        </p:nvGrpSpPr>
        <p:grpSpPr>
          <a:xfrm>
            <a:off x="9372694" y="4550533"/>
            <a:ext cx="285230" cy="355597"/>
            <a:chOff x="8007400" y="2902278"/>
            <a:chExt cx="285230" cy="355597"/>
          </a:xfrm>
          <a:solidFill>
            <a:schemeClr val="accent1"/>
          </a:solidFill>
        </p:grpSpPr>
        <p:sp>
          <p:nvSpPr>
            <p:cNvPr id="370" name="Google Shape;9888;p66"/>
            <p:cNvSpPr/>
            <p:nvPr/>
          </p:nvSpPr>
          <p:spPr>
            <a:xfrm>
              <a:off x="8134820" y="3165305"/>
              <a:ext cx="39851" cy="39851"/>
            </a:xfrm>
            <a:custGeom>
              <a:avLst/>
              <a:rect l="l" t="t" r="r" b="b"/>
              <a:pathLst>
                <a:path w="1251" h="1251">
                  <a:moveTo>
                    <a:pt x="632" y="310"/>
                  </a:moveTo>
                  <a:cubicBezTo>
                    <a:pt x="799" y="310"/>
                    <a:pt x="930" y="441"/>
                    <a:pt x="930" y="608"/>
                  </a:cubicBezTo>
                  <a:cubicBezTo>
                    <a:pt x="930" y="775"/>
                    <a:pt x="799" y="906"/>
                    <a:pt x="632" y="906"/>
                  </a:cubicBezTo>
                  <a:cubicBezTo>
                    <a:pt x="465" y="906"/>
                    <a:pt x="334" y="775"/>
                    <a:pt x="334" y="608"/>
                  </a:cubicBezTo>
                  <a:cubicBezTo>
                    <a:pt x="334" y="441"/>
                    <a:pt x="465" y="310"/>
                    <a:pt x="632" y="310"/>
                  </a:cubicBezTo>
                  <a:close/>
                  <a:moveTo>
                    <a:pt x="632" y="1"/>
                  </a:moveTo>
                  <a:cubicBezTo>
                    <a:pt x="287" y="1"/>
                    <a:pt x="1" y="275"/>
                    <a:pt x="1" y="620"/>
                  </a:cubicBezTo>
                  <a:cubicBezTo>
                    <a:pt x="1" y="965"/>
                    <a:pt x="287" y="1251"/>
                    <a:pt x="632" y="1251"/>
                  </a:cubicBezTo>
                  <a:cubicBezTo>
                    <a:pt x="977" y="1251"/>
                    <a:pt x="1251" y="965"/>
                    <a:pt x="1251" y="620"/>
                  </a:cubicBezTo>
                  <a:cubicBezTo>
                    <a:pt x="1251" y="275"/>
                    <a:pt x="977" y="1"/>
                    <a:pt x="632"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371" name="Google Shape;9889;p66"/>
            <p:cNvSpPr/>
            <p:nvPr/>
          </p:nvSpPr>
          <p:spPr>
            <a:xfrm>
              <a:off x="8007400" y="2902278"/>
              <a:ext cx="285230" cy="355597"/>
            </a:xfrm>
            <a:custGeom>
              <a:avLst/>
              <a:rect l="l" t="t" r="r" b="b"/>
              <a:pathLst>
                <a:path w="8954" h="11163">
                  <a:moveTo>
                    <a:pt x="6528" y="337"/>
                  </a:moveTo>
                  <a:cubicBezTo>
                    <a:pt x="6549" y="337"/>
                    <a:pt x="6573" y="346"/>
                    <a:pt x="6596" y="364"/>
                  </a:cubicBezTo>
                  <a:lnTo>
                    <a:pt x="7632" y="1412"/>
                  </a:lnTo>
                  <a:cubicBezTo>
                    <a:pt x="7668" y="1435"/>
                    <a:pt x="7668" y="1483"/>
                    <a:pt x="7632" y="1519"/>
                  </a:cubicBezTo>
                  <a:lnTo>
                    <a:pt x="7489" y="1674"/>
                  </a:lnTo>
                  <a:cubicBezTo>
                    <a:pt x="7472" y="1691"/>
                    <a:pt x="7454" y="1700"/>
                    <a:pt x="7434" y="1700"/>
                  </a:cubicBezTo>
                  <a:cubicBezTo>
                    <a:pt x="7415" y="1700"/>
                    <a:pt x="7394" y="1691"/>
                    <a:pt x="7370" y="1674"/>
                  </a:cubicBezTo>
                  <a:lnTo>
                    <a:pt x="6323" y="626"/>
                  </a:lnTo>
                  <a:cubicBezTo>
                    <a:pt x="6299" y="590"/>
                    <a:pt x="6299" y="542"/>
                    <a:pt x="6323" y="519"/>
                  </a:cubicBezTo>
                  <a:lnTo>
                    <a:pt x="6477" y="364"/>
                  </a:lnTo>
                  <a:cubicBezTo>
                    <a:pt x="6489" y="346"/>
                    <a:pt x="6507" y="337"/>
                    <a:pt x="6528" y="337"/>
                  </a:cubicBezTo>
                  <a:close/>
                  <a:moveTo>
                    <a:pt x="6299" y="1066"/>
                  </a:moveTo>
                  <a:lnTo>
                    <a:pt x="7001" y="1769"/>
                  </a:lnTo>
                  <a:lnTo>
                    <a:pt x="6346" y="2424"/>
                  </a:lnTo>
                  <a:lnTo>
                    <a:pt x="5644" y="1721"/>
                  </a:lnTo>
                  <a:lnTo>
                    <a:pt x="6299" y="1066"/>
                  </a:lnTo>
                  <a:close/>
                  <a:moveTo>
                    <a:pt x="2155" y="4698"/>
                  </a:moveTo>
                  <a:lnTo>
                    <a:pt x="2453" y="4995"/>
                  </a:lnTo>
                  <a:lnTo>
                    <a:pt x="2215" y="5198"/>
                  </a:lnTo>
                  <a:cubicBezTo>
                    <a:pt x="2203" y="5216"/>
                    <a:pt x="2182" y="5225"/>
                    <a:pt x="2160" y="5225"/>
                  </a:cubicBezTo>
                  <a:cubicBezTo>
                    <a:pt x="2137" y="5225"/>
                    <a:pt x="2114" y="5216"/>
                    <a:pt x="2096" y="5198"/>
                  </a:cubicBezTo>
                  <a:lnTo>
                    <a:pt x="1941" y="5031"/>
                  </a:lnTo>
                  <a:cubicBezTo>
                    <a:pt x="1905" y="5007"/>
                    <a:pt x="1905" y="4948"/>
                    <a:pt x="1941" y="4924"/>
                  </a:cubicBezTo>
                  <a:lnTo>
                    <a:pt x="2155" y="4698"/>
                  </a:lnTo>
                  <a:close/>
                  <a:moveTo>
                    <a:pt x="2408" y="3865"/>
                  </a:moveTo>
                  <a:cubicBezTo>
                    <a:pt x="2416" y="3865"/>
                    <a:pt x="2422" y="3869"/>
                    <a:pt x="2429" y="3876"/>
                  </a:cubicBezTo>
                  <a:lnTo>
                    <a:pt x="2572" y="4031"/>
                  </a:lnTo>
                  <a:cubicBezTo>
                    <a:pt x="4203" y="5662"/>
                    <a:pt x="4144" y="5579"/>
                    <a:pt x="4108" y="5603"/>
                  </a:cubicBezTo>
                  <a:lnTo>
                    <a:pt x="3846" y="5876"/>
                  </a:lnTo>
                  <a:cubicBezTo>
                    <a:pt x="3842" y="5879"/>
                    <a:pt x="3839" y="5883"/>
                    <a:pt x="3835" y="5883"/>
                  </a:cubicBezTo>
                  <a:cubicBezTo>
                    <a:pt x="3804" y="5883"/>
                    <a:pt x="3678" y="5722"/>
                    <a:pt x="2120" y="4174"/>
                  </a:cubicBezTo>
                  <a:cubicBezTo>
                    <a:pt x="2096" y="4162"/>
                    <a:pt x="2096" y="4138"/>
                    <a:pt x="2120" y="4138"/>
                  </a:cubicBezTo>
                  <a:cubicBezTo>
                    <a:pt x="2328" y="3930"/>
                    <a:pt x="2378" y="3865"/>
                    <a:pt x="2408" y="3865"/>
                  </a:cubicBezTo>
                  <a:close/>
                  <a:moveTo>
                    <a:pt x="3025" y="5579"/>
                  </a:moveTo>
                  <a:lnTo>
                    <a:pt x="3322" y="5876"/>
                  </a:lnTo>
                  <a:lnTo>
                    <a:pt x="3084" y="6079"/>
                  </a:lnTo>
                  <a:cubicBezTo>
                    <a:pt x="3066" y="6097"/>
                    <a:pt x="3042" y="6106"/>
                    <a:pt x="3020" y="6106"/>
                  </a:cubicBezTo>
                  <a:cubicBezTo>
                    <a:pt x="2998" y="6106"/>
                    <a:pt x="2977" y="6097"/>
                    <a:pt x="2965" y="6079"/>
                  </a:cubicBezTo>
                  <a:lnTo>
                    <a:pt x="2798" y="5912"/>
                  </a:lnTo>
                  <a:cubicBezTo>
                    <a:pt x="2774" y="5888"/>
                    <a:pt x="2774" y="5829"/>
                    <a:pt x="2798" y="5793"/>
                  </a:cubicBezTo>
                  <a:lnTo>
                    <a:pt x="3025" y="5579"/>
                  </a:lnTo>
                  <a:close/>
                  <a:moveTo>
                    <a:pt x="3025" y="6936"/>
                  </a:moveTo>
                  <a:cubicBezTo>
                    <a:pt x="3072" y="6936"/>
                    <a:pt x="3096" y="6972"/>
                    <a:pt x="3096" y="7019"/>
                  </a:cubicBezTo>
                  <a:lnTo>
                    <a:pt x="3096" y="7269"/>
                  </a:lnTo>
                  <a:cubicBezTo>
                    <a:pt x="3096" y="7317"/>
                    <a:pt x="3072" y="7341"/>
                    <a:pt x="3025" y="7341"/>
                  </a:cubicBezTo>
                  <a:lnTo>
                    <a:pt x="405" y="7341"/>
                  </a:lnTo>
                  <a:cubicBezTo>
                    <a:pt x="369" y="7341"/>
                    <a:pt x="334" y="7305"/>
                    <a:pt x="334" y="7269"/>
                  </a:cubicBezTo>
                  <a:lnTo>
                    <a:pt x="334" y="7019"/>
                  </a:lnTo>
                  <a:cubicBezTo>
                    <a:pt x="334" y="6972"/>
                    <a:pt x="358" y="6936"/>
                    <a:pt x="405" y="6936"/>
                  </a:cubicBezTo>
                  <a:lnTo>
                    <a:pt x="3025" y="6936"/>
                  </a:lnTo>
                  <a:close/>
                  <a:moveTo>
                    <a:pt x="1834" y="7674"/>
                  </a:moveTo>
                  <a:cubicBezTo>
                    <a:pt x="2060" y="7960"/>
                    <a:pt x="2322" y="8210"/>
                    <a:pt x="2632" y="8401"/>
                  </a:cubicBezTo>
                  <a:cubicBezTo>
                    <a:pt x="2608" y="8448"/>
                    <a:pt x="2572" y="8496"/>
                    <a:pt x="2548" y="8520"/>
                  </a:cubicBezTo>
                  <a:cubicBezTo>
                    <a:pt x="2489" y="8591"/>
                    <a:pt x="2441" y="8663"/>
                    <a:pt x="2393" y="8746"/>
                  </a:cubicBezTo>
                  <a:cubicBezTo>
                    <a:pt x="2382" y="8770"/>
                    <a:pt x="2334" y="8805"/>
                    <a:pt x="2322" y="8853"/>
                  </a:cubicBezTo>
                  <a:cubicBezTo>
                    <a:pt x="1846" y="8555"/>
                    <a:pt x="1465" y="8151"/>
                    <a:pt x="1167" y="7674"/>
                  </a:cubicBezTo>
                  <a:lnTo>
                    <a:pt x="1834" y="7674"/>
                  </a:lnTo>
                  <a:close/>
                  <a:moveTo>
                    <a:pt x="4632" y="7793"/>
                  </a:moveTo>
                  <a:cubicBezTo>
                    <a:pt x="5870" y="7793"/>
                    <a:pt x="6846" y="8793"/>
                    <a:pt x="6918" y="9936"/>
                  </a:cubicBezTo>
                  <a:lnTo>
                    <a:pt x="2334" y="9936"/>
                  </a:lnTo>
                  <a:cubicBezTo>
                    <a:pt x="2417" y="8770"/>
                    <a:pt x="3406" y="7793"/>
                    <a:pt x="4632" y="7793"/>
                  </a:cubicBezTo>
                  <a:close/>
                  <a:moveTo>
                    <a:pt x="6525" y="1"/>
                  </a:moveTo>
                  <a:cubicBezTo>
                    <a:pt x="6421" y="1"/>
                    <a:pt x="6317" y="42"/>
                    <a:pt x="6239" y="126"/>
                  </a:cubicBezTo>
                  <a:lnTo>
                    <a:pt x="6084" y="269"/>
                  </a:lnTo>
                  <a:cubicBezTo>
                    <a:pt x="5942" y="423"/>
                    <a:pt x="5942" y="662"/>
                    <a:pt x="6073" y="804"/>
                  </a:cubicBezTo>
                  <a:lnTo>
                    <a:pt x="5406" y="1483"/>
                  </a:lnTo>
                  <a:lnTo>
                    <a:pt x="5251" y="1328"/>
                  </a:lnTo>
                  <a:cubicBezTo>
                    <a:pt x="5221" y="1299"/>
                    <a:pt x="5180" y="1284"/>
                    <a:pt x="5136" y="1284"/>
                  </a:cubicBezTo>
                  <a:cubicBezTo>
                    <a:pt x="5093" y="1284"/>
                    <a:pt x="5049" y="1299"/>
                    <a:pt x="5013" y="1328"/>
                  </a:cubicBezTo>
                  <a:lnTo>
                    <a:pt x="3977" y="2376"/>
                  </a:lnTo>
                  <a:cubicBezTo>
                    <a:pt x="3917" y="2436"/>
                    <a:pt x="3917" y="2531"/>
                    <a:pt x="3977" y="2614"/>
                  </a:cubicBezTo>
                  <a:cubicBezTo>
                    <a:pt x="4007" y="2644"/>
                    <a:pt x="4045" y="2659"/>
                    <a:pt x="4087" y="2659"/>
                  </a:cubicBezTo>
                  <a:cubicBezTo>
                    <a:pt x="4129" y="2659"/>
                    <a:pt x="4173" y="2644"/>
                    <a:pt x="4215" y="2614"/>
                  </a:cubicBezTo>
                  <a:lnTo>
                    <a:pt x="5132" y="1685"/>
                  </a:lnTo>
                  <a:lnTo>
                    <a:pt x="6299" y="2852"/>
                  </a:lnTo>
                  <a:lnTo>
                    <a:pt x="4060" y="5079"/>
                  </a:lnTo>
                  <a:lnTo>
                    <a:pt x="2905" y="3924"/>
                  </a:lnTo>
                  <a:lnTo>
                    <a:pt x="3739" y="3090"/>
                  </a:lnTo>
                  <a:cubicBezTo>
                    <a:pt x="3798" y="3031"/>
                    <a:pt x="3798" y="2924"/>
                    <a:pt x="3739" y="2864"/>
                  </a:cubicBezTo>
                  <a:cubicBezTo>
                    <a:pt x="3709" y="2834"/>
                    <a:pt x="3667" y="2820"/>
                    <a:pt x="3624" y="2820"/>
                  </a:cubicBezTo>
                  <a:cubicBezTo>
                    <a:pt x="3581" y="2820"/>
                    <a:pt x="3536" y="2834"/>
                    <a:pt x="3501" y="2864"/>
                  </a:cubicBezTo>
                  <a:lnTo>
                    <a:pt x="2667" y="3698"/>
                  </a:lnTo>
                  <a:lnTo>
                    <a:pt x="2632" y="3662"/>
                  </a:lnTo>
                  <a:cubicBezTo>
                    <a:pt x="2566" y="3596"/>
                    <a:pt x="2477" y="3564"/>
                    <a:pt x="2388" y="3564"/>
                  </a:cubicBezTo>
                  <a:cubicBezTo>
                    <a:pt x="2298" y="3564"/>
                    <a:pt x="2209" y="3596"/>
                    <a:pt x="2143" y="3662"/>
                  </a:cubicBezTo>
                  <a:lnTo>
                    <a:pt x="1870" y="3936"/>
                  </a:lnTo>
                  <a:cubicBezTo>
                    <a:pt x="1739" y="4067"/>
                    <a:pt x="1739" y="4293"/>
                    <a:pt x="1870" y="4424"/>
                  </a:cubicBezTo>
                  <a:lnTo>
                    <a:pt x="1905" y="4460"/>
                  </a:lnTo>
                  <a:cubicBezTo>
                    <a:pt x="1751" y="4638"/>
                    <a:pt x="1548" y="4722"/>
                    <a:pt x="1548" y="4972"/>
                  </a:cubicBezTo>
                  <a:cubicBezTo>
                    <a:pt x="1548" y="5079"/>
                    <a:pt x="1596" y="5186"/>
                    <a:pt x="1667" y="5269"/>
                  </a:cubicBezTo>
                  <a:cubicBezTo>
                    <a:pt x="1786" y="5376"/>
                    <a:pt x="1870" y="5555"/>
                    <a:pt x="2132" y="5555"/>
                  </a:cubicBezTo>
                  <a:cubicBezTo>
                    <a:pt x="2382" y="5555"/>
                    <a:pt x="2465" y="5353"/>
                    <a:pt x="2644" y="5198"/>
                  </a:cubicBezTo>
                  <a:lnTo>
                    <a:pt x="2763" y="5317"/>
                  </a:lnTo>
                  <a:cubicBezTo>
                    <a:pt x="2620" y="5495"/>
                    <a:pt x="2405" y="5591"/>
                    <a:pt x="2405" y="5841"/>
                  </a:cubicBezTo>
                  <a:cubicBezTo>
                    <a:pt x="2405" y="6079"/>
                    <a:pt x="2608" y="6186"/>
                    <a:pt x="2691" y="6305"/>
                  </a:cubicBezTo>
                  <a:cubicBezTo>
                    <a:pt x="2763" y="6377"/>
                    <a:pt x="2870" y="6424"/>
                    <a:pt x="2989" y="6424"/>
                  </a:cubicBezTo>
                  <a:cubicBezTo>
                    <a:pt x="3239" y="6424"/>
                    <a:pt x="3334" y="6210"/>
                    <a:pt x="3513" y="6067"/>
                  </a:cubicBezTo>
                  <a:cubicBezTo>
                    <a:pt x="3525" y="6079"/>
                    <a:pt x="3620" y="6198"/>
                    <a:pt x="3798" y="6198"/>
                  </a:cubicBezTo>
                  <a:cubicBezTo>
                    <a:pt x="3882" y="6198"/>
                    <a:pt x="3977" y="6162"/>
                    <a:pt x="4048" y="6091"/>
                  </a:cubicBezTo>
                  <a:lnTo>
                    <a:pt x="4310" y="5829"/>
                  </a:lnTo>
                  <a:cubicBezTo>
                    <a:pt x="4453" y="5686"/>
                    <a:pt x="4453" y="5472"/>
                    <a:pt x="4310" y="5329"/>
                  </a:cubicBezTo>
                  <a:lnTo>
                    <a:pt x="4287" y="5305"/>
                  </a:lnTo>
                  <a:lnTo>
                    <a:pt x="6239" y="3352"/>
                  </a:lnTo>
                  <a:cubicBezTo>
                    <a:pt x="6930" y="3924"/>
                    <a:pt x="7335" y="4733"/>
                    <a:pt x="7335" y="5626"/>
                  </a:cubicBezTo>
                  <a:cubicBezTo>
                    <a:pt x="7335" y="6555"/>
                    <a:pt x="6906" y="7412"/>
                    <a:pt x="6156" y="7984"/>
                  </a:cubicBezTo>
                  <a:cubicBezTo>
                    <a:pt x="5690" y="7638"/>
                    <a:pt x="5153" y="7470"/>
                    <a:pt x="4619" y="7470"/>
                  </a:cubicBezTo>
                  <a:cubicBezTo>
                    <a:pt x="3993" y="7470"/>
                    <a:pt x="3371" y="7701"/>
                    <a:pt x="2870" y="8151"/>
                  </a:cubicBezTo>
                  <a:cubicBezTo>
                    <a:pt x="2644" y="8008"/>
                    <a:pt x="2453" y="7853"/>
                    <a:pt x="2274" y="7650"/>
                  </a:cubicBezTo>
                  <a:lnTo>
                    <a:pt x="3025" y="7650"/>
                  </a:lnTo>
                  <a:cubicBezTo>
                    <a:pt x="3239" y="7650"/>
                    <a:pt x="3417" y="7472"/>
                    <a:pt x="3417" y="7258"/>
                  </a:cubicBezTo>
                  <a:lnTo>
                    <a:pt x="3417" y="6996"/>
                  </a:lnTo>
                  <a:cubicBezTo>
                    <a:pt x="3417" y="6781"/>
                    <a:pt x="3239" y="6603"/>
                    <a:pt x="3025" y="6603"/>
                  </a:cubicBezTo>
                  <a:lnTo>
                    <a:pt x="405" y="6603"/>
                  </a:lnTo>
                  <a:cubicBezTo>
                    <a:pt x="179" y="6603"/>
                    <a:pt x="0" y="6781"/>
                    <a:pt x="0" y="6996"/>
                  </a:cubicBezTo>
                  <a:lnTo>
                    <a:pt x="0" y="7258"/>
                  </a:lnTo>
                  <a:cubicBezTo>
                    <a:pt x="0" y="7472"/>
                    <a:pt x="179" y="7650"/>
                    <a:pt x="405" y="7650"/>
                  </a:cubicBezTo>
                  <a:lnTo>
                    <a:pt x="774" y="7650"/>
                  </a:lnTo>
                  <a:cubicBezTo>
                    <a:pt x="1036" y="8162"/>
                    <a:pt x="1548" y="8722"/>
                    <a:pt x="2191" y="9127"/>
                  </a:cubicBezTo>
                  <a:cubicBezTo>
                    <a:pt x="2084" y="9377"/>
                    <a:pt x="2036" y="9651"/>
                    <a:pt x="2012" y="9936"/>
                  </a:cubicBezTo>
                  <a:lnTo>
                    <a:pt x="846" y="9936"/>
                  </a:lnTo>
                  <a:cubicBezTo>
                    <a:pt x="774" y="9936"/>
                    <a:pt x="715" y="9972"/>
                    <a:pt x="703" y="10032"/>
                  </a:cubicBezTo>
                  <a:lnTo>
                    <a:pt x="346" y="10948"/>
                  </a:lnTo>
                  <a:cubicBezTo>
                    <a:pt x="298" y="11044"/>
                    <a:pt x="381" y="11163"/>
                    <a:pt x="488" y="11163"/>
                  </a:cubicBezTo>
                  <a:lnTo>
                    <a:pt x="1393" y="11163"/>
                  </a:lnTo>
                  <a:cubicBezTo>
                    <a:pt x="1489" y="11163"/>
                    <a:pt x="1560" y="11091"/>
                    <a:pt x="1560" y="11008"/>
                  </a:cubicBezTo>
                  <a:cubicBezTo>
                    <a:pt x="1560" y="10913"/>
                    <a:pt x="1489" y="10841"/>
                    <a:pt x="1393" y="10841"/>
                  </a:cubicBezTo>
                  <a:lnTo>
                    <a:pt x="739" y="10841"/>
                  </a:lnTo>
                  <a:lnTo>
                    <a:pt x="965" y="10258"/>
                  </a:lnTo>
                  <a:lnTo>
                    <a:pt x="8299" y="10258"/>
                  </a:lnTo>
                  <a:lnTo>
                    <a:pt x="8525" y="10841"/>
                  </a:lnTo>
                  <a:lnTo>
                    <a:pt x="2167" y="10841"/>
                  </a:lnTo>
                  <a:cubicBezTo>
                    <a:pt x="2084" y="10841"/>
                    <a:pt x="2012" y="10913"/>
                    <a:pt x="2012" y="11008"/>
                  </a:cubicBezTo>
                  <a:cubicBezTo>
                    <a:pt x="2012" y="11091"/>
                    <a:pt x="2084" y="11163"/>
                    <a:pt x="2167" y="11163"/>
                  </a:cubicBezTo>
                  <a:lnTo>
                    <a:pt x="8763" y="11163"/>
                  </a:lnTo>
                  <a:cubicBezTo>
                    <a:pt x="8882" y="11163"/>
                    <a:pt x="8954" y="11044"/>
                    <a:pt x="8918" y="10948"/>
                  </a:cubicBezTo>
                  <a:lnTo>
                    <a:pt x="8561" y="10044"/>
                  </a:lnTo>
                  <a:cubicBezTo>
                    <a:pt x="8525" y="9984"/>
                    <a:pt x="8466" y="9936"/>
                    <a:pt x="8406" y="9936"/>
                  </a:cubicBezTo>
                  <a:lnTo>
                    <a:pt x="7251" y="9936"/>
                  </a:lnTo>
                  <a:cubicBezTo>
                    <a:pt x="7216" y="9555"/>
                    <a:pt x="7132" y="9198"/>
                    <a:pt x="6965" y="8889"/>
                  </a:cubicBezTo>
                  <a:cubicBezTo>
                    <a:pt x="7847" y="8210"/>
                    <a:pt x="8430" y="7174"/>
                    <a:pt x="8525" y="6067"/>
                  </a:cubicBezTo>
                  <a:cubicBezTo>
                    <a:pt x="8537" y="5972"/>
                    <a:pt x="8466" y="5900"/>
                    <a:pt x="8382" y="5888"/>
                  </a:cubicBezTo>
                  <a:cubicBezTo>
                    <a:pt x="8371" y="5886"/>
                    <a:pt x="8360" y="5884"/>
                    <a:pt x="8350" y="5884"/>
                  </a:cubicBezTo>
                  <a:cubicBezTo>
                    <a:pt x="8271" y="5884"/>
                    <a:pt x="8214" y="5958"/>
                    <a:pt x="8204" y="6031"/>
                  </a:cubicBezTo>
                  <a:cubicBezTo>
                    <a:pt x="8097" y="7043"/>
                    <a:pt x="7597" y="7972"/>
                    <a:pt x="6799" y="8603"/>
                  </a:cubicBezTo>
                  <a:cubicBezTo>
                    <a:pt x="6751" y="8543"/>
                    <a:pt x="6715" y="8508"/>
                    <a:pt x="6668" y="8460"/>
                  </a:cubicBezTo>
                  <a:cubicBezTo>
                    <a:pt x="6608" y="8389"/>
                    <a:pt x="6537" y="8293"/>
                    <a:pt x="6454" y="8222"/>
                  </a:cubicBezTo>
                  <a:lnTo>
                    <a:pt x="6430" y="8186"/>
                  </a:lnTo>
                  <a:cubicBezTo>
                    <a:pt x="8037" y="6912"/>
                    <a:pt x="8097" y="4460"/>
                    <a:pt x="6477" y="3114"/>
                  </a:cubicBezTo>
                  <a:lnTo>
                    <a:pt x="6632" y="2948"/>
                  </a:lnTo>
                  <a:cubicBezTo>
                    <a:pt x="6692" y="2888"/>
                    <a:pt x="6692" y="2793"/>
                    <a:pt x="6632" y="2733"/>
                  </a:cubicBezTo>
                  <a:lnTo>
                    <a:pt x="6561" y="2650"/>
                  </a:lnTo>
                  <a:lnTo>
                    <a:pt x="6656" y="2567"/>
                  </a:lnTo>
                  <a:cubicBezTo>
                    <a:pt x="7013" y="2793"/>
                    <a:pt x="7489" y="3305"/>
                    <a:pt x="7799" y="3900"/>
                  </a:cubicBezTo>
                  <a:cubicBezTo>
                    <a:pt x="8037" y="4352"/>
                    <a:pt x="8168" y="4876"/>
                    <a:pt x="8216" y="5376"/>
                  </a:cubicBezTo>
                  <a:cubicBezTo>
                    <a:pt x="8216" y="5465"/>
                    <a:pt x="8287" y="5532"/>
                    <a:pt x="8373" y="5532"/>
                  </a:cubicBezTo>
                  <a:cubicBezTo>
                    <a:pt x="8380" y="5532"/>
                    <a:pt x="8387" y="5532"/>
                    <a:pt x="8394" y="5531"/>
                  </a:cubicBezTo>
                  <a:cubicBezTo>
                    <a:pt x="8478" y="5531"/>
                    <a:pt x="8561" y="5436"/>
                    <a:pt x="8537" y="5353"/>
                  </a:cubicBezTo>
                  <a:cubicBezTo>
                    <a:pt x="8454" y="4138"/>
                    <a:pt x="7858" y="3055"/>
                    <a:pt x="6894" y="2328"/>
                  </a:cubicBezTo>
                  <a:lnTo>
                    <a:pt x="7251" y="1971"/>
                  </a:lnTo>
                  <a:cubicBezTo>
                    <a:pt x="7317" y="2002"/>
                    <a:pt x="7384" y="2017"/>
                    <a:pt x="7446" y="2017"/>
                  </a:cubicBezTo>
                  <a:cubicBezTo>
                    <a:pt x="7551" y="2017"/>
                    <a:pt x="7644" y="1975"/>
                    <a:pt x="7704" y="1900"/>
                  </a:cubicBezTo>
                  <a:lnTo>
                    <a:pt x="7858" y="1745"/>
                  </a:lnTo>
                  <a:cubicBezTo>
                    <a:pt x="8025" y="1578"/>
                    <a:pt x="8025" y="1328"/>
                    <a:pt x="7858" y="1162"/>
                  </a:cubicBezTo>
                  <a:lnTo>
                    <a:pt x="6811" y="126"/>
                  </a:lnTo>
                  <a:cubicBezTo>
                    <a:pt x="6733" y="42"/>
                    <a:pt x="6629" y="1"/>
                    <a:pt x="6525"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grpSp>
        <p:nvGrpSpPr>
          <p:cNvPr id="372" name="Google Shape;9890;p66"/>
          <p:cNvGrpSpPr/>
          <p:nvPr/>
        </p:nvGrpSpPr>
        <p:grpSpPr>
          <a:xfrm>
            <a:off x="7584418" y="4551043"/>
            <a:ext cx="318231" cy="355470"/>
            <a:chOff x="6219124" y="2902788"/>
            <a:chExt cx="318231" cy="355470"/>
          </a:xfrm>
          <a:solidFill>
            <a:schemeClr val="accent1"/>
          </a:solidFill>
        </p:grpSpPr>
        <p:sp>
          <p:nvSpPr>
            <p:cNvPr id="373" name="Google Shape;9891;p66"/>
            <p:cNvSpPr/>
            <p:nvPr/>
          </p:nvSpPr>
          <p:spPr>
            <a:xfrm>
              <a:off x="6219124" y="2990994"/>
              <a:ext cx="140353" cy="267263"/>
            </a:xfrm>
            <a:custGeom>
              <a:avLst/>
              <a:rect l="l" t="t" r="r" b="b"/>
              <a:pathLst>
                <a:path w="4406" h="8390">
                  <a:moveTo>
                    <a:pt x="1303" y="0"/>
                  </a:moveTo>
                  <a:cubicBezTo>
                    <a:pt x="1243" y="0"/>
                    <a:pt x="1178" y="40"/>
                    <a:pt x="1143" y="91"/>
                  </a:cubicBezTo>
                  <a:cubicBezTo>
                    <a:pt x="858" y="686"/>
                    <a:pt x="715" y="1329"/>
                    <a:pt x="715" y="1984"/>
                  </a:cubicBezTo>
                  <a:cubicBezTo>
                    <a:pt x="715" y="2222"/>
                    <a:pt x="774" y="2627"/>
                    <a:pt x="786" y="2758"/>
                  </a:cubicBezTo>
                  <a:lnTo>
                    <a:pt x="191" y="3806"/>
                  </a:lnTo>
                  <a:cubicBezTo>
                    <a:pt x="0" y="4127"/>
                    <a:pt x="143" y="4544"/>
                    <a:pt x="500" y="4699"/>
                  </a:cubicBezTo>
                  <a:lnTo>
                    <a:pt x="1143" y="4961"/>
                  </a:lnTo>
                  <a:lnTo>
                    <a:pt x="1143" y="6104"/>
                  </a:lnTo>
                  <a:cubicBezTo>
                    <a:pt x="1143" y="6628"/>
                    <a:pt x="1572" y="7056"/>
                    <a:pt x="2096" y="7056"/>
                  </a:cubicBezTo>
                  <a:lnTo>
                    <a:pt x="2965" y="7056"/>
                  </a:lnTo>
                  <a:lnTo>
                    <a:pt x="2965" y="8223"/>
                  </a:lnTo>
                  <a:cubicBezTo>
                    <a:pt x="2965" y="8306"/>
                    <a:pt x="3036" y="8390"/>
                    <a:pt x="3120" y="8390"/>
                  </a:cubicBezTo>
                  <a:cubicBezTo>
                    <a:pt x="3215" y="8390"/>
                    <a:pt x="3286" y="8306"/>
                    <a:pt x="3286" y="8223"/>
                  </a:cubicBezTo>
                  <a:lnTo>
                    <a:pt x="3286" y="7044"/>
                  </a:lnTo>
                  <a:cubicBezTo>
                    <a:pt x="3525" y="7032"/>
                    <a:pt x="4001" y="6937"/>
                    <a:pt x="4334" y="6663"/>
                  </a:cubicBezTo>
                  <a:cubicBezTo>
                    <a:pt x="4406" y="6604"/>
                    <a:pt x="4406" y="6497"/>
                    <a:pt x="4346" y="6437"/>
                  </a:cubicBezTo>
                  <a:cubicBezTo>
                    <a:pt x="4320" y="6398"/>
                    <a:pt x="4279" y="6380"/>
                    <a:pt x="4234" y="6380"/>
                  </a:cubicBezTo>
                  <a:cubicBezTo>
                    <a:pt x="4197" y="6380"/>
                    <a:pt x="4157" y="6392"/>
                    <a:pt x="4120" y="6413"/>
                  </a:cubicBezTo>
                  <a:cubicBezTo>
                    <a:pt x="3763" y="6735"/>
                    <a:pt x="3144" y="6735"/>
                    <a:pt x="3132" y="6735"/>
                  </a:cubicBezTo>
                  <a:lnTo>
                    <a:pt x="2096" y="6735"/>
                  </a:lnTo>
                  <a:cubicBezTo>
                    <a:pt x="1762" y="6735"/>
                    <a:pt x="1477" y="6449"/>
                    <a:pt x="1477" y="6104"/>
                  </a:cubicBezTo>
                  <a:lnTo>
                    <a:pt x="1477" y="4854"/>
                  </a:lnTo>
                  <a:cubicBezTo>
                    <a:pt x="1477" y="4782"/>
                    <a:pt x="1429" y="4723"/>
                    <a:pt x="1370" y="4711"/>
                  </a:cubicBezTo>
                  <a:lnTo>
                    <a:pt x="619" y="4389"/>
                  </a:lnTo>
                  <a:cubicBezTo>
                    <a:pt x="465" y="4318"/>
                    <a:pt x="381" y="4127"/>
                    <a:pt x="477" y="3961"/>
                  </a:cubicBezTo>
                  <a:cubicBezTo>
                    <a:pt x="1120" y="2818"/>
                    <a:pt x="1131" y="2865"/>
                    <a:pt x="1120" y="2770"/>
                  </a:cubicBezTo>
                  <a:cubicBezTo>
                    <a:pt x="1120" y="2770"/>
                    <a:pt x="1036" y="2246"/>
                    <a:pt x="1036" y="1984"/>
                  </a:cubicBezTo>
                  <a:cubicBezTo>
                    <a:pt x="1036" y="1377"/>
                    <a:pt x="1179" y="782"/>
                    <a:pt x="1441" y="246"/>
                  </a:cubicBezTo>
                  <a:cubicBezTo>
                    <a:pt x="1489" y="163"/>
                    <a:pt x="1441" y="67"/>
                    <a:pt x="1370" y="20"/>
                  </a:cubicBezTo>
                  <a:cubicBezTo>
                    <a:pt x="1350" y="6"/>
                    <a:pt x="1327" y="0"/>
                    <a:pt x="1303"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374" name="Google Shape;9892;p66"/>
            <p:cNvSpPr/>
            <p:nvPr/>
          </p:nvSpPr>
          <p:spPr>
            <a:xfrm>
              <a:off x="6268054" y="2902788"/>
              <a:ext cx="269302" cy="354705"/>
            </a:xfrm>
            <a:custGeom>
              <a:avLst/>
              <a:rect l="l" t="t" r="r" b="b"/>
              <a:pathLst>
                <a:path w="8454" h="11135">
                  <a:moveTo>
                    <a:pt x="8246" y="1"/>
                  </a:moveTo>
                  <a:cubicBezTo>
                    <a:pt x="8218" y="1"/>
                    <a:pt x="8187" y="9"/>
                    <a:pt x="8156" y="26"/>
                  </a:cubicBezTo>
                  <a:lnTo>
                    <a:pt x="5930" y="1098"/>
                  </a:lnTo>
                  <a:cubicBezTo>
                    <a:pt x="5192" y="610"/>
                    <a:pt x="4366" y="377"/>
                    <a:pt x="3549" y="377"/>
                  </a:cubicBezTo>
                  <a:cubicBezTo>
                    <a:pt x="2216" y="377"/>
                    <a:pt x="909" y="997"/>
                    <a:pt x="60" y="2134"/>
                  </a:cubicBezTo>
                  <a:cubicBezTo>
                    <a:pt x="0" y="2205"/>
                    <a:pt x="12" y="2312"/>
                    <a:pt x="84" y="2360"/>
                  </a:cubicBezTo>
                  <a:cubicBezTo>
                    <a:pt x="113" y="2385"/>
                    <a:pt x="149" y="2397"/>
                    <a:pt x="185" y="2397"/>
                  </a:cubicBezTo>
                  <a:cubicBezTo>
                    <a:pt x="234" y="2397"/>
                    <a:pt x="282" y="2373"/>
                    <a:pt x="310" y="2324"/>
                  </a:cubicBezTo>
                  <a:cubicBezTo>
                    <a:pt x="1125" y="1233"/>
                    <a:pt x="2334" y="704"/>
                    <a:pt x="3540" y="704"/>
                  </a:cubicBezTo>
                  <a:cubicBezTo>
                    <a:pt x="4255" y="704"/>
                    <a:pt x="4967" y="890"/>
                    <a:pt x="5596" y="1253"/>
                  </a:cubicBezTo>
                  <a:lnTo>
                    <a:pt x="5596" y="1277"/>
                  </a:lnTo>
                  <a:cubicBezTo>
                    <a:pt x="5513" y="1336"/>
                    <a:pt x="5513" y="1396"/>
                    <a:pt x="5513" y="1396"/>
                  </a:cubicBezTo>
                  <a:cubicBezTo>
                    <a:pt x="5513" y="1396"/>
                    <a:pt x="5501" y="1479"/>
                    <a:pt x="5596" y="1538"/>
                  </a:cubicBezTo>
                  <a:lnTo>
                    <a:pt x="6370" y="2050"/>
                  </a:lnTo>
                  <a:lnTo>
                    <a:pt x="4989" y="3253"/>
                  </a:lnTo>
                  <a:cubicBezTo>
                    <a:pt x="4906" y="3324"/>
                    <a:pt x="4906" y="3455"/>
                    <a:pt x="5025" y="3515"/>
                  </a:cubicBezTo>
                  <a:cubicBezTo>
                    <a:pt x="5046" y="3524"/>
                    <a:pt x="5059" y="3531"/>
                    <a:pt x="5082" y="3531"/>
                  </a:cubicBezTo>
                  <a:cubicBezTo>
                    <a:pt x="5175" y="3531"/>
                    <a:pt x="5438" y="3414"/>
                    <a:pt x="7120" y="2860"/>
                  </a:cubicBezTo>
                  <a:lnTo>
                    <a:pt x="7120" y="2860"/>
                  </a:lnTo>
                  <a:cubicBezTo>
                    <a:pt x="7989" y="4515"/>
                    <a:pt x="7632" y="6611"/>
                    <a:pt x="6108" y="7849"/>
                  </a:cubicBezTo>
                  <a:cubicBezTo>
                    <a:pt x="5775" y="8135"/>
                    <a:pt x="5584" y="8551"/>
                    <a:pt x="5584" y="8992"/>
                  </a:cubicBezTo>
                  <a:lnTo>
                    <a:pt x="5584" y="10980"/>
                  </a:lnTo>
                  <a:cubicBezTo>
                    <a:pt x="5584" y="11063"/>
                    <a:pt x="5656" y="11135"/>
                    <a:pt x="5739" y="11135"/>
                  </a:cubicBezTo>
                  <a:cubicBezTo>
                    <a:pt x="5834" y="11135"/>
                    <a:pt x="5906" y="11063"/>
                    <a:pt x="5906" y="10980"/>
                  </a:cubicBezTo>
                  <a:lnTo>
                    <a:pt x="5906" y="8992"/>
                  </a:lnTo>
                  <a:cubicBezTo>
                    <a:pt x="5906" y="8635"/>
                    <a:pt x="6049" y="8313"/>
                    <a:pt x="6322" y="8099"/>
                  </a:cubicBezTo>
                  <a:cubicBezTo>
                    <a:pt x="7870" y="6825"/>
                    <a:pt x="8394" y="4634"/>
                    <a:pt x="7442" y="2765"/>
                  </a:cubicBezTo>
                  <a:lnTo>
                    <a:pt x="8347" y="2467"/>
                  </a:lnTo>
                  <a:cubicBezTo>
                    <a:pt x="8406" y="2443"/>
                    <a:pt x="8454" y="2384"/>
                    <a:pt x="8454" y="2324"/>
                  </a:cubicBezTo>
                  <a:cubicBezTo>
                    <a:pt x="8454" y="2265"/>
                    <a:pt x="8418" y="2205"/>
                    <a:pt x="8382" y="2181"/>
                  </a:cubicBezTo>
                  <a:lnTo>
                    <a:pt x="8085" y="1955"/>
                  </a:lnTo>
                  <a:cubicBezTo>
                    <a:pt x="8050" y="1930"/>
                    <a:pt x="8013" y="1918"/>
                    <a:pt x="7979" y="1918"/>
                  </a:cubicBezTo>
                  <a:cubicBezTo>
                    <a:pt x="7930" y="1918"/>
                    <a:pt x="7886" y="1942"/>
                    <a:pt x="7858" y="1991"/>
                  </a:cubicBezTo>
                  <a:cubicBezTo>
                    <a:pt x="7799" y="2062"/>
                    <a:pt x="7811" y="2170"/>
                    <a:pt x="7882" y="2205"/>
                  </a:cubicBezTo>
                  <a:lnTo>
                    <a:pt x="7930" y="2241"/>
                  </a:lnTo>
                  <a:lnTo>
                    <a:pt x="7144" y="2503"/>
                  </a:lnTo>
                  <a:lnTo>
                    <a:pt x="5822" y="2955"/>
                  </a:lnTo>
                  <a:lnTo>
                    <a:pt x="5822" y="2955"/>
                  </a:lnTo>
                  <a:lnTo>
                    <a:pt x="6751" y="2134"/>
                  </a:lnTo>
                  <a:cubicBezTo>
                    <a:pt x="6834" y="2062"/>
                    <a:pt x="6834" y="1931"/>
                    <a:pt x="6739" y="1872"/>
                  </a:cubicBezTo>
                  <a:lnTo>
                    <a:pt x="6025" y="1408"/>
                  </a:lnTo>
                  <a:lnTo>
                    <a:pt x="7692" y="598"/>
                  </a:lnTo>
                  <a:lnTo>
                    <a:pt x="7692" y="598"/>
                  </a:lnTo>
                  <a:cubicBezTo>
                    <a:pt x="7096" y="1419"/>
                    <a:pt x="7037" y="1408"/>
                    <a:pt x="7049" y="1527"/>
                  </a:cubicBezTo>
                  <a:cubicBezTo>
                    <a:pt x="7073" y="1634"/>
                    <a:pt x="7156" y="1658"/>
                    <a:pt x="7323" y="1777"/>
                  </a:cubicBezTo>
                  <a:cubicBezTo>
                    <a:pt x="7353" y="1802"/>
                    <a:pt x="7391" y="1815"/>
                    <a:pt x="7428" y="1815"/>
                  </a:cubicBezTo>
                  <a:cubicBezTo>
                    <a:pt x="7476" y="1815"/>
                    <a:pt x="7522" y="1793"/>
                    <a:pt x="7549" y="1753"/>
                  </a:cubicBezTo>
                  <a:cubicBezTo>
                    <a:pt x="7608" y="1669"/>
                    <a:pt x="7585" y="1574"/>
                    <a:pt x="7513" y="1527"/>
                  </a:cubicBezTo>
                  <a:lnTo>
                    <a:pt x="7454" y="1479"/>
                  </a:lnTo>
                  <a:lnTo>
                    <a:pt x="8358" y="265"/>
                  </a:lnTo>
                  <a:cubicBezTo>
                    <a:pt x="8446" y="148"/>
                    <a:pt x="8367" y="1"/>
                    <a:pt x="8246"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375" name="Google Shape;9893;p66"/>
            <p:cNvSpPr/>
            <p:nvPr/>
          </p:nvSpPr>
          <p:spPr>
            <a:xfrm>
              <a:off x="6407993" y="2995773"/>
              <a:ext cx="31505" cy="37207"/>
            </a:xfrm>
            <a:custGeom>
              <a:avLst/>
              <a:rect l="l" t="t" r="r" b="b"/>
              <a:pathLst>
                <a:path w="989" h="1168">
                  <a:moveTo>
                    <a:pt x="179" y="1"/>
                  </a:moveTo>
                  <a:cubicBezTo>
                    <a:pt x="84" y="1"/>
                    <a:pt x="13" y="84"/>
                    <a:pt x="13" y="167"/>
                  </a:cubicBezTo>
                  <a:cubicBezTo>
                    <a:pt x="1" y="763"/>
                    <a:pt x="263" y="1120"/>
                    <a:pt x="798" y="1167"/>
                  </a:cubicBezTo>
                  <a:cubicBezTo>
                    <a:pt x="894" y="1167"/>
                    <a:pt x="965" y="1108"/>
                    <a:pt x="977" y="1013"/>
                  </a:cubicBezTo>
                  <a:cubicBezTo>
                    <a:pt x="989" y="905"/>
                    <a:pt x="917" y="822"/>
                    <a:pt x="834" y="822"/>
                  </a:cubicBezTo>
                  <a:cubicBezTo>
                    <a:pt x="596" y="810"/>
                    <a:pt x="322" y="703"/>
                    <a:pt x="334" y="167"/>
                  </a:cubicBezTo>
                  <a:cubicBezTo>
                    <a:pt x="334" y="84"/>
                    <a:pt x="263" y="1"/>
                    <a:pt x="179"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grpSp>
        <p:nvGrpSpPr>
          <p:cNvPr id="376" name="Google Shape;9894;p66"/>
          <p:cNvGrpSpPr/>
          <p:nvPr/>
        </p:nvGrpSpPr>
        <p:grpSpPr>
          <a:xfrm>
            <a:off x="6334715" y="4551107"/>
            <a:ext cx="185109" cy="355406"/>
            <a:chOff x="4969421" y="2902852"/>
            <a:chExt cx="185109" cy="355406"/>
          </a:xfrm>
          <a:solidFill>
            <a:schemeClr val="accent1"/>
          </a:solidFill>
        </p:grpSpPr>
        <p:sp>
          <p:nvSpPr>
            <p:cNvPr id="377" name="Google Shape;9895;p66"/>
            <p:cNvSpPr/>
            <p:nvPr/>
          </p:nvSpPr>
          <p:spPr>
            <a:xfrm>
              <a:off x="5022906" y="3084138"/>
              <a:ext cx="16310" cy="15959"/>
            </a:xfrm>
            <a:custGeom>
              <a:avLst/>
              <a:rect l="l" t="t" r="r" b="b"/>
              <a:pathLst>
                <a:path w="512" h="501">
                  <a:moveTo>
                    <a:pt x="262" y="1"/>
                  </a:moveTo>
                  <a:cubicBezTo>
                    <a:pt x="119" y="1"/>
                    <a:pt x="0" y="120"/>
                    <a:pt x="0" y="251"/>
                  </a:cubicBezTo>
                  <a:cubicBezTo>
                    <a:pt x="0" y="406"/>
                    <a:pt x="119" y="501"/>
                    <a:pt x="262" y="501"/>
                  </a:cubicBezTo>
                  <a:cubicBezTo>
                    <a:pt x="393" y="501"/>
                    <a:pt x="512" y="382"/>
                    <a:pt x="512" y="251"/>
                  </a:cubicBezTo>
                  <a:cubicBezTo>
                    <a:pt x="512" y="120"/>
                    <a:pt x="405" y="13"/>
                    <a:pt x="262"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378" name="Google Shape;9896;p66"/>
            <p:cNvSpPr/>
            <p:nvPr/>
          </p:nvSpPr>
          <p:spPr>
            <a:xfrm>
              <a:off x="5086998" y="3107265"/>
              <a:ext cx="13284" cy="13315"/>
            </a:xfrm>
            <a:custGeom>
              <a:avLst/>
              <a:rect l="l" t="t" r="r" b="b"/>
              <a:pathLst>
                <a:path w="417" h="418">
                  <a:moveTo>
                    <a:pt x="221" y="0"/>
                  </a:moveTo>
                  <a:cubicBezTo>
                    <a:pt x="215" y="0"/>
                    <a:pt x="209" y="0"/>
                    <a:pt x="203" y="1"/>
                  </a:cubicBezTo>
                  <a:cubicBezTo>
                    <a:pt x="84" y="1"/>
                    <a:pt x="0" y="96"/>
                    <a:pt x="0" y="215"/>
                  </a:cubicBezTo>
                  <a:cubicBezTo>
                    <a:pt x="0" y="334"/>
                    <a:pt x="84" y="418"/>
                    <a:pt x="203" y="418"/>
                  </a:cubicBezTo>
                  <a:cubicBezTo>
                    <a:pt x="334" y="418"/>
                    <a:pt x="417" y="334"/>
                    <a:pt x="417" y="215"/>
                  </a:cubicBezTo>
                  <a:cubicBezTo>
                    <a:pt x="417" y="92"/>
                    <a:pt x="322" y="0"/>
                    <a:pt x="221"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379" name="Google Shape;9897;p66"/>
            <p:cNvSpPr/>
            <p:nvPr/>
          </p:nvSpPr>
          <p:spPr>
            <a:xfrm>
              <a:off x="5039566" y="3205092"/>
              <a:ext cx="13315" cy="13347"/>
            </a:xfrm>
            <a:custGeom>
              <a:avLst/>
              <a:rect l="l" t="t" r="r" b="b"/>
              <a:pathLst>
                <a:path w="418" h="419">
                  <a:moveTo>
                    <a:pt x="225" y="1"/>
                  </a:moveTo>
                  <a:cubicBezTo>
                    <a:pt x="218" y="1"/>
                    <a:pt x="211" y="1"/>
                    <a:pt x="203" y="2"/>
                  </a:cubicBezTo>
                  <a:cubicBezTo>
                    <a:pt x="84" y="2"/>
                    <a:pt x="1" y="85"/>
                    <a:pt x="1" y="204"/>
                  </a:cubicBezTo>
                  <a:cubicBezTo>
                    <a:pt x="1" y="323"/>
                    <a:pt x="84" y="419"/>
                    <a:pt x="203" y="419"/>
                  </a:cubicBezTo>
                  <a:cubicBezTo>
                    <a:pt x="334" y="419"/>
                    <a:pt x="418" y="323"/>
                    <a:pt x="418" y="204"/>
                  </a:cubicBezTo>
                  <a:cubicBezTo>
                    <a:pt x="418" y="92"/>
                    <a:pt x="343" y="1"/>
                    <a:pt x="225"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380" name="Google Shape;9898;p66"/>
            <p:cNvSpPr/>
            <p:nvPr/>
          </p:nvSpPr>
          <p:spPr>
            <a:xfrm>
              <a:off x="5086998" y="3175530"/>
              <a:ext cx="13284" cy="13315"/>
            </a:xfrm>
            <a:custGeom>
              <a:avLst/>
              <a:rect l="l" t="t" r="r" b="b"/>
              <a:pathLst>
                <a:path w="417" h="418">
                  <a:moveTo>
                    <a:pt x="219" y="0"/>
                  </a:moveTo>
                  <a:cubicBezTo>
                    <a:pt x="214" y="0"/>
                    <a:pt x="208" y="1"/>
                    <a:pt x="203" y="1"/>
                  </a:cubicBezTo>
                  <a:cubicBezTo>
                    <a:pt x="84" y="1"/>
                    <a:pt x="0" y="96"/>
                    <a:pt x="0" y="215"/>
                  </a:cubicBezTo>
                  <a:cubicBezTo>
                    <a:pt x="0" y="323"/>
                    <a:pt x="84" y="418"/>
                    <a:pt x="203" y="418"/>
                  </a:cubicBezTo>
                  <a:cubicBezTo>
                    <a:pt x="334" y="418"/>
                    <a:pt x="417" y="323"/>
                    <a:pt x="417" y="215"/>
                  </a:cubicBezTo>
                  <a:cubicBezTo>
                    <a:pt x="417" y="103"/>
                    <a:pt x="320" y="0"/>
                    <a:pt x="219"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381" name="Google Shape;9899;p66"/>
            <p:cNvSpPr/>
            <p:nvPr/>
          </p:nvSpPr>
          <p:spPr>
            <a:xfrm>
              <a:off x="5033131" y="3137623"/>
              <a:ext cx="17106" cy="17106"/>
            </a:xfrm>
            <a:custGeom>
              <a:avLst/>
              <a:rect l="l" t="t" r="r" b="b"/>
              <a:pathLst>
                <a:path w="537" h="537">
                  <a:moveTo>
                    <a:pt x="262" y="1"/>
                  </a:moveTo>
                  <a:cubicBezTo>
                    <a:pt x="120" y="1"/>
                    <a:pt x="1" y="120"/>
                    <a:pt x="1" y="274"/>
                  </a:cubicBezTo>
                  <a:cubicBezTo>
                    <a:pt x="1" y="417"/>
                    <a:pt x="120" y="536"/>
                    <a:pt x="262" y="536"/>
                  </a:cubicBezTo>
                  <a:cubicBezTo>
                    <a:pt x="417" y="536"/>
                    <a:pt x="536" y="417"/>
                    <a:pt x="536" y="274"/>
                  </a:cubicBezTo>
                  <a:cubicBezTo>
                    <a:pt x="536" y="120"/>
                    <a:pt x="417" y="1"/>
                    <a:pt x="262"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382" name="Google Shape;9900;p66"/>
            <p:cNvSpPr/>
            <p:nvPr/>
          </p:nvSpPr>
          <p:spPr>
            <a:xfrm>
              <a:off x="4969421" y="2902852"/>
              <a:ext cx="185109" cy="355406"/>
            </a:xfrm>
            <a:custGeom>
              <a:avLst/>
              <a:rect l="l" t="t" r="r" b="b"/>
              <a:pathLst>
                <a:path w="5811" h="11157">
                  <a:moveTo>
                    <a:pt x="1916" y="4904"/>
                  </a:moveTo>
                  <a:cubicBezTo>
                    <a:pt x="2183" y="4904"/>
                    <a:pt x="2490" y="4967"/>
                    <a:pt x="2810" y="5156"/>
                  </a:cubicBezTo>
                  <a:cubicBezTo>
                    <a:pt x="3108" y="5335"/>
                    <a:pt x="3426" y="5421"/>
                    <a:pt x="3748" y="5421"/>
                  </a:cubicBezTo>
                  <a:cubicBezTo>
                    <a:pt x="4069" y="5421"/>
                    <a:pt x="4394" y="5335"/>
                    <a:pt x="4703" y="5168"/>
                  </a:cubicBezTo>
                  <a:lnTo>
                    <a:pt x="4703" y="9025"/>
                  </a:lnTo>
                  <a:cubicBezTo>
                    <a:pt x="4703" y="10026"/>
                    <a:pt x="3906" y="10823"/>
                    <a:pt x="2905" y="10823"/>
                  </a:cubicBezTo>
                  <a:cubicBezTo>
                    <a:pt x="1905" y="10823"/>
                    <a:pt x="1108" y="10026"/>
                    <a:pt x="1108" y="9025"/>
                  </a:cubicBezTo>
                  <a:lnTo>
                    <a:pt x="1108" y="5108"/>
                  </a:lnTo>
                  <a:cubicBezTo>
                    <a:pt x="1228" y="5038"/>
                    <a:pt x="1528" y="4904"/>
                    <a:pt x="1916" y="4904"/>
                  </a:cubicBezTo>
                  <a:close/>
                  <a:moveTo>
                    <a:pt x="512" y="1"/>
                  </a:moveTo>
                  <a:cubicBezTo>
                    <a:pt x="226" y="1"/>
                    <a:pt x="0" y="227"/>
                    <a:pt x="0" y="513"/>
                  </a:cubicBezTo>
                  <a:lnTo>
                    <a:pt x="0" y="834"/>
                  </a:lnTo>
                  <a:cubicBezTo>
                    <a:pt x="0" y="1120"/>
                    <a:pt x="226" y="1346"/>
                    <a:pt x="512" y="1346"/>
                  </a:cubicBezTo>
                  <a:lnTo>
                    <a:pt x="774" y="1346"/>
                  </a:lnTo>
                  <a:lnTo>
                    <a:pt x="774" y="9025"/>
                  </a:lnTo>
                  <a:cubicBezTo>
                    <a:pt x="774" y="10204"/>
                    <a:pt x="1727" y="11157"/>
                    <a:pt x="2905" y="11157"/>
                  </a:cubicBezTo>
                  <a:cubicBezTo>
                    <a:pt x="4084" y="11157"/>
                    <a:pt x="5037" y="10204"/>
                    <a:pt x="5037" y="9025"/>
                  </a:cubicBezTo>
                  <a:lnTo>
                    <a:pt x="5037" y="3441"/>
                  </a:lnTo>
                  <a:cubicBezTo>
                    <a:pt x="5037" y="3358"/>
                    <a:pt x="4953" y="3275"/>
                    <a:pt x="4870" y="3275"/>
                  </a:cubicBezTo>
                  <a:cubicBezTo>
                    <a:pt x="4775" y="3275"/>
                    <a:pt x="4703" y="3358"/>
                    <a:pt x="4703" y="3441"/>
                  </a:cubicBezTo>
                  <a:lnTo>
                    <a:pt x="4703" y="4787"/>
                  </a:lnTo>
                  <a:cubicBezTo>
                    <a:pt x="4571" y="4873"/>
                    <a:pt x="4209" y="5081"/>
                    <a:pt x="3757" y="5081"/>
                  </a:cubicBezTo>
                  <a:cubicBezTo>
                    <a:pt x="3519" y="5081"/>
                    <a:pt x="3256" y="5023"/>
                    <a:pt x="2989" y="4858"/>
                  </a:cubicBezTo>
                  <a:cubicBezTo>
                    <a:pt x="2617" y="4633"/>
                    <a:pt x="2259" y="4557"/>
                    <a:pt x="1945" y="4557"/>
                  </a:cubicBezTo>
                  <a:cubicBezTo>
                    <a:pt x="1596" y="4557"/>
                    <a:pt x="1302" y="4651"/>
                    <a:pt x="1108" y="4739"/>
                  </a:cubicBezTo>
                  <a:lnTo>
                    <a:pt x="1108" y="1334"/>
                  </a:lnTo>
                  <a:lnTo>
                    <a:pt x="4703" y="1334"/>
                  </a:lnTo>
                  <a:lnTo>
                    <a:pt x="4703" y="2560"/>
                  </a:lnTo>
                  <a:cubicBezTo>
                    <a:pt x="4703" y="2656"/>
                    <a:pt x="4775" y="2727"/>
                    <a:pt x="4870" y="2727"/>
                  </a:cubicBezTo>
                  <a:cubicBezTo>
                    <a:pt x="4953" y="2727"/>
                    <a:pt x="5037" y="2656"/>
                    <a:pt x="5037" y="2560"/>
                  </a:cubicBezTo>
                  <a:lnTo>
                    <a:pt x="5037" y="1334"/>
                  </a:lnTo>
                  <a:lnTo>
                    <a:pt x="5299" y="1334"/>
                  </a:lnTo>
                  <a:cubicBezTo>
                    <a:pt x="5584" y="1334"/>
                    <a:pt x="5811" y="1108"/>
                    <a:pt x="5811" y="822"/>
                  </a:cubicBezTo>
                  <a:lnTo>
                    <a:pt x="5811" y="501"/>
                  </a:lnTo>
                  <a:cubicBezTo>
                    <a:pt x="5787" y="227"/>
                    <a:pt x="5549" y="1"/>
                    <a:pt x="5287" y="1"/>
                  </a:cubicBezTo>
                  <a:lnTo>
                    <a:pt x="1822" y="1"/>
                  </a:lnTo>
                  <a:cubicBezTo>
                    <a:pt x="1727" y="1"/>
                    <a:pt x="1655" y="84"/>
                    <a:pt x="1655" y="167"/>
                  </a:cubicBezTo>
                  <a:cubicBezTo>
                    <a:pt x="1655" y="263"/>
                    <a:pt x="1727" y="334"/>
                    <a:pt x="1822" y="334"/>
                  </a:cubicBezTo>
                  <a:lnTo>
                    <a:pt x="5287" y="334"/>
                  </a:lnTo>
                  <a:cubicBezTo>
                    <a:pt x="5394" y="334"/>
                    <a:pt x="5465" y="405"/>
                    <a:pt x="5465" y="513"/>
                  </a:cubicBezTo>
                  <a:lnTo>
                    <a:pt x="5465" y="834"/>
                  </a:lnTo>
                  <a:cubicBezTo>
                    <a:pt x="5465" y="941"/>
                    <a:pt x="5394" y="1013"/>
                    <a:pt x="5287" y="1013"/>
                  </a:cubicBezTo>
                  <a:lnTo>
                    <a:pt x="512" y="1013"/>
                  </a:lnTo>
                  <a:cubicBezTo>
                    <a:pt x="405" y="1013"/>
                    <a:pt x="334" y="941"/>
                    <a:pt x="334" y="834"/>
                  </a:cubicBezTo>
                  <a:lnTo>
                    <a:pt x="334" y="513"/>
                  </a:lnTo>
                  <a:cubicBezTo>
                    <a:pt x="334" y="405"/>
                    <a:pt x="405" y="334"/>
                    <a:pt x="512" y="334"/>
                  </a:cubicBezTo>
                  <a:lnTo>
                    <a:pt x="941" y="334"/>
                  </a:lnTo>
                  <a:cubicBezTo>
                    <a:pt x="1024" y="334"/>
                    <a:pt x="1108" y="263"/>
                    <a:pt x="1108" y="167"/>
                  </a:cubicBezTo>
                  <a:cubicBezTo>
                    <a:pt x="1108" y="84"/>
                    <a:pt x="1024" y="1"/>
                    <a:pt x="941" y="1"/>
                  </a:cubicBezTo>
                  <a:lnTo>
                    <a:pt x="512" y="1"/>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sp>
        <p:nvSpPr>
          <p:cNvPr id="383" name="Google Shape;9901;p66"/>
          <p:cNvSpPr/>
          <p:nvPr/>
        </p:nvSpPr>
        <p:spPr>
          <a:xfrm>
            <a:off x="8939849" y="4551298"/>
            <a:ext cx="303387" cy="355597"/>
          </a:xfrm>
          <a:custGeom>
            <a:avLst/>
            <a:rect l="l" t="t" r="r" b="b"/>
            <a:pathLst>
              <a:path w="9524" h="11163">
                <a:moveTo>
                  <a:pt x="4791" y="3888"/>
                </a:moveTo>
                <a:cubicBezTo>
                  <a:pt x="5165" y="3888"/>
                  <a:pt x="5540" y="3936"/>
                  <a:pt x="5909" y="4031"/>
                </a:cubicBezTo>
                <a:lnTo>
                  <a:pt x="5909" y="4543"/>
                </a:lnTo>
                <a:cubicBezTo>
                  <a:pt x="5540" y="4442"/>
                  <a:pt x="5168" y="4391"/>
                  <a:pt x="4796" y="4391"/>
                </a:cubicBezTo>
                <a:cubicBezTo>
                  <a:pt x="4423" y="4391"/>
                  <a:pt x="4051" y="4442"/>
                  <a:pt x="3682" y="4543"/>
                </a:cubicBezTo>
                <a:lnTo>
                  <a:pt x="3682" y="4031"/>
                </a:lnTo>
                <a:cubicBezTo>
                  <a:pt x="4045" y="3936"/>
                  <a:pt x="4418" y="3888"/>
                  <a:pt x="4791" y="3888"/>
                </a:cubicBezTo>
                <a:close/>
                <a:moveTo>
                  <a:pt x="4778" y="4724"/>
                </a:moveTo>
                <a:cubicBezTo>
                  <a:pt x="5150" y="4724"/>
                  <a:pt x="5522" y="4775"/>
                  <a:pt x="5897" y="4876"/>
                </a:cubicBezTo>
                <a:lnTo>
                  <a:pt x="5897" y="5305"/>
                </a:lnTo>
                <a:cubicBezTo>
                  <a:pt x="5522" y="5210"/>
                  <a:pt x="5150" y="5162"/>
                  <a:pt x="4778" y="5162"/>
                </a:cubicBezTo>
                <a:cubicBezTo>
                  <a:pt x="4406" y="5162"/>
                  <a:pt x="4034" y="5210"/>
                  <a:pt x="3659" y="5305"/>
                </a:cubicBezTo>
                <a:lnTo>
                  <a:pt x="3659" y="4876"/>
                </a:lnTo>
                <a:cubicBezTo>
                  <a:pt x="4034" y="4775"/>
                  <a:pt x="4406" y="4724"/>
                  <a:pt x="4778" y="4724"/>
                </a:cubicBezTo>
                <a:close/>
                <a:moveTo>
                  <a:pt x="4778" y="5492"/>
                </a:moveTo>
                <a:cubicBezTo>
                  <a:pt x="5132" y="5492"/>
                  <a:pt x="5486" y="5537"/>
                  <a:pt x="5837" y="5626"/>
                </a:cubicBezTo>
                <a:cubicBezTo>
                  <a:pt x="5778" y="5698"/>
                  <a:pt x="5706" y="5769"/>
                  <a:pt x="5611" y="5852"/>
                </a:cubicBezTo>
                <a:cubicBezTo>
                  <a:pt x="5325" y="6091"/>
                  <a:pt x="5052" y="6186"/>
                  <a:pt x="4778" y="6186"/>
                </a:cubicBezTo>
                <a:cubicBezTo>
                  <a:pt x="4516" y="6186"/>
                  <a:pt x="4230" y="6067"/>
                  <a:pt x="3944" y="5852"/>
                </a:cubicBezTo>
                <a:lnTo>
                  <a:pt x="3932" y="5829"/>
                </a:lnTo>
                <a:cubicBezTo>
                  <a:pt x="3861" y="5769"/>
                  <a:pt x="3801" y="5698"/>
                  <a:pt x="3718" y="5626"/>
                </a:cubicBezTo>
                <a:cubicBezTo>
                  <a:pt x="4069" y="5537"/>
                  <a:pt x="4423" y="5492"/>
                  <a:pt x="4778" y="5492"/>
                </a:cubicBezTo>
                <a:close/>
                <a:moveTo>
                  <a:pt x="4803" y="9277"/>
                </a:moveTo>
                <a:cubicBezTo>
                  <a:pt x="5172" y="9277"/>
                  <a:pt x="5538" y="9411"/>
                  <a:pt x="5909" y="9674"/>
                </a:cubicBezTo>
                <a:lnTo>
                  <a:pt x="5909" y="9901"/>
                </a:lnTo>
                <a:cubicBezTo>
                  <a:pt x="5540" y="9799"/>
                  <a:pt x="5168" y="9749"/>
                  <a:pt x="4796" y="9749"/>
                </a:cubicBezTo>
                <a:cubicBezTo>
                  <a:pt x="4423" y="9749"/>
                  <a:pt x="4051" y="9799"/>
                  <a:pt x="3682" y="9901"/>
                </a:cubicBezTo>
                <a:lnTo>
                  <a:pt x="3682" y="9674"/>
                </a:lnTo>
                <a:cubicBezTo>
                  <a:pt x="4067" y="9408"/>
                  <a:pt x="4437" y="9277"/>
                  <a:pt x="4803" y="9277"/>
                </a:cubicBezTo>
                <a:close/>
                <a:moveTo>
                  <a:pt x="4778" y="10070"/>
                </a:moveTo>
                <a:cubicBezTo>
                  <a:pt x="5150" y="10070"/>
                  <a:pt x="5522" y="10121"/>
                  <a:pt x="5897" y="10222"/>
                </a:cubicBezTo>
                <a:lnTo>
                  <a:pt x="5897" y="10329"/>
                </a:lnTo>
                <a:cubicBezTo>
                  <a:pt x="5909" y="10591"/>
                  <a:pt x="5683" y="10817"/>
                  <a:pt x="5409" y="10817"/>
                </a:cubicBezTo>
                <a:lnTo>
                  <a:pt x="4159" y="10817"/>
                </a:lnTo>
                <a:cubicBezTo>
                  <a:pt x="3885" y="10817"/>
                  <a:pt x="3659" y="10591"/>
                  <a:pt x="3659" y="10329"/>
                </a:cubicBezTo>
                <a:lnTo>
                  <a:pt x="3659" y="10222"/>
                </a:lnTo>
                <a:cubicBezTo>
                  <a:pt x="4034" y="10121"/>
                  <a:pt x="4406" y="10070"/>
                  <a:pt x="4778" y="10070"/>
                </a:cubicBezTo>
                <a:close/>
                <a:moveTo>
                  <a:pt x="6668" y="0"/>
                </a:moveTo>
                <a:cubicBezTo>
                  <a:pt x="6280" y="0"/>
                  <a:pt x="6026" y="240"/>
                  <a:pt x="5956" y="280"/>
                </a:cubicBezTo>
                <a:cubicBezTo>
                  <a:pt x="5599" y="513"/>
                  <a:pt x="5188" y="629"/>
                  <a:pt x="4778" y="629"/>
                </a:cubicBezTo>
                <a:cubicBezTo>
                  <a:pt x="4367" y="629"/>
                  <a:pt x="3956" y="513"/>
                  <a:pt x="3599" y="280"/>
                </a:cubicBezTo>
                <a:lnTo>
                  <a:pt x="3408" y="161"/>
                </a:lnTo>
                <a:cubicBezTo>
                  <a:pt x="3245" y="55"/>
                  <a:pt x="3064" y="5"/>
                  <a:pt x="2885" y="5"/>
                </a:cubicBezTo>
                <a:cubicBezTo>
                  <a:pt x="2545" y="5"/>
                  <a:pt x="2215" y="186"/>
                  <a:pt x="2027" y="507"/>
                </a:cubicBezTo>
                <a:lnTo>
                  <a:pt x="1599" y="1292"/>
                </a:lnTo>
                <a:cubicBezTo>
                  <a:pt x="1337" y="1769"/>
                  <a:pt x="1503" y="2352"/>
                  <a:pt x="1980" y="2602"/>
                </a:cubicBezTo>
                <a:lnTo>
                  <a:pt x="2944" y="3138"/>
                </a:lnTo>
                <a:cubicBezTo>
                  <a:pt x="3182" y="3269"/>
                  <a:pt x="3325" y="3507"/>
                  <a:pt x="3325" y="3781"/>
                </a:cubicBezTo>
                <a:lnTo>
                  <a:pt x="3325" y="5162"/>
                </a:lnTo>
                <a:cubicBezTo>
                  <a:pt x="3063" y="4805"/>
                  <a:pt x="2813" y="4376"/>
                  <a:pt x="2551" y="3840"/>
                </a:cubicBezTo>
                <a:cubicBezTo>
                  <a:pt x="2299" y="3327"/>
                  <a:pt x="1836" y="3098"/>
                  <a:pt x="1377" y="3098"/>
                </a:cubicBezTo>
                <a:cubicBezTo>
                  <a:pt x="685" y="3098"/>
                  <a:pt x="1" y="3616"/>
                  <a:pt x="51" y="4459"/>
                </a:cubicBezTo>
                <a:cubicBezTo>
                  <a:pt x="51" y="4507"/>
                  <a:pt x="51" y="4543"/>
                  <a:pt x="63" y="4578"/>
                </a:cubicBezTo>
                <a:cubicBezTo>
                  <a:pt x="134" y="5198"/>
                  <a:pt x="218" y="5817"/>
                  <a:pt x="325" y="6388"/>
                </a:cubicBezTo>
                <a:cubicBezTo>
                  <a:pt x="336" y="6464"/>
                  <a:pt x="416" y="6521"/>
                  <a:pt x="494" y="6521"/>
                </a:cubicBezTo>
                <a:cubicBezTo>
                  <a:pt x="501" y="6521"/>
                  <a:pt x="508" y="6520"/>
                  <a:pt x="515" y="6519"/>
                </a:cubicBezTo>
                <a:cubicBezTo>
                  <a:pt x="611" y="6495"/>
                  <a:pt x="670" y="6412"/>
                  <a:pt x="658" y="6329"/>
                </a:cubicBezTo>
                <a:cubicBezTo>
                  <a:pt x="551" y="5769"/>
                  <a:pt x="468" y="5150"/>
                  <a:pt x="384" y="4543"/>
                </a:cubicBezTo>
                <a:lnTo>
                  <a:pt x="384" y="4448"/>
                </a:lnTo>
                <a:cubicBezTo>
                  <a:pt x="349" y="3807"/>
                  <a:pt x="862" y="3421"/>
                  <a:pt x="1380" y="3421"/>
                </a:cubicBezTo>
                <a:cubicBezTo>
                  <a:pt x="1729" y="3421"/>
                  <a:pt x="2079" y="3595"/>
                  <a:pt x="2265" y="3983"/>
                </a:cubicBezTo>
                <a:cubicBezTo>
                  <a:pt x="3081" y="5674"/>
                  <a:pt x="3926" y="6519"/>
                  <a:pt x="4772" y="6519"/>
                </a:cubicBezTo>
                <a:cubicBezTo>
                  <a:pt x="5617" y="6519"/>
                  <a:pt x="6462" y="5674"/>
                  <a:pt x="7278" y="3983"/>
                </a:cubicBezTo>
                <a:cubicBezTo>
                  <a:pt x="7466" y="3603"/>
                  <a:pt x="7818" y="3428"/>
                  <a:pt x="8167" y="3428"/>
                </a:cubicBezTo>
                <a:cubicBezTo>
                  <a:pt x="8703" y="3428"/>
                  <a:pt x="9229" y="3841"/>
                  <a:pt x="9135" y="4555"/>
                </a:cubicBezTo>
                <a:cubicBezTo>
                  <a:pt x="9004" y="5757"/>
                  <a:pt x="8623" y="8198"/>
                  <a:pt x="8052" y="9258"/>
                </a:cubicBezTo>
                <a:cubicBezTo>
                  <a:pt x="7840" y="9638"/>
                  <a:pt x="7443" y="9848"/>
                  <a:pt x="7039" y="9848"/>
                </a:cubicBezTo>
                <a:cubicBezTo>
                  <a:pt x="6786" y="9848"/>
                  <a:pt x="6529" y="9765"/>
                  <a:pt x="6314" y="9591"/>
                </a:cubicBezTo>
                <a:cubicBezTo>
                  <a:pt x="6254" y="9555"/>
                  <a:pt x="5921" y="9329"/>
                  <a:pt x="5861" y="9281"/>
                </a:cubicBezTo>
                <a:cubicBezTo>
                  <a:pt x="5493" y="9072"/>
                  <a:pt x="5125" y="8962"/>
                  <a:pt x="4752" y="8962"/>
                </a:cubicBezTo>
                <a:cubicBezTo>
                  <a:pt x="4340" y="8962"/>
                  <a:pt x="3923" y="9096"/>
                  <a:pt x="3492" y="9377"/>
                </a:cubicBezTo>
                <a:cubicBezTo>
                  <a:pt x="3480" y="9389"/>
                  <a:pt x="3230" y="9567"/>
                  <a:pt x="3218" y="9579"/>
                </a:cubicBezTo>
                <a:cubicBezTo>
                  <a:pt x="2982" y="9768"/>
                  <a:pt x="2715" y="9875"/>
                  <a:pt x="2442" y="9875"/>
                </a:cubicBezTo>
                <a:cubicBezTo>
                  <a:pt x="2372" y="9875"/>
                  <a:pt x="2301" y="9868"/>
                  <a:pt x="2230" y="9853"/>
                </a:cubicBezTo>
                <a:cubicBezTo>
                  <a:pt x="1908" y="9793"/>
                  <a:pt x="1634" y="9579"/>
                  <a:pt x="1456" y="9258"/>
                </a:cubicBezTo>
                <a:cubicBezTo>
                  <a:pt x="1444" y="9222"/>
                  <a:pt x="1432" y="9198"/>
                  <a:pt x="1408" y="9174"/>
                </a:cubicBezTo>
                <a:cubicBezTo>
                  <a:pt x="1194" y="8686"/>
                  <a:pt x="980" y="8007"/>
                  <a:pt x="789" y="7174"/>
                </a:cubicBezTo>
                <a:cubicBezTo>
                  <a:pt x="780" y="7098"/>
                  <a:pt x="717" y="7044"/>
                  <a:pt x="649" y="7044"/>
                </a:cubicBezTo>
                <a:cubicBezTo>
                  <a:pt x="632" y="7044"/>
                  <a:pt x="615" y="7048"/>
                  <a:pt x="599" y="7055"/>
                </a:cubicBezTo>
                <a:cubicBezTo>
                  <a:pt x="503" y="7067"/>
                  <a:pt x="444" y="7150"/>
                  <a:pt x="480" y="7245"/>
                </a:cubicBezTo>
                <a:cubicBezTo>
                  <a:pt x="670" y="8127"/>
                  <a:pt x="884" y="8817"/>
                  <a:pt x="1134" y="9329"/>
                </a:cubicBezTo>
                <a:lnTo>
                  <a:pt x="1182" y="9412"/>
                </a:lnTo>
                <a:cubicBezTo>
                  <a:pt x="1396" y="9817"/>
                  <a:pt x="1742" y="10091"/>
                  <a:pt x="2170" y="10174"/>
                </a:cubicBezTo>
                <a:cubicBezTo>
                  <a:pt x="2265" y="10186"/>
                  <a:pt x="2349" y="10210"/>
                  <a:pt x="2444" y="10210"/>
                </a:cubicBezTo>
                <a:cubicBezTo>
                  <a:pt x="2742" y="10210"/>
                  <a:pt x="3039" y="10103"/>
                  <a:pt x="3301" y="9924"/>
                </a:cubicBezTo>
                <a:lnTo>
                  <a:pt x="3301" y="10341"/>
                </a:lnTo>
                <a:cubicBezTo>
                  <a:pt x="3301" y="10805"/>
                  <a:pt x="3670" y="11163"/>
                  <a:pt x="4123" y="11163"/>
                </a:cubicBezTo>
                <a:lnTo>
                  <a:pt x="5373" y="11163"/>
                </a:lnTo>
                <a:cubicBezTo>
                  <a:pt x="5837" y="11163"/>
                  <a:pt x="6195" y="10782"/>
                  <a:pt x="6195" y="10341"/>
                </a:cubicBezTo>
                <a:lnTo>
                  <a:pt x="6195" y="9924"/>
                </a:lnTo>
                <a:cubicBezTo>
                  <a:pt x="6454" y="10105"/>
                  <a:pt x="6745" y="10191"/>
                  <a:pt x="7032" y="10191"/>
                </a:cubicBezTo>
                <a:cubicBezTo>
                  <a:pt x="7576" y="10191"/>
                  <a:pt x="8104" y="9883"/>
                  <a:pt x="8361" y="9329"/>
                </a:cubicBezTo>
                <a:cubicBezTo>
                  <a:pt x="9016" y="7912"/>
                  <a:pt x="9421" y="5067"/>
                  <a:pt x="9445" y="4495"/>
                </a:cubicBezTo>
                <a:cubicBezTo>
                  <a:pt x="9524" y="3627"/>
                  <a:pt x="8846" y="3100"/>
                  <a:pt x="8157" y="3100"/>
                </a:cubicBezTo>
                <a:cubicBezTo>
                  <a:pt x="7702" y="3100"/>
                  <a:pt x="7243" y="3329"/>
                  <a:pt x="6992" y="3840"/>
                </a:cubicBezTo>
                <a:cubicBezTo>
                  <a:pt x="6742" y="4376"/>
                  <a:pt x="6480" y="4805"/>
                  <a:pt x="6218" y="5162"/>
                </a:cubicBezTo>
                <a:lnTo>
                  <a:pt x="6218" y="3781"/>
                </a:lnTo>
                <a:cubicBezTo>
                  <a:pt x="6218" y="3507"/>
                  <a:pt x="6373" y="3269"/>
                  <a:pt x="6599" y="3138"/>
                </a:cubicBezTo>
                <a:lnTo>
                  <a:pt x="7564" y="2602"/>
                </a:lnTo>
                <a:cubicBezTo>
                  <a:pt x="8040" y="2352"/>
                  <a:pt x="8207" y="1757"/>
                  <a:pt x="7945" y="1292"/>
                </a:cubicBezTo>
                <a:lnTo>
                  <a:pt x="7885" y="1173"/>
                </a:lnTo>
                <a:cubicBezTo>
                  <a:pt x="7853" y="1124"/>
                  <a:pt x="7797" y="1092"/>
                  <a:pt x="7739" y="1092"/>
                </a:cubicBezTo>
                <a:cubicBezTo>
                  <a:pt x="7712" y="1092"/>
                  <a:pt x="7685" y="1099"/>
                  <a:pt x="7659" y="1114"/>
                </a:cubicBezTo>
                <a:cubicBezTo>
                  <a:pt x="7588" y="1161"/>
                  <a:pt x="7564" y="1269"/>
                  <a:pt x="7599" y="1340"/>
                </a:cubicBezTo>
                <a:lnTo>
                  <a:pt x="7659" y="1459"/>
                </a:lnTo>
                <a:cubicBezTo>
                  <a:pt x="7826" y="1769"/>
                  <a:pt x="7730" y="2162"/>
                  <a:pt x="7409" y="2340"/>
                </a:cubicBezTo>
                <a:lnTo>
                  <a:pt x="6445" y="2876"/>
                </a:lnTo>
                <a:cubicBezTo>
                  <a:pt x="6135" y="3054"/>
                  <a:pt x="5933" y="3364"/>
                  <a:pt x="5909" y="3721"/>
                </a:cubicBezTo>
                <a:cubicBezTo>
                  <a:pt x="5534" y="3626"/>
                  <a:pt x="5159" y="3578"/>
                  <a:pt x="4782" y="3578"/>
                </a:cubicBezTo>
                <a:cubicBezTo>
                  <a:pt x="4406" y="3578"/>
                  <a:pt x="4028" y="3626"/>
                  <a:pt x="3647" y="3721"/>
                </a:cubicBezTo>
                <a:cubicBezTo>
                  <a:pt x="3611" y="3364"/>
                  <a:pt x="3420" y="3031"/>
                  <a:pt x="3111" y="2876"/>
                </a:cubicBezTo>
                <a:lnTo>
                  <a:pt x="2146" y="2340"/>
                </a:lnTo>
                <a:cubicBezTo>
                  <a:pt x="1837" y="2173"/>
                  <a:pt x="1706" y="1769"/>
                  <a:pt x="1884" y="1459"/>
                </a:cubicBezTo>
                <a:lnTo>
                  <a:pt x="2325" y="673"/>
                </a:lnTo>
                <a:cubicBezTo>
                  <a:pt x="2441" y="457"/>
                  <a:pt x="2657" y="336"/>
                  <a:pt x="2879" y="336"/>
                </a:cubicBezTo>
                <a:cubicBezTo>
                  <a:pt x="2999" y="336"/>
                  <a:pt x="3121" y="372"/>
                  <a:pt x="3230" y="447"/>
                </a:cubicBezTo>
                <a:cubicBezTo>
                  <a:pt x="3337" y="495"/>
                  <a:pt x="3873" y="971"/>
                  <a:pt x="4778" y="971"/>
                </a:cubicBezTo>
                <a:cubicBezTo>
                  <a:pt x="5683" y="971"/>
                  <a:pt x="6218" y="495"/>
                  <a:pt x="6326" y="447"/>
                </a:cubicBezTo>
                <a:cubicBezTo>
                  <a:pt x="6434" y="372"/>
                  <a:pt x="6556" y="336"/>
                  <a:pt x="6677" y="336"/>
                </a:cubicBezTo>
                <a:cubicBezTo>
                  <a:pt x="6899" y="336"/>
                  <a:pt x="7115" y="457"/>
                  <a:pt x="7230" y="673"/>
                </a:cubicBezTo>
                <a:cubicBezTo>
                  <a:pt x="7263" y="723"/>
                  <a:pt x="7325" y="749"/>
                  <a:pt x="7383" y="749"/>
                </a:cubicBezTo>
                <a:cubicBezTo>
                  <a:pt x="7409" y="749"/>
                  <a:pt x="7434" y="744"/>
                  <a:pt x="7457" y="733"/>
                </a:cubicBezTo>
                <a:cubicBezTo>
                  <a:pt x="7528" y="685"/>
                  <a:pt x="7564" y="578"/>
                  <a:pt x="7516" y="507"/>
                </a:cubicBezTo>
                <a:cubicBezTo>
                  <a:pt x="7385" y="268"/>
                  <a:pt x="7159" y="102"/>
                  <a:pt x="6909" y="30"/>
                </a:cubicBezTo>
                <a:cubicBezTo>
                  <a:pt x="6824" y="9"/>
                  <a:pt x="6744" y="0"/>
                  <a:pt x="6668" y="0"/>
                </a:cubicBezTo>
                <a:close/>
              </a:path>
            </a:pathLst>
          </a:custGeom>
          <a:solidFill>
            <a:schemeClr val="accent1"/>
          </a:solidFill>
          <a:ln>
            <a:noFill/>
          </a:ln>
        </p:spPr>
        <p:txBody>
          <a:bodyPr wrap="square" lIns="91425" tIns="91425" rIns="91425" bIns="91425" anchor="ctr">
            <a:noAutofit/>
          </a:bodyPr>
          <a:lstStyle/>
          <a:p>
            <a:pPr marL="0" indent="0" algn="l" rtl="0">
              <a:spcBef>
                <a:spcPts val="0"/>
              </a:spcBef>
              <a:spcAft>
                <a:spcPts val="0"/>
              </a:spcAft>
              <a:buNone/>
            </a:pPr>
          </a:p>
        </p:txBody>
      </p:sp>
      <p:sp>
        <p:nvSpPr>
          <p:cNvPr id="392" name="Google Shape;9902;p66"/>
          <p:cNvSpPr/>
          <p:nvPr/>
        </p:nvSpPr>
        <p:spPr>
          <a:xfrm>
            <a:off x="8487094" y="4551107"/>
            <a:ext cx="318231" cy="354642"/>
          </a:xfrm>
          <a:custGeom>
            <a:avLst/>
            <a:rect l="l" t="t" r="r" b="b"/>
            <a:pathLst>
              <a:path w="9990" h="11133">
                <a:moveTo>
                  <a:pt x="3096" y="1"/>
                </a:moveTo>
                <a:cubicBezTo>
                  <a:pt x="1358" y="36"/>
                  <a:pt x="0" y="1656"/>
                  <a:pt x="346" y="3418"/>
                </a:cubicBezTo>
                <a:cubicBezTo>
                  <a:pt x="356" y="3494"/>
                  <a:pt x="437" y="3550"/>
                  <a:pt x="514" y="3550"/>
                </a:cubicBezTo>
                <a:cubicBezTo>
                  <a:pt x="522" y="3550"/>
                  <a:pt x="529" y="3550"/>
                  <a:pt x="536" y="3549"/>
                </a:cubicBezTo>
                <a:cubicBezTo>
                  <a:pt x="631" y="3525"/>
                  <a:pt x="691" y="3441"/>
                  <a:pt x="667" y="3358"/>
                </a:cubicBezTo>
                <a:cubicBezTo>
                  <a:pt x="369" y="1810"/>
                  <a:pt x="1560" y="358"/>
                  <a:pt x="3108" y="334"/>
                </a:cubicBezTo>
                <a:cubicBezTo>
                  <a:pt x="3128" y="333"/>
                  <a:pt x="3148" y="333"/>
                  <a:pt x="3168" y="333"/>
                </a:cubicBezTo>
                <a:cubicBezTo>
                  <a:pt x="3671" y="333"/>
                  <a:pt x="4160" y="476"/>
                  <a:pt x="4572" y="763"/>
                </a:cubicBezTo>
                <a:cubicBezTo>
                  <a:pt x="4745" y="876"/>
                  <a:pt x="4935" y="932"/>
                  <a:pt x="5124" y="932"/>
                </a:cubicBezTo>
                <a:cubicBezTo>
                  <a:pt x="5313" y="932"/>
                  <a:pt x="5501" y="876"/>
                  <a:pt x="5668" y="763"/>
                </a:cubicBezTo>
                <a:cubicBezTo>
                  <a:pt x="6113" y="465"/>
                  <a:pt x="6597" y="331"/>
                  <a:pt x="7070" y="331"/>
                </a:cubicBezTo>
                <a:cubicBezTo>
                  <a:pt x="8393" y="331"/>
                  <a:pt x="9624" y="1384"/>
                  <a:pt x="9632" y="2858"/>
                </a:cubicBezTo>
                <a:cubicBezTo>
                  <a:pt x="9632" y="3477"/>
                  <a:pt x="9406" y="4073"/>
                  <a:pt x="9025" y="4525"/>
                </a:cubicBezTo>
                <a:cubicBezTo>
                  <a:pt x="8370" y="5287"/>
                  <a:pt x="8013" y="6228"/>
                  <a:pt x="8013" y="7192"/>
                </a:cubicBezTo>
                <a:lnTo>
                  <a:pt x="8013" y="8966"/>
                </a:lnTo>
                <a:cubicBezTo>
                  <a:pt x="8013" y="9930"/>
                  <a:pt x="7263" y="10716"/>
                  <a:pt x="6322" y="10811"/>
                </a:cubicBezTo>
                <a:lnTo>
                  <a:pt x="6322" y="8573"/>
                </a:lnTo>
                <a:cubicBezTo>
                  <a:pt x="6322" y="7918"/>
                  <a:pt x="5787" y="7382"/>
                  <a:pt x="5132" y="7382"/>
                </a:cubicBezTo>
                <a:cubicBezTo>
                  <a:pt x="4477" y="7382"/>
                  <a:pt x="3941" y="7918"/>
                  <a:pt x="3941" y="8573"/>
                </a:cubicBezTo>
                <a:lnTo>
                  <a:pt x="3941" y="10811"/>
                </a:lnTo>
                <a:cubicBezTo>
                  <a:pt x="3013" y="10716"/>
                  <a:pt x="2262" y="9930"/>
                  <a:pt x="2262" y="8966"/>
                </a:cubicBezTo>
                <a:lnTo>
                  <a:pt x="2262" y="7192"/>
                </a:lnTo>
                <a:cubicBezTo>
                  <a:pt x="2262" y="6228"/>
                  <a:pt x="1905" y="5275"/>
                  <a:pt x="1250" y="4525"/>
                </a:cubicBezTo>
                <a:cubicBezTo>
                  <a:pt x="1131" y="4394"/>
                  <a:pt x="1048" y="4263"/>
                  <a:pt x="953" y="4096"/>
                </a:cubicBezTo>
                <a:cubicBezTo>
                  <a:pt x="920" y="4047"/>
                  <a:pt x="865" y="4015"/>
                  <a:pt x="807" y="4015"/>
                </a:cubicBezTo>
                <a:cubicBezTo>
                  <a:pt x="780" y="4015"/>
                  <a:pt x="753" y="4022"/>
                  <a:pt x="727" y="4037"/>
                </a:cubicBezTo>
                <a:cubicBezTo>
                  <a:pt x="655" y="4084"/>
                  <a:pt x="631" y="4192"/>
                  <a:pt x="667" y="4263"/>
                </a:cubicBezTo>
                <a:cubicBezTo>
                  <a:pt x="762" y="4430"/>
                  <a:pt x="881" y="4584"/>
                  <a:pt x="1012" y="4739"/>
                </a:cubicBezTo>
                <a:cubicBezTo>
                  <a:pt x="1608" y="5442"/>
                  <a:pt x="1953" y="6299"/>
                  <a:pt x="1953" y="7192"/>
                </a:cubicBezTo>
                <a:lnTo>
                  <a:pt x="1953" y="8966"/>
                </a:lnTo>
                <a:cubicBezTo>
                  <a:pt x="1953" y="10168"/>
                  <a:pt x="2929" y="11133"/>
                  <a:pt x="4120" y="11133"/>
                </a:cubicBezTo>
                <a:cubicBezTo>
                  <a:pt x="4215" y="11133"/>
                  <a:pt x="4286" y="11061"/>
                  <a:pt x="4286" y="10978"/>
                </a:cubicBezTo>
                <a:lnTo>
                  <a:pt x="4286" y="8561"/>
                </a:lnTo>
                <a:cubicBezTo>
                  <a:pt x="4286" y="8085"/>
                  <a:pt x="4679" y="7704"/>
                  <a:pt x="5156" y="7704"/>
                </a:cubicBezTo>
                <a:cubicBezTo>
                  <a:pt x="5632" y="7704"/>
                  <a:pt x="6013" y="8085"/>
                  <a:pt x="6013" y="8561"/>
                </a:cubicBezTo>
                <a:lnTo>
                  <a:pt x="6013" y="10978"/>
                </a:lnTo>
                <a:cubicBezTo>
                  <a:pt x="6013" y="11061"/>
                  <a:pt x="6084" y="11133"/>
                  <a:pt x="6180" y="11133"/>
                </a:cubicBezTo>
                <a:cubicBezTo>
                  <a:pt x="7382" y="11133"/>
                  <a:pt x="8347" y="10157"/>
                  <a:pt x="8347" y="8966"/>
                </a:cubicBezTo>
                <a:lnTo>
                  <a:pt x="8347" y="7192"/>
                </a:lnTo>
                <a:cubicBezTo>
                  <a:pt x="8347" y="6299"/>
                  <a:pt x="8680" y="5442"/>
                  <a:pt x="9287" y="4739"/>
                </a:cubicBezTo>
                <a:cubicBezTo>
                  <a:pt x="9740" y="4215"/>
                  <a:pt x="9990" y="3549"/>
                  <a:pt x="9990" y="2858"/>
                </a:cubicBezTo>
                <a:cubicBezTo>
                  <a:pt x="9955" y="1194"/>
                  <a:pt x="8560" y="7"/>
                  <a:pt x="7072" y="7"/>
                </a:cubicBezTo>
                <a:cubicBezTo>
                  <a:pt x="6537" y="7"/>
                  <a:pt x="5990" y="161"/>
                  <a:pt x="5489" y="501"/>
                </a:cubicBezTo>
                <a:cubicBezTo>
                  <a:pt x="5382" y="572"/>
                  <a:pt x="5257" y="608"/>
                  <a:pt x="5129" y="608"/>
                </a:cubicBezTo>
                <a:cubicBezTo>
                  <a:pt x="5001" y="608"/>
                  <a:pt x="4870" y="572"/>
                  <a:pt x="4751" y="501"/>
                </a:cubicBezTo>
                <a:cubicBezTo>
                  <a:pt x="4263" y="167"/>
                  <a:pt x="3691" y="1"/>
                  <a:pt x="3096" y="1"/>
                </a:cubicBezTo>
                <a:close/>
              </a:path>
            </a:pathLst>
          </a:custGeom>
          <a:solidFill>
            <a:schemeClr val="accent1"/>
          </a:solidFill>
          <a:ln>
            <a:noFill/>
          </a:ln>
        </p:spPr>
        <p:txBody>
          <a:bodyPr wrap="square" lIns="91425" tIns="91425" rIns="91425" bIns="91425" anchor="ctr">
            <a:noAutofit/>
          </a:bodyPr>
          <a:lstStyle/>
          <a:p>
            <a:pPr marL="0" indent="0" algn="l" rtl="0">
              <a:spcBef>
                <a:spcPts val="0"/>
              </a:spcBef>
              <a:spcAft>
                <a:spcPts val="0"/>
              </a:spcAft>
              <a:buNone/>
            </a:pPr>
          </a:p>
        </p:txBody>
      </p:sp>
      <p:grpSp>
        <p:nvGrpSpPr>
          <p:cNvPr id="393" name="Google Shape;9903;p66"/>
          <p:cNvGrpSpPr/>
          <p:nvPr/>
        </p:nvGrpSpPr>
        <p:grpSpPr>
          <a:xfrm>
            <a:off x="8050553" y="4551107"/>
            <a:ext cx="311414" cy="355406"/>
            <a:chOff x="6685259" y="2902852"/>
            <a:chExt cx="311414" cy="355406"/>
          </a:xfrm>
          <a:solidFill>
            <a:schemeClr val="accent1"/>
          </a:solidFill>
        </p:grpSpPr>
        <p:sp>
          <p:nvSpPr>
            <p:cNvPr id="394" name="Google Shape;9904;p66"/>
            <p:cNvSpPr/>
            <p:nvPr/>
          </p:nvSpPr>
          <p:spPr>
            <a:xfrm>
              <a:off x="6835805" y="3045466"/>
              <a:ext cx="10671" cy="155134"/>
            </a:xfrm>
            <a:custGeom>
              <a:avLst/>
              <a:rect l="l" t="t" r="r" b="b"/>
              <a:pathLst>
                <a:path w="335" h="4870">
                  <a:moveTo>
                    <a:pt x="168" y="0"/>
                  </a:moveTo>
                  <a:cubicBezTo>
                    <a:pt x="84" y="0"/>
                    <a:pt x="1" y="84"/>
                    <a:pt x="1" y="167"/>
                  </a:cubicBezTo>
                  <a:lnTo>
                    <a:pt x="1" y="4703"/>
                  </a:lnTo>
                  <a:cubicBezTo>
                    <a:pt x="1" y="4799"/>
                    <a:pt x="84" y="4870"/>
                    <a:pt x="168" y="4870"/>
                  </a:cubicBezTo>
                  <a:cubicBezTo>
                    <a:pt x="263" y="4870"/>
                    <a:pt x="334" y="4799"/>
                    <a:pt x="334" y="4703"/>
                  </a:cubicBezTo>
                  <a:lnTo>
                    <a:pt x="334" y="167"/>
                  </a:lnTo>
                  <a:cubicBezTo>
                    <a:pt x="334" y="84"/>
                    <a:pt x="263" y="0"/>
                    <a:pt x="168"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395" name="Google Shape;9905;p66"/>
            <p:cNvSpPr/>
            <p:nvPr/>
          </p:nvSpPr>
          <p:spPr>
            <a:xfrm>
              <a:off x="6765661" y="2938497"/>
              <a:ext cx="149846" cy="63774"/>
            </a:xfrm>
            <a:custGeom>
              <a:avLst/>
              <a:rect l="l" t="t" r="r" b="b"/>
              <a:pathLst>
                <a:path w="4704" h="2002">
                  <a:moveTo>
                    <a:pt x="572" y="1"/>
                  </a:moveTo>
                  <a:cubicBezTo>
                    <a:pt x="262" y="1"/>
                    <a:pt x="0" y="251"/>
                    <a:pt x="0" y="572"/>
                  </a:cubicBezTo>
                  <a:lnTo>
                    <a:pt x="0" y="1430"/>
                  </a:lnTo>
                  <a:cubicBezTo>
                    <a:pt x="0" y="1739"/>
                    <a:pt x="262" y="2001"/>
                    <a:pt x="572" y="2001"/>
                  </a:cubicBezTo>
                  <a:lnTo>
                    <a:pt x="2679" y="2001"/>
                  </a:lnTo>
                  <a:cubicBezTo>
                    <a:pt x="2774" y="2001"/>
                    <a:pt x="2846" y="1918"/>
                    <a:pt x="2846" y="1834"/>
                  </a:cubicBezTo>
                  <a:cubicBezTo>
                    <a:pt x="2846" y="1739"/>
                    <a:pt x="2774" y="1668"/>
                    <a:pt x="2679" y="1668"/>
                  </a:cubicBezTo>
                  <a:lnTo>
                    <a:pt x="572" y="1668"/>
                  </a:lnTo>
                  <a:cubicBezTo>
                    <a:pt x="441" y="1668"/>
                    <a:pt x="334" y="1560"/>
                    <a:pt x="334" y="1430"/>
                  </a:cubicBezTo>
                  <a:lnTo>
                    <a:pt x="334" y="572"/>
                  </a:lnTo>
                  <a:cubicBezTo>
                    <a:pt x="334" y="429"/>
                    <a:pt x="441" y="322"/>
                    <a:pt x="572" y="322"/>
                  </a:cubicBezTo>
                  <a:lnTo>
                    <a:pt x="4144" y="322"/>
                  </a:lnTo>
                  <a:cubicBezTo>
                    <a:pt x="4275" y="322"/>
                    <a:pt x="4382" y="429"/>
                    <a:pt x="4382" y="572"/>
                  </a:cubicBezTo>
                  <a:lnTo>
                    <a:pt x="4382" y="1430"/>
                  </a:lnTo>
                  <a:cubicBezTo>
                    <a:pt x="4394" y="1549"/>
                    <a:pt x="4275" y="1668"/>
                    <a:pt x="4144" y="1668"/>
                  </a:cubicBezTo>
                  <a:lnTo>
                    <a:pt x="3513" y="1668"/>
                  </a:lnTo>
                  <a:cubicBezTo>
                    <a:pt x="3429" y="1668"/>
                    <a:pt x="3358" y="1739"/>
                    <a:pt x="3358" y="1834"/>
                  </a:cubicBezTo>
                  <a:cubicBezTo>
                    <a:pt x="3358" y="1918"/>
                    <a:pt x="3429" y="2001"/>
                    <a:pt x="3513" y="2001"/>
                  </a:cubicBezTo>
                  <a:lnTo>
                    <a:pt x="4144" y="2001"/>
                  </a:lnTo>
                  <a:cubicBezTo>
                    <a:pt x="4453" y="2001"/>
                    <a:pt x="4703" y="1739"/>
                    <a:pt x="4703" y="1430"/>
                  </a:cubicBezTo>
                  <a:lnTo>
                    <a:pt x="4703" y="572"/>
                  </a:lnTo>
                  <a:cubicBezTo>
                    <a:pt x="4703" y="251"/>
                    <a:pt x="4453" y="1"/>
                    <a:pt x="4144" y="1"/>
                  </a:cubicBezTo>
                  <a:lnTo>
                    <a:pt x="572" y="1"/>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396" name="Google Shape;9906;p66"/>
            <p:cNvSpPr/>
            <p:nvPr/>
          </p:nvSpPr>
          <p:spPr>
            <a:xfrm>
              <a:off x="6685259" y="2902852"/>
              <a:ext cx="311414" cy="355406"/>
            </a:xfrm>
            <a:custGeom>
              <a:avLst/>
              <a:rect l="l" t="t" r="r" b="b"/>
              <a:pathLst>
                <a:path w="9776" h="11157">
                  <a:moveTo>
                    <a:pt x="3227" y="1"/>
                  </a:moveTo>
                  <a:cubicBezTo>
                    <a:pt x="2227" y="1"/>
                    <a:pt x="1810" y="774"/>
                    <a:pt x="1667" y="894"/>
                  </a:cubicBezTo>
                  <a:lnTo>
                    <a:pt x="822" y="894"/>
                  </a:lnTo>
                  <a:cubicBezTo>
                    <a:pt x="369" y="894"/>
                    <a:pt x="0" y="1275"/>
                    <a:pt x="0" y="1715"/>
                  </a:cubicBezTo>
                  <a:lnTo>
                    <a:pt x="0" y="4287"/>
                  </a:lnTo>
                  <a:cubicBezTo>
                    <a:pt x="0" y="4382"/>
                    <a:pt x="72" y="4454"/>
                    <a:pt x="155" y="4454"/>
                  </a:cubicBezTo>
                  <a:cubicBezTo>
                    <a:pt x="250" y="4454"/>
                    <a:pt x="322" y="4382"/>
                    <a:pt x="322" y="4287"/>
                  </a:cubicBezTo>
                  <a:lnTo>
                    <a:pt x="322" y="1715"/>
                  </a:lnTo>
                  <a:cubicBezTo>
                    <a:pt x="322" y="1453"/>
                    <a:pt x="548" y="1227"/>
                    <a:pt x="810" y="1227"/>
                  </a:cubicBezTo>
                  <a:lnTo>
                    <a:pt x="1738" y="1227"/>
                  </a:lnTo>
                  <a:cubicBezTo>
                    <a:pt x="1786" y="1227"/>
                    <a:pt x="1822" y="1215"/>
                    <a:pt x="1858" y="1167"/>
                  </a:cubicBezTo>
                  <a:lnTo>
                    <a:pt x="2167" y="810"/>
                  </a:lnTo>
                  <a:cubicBezTo>
                    <a:pt x="2441" y="513"/>
                    <a:pt x="2822" y="334"/>
                    <a:pt x="3227" y="334"/>
                  </a:cubicBezTo>
                  <a:lnTo>
                    <a:pt x="6525" y="334"/>
                  </a:lnTo>
                  <a:cubicBezTo>
                    <a:pt x="6930" y="334"/>
                    <a:pt x="7322" y="513"/>
                    <a:pt x="7584" y="810"/>
                  </a:cubicBezTo>
                  <a:lnTo>
                    <a:pt x="7894" y="1167"/>
                  </a:lnTo>
                  <a:cubicBezTo>
                    <a:pt x="7930" y="1191"/>
                    <a:pt x="7977" y="1227"/>
                    <a:pt x="8013" y="1227"/>
                  </a:cubicBezTo>
                  <a:lnTo>
                    <a:pt x="8942" y="1227"/>
                  </a:lnTo>
                  <a:cubicBezTo>
                    <a:pt x="9204" y="1227"/>
                    <a:pt x="9430" y="1453"/>
                    <a:pt x="9430" y="1715"/>
                  </a:cubicBezTo>
                  <a:lnTo>
                    <a:pt x="9430" y="10335"/>
                  </a:lnTo>
                  <a:cubicBezTo>
                    <a:pt x="9430" y="10597"/>
                    <a:pt x="9204" y="10823"/>
                    <a:pt x="8942" y="10823"/>
                  </a:cubicBezTo>
                  <a:lnTo>
                    <a:pt x="7632" y="10823"/>
                  </a:lnTo>
                  <a:lnTo>
                    <a:pt x="7632" y="9823"/>
                  </a:lnTo>
                  <a:cubicBezTo>
                    <a:pt x="7632" y="9740"/>
                    <a:pt x="7561" y="9657"/>
                    <a:pt x="7465" y="9657"/>
                  </a:cubicBezTo>
                  <a:cubicBezTo>
                    <a:pt x="7382" y="9657"/>
                    <a:pt x="7299" y="9740"/>
                    <a:pt x="7299" y="9823"/>
                  </a:cubicBezTo>
                  <a:lnTo>
                    <a:pt x="7299" y="10823"/>
                  </a:lnTo>
                  <a:lnTo>
                    <a:pt x="2453" y="10823"/>
                  </a:lnTo>
                  <a:lnTo>
                    <a:pt x="2453" y="9823"/>
                  </a:lnTo>
                  <a:cubicBezTo>
                    <a:pt x="2453" y="9740"/>
                    <a:pt x="2381" y="9657"/>
                    <a:pt x="2286" y="9657"/>
                  </a:cubicBezTo>
                  <a:cubicBezTo>
                    <a:pt x="2203" y="9657"/>
                    <a:pt x="2119" y="9740"/>
                    <a:pt x="2119" y="9823"/>
                  </a:cubicBezTo>
                  <a:lnTo>
                    <a:pt x="2119" y="10823"/>
                  </a:lnTo>
                  <a:lnTo>
                    <a:pt x="822" y="10823"/>
                  </a:lnTo>
                  <a:cubicBezTo>
                    <a:pt x="548" y="10823"/>
                    <a:pt x="322" y="10597"/>
                    <a:pt x="322" y="10335"/>
                  </a:cubicBezTo>
                  <a:lnTo>
                    <a:pt x="322" y="5227"/>
                  </a:lnTo>
                  <a:cubicBezTo>
                    <a:pt x="322" y="5144"/>
                    <a:pt x="250" y="5061"/>
                    <a:pt x="167" y="5061"/>
                  </a:cubicBezTo>
                  <a:cubicBezTo>
                    <a:pt x="72" y="5061"/>
                    <a:pt x="0" y="5144"/>
                    <a:pt x="0" y="5227"/>
                  </a:cubicBezTo>
                  <a:lnTo>
                    <a:pt x="0" y="10335"/>
                  </a:lnTo>
                  <a:cubicBezTo>
                    <a:pt x="0" y="10776"/>
                    <a:pt x="369" y="11157"/>
                    <a:pt x="822" y="11157"/>
                  </a:cubicBezTo>
                  <a:lnTo>
                    <a:pt x="8942" y="11157"/>
                  </a:lnTo>
                  <a:cubicBezTo>
                    <a:pt x="9394" y="11157"/>
                    <a:pt x="9763" y="10776"/>
                    <a:pt x="9763" y="10335"/>
                  </a:cubicBezTo>
                  <a:lnTo>
                    <a:pt x="9763" y="1715"/>
                  </a:lnTo>
                  <a:cubicBezTo>
                    <a:pt x="9775" y="1275"/>
                    <a:pt x="9406" y="894"/>
                    <a:pt x="8942" y="894"/>
                  </a:cubicBezTo>
                  <a:lnTo>
                    <a:pt x="8096" y="894"/>
                  </a:lnTo>
                  <a:cubicBezTo>
                    <a:pt x="7965" y="774"/>
                    <a:pt x="7525" y="1"/>
                    <a:pt x="6537" y="1"/>
                  </a:cubicBezTo>
                  <a:lnTo>
                    <a:pt x="3227" y="1"/>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grpSp>
        <p:nvGrpSpPr>
          <p:cNvPr id="397" name="Google Shape;9907;p66"/>
          <p:cNvGrpSpPr/>
          <p:nvPr/>
        </p:nvGrpSpPr>
        <p:grpSpPr>
          <a:xfrm>
            <a:off x="6674544" y="4551425"/>
            <a:ext cx="359579" cy="355852"/>
            <a:chOff x="5309250" y="2903170"/>
            <a:chExt cx="359579" cy="355852"/>
          </a:xfrm>
          <a:solidFill>
            <a:schemeClr val="accent1"/>
          </a:solidFill>
        </p:grpSpPr>
        <p:sp>
          <p:nvSpPr>
            <p:cNvPr id="398" name="Google Shape;9908;p66"/>
            <p:cNvSpPr/>
            <p:nvPr/>
          </p:nvSpPr>
          <p:spPr>
            <a:xfrm>
              <a:off x="5410517" y="3006317"/>
              <a:ext cx="77854" cy="76452"/>
            </a:xfrm>
            <a:custGeom>
              <a:avLst/>
              <a:rect l="l" t="t" r="r" b="b"/>
              <a:pathLst>
                <a:path w="2444" h="2400">
                  <a:moveTo>
                    <a:pt x="1345" y="315"/>
                  </a:moveTo>
                  <a:cubicBezTo>
                    <a:pt x="1450" y="315"/>
                    <a:pt x="1549" y="346"/>
                    <a:pt x="1631" y="420"/>
                  </a:cubicBezTo>
                  <a:cubicBezTo>
                    <a:pt x="1905" y="634"/>
                    <a:pt x="2060" y="1206"/>
                    <a:pt x="2096" y="1622"/>
                  </a:cubicBezTo>
                  <a:cubicBezTo>
                    <a:pt x="2104" y="1923"/>
                    <a:pt x="1755" y="2071"/>
                    <a:pt x="1406" y="2071"/>
                  </a:cubicBezTo>
                  <a:cubicBezTo>
                    <a:pt x="1257" y="2071"/>
                    <a:pt x="1109" y="2045"/>
                    <a:pt x="988" y="1991"/>
                  </a:cubicBezTo>
                  <a:cubicBezTo>
                    <a:pt x="560" y="1801"/>
                    <a:pt x="381" y="1313"/>
                    <a:pt x="560" y="872"/>
                  </a:cubicBezTo>
                  <a:cubicBezTo>
                    <a:pt x="693" y="580"/>
                    <a:pt x="1042" y="315"/>
                    <a:pt x="1345" y="315"/>
                  </a:cubicBezTo>
                  <a:close/>
                  <a:moveTo>
                    <a:pt x="1344" y="1"/>
                  </a:moveTo>
                  <a:cubicBezTo>
                    <a:pt x="906" y="1"/>
                    <a:pt x="447" y="320"/>
                    <a:pt x="262" y="741"/>
                  </a:cubicBezTo>
                  <a:cubicBezTo>
                    <a:pt x="0" y="1336"/>
                    <a:pt x="262" y="2027"/>
                    <a:pt x="857" y="2289"/>
                  </a:cubicBezTo>
                  <a:cubicBezTo>
                    <a:pt x="1022" y="2363"/>
                    <a:pt x="1214" y="2400"/>
                    <a:pt x="1407" y="2400"/>
                  </a:cubicBezTo>
                  <a:cubicBezTo>
                    <a:pt x="1925" y="2400"/>
                    <a:pt x="2443" y="2134"/>
                    <a:pt x="2417" y="1622"/>
                  </a:cubicBezTo>
                  <a:cubicBezTo>
                    <a:pt x="2405" y="1134"/>
                    <a:pt x="2203" y="479"/>
                    <a:pt x="1858" y="182"/>
                  </a:cubicBezTo>
                  <a:cubicBezTo>
                    <a:pt x="1704" y="56"/>
                    <a:pt x="1526" y="1"/>
                    <a:pt x="1344"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399" name="Google Shape;9909;p66"/>
            <p:cNvSpPr/>
            <p:nvPr/>
          </p:nvSpPr>
          <p:spPr>
            <a:xfrm>
              <a:off x="5309250" y="2903170"/>
              <a:ext cx="359579" cy="355852"/>
            </a:xfrm>
            <a:custGeom>
              <a:avLst/>
              <a:rect l="l" t="t" r="r" b="b"/>
              <a:pathLst>
                <a:path w="11288" h="11171">
                  <a:moveTo>
                    <a:pt x="3691" y="336"/>
                  </a:moveTo>
                  <a:cubicBezTo>
                    <a:pt x="3775" y="336"/>
                    <a:pt x="3846" y="383"/>
                    <a:pt x="3870" y="455"/>
                  </a:cubicBezTo>
                  <a:lnTo>
                    <a:pt x="4084" y="991"/>
                  </a:lnTo>
                  <a:cubicBezTo>
                    <a:pt x="3953" y="1003"/>
                    <a:pt x="3846" y="1050"/>
                    <a:pt x="3739" y="1122"/>
                  </a:cubicBezTo>
                  <a:lnTo>
                    <a:pt x="3536" y="586"/>
                  </a:lnTo>
                  <a:cubicBezTo>
                    <a:pt x="3489" y="455"/>
                    <a:pt x="3572" y="336"/>
                    <a:pt x="3691" y="336"/>
                  </a:cubicBezTo>
                  <a:close/>
                  <a:moveTo>
                    <a:pt x="7834" y="436"/>
                  </a:moveTo>
                  <a:cubicBezTo>
                    <a:pt x="7859" y="436"/>
                    <a:pt x="7883" y="442"/>
                    <a:pt x="7906" y="455"/>
                  </a:cubicBezTo>
                  <a:cubicBezTo>
                    <a:pt x="7989" y="503"/>
                    <a:pt x="8037" y="598"/>
                    <a:pt x="7989" y="693"/>
                  </a:cubicBezTo>
                  <a:lnTo>
                    <a:pt x="7763" y="1217"/>
                  </a:lnTo>
                  <a:cubicBezTo>
                    <a:pt x="7668" y="1134"/>
                    <a:pt x="7561" y="1086"/>
                    <a:pt x="7418" y="1062"/>
                  </a:cubicBezTo>
                  <a:lnTo>
                    <a:pt x="7668" y="538"/>
                  </a:lnTo>
                  <a:cubicBezTo>
                    <a:pt x="7702" y="478"/>
                    <a:pt x="7769" y="436"/>
                    <a:pt x="7834" y="436"/>
                  </a:cubicBezTo>
                  <a:close/>
                  <a:moveTo>
                    <a:pt x="698" y="3177"/>
                  </a:moveTo>
                  <a:cubicBezTo>
                    <a:pt x="775" y="3177"/>
                    <a:pt x="883" y="3247"/>
                    <a:pt x="1298" y="3431"/>
                  </a:cubicBezTo>
                  <a:cubicBezTo>
                    <a:pt x="1250" y="3479"/>
                    <a:pt x="1227" y="3539"/>
                    <a:pt x="1191" y="3586"/>
                  </a:cubicBezTo>
                  <a:cubicBezTo>
                    <a:pt x="1191" y="3586"/>
                    <a:pt x="1167" y="3658"/>
                    <a:pt x="1155" y="3765"/>
                  </a:cubicBezTo>
                  <a:lnTo>
                    <a:pt x="631" y="3527"/>
                  </a:lnTo>
                  <a:cubicBezTo>
                    <a:pt x="477" y="3479"/>
                    <a:pt x="477" y="3253"/>
                    <a:pt x="631" y="3193"/>
                  </a:cubicBezTo>
                  <a:cubicBezTo>
                    <a:pt x="655" y="3183"/>
                    <a:pt x="675" y="3177"/>
                    <a:pt x="698" y="3177"/>
                  </a:cubicBezTo>
                  <a:close/>
                  <a:moveTo>
                    <a:pt x="10679" y="3437"/>
                  </a:moveTo>
                  <a:cubicBezTo>
                    <a:pt x="10755" y="3437"/>
                    <a:pt x="10841" y="3482"/>
                    <a:pt x="10871" y="3551"/>
                  </a:cubicBezTo>
                  <a:cubicBezTo>
                    <a:pt x="10906" y="3646"/>
                    <a:pt x="10847" y="3765"/>
                    <a:pt x="10764" y="3789"/>
                  </a:cubicBezTo>
                  <a:lnTo>
                    <a:pt x="10228" y="4003"/>
                  </a:lnTo>
                  <a:cubicBezTo>
                    <a:pt x="10216" y="3848"/>
                    <a:pt x="10168" y="3741"/>
                    <a:pt x="10097" y="3658"/>
                  </a:cubicBezTo>
                  <a:lnTo>
                    <a:pt x="10633" y="3443"/>
                  </a:lnTo>
                  <a:cubicBezTo>
                    <a:pt x="10647" y="3439"/>
                    <a:pt x="10663" y="3437"/>
                    <a:pt x="10679" y="3437"/>
                  </a:cubicBezTo>
                  <a:close/>
                  <a:moveTo>
                    <a:pt x="1060" y="7134"/>
                  </a:moveTo>
                  <a:cubicBezTo>
                    <a:pt x="1072" y="7265"/>
                    <a:pt x="1119" y="7372"/>
                    <a:pt x="1191" y="7480"/>
                  </a:cubicBezTo>
                  <a:lnTo>
                    <a:pt x="655" y="7682"/>
                  </a:lnTo>
                  <a:cubicBezTo>
                    <a:pt x="635" y="7694"/>
                    <a:pt x="612" y="7699"/>
                    <a:pt x="589" y="7699"/>
                  </a:cubicBezTo>
                  <a:cubicBezTo>
                    <a:pt x="518" y="7699"/>
                    <a:pt x="444" y="7650"/>
                    <a:pt x="417" y="7587"/>
                  </a:cubicBezTo>
                  <a:cubicBezTo>
                    <a:pt x="381" y="7492"/>
                    <a:pt x="429" y="7372"/>
                    <a:pt x="524" y="7349"/>
                  </a:cubicBezTo>
                  <a:lnTo>
                    <a:pt x="1060" y="7134"/>
                  </a:lnTo>
                  <a:close/>
                  <a:moveTo>
                    <a:pt x="10144" y="7361"/>
                  </a:moveTo>
                  <a:lnTo>
                    <a:pt x="10656" y="7599"/>
                  </a:lnTo>
                  <a:cubicBezTo>
                    <a:pt x="10811" y="7658"/>
                    <a:pt x="10811" y="7884"/>
                    <a:pt x="10656" y="7944"/>
                  </a:cubicBezTo>
                  <a:cubicBezTo>
                    <a:pt x="10637" y="7950"/>
                    <a:pt x="10619" y="7953"/>
                    <a:pt x="10601" y="7953"/>
                  </a:cubicBezTo>
                  <a:cubicBezTo>
                    <a:pt x="10506" y="7953"/>
                    <a:pt x="10398" y="7875"/>
                    <a:pt x="9990" y="7706"/>
                  </a:cubicBezTo>
                  <a:cubicBezTo>
                    <a:pt x="10061" y="7611"/>
                    <a:pt x="10121" y="7515"/>
                    <a:pt x="10144" y="7361"/>
                  </a:cubicBezTo>
                  <a:close/>
                  <a:moveTo>
                    <a:pt x="3536" y="9920"/>
                  </a:moveTo>
                  <a:cubicBezTo>
                    <a:pt x="3620" y="9992"/>
                    <a:pt x="3727" y="10051"/>
                    <a:pt x="3870" y="10063"/>
                  </a:cubicBezTo>
                  <a:lnTo>
                    <a:pt x="3620" y="10587"/>
                  </a:lnTo>
                  <a:cubicBezTo>
                    <a:pt x="3584" y="10658"/>
                    <a:pt x="3522" y="10696"/>
                    <a:pt x="3454" y="10696"/>
                  </a:cubicBezTo>
                  <a:cubicBezTo>
                    <a:pt x="3430" y="10696"/>
                    <a:pt x="3406" y="10691"/>
                    <a:pt x="3382" y="10682"/>
                  </a:cubicBezTo>
                  <a:cubicBezTo>
                    <a:pt x="3298" y="10635"/>
                    <a:pt x="3251" y="10528"/>
                    <a:pt x="3298" y="10444"/>
                  </a:cubicBezTo>
                  <a:lnTo>
                    <a:pt x="3536" y="9920"/>
                  </a:lnTo>
                  <a:close/>
                  <a:moveTo>
                    <a:pt x="7549" y="10016"/>
                  </a:moveTo>
                  <a:cubicBezTo>
                    <a:pt x="7727" y="10528"/>
                    <a:pt x="7799" y="10575"/>
                    <a:pt x="7763" y="10694"/>
                  </a:cubicBezTo>
                  <a:cubicBezTo>
                    <a:pt x="7728" y="10770"/>
                    <a:pt x="7659" y="10809"/>
                    <a:pt x="7590" y="10809"/>
                  </a:cubicBezTo>
                  <a:cubicBezTo>
                    <a:pt x="7519" y="10809"/>
                    <a:pt x="7448" y="10767"/>
                    <a:pt x="7418" y="10682"/>
                  </a:cubicBezTo>
                  <a:lnTo>
                    <a:pt x="7204" y="10147"/>
                  </a:lnTo>
                  <a:cubicBezTo>
                    <a:pt x="7346" y="10123"/>
                    <a:pt x="7442" y="10087"/>
                    <a:pt x="7549" y="10016"/>
                  </a:cubicBezTo>
                  <a:close/>
                  <a:moveTo>
                    <a:pt x="3696" y="1"/>
                  </a:moveTo>
                  <a:cubicBezTo>
                    <a:pt x="3631" y="1"/>
                    <a:pt x="3565" y="13"/>
                    <a:pt x="3501" y="38"/>
                  </a:cubicBezTo>
                  <a:cubicBezTo>
                    <a:pt x="3239" y="145"/>
                    <a:pt x="3096" y="443"/>
                    <a:pt x="3203" y="705"/>
                  </a:cubicBezTo>
                  <a:lnTo>
                    <a:pt x="3477" y="1407"/>
                  </a:lnTo>
                  <a:cubicBezTo>
                    <a:pt x="3239" y="1753"/>
                    <a:pt x="3203" y="1765"/>
                    <a:pt x="2846" y="1824"/>
                  </a:cubicBezTo>
                  <a:cubicBezTo>
                    <a:pt x="2655" y="1848"/>
                    <a:pt x="2429" y="1896"/>
                    <a:pt x="2286" y="2050"/>
                  </a:cubicBezTo>
                  <a:cubicBezTo>
                    <a:pt x="2012" y="2300"/>
                    <a:pt x="2060" y="2741"/>
                    <a:pt x="1929" y="2955"/>
                  </a:cubicBezTo>
                  <a:cubicBezTo>
                    <a:pt x="1870" y="3027"/>
                    <a:pt x="1762" y="3098"/>
                    <a:pt x="1643" y="3181"/>
                  </a:cubicBezTo>
                  <a:cubicBezTo>
                    <a:pt x="1631" y="3193"/>
                    <a:pt x="1608" y="3205"/>
                    <a:pt x="1584" y="3217"/>
                  </a:cubicBezTo>
                  <a:lnTo>
                    <a:pt x="893" y="2920"/>
                  </a:lnTo>
                  <a:cubicBezTo>
                    <a:pt x="830" y="2888"/>
                    <a:pt x="761" y="2873"/>
                    <a:pt x="692" y="2873"/>
                  </a:cubicBezTo>
                  <a:cubicBezTo>
                    <a:pt x="630" y="2873"/>
                    <a:pt x="568" y="2885"/>
                    <a:pt x="512" y="2908"/>
                  </a:cubicBezTo>
                  <a:cubicBezTo>
                    <a:pt x="84" y="3074"/>
                    <a:pt x="60" y="3670"/>
                    <a:pt x="477" y="3860"/>
                  </a:cubicBezTo>
                  <a:lnTo>
                    <a:pt x="1167" y="4158"/>
                  </a:lnTo>
                  <a:cubicBezTo>
                    <a:pt x="1239" y="4563"/>
                    <a:pt x="1239" y="4586"/>
                    <a:pt x="1012" y="4920"/>
                  </a:cubicBezTo>
                  <a:cubicBezTo>
                    <a:pt x="893" y="5086"/>
                    <a:pt x="774" y="5265"/>
                    <a:pt x="774" y="5467"/>
                  </a:cubicBezTo>
                  <a:cubicBezTo>
                    <a:pt x="762" y="5825"/>
                    <a:pt x="1119" y="6122"/>
                    <a:pt x="1167" y="6360"/>
                  </a:cubicBezTo>
                  <a:cubicBezTo>
                    <a:pt x="1179" y="6479"/>
                    <a:pt x="1155" y="6646"/>
                    <a:pt x="1108" y="6777"/>
                  </a:cubicBezTo>
                  <a:lnTo>
                    <a:pt x="405" y="7051"/>
                  </a:lnTo>
                  <a:cubicBezTo>
                    <a:pt x="143" y="7146"/>
                    <a:pt x="0" y="7444"/>
                    <a:pt x="107" y="7718"/>
                  </a:cubicBezTo>
                  <a:cubicBezTo>
                    <a:pt x="190" y="7920"/>
                    <a:pt x="386" y="8051"/>
                    <a:pt x="592" y="8051"/>
                  </a:cubicBezTo>
                  <a:cubicBezTo>
                    <a:pt x="653" y="8051"/>
                    <a:pt x="714" y="8040"/>
                    <a:pt x="774" y="8015"/>
                  </a:cubicBezTo>
                  <a:lnTo>
                    <a:pt x="1477" y="7742"/>
                  </a:lnTo>
                  <a:cubicBezTo>
                    <a:pt x="1822" y="7980"/>
                    <a:pt x="1834" y="8015"/>
                    <a:pt x="1893" y="8373"/>
                  </a:cubicBezTo>
                  <a:cubicBezTo>
                    <a:pt x="1989" y="8932"/>
                    <a:pt x="2131" y="9075"/>
                    <a:pt x="2667" y="9194"/>
                  </a:cubicBezTo>
                  <a:cubicBezTo>
                    <a:pt x="3036" y="9277"/>
                    <a:pt x="3060" y="9289"/>
                    <a:pt x="3274" y="9647"/>
                  </a:cubicBezTo>
                  <a:lnTo>
                    <a:pt x="2977" y="10337"/>
                  </a:lnTo>
                  <a:cubicBezTo>
                    <a:pt x="2815" y="10691"/>
                    <a:pt x="3091" y="11053"/>
                    <a:pt x="3439" y="11053"/>
                  </a:cubicBezTo>
                  <a:cubicBezTo>
                    <a:pt x="3502" y="11053"/>
                    <a:pt x="3567" y="11041"/>
                    <a:pt x="3632" y="11016"/>
                  </a:cubicBezTo>
                  <a:cubicBezTo>
                    <a:pt x="3775" y="10980"/>
                    <a:pt x="3858" y="10873"/>
                    <a:pt x="3917" y="10754"/>
                  </a:cubicBezTo>
                  <a:lnTo>
                    <a:pt x="4215" y="10063"/>
                  </a:lnTo>
                  <a:cubicBezTo>
                    <a:pt x="4361" y="10038"/>
                    <a:pt x="4457" y="10021"/>
                    <a:pt x="4536" y="10021"/>
                  </a:cubicBezTo>
                  <a:cubicBezTo>
                    <a:pt x="4677" y="10021"/>
                    <a:pt x="4764" y="10073"/>
                    <a:pt x="4977" y="10218"/>
                  </a:cubicBezTo>
                  <a:cubicBezTo>
                    <a:pt x="5204" y="10377"/>
                    <a:pt x="5367" y="10458"/>
                    <a:pt x="5538" y="10458"/>
                  </a:cubicBezTo>
                  <a:cubicBezTo>
                    <a:pt x="5699" y="10458"/>
                    <a:pt x="5865" y="10386"/>
                    <a:pt x="6096" y="10242"/>
                  </a:cubicBezTo>
                  <a:cubicBezTo>
                    <a:pt x="6280" y="10126"/>
                    <a:pt x="6363" y="10080"/>
                    <a:pt x="6476" y="10080"/>
                  </a:cubicBezTo>
                  <a:cubicBezTo>
                    <a:pt x="6560" y="10080"/>
                    <a:pt x="6661" y="10106"/>
                    <a:pt x="6834" y="10147"/>
                  </a:cubicBezTo>
                  <a:lnTo>
                    <a:pt x="7108" y="10837"/>
                  </a:lnTo>
                  <a:cubicBezTo>
                    <a:pt x="7180" y="11051"/>
                    <a:pt x="7370" y="11171"/>
                    <a:pt x="7585" y="11171"/>
                  </a:cubicBezTo>
                  <a:cubicBezTo>
                    <a:pt x="7942" y="11171"/>
                    <a:pt x="8192" y="10813"/>
                    <a:pt x="8061" y="10468"/>
                  </a:cubicBezTo>
                  <a:lnTo>
                    <a:pt x="7787" y="9766"/>
                  </a:lnTo>
                  <a:cubicBezTo>
                    <a:pt x="8025" y="9432"/>
                    <a:pt x="8061" y="9408"/>
                    <a:pt x="8418" y="9349"/>
                  </a:cubicBezTo>
                  <a:cubicBezTo>
                    <a:pt x="8978" y="9266"/>
                    <a:pt x="9109" y="9111"/>
                    <a:pt x="9228" y="8575"/>
                  </a:cubicBezTo>
                  <a:cubicBezTo>
                    <a:pt x="9323" y="8206"/>
                    <a:pt x="9335" y="8194"/>
                    <a:pt x="9692" y="7968"/>
                  </a:cubicBezTo>
                  <a:cubicBezTo>
                    <a:pt x="10198" y="8180"/>
                    <a:pt x="10406" y="8313"/>
                    <a:pt x="10595" y="8313"/>
                  </a:cubicBezTo>
                  <a:cubicBezTo>
                    <a:pt x="10650" y="8313"/>
                    <a:pt x="10704" y="8302"/>
                    <a:pt x="10764" y="8277"/>
                  </a:cubicBezTo>
                  <a:cubicBezTo>
                    <a:pt x="11192" y="8075"/>
                    <a:pt x="11216" y="7480"/>
                    <a:pt x="10799" y="7301"/>
                  </a:cubicBezTo>
                  <a:lnTo>
                    <a:pt x="10109" y="7003"/>
                  </a:lnTo>
                  <a:cubicBezTo>
                    <a:pt x="10037" y="6599"/>
                    <a:pt x="10037" y="6575"/>
                    <a:pt x="10263" y="6241"/>
                  </a:cubicBezTo>
                  <a:cubicBezTo>
                    <a:pt x="10573" y="5801"/>
                    <a:pt x="10597" y="5622"/>
                    <a:pt x="10287" y="5134"/>
                  </a:cubicBezTo>
                  <a:cubicBezTo>
                    <a:pt x="10085" y="4801"/>
                    <a:pt x="10097" y="4789"/>
                    <a:pt x="10180" y="4384"/>
                  </a:cubicBezTo>
                  <a:lnTo>
                    <a:pt x="10883" y="4122"/>
                  </a:lnTo>
                  <a:cubicBezTo>
                    <a:pt x="11156" y="4015"/>
                    <a:pt x="11287" y="3717"/>
                    <a:pt x="11180" y="3443"/>
                  </a:cubicBezTo>
                  <a:cubicBezTo>
                    <a:pt x="11097" y="3239"/>
                    <a:pt x="10898" y="3115"/>
                    <a:pt x="10690" y="3115"/>
                  </a:cubicBezTo>
                  <a:cubicBezTo>
                    <a:pt x="10631" y="3115"/>
                    <a:pt x="10571" y="3125"/>
                    <a:pt x="10513" y="3146"/>
                  </a:cubicBezTo>
                  <a:lnTo>
                    <a:pt x="9811" y="3420"/>
                  </a:lnTo>
                  <a:cubicBezTo>
                    <a:pt x="9466" y="3181"/>
                    <a:pt x="9454" y="3146"/>
                    <a:pt x="9394" y="2789"/>
                  </a:cubicBezTo>
                  <a:cubicBezTo>
                    <a:pt x="9311" y="2229"/>
                    <a:pt x="9156" y="2086"/>
                    <a:pt x="8620" y="1979"/>
                  </a:cubicBezTo>
                  <a:cubicBezTo>
                    <a:pt x="8251" y="1884"/>
                    <a:pt x="8239" y="1872"/>
                    <a:pt x="8013" y="1515"/>
                  </a:cubicBezTo>
                  <a:lnTo>
                    <a:pt x="8311" y="824"/>
                  </a:lnTo>
                  <a:cubicBezTo>
                    <a:pt x="8430" y="574"/>
                    <a:pt x="8311" y="264"/>
                    <a:pt x="8037" y="157"/>
                  </a:cubicBezTo>
                  <a:cubicBezTo>
                    <a:pt x="7971" y="126"/>
                    <a:pt x="7901" y="111"/>
                    <a:pt x="7831" y="111"/>
                  </a:cubicBezTo>
                  <a:cubicBezTo>
                    <a:pt x="7638" y="111"/>
                    <a:pt x="7449" y="226"/>
                    <a:pt x="7370" y="419"/>
                  </a:cubicBezTo>
                  <a:lnTo>
                    <a:pt x="7073" y="1110"/>
                  </a:lnTo>
                  <a:cubicBezTo>
                    <a:pt x="6927" y="1135"/>
                    <a:pt x="6831" y="1152"/>
                    <a:pt x="6751" y="1152"/>
                  </a:cubicBezTo>
                  <a:cubicBezTo>
                    <a:pt x="6611" y="1152"/>
                    <a:pt x="6524" y="1100"/>
                    <a:pt x="6311" y="955"/>
                  </a:cubicBezTo>
                  <a:lnTo>
                    <a:pt x="6180" y="872"/>
                  </a:lnTo>
                  <a:cubicBezTo>
                    <a:pt x="6152" y="853"/>
                    <a:pt x="6119" y="844"/>
                    <a:pt x="6087" y="844"/>
                  </a:cubicBezTo>
                  <a:cubicBezTo>
                    <a:pt x="6034" y="844"/>
                    <a:pt x="5983" y="868"/>
                    <a:pt x="5953" y="919"/>
                  </a:cubicBezTo>
                  <a:cubicBezTo>
                    <a:pt x="5918" y="991"/>
                    <a:pt x="5930" y="1098"/>
                    <a:pt x="6001" y="1134"/>
                  </a:cubicBezTo>
                  <a:lnTo>
                    <a:pt x="6132" y="1229"/>
                  </a:lnTo>
                  <a:cubicBezTo>
                    <a:pt x="6389" y="1406"/>
                    <a:pt x="6533" y="1474"/>
                    <a:pt x="6731" y="1474"/>
                  </a:cubicBezTo>
                  <a:cubicBezTo>
                    <a:pt x="6826" y="1474"/>
                    <a:pt x="6933" y="1458"/>
                    <a:pt x="7073" y="1431"/>
                  </a:cubicBezTo>
                  <a:cubicBezTo>
                    <a:pt x="7189" y="1411"/>
                    <a:pt x="7278" y="1397"/>
                    <a:pt x="7350" y="1397"/>
                  </a:cubicBezTo>
                  <a:cubicBezTo>
                    <a:pt x="7531" y="1397"/>
                    <a:pt x="7614" y="1481"/>
                    <a:pt x="7775" y="1753"/>
                  </a:cubicBezTo>
                  <a:cubicBezTo>
                    <a:pt x="8013" y="2122"/>
                    <a:pt x="8120" y="2193"/>
                    <a:pt x="8561" y="2300"/>
                  </a:cubicBezTo>
                  <a:cubicBezTo>
                    <a:pt x="8966" y="2384"/>
                    <a:pt x="9013" y="2419"/>
                    <a:pt x="9085" y="2848"/>
                  </a:cubicBezTo>
                  <a:cubicBezTo>
                    <a:pt x="9109" y="3015"/>
                    <a:pt x="9144" y="3181"/>
                    <a:pt x="9228" y="3324"/>
                  </a:cubicBezTo>
                  <a:cubicBezTo>
                    <a:pt x="9370" y="3551"/>
                    <a:pt x="9621" y="3658"/>
                    <a:pt x="9799" y="3812"/>
                  </a:cubicBezTo>
                  <a:cubicBezTo>
                    <a:pt x="9882" y="3908"/>
                    <a:pt x="9906" y="3932"/>
                    <a:pt x="9906" y="3955"/>
                  </a:cubicBezTo>
                  <a:cubicBezTo>
                    <a:pt x="9906" y="3955"/>
                    <a:pt x="9930" y="4015"/>
                    <a:pt x="9906" y="4193"/>
                  </a:cubicBezTo>
                  <a:cubicBezTo>
                    <a:pt x="9859" y="4444"/>
                    <a:pt x="9787" y="4634"/>
                    <a:pt x="9823" y="4860"/>
                  </a:cubicBezTo>
                  <a:cubicBezTo>
                    <a:pt x="9882" y="5194"/>
                    <a:pt x="10216" y="5467"/>
                    <a:pt x="10204" y="5694"/>
                  </a:cubicBezTo>
                  <a:cubicBezTo>
                    <a:pt x="10204" y="5920"/>
                    <a:pt x="9859" y="6170"/>
                    <a:pt x="9787" y="6515"/>
                  </a:cubicBezTo>
                  <a:cubicBezTo>
                    <a:pt x="9704" y="6813"/>
                    <a:pt x="9906" y="7241"/>
                    <a:pt x="9811" y="7420"/>
                  </a:cubicBezTo>
                  <a:cubicBezTo>
                    <a:pt x="9728" y="7611"/>
                    <a:pt x="9275" y="7777"/>
                    <a:pt x="9109" y="8015"/>
                  </a:cubicBezTo>
                  <a:cubicBezTo>
                    <a:pt x="8918" y="8277"/>
                    <a:pt x="8954" y="8718"/>
                    <a:pt x="8787" y="8873"/>
                  </a:cubicBezTo>
                  <a:cubicBezTo>
                    <a:pt x="8620" y="9027"/>
                    <a:pt x="8192" y="8980"/>
                    <a:pt x="7906" y="9158"/>
                  </a:cubicBezTo>
                  <a:cubicBezTo>
                    <a:pt x="7644" y="9325"/>
                    <a:pt x="7477" y="9754"/>
                    <a:pt x="7287" y="9825"/>
                  </a:cubicBezTo>
                  <a:cubicBezTo>
                    <a:pt x="7254" y="9840"/>
                    <a:pt x="7210" y="9846"/>
                    <a:pt x="7163" y="9846"/>
                  </a:cubicBezTo>
                  <a:cubicBezTo>
                    <a:pt x="7058" y="9846"/>
                    <a:pt x="6936" y="9818"/>
                    <a:pt x="6870" y="9801"/>
                  </a:cubicBezTo>
                  <a:cubicBezTo>
                    <a:pt x="6712" y="9764"/>
                    <a:pt x="6595" y="9744"/>
                    <a:pt x="6493" y="9744"/>
                  </a:cubicBezTo>
                  <a:cubicBezTo>
                    <a:pt x="6304" y="9744"/>
                    <a:pt x="6170" y="9813"/>
                    <a:pt x="5930" y="9968"/>
                  </a:cubicBezTo>
                  <a:cubicBezTo>
                    <a:pt x="5756" y="10072"/>
                    <a:pt x="5655" y="10126"/>
                    <a:pt x="5557" y="10126"/>
                  </a:cubicBezTo>
                  <a:cubicBezTo>
                    <a:pt x="5453" y="10126"/>
                    <a:pt x="5351" y="10066"/>
                    <a:pt x="5168" y="9944"/>
                  </a:cubicBezTo>
                  <a:cubicBezTo>
                    <a:pt x="4918" y="9767"/>
                    <a:pt x="4777" y="9704"/>
                    <a:pt x="4576" y="9704"/>
                  </a:cubicBezTo>
                  <a:cubicBezTo>
                    <a:pt x="4480" y="9704"/>
                    <a:pt x="4370" y="9719"/>
                    <a:pt x="4227" y="9742"/>
                  </a:cubicBezTo>
                  <a:cubicBezTo>
                    <a:pt x="4095" y="9764"/>
                    <a:pt x="4008" y="9771"/>
                    <a:pt x="3947" y="9771"/>
                  </a:cubicBezTo>
                  <a:cubicBezTo>
                    <a:pt x="3843" y="9771"/>
                    <a:pt x="3821" y="9749"/>
                    <a:pt x="3798" y="9742"/>
                  </a:cubicBezTo>
                  <a:cubicBezTo>
                    <a:pt x="3608" y="9647"/>
                    <a:pt x="3453" y="9218"/>
                    <a:pt x="3203" y="9039"/>
                  </a:cubicBezTo>
                  <a:cubicBezTo>
                    <a:pt x="2941" y="8849"/>
                    <a:pt x="2501" y="8873"/>
                    <a:pt x="2346" y="8718"/>
                  </a:cubicBezTo>
                  <a:cubicBezTo>
                    <a:pt x="2191" y="8551"/>
                    <a:pt x="2239" y="8123"/>
                    <a:pt x="2060" y="7837"/>
                  </a:cubicBezTo>
                  <a:cubicBezTo>
                    <a:pt x="1941" y="7646"/>
                    <a:pt x="1750" y="7551"/>
                    <a:pt x="1548" y="7384"/>
                  </a:cubicBezTo>
                  <a:cubicBezTo>
                    <a:pt x="1417" y="7265"/>
                    <a:pt x="1393" y="7206"/>
                    <a:pt x="1393" y="7206"/>
                  </a:cubicBezTo>
                  <a:cubicBezTo>
                    <a:pt x="1310" y="7015"/>
                    <a:pt x="1524" y="6599"/>
                    <a:pt x="1465" y="6301"/>
                  </a:cubicBezTo>
                  <a:cubicBezTo>
                    <a:pt x="1405" y="5979"/>
                    <a:pt x="1072" y="5694"/>
                    <a:pt x="1096" y="5467"/>
                  </a:cubicBezTo>
                  <a:cubicBezTo>
                    <a:pt x="1096" y="5241"/>
                    <a:pt x="1429" y="4991"/>
                    <a:pt x="1512" y="4646"/>
                  </a:cubicBezTo>
                  <a:cubicBezTo>
                    <a:pt x="1584" y="4336"/>
                    <a:pt x="1393" y="3932"/>
                    <a:pt x="1477" y="3741"/>
                  </a:cubicBezTo>
                  <a:cubicBezTo>
                    <a:pt x="1572" y="3551"/>
                    <a:pt x="2001" y="3396"/>
                    <a:pt x="2179" y="3146"/>
                  </a:cubicBezTo>
                  <a:cubicBezTo>
                    <a:pt x="2370" y="2884"/>
                    <a:pt x="2346" y="2443"/>
                    <a:pt x="2501" y="2288"/>
                  </a:cubicBezTo>
                  <a:cubicBezTo>
                    <a:pt x="2667" y="2134"/>
                    <a:pt x="3096" y="2181"/>
                    <a:pt x="3382" y="2003"/>
                  </a:cubicBezTo>
                  <a:cubicBezTo>
                    <a:pt x="3608" y="1872"/>
                    <a:pt x="3715" y="1610"/>
                    <a:pt x="3870" y="1431"/>
                  </a:cubicBezTo>
                  <a:cubicBezTo>
                    <a:pt x="3944" y="1357"/>
                    <a:pt x="3995" y="1320"/>
                    <a:pt x="4116" y="1320"/>
                  </a:cubicBezTo>
                  <a:cubicBezTo>
                    <a:pt x="4189" y="1320"/>
                    <a:pt x="4287" y="1333"/>
                    <a:pt x="4429" y="1360"/>
                  </a:cubicBezTo>
                  <a:cubicBezTo>
                    <a:pt x="4543" y="1395"/>
                    <a:pt x="4662" y="1417"/>
                    <a:pt x="4784" y="1417"/>
                  </a:cubicBezTo>
                  <a:cubicBezTo>
                    <a:pt x="4828" y="1417"/>
                    <a:pt x="4873" y="1414"/>
                    <a:pt x="4918" y="1407"/>
                  </a:cubicBezTo>
                  <a:cubicBezTo>
                    <a:pt x="5144" y="1360"/>
                    <a:pt x="5322" y="1217"/>
                    <a:pt x="5513" y="1110"/>
                  </a:cubicBezTo>
                  <a:cubicBezTo>
                    <a:pt x="5584" y="1062"/>
                    <a:pt x="5620" y="955"/>
                    <a:pt x="5572" y="884"/>
                  </a:cubicBezTo>
                  <a:cubicBezTo>
                    <a:pt x="5540" y="835"/>
                    <a:pt x="5479" y="802"/>
                    <a:pt x="5421" y="802"/>
                  </a:cubicBezTo>
                  <a:cubicBezTo>
                    <a:pt x="5395" y="802"/>
                    <a:pt x="5369" y="809"/>
                    <a:pt x="5346" y="824"/>
                  </a:cubicBezTo>
                  <a:cubicBezTo>
                    <a:pt x="5023" y="1010"/>
                    <a:pt x="4963" y="1086"/>
                    <a:pt x="4794" y="1086"/>
                  </a:cubicBezTo>
                  <a:cubicBezTo>
                    <a:pt x="4714" y="1086"/>
                    <a:pt x="4610" y="1069"/>
                    <a:pt x="4441" y="1038"/>
                  </a:cubicBezTo>
                  <a:lnTo>
                    <a:pt x="4167" y="336"/>
                  </a:lnTo>
                  <a:cubicBezTo>
                    <a:pt x="4095" y="127"/>
                    <a:pt x="3904" y="1"/>
                    <a:pt x="3696"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400" name="Google Shape;9910;p66"/>
            <p:cNvSpPr/>
            <p:nvPr/>
          </p:nvSpPr>
          <p:spPr>
            <a:xfrm>
              <a:off x="5466263" y="3032979"/>
              <a:ext cx="127101" cy="146214"/>
            </a:xfrm>
            <a:custGeom>
              <a:avLst/>
              <a:rect l="l" t="t" r="r" b="b"/>
              <a:pathLst>
                <a:path w="3990" h="4590">
                  <a:moveTo>
                    <a:pt x="2681" y="1"/>
                  </a:moveTo>
                  <a:cubicBezTo>
                    <a:pt x="2422" y="1"/>
                    <a:pt x="2181" y="137"/>
                    <a:pt x="2120" y="428"/>
                  </a:cubicBezTo>
                  <a:cubicBezTo>
                    <a:pt x="2036" y="773"/>
                    <a:pt x="1941" y="1095"/>
                    <a:pt x="1786" y="1392"/>
                  </a:cubicBezTo>
                  <a:cubicBezTo>
                    <a:pt x="1739" y="1476"/>
                    <a:pt x="1786" y="1571"/>
                    <a:pt x="1858" y="1619"/>
                  </a:cubicBezTo>
                  <a:cubicBezTo>
                    <a:pt x="1881" y="1632"/>
                    <a:pt x="1905" y="1638"/>
                    <a:pt x="1929" y="1638"/>
                  </a:cubicBezTo>
                  <a:cubicBezTo>
                    <a:pt x="1991" y="1638"/>
                    <a:pt x="2050" y="1599"/>
                    <a:pt x="2084" y="1547"/>
                  </a:cubicBezTo>
                  <a:cubicBezTo>
                    <a:pt x="2251" y="1214"/>
                    <a:pt x="2358" y="880"/>
                    <a:pt x="2441" y="499"/>
                  </a:cubicBezTo>
                  <a:cubicBezTo>
                    <a:pt x="2466" y="387"/>
                    <a:pt x="2563" y="336"/>
                    <a:pt x="2676" y="336"/>
                  </a:cubicBezTo>
                  <a:cubicBezTo>
                    <a:pt x="2836" y="336"/>
                    <a:pt x="3028" y="439"/>
                    <a:pt x="3084" y="607"/>
                  </a:cubicBezTo>
                  <a:cubicBezTo>
                    <a:pt x="3287" y="1214"/>
                    <a:pt x="3632" y="2214"/>
                    <a:pt x="3072" y="3095"/>
                  </a:cubicBezTo>
                  <a:cubicBezTo>
                    <a:pt x="2512" y="3947"/>
                    <a:pt x="1615" y="4265"/>
                    <a:pt x="1007" y="4265"/>
                  </a:cubicBezTo>
                  <a:cubicBezTo>
                    <a:pt x="672" y="4265"/>
                    <a:pt x="425" y="4168"/>
                    <a:pt x="370" y="4012"/>
                  </a:cubicBezTo>
                  <a:cubicBezTo>
                    <a:pt x="334" y="3881"/>
                    <a:pt x="417" y="3678"/>
                    <a:pt x="643" y="3440"/>
                  </a:cubicBezTo>
                  <a:cubicBezTo>
                    <a:pt x="1060" y="2964"/>
                    <a:pt x="1405" y="2583"/>
                    <a:pt x="1679" y="2190"/>
                  </a:cubicBezTo>
                  <a:cubicBezTo>
                    <a:pt x="1739" y="2107"/>
                    <a:pt x="1715" y="2012"/>
                    <a:pt x="1644" y="1964"/>
                  </a:cubicBezTo>
                  <a:cubicBezTo>
                    <a:pt x="1611" y="1946"/>
                    <a:pt x="1576" y="1936"/>
                    <a:pt x="1542" y="1936"/>
                  </a:cubicBezTo>
                  <a:cubicBezTo>
                    <a:pt x="1488" y="1936"/>
                    <a:pt x="1439" y="1960"/>
                    <a:pt x="1417" y="2012"/>
                  </a:cubicBezTo>
                  <a:cubicBezTo>
                    <a:pt x="1143" y="2393"/>
                    <a:pt x="810" y="2762"/>
                    <a:pt x="405" y="3202"/>
                  </a:cubicBezTo>
                  <a:cubicBezTo>
                    <a:pt x="0" y="3607"/>
                    <a:pt x="0" y="3928"/>
                    <a:pt x="60" y="4119"/>
                  </a:cubicBezTo>
                  <a:cubicBezTo>
                    <a:pt x="171" y="4424"/>
                    <a:pt x="546" y="4589"/>
                    <a:pt x="1019" y="4589"/>
                  </a:cubicBezTo>
                  <a:cubicBezTo>
                    <a:pt x="1763" y="4589"/>
                    <a:pt x="2752" y="4179"/>
                    <a:pt x="3334" y="3262"/>
                  </a:cubicBezTo>
                  <a:cubicBezTo>
                    <a:pt x="3989" y="2250"/>
                    <a:pt x="3608" y="1095"/>
                    <a:pt x="3394" y="488"/>
                  </a:cubicBezTo>
                  <a:cubicBezTo>
                    <a:pt x="3287" y="172"/>
                    <a:pt x="2973" y="1"/>
                    <a:pt x="2681"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grpSp>
        <p:nvGrpSpPr>
          <p:cNvPr id="401" name="Google Shape;9911;p66"/>
          <p:cNvGrpSpPr/>
          <p:nvPr/>
        </p:nvGrpSpPr>
        <p:grpSpPr>
          <a:xfrm>
            <a:off x="3564859" y="4069427"/>
            <a:ext cx="312179" cy="353431"/>
            <a:chOff x="2199565" y="2421172"/>
            <a:chExt cx="312179" cy="353431"/>
          </a:xfrm>
          <a:solidFill>
            <a:schemeClr val="accent1"/>
          </a:solidFill>
        </p:grpSpPr>
        <p:sp>
          <p:nvSpPr>
            <p:cNvPr id="402" name="Google Shape;9912;p66"/>
            <p:cNvSpPr/>
            <p:nvPr/>
          </p:nvSpPr>
          <p:spPr>
            <a:xfrm>
              <a:off x="2199565" y="2421172"/>
              <a:ext cx="312179" cy="353431"/>
            </a:xfrm>
            <a:custGeom>
              <a:avLst/>
              <a:rect l="l" t="t" r="r" b="b"/>
              <a:pathLst>
                <a:path w="9800" h="11095">
                  <a:moveTo>
                    <a:pt x="5156" y="322"/>
                  </a:moveTo>
                  <a:cubicBezTo>
                    <a:pt x="5228" y="322"/>
                    <a:pt x="5311" y="370"/>
                    <a:pt x="5311" y="465"/>
                  </a:cubicBezTo>
                  <a:lnTo>
                    <a:pt x="5311" y="858"/>
                  </a:lnTo>
                  <a:cubicBezTo>
                    <a:pt x="5202" y="822"/>
                    <a:pt x="5100" y="806"/>
                    <a:pt x="4999" y="806"/>
                  </a:cubicBezTo>
                  <a:cubicBezTo>
                    <a:pt x="4968" y="806"/>
                    <a:pt x="4937" y="807"/>
                    <a:pt x="4906" y="810"/>
                  </a:cubicBezTo>
                  <a:cubicBezTo>
                    <a:pt x="4775" y="810"/>
                    <a:pt x="4656" y="822"/>
                    <a:pt x="4549" y="858"/>
                  </a:cubicBezTo>
                  <a:lnTo>
                    <a:pt x="4549" y="465"/>
                  </a:lnTo>
                  <a:cubicBezTo>
                    <a:pt x="4549" y="394"/>
                    <a:pt x="4609" y="322"/>
                    <a:pt x="4692" y="322"/>
                  </a:cubicBezTo>
                  <a:lnTo>
                    <a:pt x="5156" y="322"/>
                  </a:lnTo>
                  <a:close/>
                  <a:moveTo>
                    <a:pt x="4906" y="1132"/>
                  </a:moveTo>
                  <a:cubicBezTo>
                    <a:pt x="5502" y="1132"/>
                    <a:pt x="6002" y="1608"/>
                    <a:pt x="6002" y="2227"/>
                  </a:cubicBezTo>
                  <a:cubicBezTo>
                    <a:pt x="6002" y="2838"/>
                    <a:pt x="5504" y="3302"/>
                    <a:pt x="4927" y="3302"/>
                  </a:cubicBezTo>
                  <a:cubicBezTo>
                    <a:pt x="4807" y="3302"/>
                    <a:pt x="4684" y="3282"/>
                    <a:pt x="4561" y="3239"/>
                  </a:cubicBezTo>
                  <a:cubicBezTo>
                    <a:pt x="4144" y="3084"/>
                    <a:pt x="3847" y="2680"/>
                    <a:pt x="3847" y="2227"/>
                  </a:cubicBezTo>
                  <a:cubicBezTo>
                    <a:pt x="3835" y="1632"/>
                    <a:pt x="4311" y="1132"/>
                    <a:pt x="4906" y="1132"/>
                  </a:cubicBezTo>
                  <a:close/>
                  <a:moveTo>
                    <a:pt x="4978" y="3620"/>
                  </a:moveTo>
                  <a:lnTo>
                    <a:pt x="6061" y="6251"/>
                  </a:lnTo>
                  <a:lnTo>
                    <a:pt x="5621" y="6251"/>
                  </a:lnTo>
                  <a:cubicBezTo>
                    <a:pt x="5621" y="5918"/>
                    <a:pt x="5335" y="5644"/>
                    <a:pt x="4990" y="5644"/>
                  </a:cubicBezTo>
                  <a:lnTo>
                    <a:pt x="4847" y="5644"/>
                  </a:lnTo>
                  <a:cubicBezTo>
                    <a:pt x="4501" y="5644"/>
                    <a:pt x="4216" y="5918"/>
                    <a:pt x="4216" y="6251"/>
                  </a:cubicBezTo>
                  <a:lnTo>
                    <a:pt x="3775" y="6251"/>
                  </a:lnTo>
                  <a:lnTo>
                    <a:pt x="4859" y="3620"/>
                  </a:lnTo>
                  <a:lnTo>
                    <a:pt x="4978" y="3620"/>
                  </a:lnTo>
                  <a:close/>
                  <a:moveTo>
                    <a:pt x="1406" y="6573"/>
                  </a:moveTo>
                  <a:lnTo>
                    <a:pt x="1323" y="6740"/>
                  </a:lnTo>
                  <a:lnTo>
                    <a:pt x="430" y="6740"/>
                  </a:lnTo>
                  <a:cubicBezTo>
                    <a:pt x="423" y="6741"/>
                    <a:pt x="417" y="6742"/>
                    <a:pt x="411" y="6742"/>
                  </a:cubicBezTo>
                  <a:cubicBezTo>
                    <a:pt x="370" y="6742"/>
                    <a:pt x="334" y="6708"/>
                    <a:pt x="334" y="6656"/>
                  </a:cubicBezTo>
                  <a:cubicBezTo>
                    <a:pt x="334" y="6609"/>
                    <a:pt x="382" y="6573"/>
                    <a:pt x="430" y="6573"/>
                  </a:cubicBezTo>
                  <a:lnTo>
                    <a:pt x="1406" y="6573"/>
                  </a:lnTo>
                  <a:close/>
                  <a:moveTo>
                    <a:pt x="6204" y="6573"/>
                  </a:moveTo>
                  <a:lnTo>
                    <a:pt x="6276" y="6752"/>
                  </a:lnTo>
                  <a:lnTo>
                    <a:pt x="5621" y="6752"/>
                  </a:lnTo>
                  <a:lnTo>
                    <a:pt x="5621" y="6573"/>
                  </a:lnTo>
                  <a:lnTo>
                    <a:pt x="6204" y="6573"/>
                  </a:lnTo>
                  <a:close/>
                  <a:moveTo>
                    <a:pt x="9419" y="6573"/>
                  </a:moveTo>
                  <a:cubicBezTo>
                    <a:pt x="9454" y="6573"/>
                    <a:pt x="9502" y="6609"/>
                    <a:pt x="9502" y="6656"/>
                  </a:cubicBezTo>
                  <a:cubicBezTo>
                    <a:pt x="9502" y="6716"/>
                    <a:pt x="9454" y="6752"/>
                    <a:pt x="9419" y="6752"/>
                  </a:cubicBezTo>
                  <a:lnTo>
                    <a:pt x="8526" y="6752"/>
                  </a:lnTo>
                  <a:cubicBezTo>
                    <a:pt x="8526" y="6752"/>
                    <a:pt x="8451" y="6592"/>
                    <a:pt x="8434" y="6573"/>
                  </a:cubicBezTo>
                  <a:lnTo>
                    <a:pt x="9419" y="6573"/>
                  </a:lnTo>
                  <a:close/>
                  <a:moveTo>
                    <a:pt x="4216" y="6585"/>
                  </a:moveTo>
                  <a:lnTo>
                    <a:pt x="4216" y="6763"/>
                  </a:lnTo>
                  <a:lnTo>
                    <a:pt x="3573" y="6763"/>
                  </a:lnTo>
                  <a:lnTo>
                    <a:pt x="3644" y="6585"/>
                  </a:lnTo>
                  <a:lnTo>
                    <a:pt x="4216" y="6585"/>
                  </a:lnTo>
                  <a:close/>
                  <a:moveTo>
                    <a:pt x="4990" y="5954"/>
                  </a:moveTo>
                  <a:cubicBezTo>
                    <a:pt x="5156" y="5954"/>
                    <a:pt x="5287" y="6097"/>
                    <a:pt x="5287" y="6251"/>
                  </a:cubicBezTo>
                  <a:lnTo>
                    <a:pt x="5287" y="7061"/>
                  </a:lnTo>
                  <a:cubicBezTo>
                    <a:pt x="5287" y="7228"/>
                    <a:pt x="5156" y="7359"/>
                    <a:pt x="4990" y="7359"/>
                  </a:cubicBezTo>
                  <a:lnTo>
                    <a:pt x="4847" y="7359"/>
                  </a:lnTo>
                  <a:cubicBezTo>
                    <a:pt x="4680" y="7359"/>
                    <a:pt x="4549" y="7228"/>
                    <a:pt x="4549" y="7061"/>
                  </a:cubicBezTo>
                  <a:lnTo>
                    <a:pt x="4549" y="6251"/>
                  </a:lnTo>
                  <a:cubicBezTo>
                    <a:pt x="4549" y="6097"/>
                    <a:pt x="4680" y="5954"/>
                    <a:pt x="4847" y="5954"/>
                  </a:cubicBezTo>
                  <a:lnTo>
                    <a:pt x="4990" y="5954"/>
                  </a:lnTo>
                  <a:close/>
                  <a:moveTo>
                    <a:pt x="1299" y="10157"/>
                  </a:moveTo>
                  <a:lnTo>
                    <a:pt x="1477" y="10228"/>
                  </a:lnTo>
                  <a:lnTo>
                    <a:pt x="1287" y="10454"/>
                  </a:lnTo>
                  <a:lnTo>
                    <a:pt x="1299" y="10157"/>
                  </a:lnTo>
                  <a:close/>
                  <a:moveTo>
                    <a:pt x="8538" y="10157"/>
                  </a:moveTo>
                  <a:lnTo>
                    <a:pt x="8550" y="10454"/>
                  </a:lnTo>
                  <a:lnTo>
                    <a:pt x="8359" y="10228"/>
                  </a:lnTo>
                  <a:lnTo>
                    <a:pt x="8538" y="10157"/>
                  </a:lnTo>
                  <a:close/>
                  <a:moveTo>
                    <a:pt x="4680" y="1"/>
                  </a:moveTo>
                  <a:cubicBezTo>
                    <a:pt x="4430" y="1"/>
                    <a:pt x="4204" y="215"/>
                    <a:pt x="4204" y="477"/>
                  </a:cubicBezTo>
                  <a:lnTo>
                    <a:pt x="4204" y="1001"/>
                  </a:lnTo>
                  <a:cubicBezTo>
                    <a:pt x="3716" y="1287"/>
                    <a:pt x="3418" y="1870"/>
                    <a:pt x="3525" y="2441"/>
                  </a:cubicBezTo>
                  <a:lnTo>
                    <a:pt x="3108" y="3263"/>
                  </a:lnTo>
                  <a:cubicBezTo>
                    <a:pt x="3061" y="3334"/>
                    <a:pt x="3085" y="3442"/>
                    <a:pt x="3180" y="3489"/>
                  </a:cubicBezTo>
                  <a:cubicBezTo>
                    <a:pt x="3202" y="3504"/>
                    <a:pt x="3227" y="3511"/>
                    <a:pt x="3253" y="3511"/>
                  </a:cubicBezTo>
                  <a:cubicBezTo>
                    <a:pt x="3311" y="3511"/>
                    <a:pt x="3373" y="3476"/>
                    <a:pt x="3406" y="3418"/>
                  </a:cubicBezTo>
                  <a:lnTo>
                    <a:pt x="3680" y="2858"/>
                  </a:lnTo>
                  <a:cubicBezTo>
                    <a:pt x="3859" y="3203"/>
                    <a:pt x="4168" y="3453"/>
                    <a:pt x="4549" y="3561"/>
                  </a:cubicBezTo>
                  <a:cubicBezTo>
                    <a:pt x="4442" y="3811"/>
                    <a:pt x="2287" y="9073"/>
                    <a:pt x="1930" y="9919"/>
                  </a:cubicBezTo>
                  <a:cubicBezTo>
                    <a:pt x="1900" y="9968"/>
                    <a:pt x="1845" y="9993"/>
                    <a:pt x="1794" y="9993"/>
                  </a:cubicBezTo>
                  <a:cubicBezTo>
                    <a:pt x="1783" y="9993"/>
                    <a:pt x="1773" y="9992"/>
                    <a:pt x="1763" y="9990"/>
                  </a:cubicBezTo>
                  <a:lnTo>
                    <a:pt x="1168" y="9752"/>
                  </a:lnTo>
                  <a:cubicBezTo>
                    <a:pt x="1120" y="9740"/>
                    <a:pt x="1096" y="9692"/>
                    <a:pt x="1096" y="9645"/>
                  </a:cubicBezTo>
                  <a:cubicBezTo>
                    <a:pt x="882" y="7990"/>
                    <a:pt x="1632" y="6906"/>
                    <a:pt x="1692" y="6763"/>
                  </a:cubicBezTo>
                  <a:cubicBezTo>
                    <a:pt x="1846" y="6430"/>
                    <a:pt x="2847" y="4501"/>
                    <a:pt x="3120" y="3977"/>
                  </a:cubicBezTo>
                  <a:cubicBezTo>
                    <a:pt x="3156" y="3906"/>
                    <a:pt x="3132" y="3799"/>
                    <a:pt x="3037" y="3751"/>
                  </a:cubicBezTo>
                  <a:cubicBezTo>
                    <a:pt x="3016" y="3741"/>
                    <a:pt x="2992" y="3735"/>
                    <a:pt x="2968" y="3735"/>
                  </a:cubicBezTo>
                  <a:cubicBezTo>
                    <a:pt x="2909" y="3735"/>
                    <a:pt x="2848" y="3767"/>
                    <a:pt x="2823" y="3834"/>
                  </a:cubicBezTo>
                  <a:lnTo>
                    <a:pt x="1573" y="6251"/>
                  </a:lnTo>
                  <a:lnTo>
                    <a:pt x="430" y="6251"/>
                  </a:lnTo>
                  <a:cubicBezTo>
                    <a:pt x="203" y="6251"/>
                    <a:pt x="1" y="6430"/>
                    <a:pt x="1" y="6668"/>
                  </a:cubicBezTo>
                  <a:cubicBezTo>
                    <a:pt x="1" y="6894"/>
                    <a:pt x="180" y="7085"/>
                    <a:pt x="430" y="7085"/>
                  </a:cubicBezTo>
                  <a:lnTo>
                    <a:pt x="1156" y="7085"/>
                  </a:lnTo>
                  <a:cubicBezTo>
                    <a:pt x="775" y="7906"/>
                    <a:pt x="644" y="8799"/>
                    <a:pt x="751" y="9704"/>
                  </a:cubicBezTo>
                  <a:cubicBezTo>
                    <a:pt x="763" y="9847"/>
                    <a:pt x="858" y="9978"/>
                    <a:pt x="977" y="10038"/>
                  </a:cubicBezTo>
                  <a:lnTo>
                    <a:pt x="930" y="10919"/>
                  </a:lnTo>
                  <a:cubicBezTo>
                    <a:pt x="930" y="11017"/>
                    <a:pt x="1014" y="11081"/>
                    <a:pt x="1101" y="11081"/>
                  </a:cubicBezTo>
                  <a:cubicBezTo>
                    <a:pt x="1141" y="11081"/>
                    <a:pt x="1182" y="11068"/>
                    <a:pt x="1215" y="11038"/>
                  </a:cubicBezTo>
                  <a:lnTo>
                    <a:pt x="1823" y="10347"/>
                  </a:lnTo>
                  <a:cubicBezTo>
                    <a:pt x="1989" y="10335"/>
                    <a:pt x="2132" y="10228"/>
                    <a:pt x="2215" y="10061"/>
                  </a:cubicBezTo>
                  <a:lnTo>
                    <a:pt x="3430" y="7109"/>
                  </a:lnTo>
                  <a:lnTo>
                    <a:pt x="4204" y="7109"/>
                  </a:lnTo>
                  <a:cubicBezTo>
                    <a:pt x="4204" y="7442"/>
                    <a:pt x="4490" y="7716"/>
                    <a:pt x="4823" y="7716"/>
                  </a:cubicBezTo>
                  <a:lnTo>
                    <a:pt x="4978" y="7716"/>
                  </a:lnTo>
                  <a:cubicBezTo>
                    <a:pt x="5323" y="7716"/>
                    <a:pt x="5597" y="7442"/>
                    <a:pt x="5597" y="7109"/>
                  </a:cubicBezTo>
                  <a:lnTo>
                    <a:pt x="6371" y="7109"/>
                  </a:lnTo>
                  <a:lnTo>
                    <a:pt x="7014" y="8668"/>
                  </a:lnTo>
                  <a:cubicBezTo>
                    <a:pt x="7040" y="8730"/>
                    <a:pt x="7099" y="8766"/>
                    <a:pt x="7161" y="8766"/>
                  </a:cubicBezTo>
                  <a:cubicBezTo>
                    <a:pt x="7184" y="8766"/>
                    <a:pt x="7206" y="8761"/>
                    <a:pt x="7228" y="8752"/>
                  </a:cubicBezTo>
                  <a:cubicBezTo>
                    <a:pt x="7311" y="8728"/>
                    <a:pt x="7347" y="8621"/>
                    <a:pt x="7311" y="8549"/>
                  </a:cubicBezTo>
                  <a:cubicBezTo>
                    <a:pt x="7192" y="8252"/>
                    <a:pt x="5394" y="3870"/>
                    <a:pt x="5275" y="3608"/>
                  </a:cubicBezTo>
                  <a:cubicBezTo>
                    <a:pt x="5644" y="3501"/>
                    <a:pt x="5954" y="3251"/>
                    <a:pt x="6133" y="2906"/>
                  </a:cubicBezTo>
                  <a:cubicBezTo>
                    <a:pt x="6168" y="2953"/>
                    <a:pt x="8145" y="6811"/>
                    <a:pt x="8264" y="7061"/>
                  </a:cubicBezTo>
                  <a:cubicBezTo>
                    <a:pt x="8681" y="7859"/>
                    <a:pt x="8847" y="8776"/>
                    <a:pt x="8728" y="9680"/>
                  </a:cubicBezTo>
                  <a:cubicBezTo>
                    <a:pt x="8728" y="9728"/>
                    <a:pt x="8692" y="9764"/>
                    <a:pt x="8657" y="9788"/>
                  </a:cubicBezTo>
                  <a:lnTo>
                    <a:pt x="8061" y="10026"/>
                  </a:lnTo>
                  <a:cubicBezTo>
                    <a:pt x="8047" y="10031"/>
                    <a:pt x="8032" y="10034"/>
                    <a:pt x="8017" y="10034"/>
                  </a:cubicBezTo>
                  <a:cubicBezTo>
                    <a:pt x="7969" y="10034"/>
                    <a:pt x="7922" y="10005"/>
                    <a:pt x="7895" y="9942"/>
                  </a:cubicBezTo>
                  <a:lnTo>
                    <a:pt x="7573" y="9145"/>
                  </a:lnTo>
                  <a:cubicBezTo>
                    <a:pt x="7546" y="9072"/>
                    <a:pt x="7477" y="9041"/>
                    <a:pt x="7414" y="9041"/>
                  </a:cubicBezTo>
                  <a:cubicBezTo>
                    <a:pt x="7395" y="9041"/>
                    <a:pt x="7376" y="9044"/>
                    <a:pt x="7359" y="9049"/>
                  </a:cubicBezTo>
                  <a:cubicBezTo>
                    <a:pt x="7276" y="9085"/>
                    <a:pt x="7240" y="9192"/>
                    <a:pt x="7276" y="9264"/>
                  </a:cubicBezTo>
                  <a:lnTo>
                    <a:pt x="7597" y="10061"/>
                  </a:lnTo>
                  <a:cubicBezTo>
                    <a:pt x="7657" y="10228"/>
                    <a:pt x="7823" y="10335"/>
                    <a:pt x="7990" y="10347"/>
                  </a:cubicBezTo>
                  <a:lnTo>
                    <a:pt x="8597" y="11038"/>
                  </a:lnTo>
                  <a:cubicBezTo>
                    <a:pt x="8632" y="11077"/>
                    <a:pt x="8676" y="11094"/>
                    <a:pt x="8717" y="11094"/>
                  </a:cubicBezTo>
                  <a:cubicBezTo>
                    <a:pt x="8803" y="11094"/>
                    <a:pt x="8883" y="11023"/>
                    <a:pt x="8883" y="10919"/>
                  </a:cubicBezTo>
                  <a:lnTo>
                    <a:pt x="8835" y="10038"/>
                  </a:lnTo>
                  <a:cubicBezTo>
                    <a:pt x="8954" y="9966"/>
                    <a:pt x="9038" y="9847"/>
                    <a:pt x="9062" y="9704"/>
                  </a:cubicBezTo>
                  <a:cubicBezTo>
                    <a:pt x="9181" y="8811"/>
                    <a:pt x="9038" y="7906"/>
                    <a:pt x="8657" y="7085"/>
                  </a:cubicBezTo>
                  <a:lnTo>
                    <a:pt x="9383" y="7085"/>
                  </a:lnTo>
                  <a:cubicBezTo>
                    <a:pt x="9609" y="7085"/>
                    <a:pt x="9800" y="6906"/>
                    <a:pt x="9800" y="6668"/>
                  </a:cubicBezTo>
                  <a:cubicBezTo>
                    <a:pt x="9800" y="6430"/>
                    <a:pt x="9633" y="6251"/>
                    <a:pt x="9419" y="6251"/>
                  </a:cubicBezTo>
                  <a:lnTo>
                    <a:pt x="8264" y="6251"/>
                  </a:lnTo>
                  <a:lnTo>
                    <a:pt x="6299" y="2441"/>
                  </a:lnTo>
                  <a:cubicBezTo>
                    <a:pt x="6395" y="1846"/>
                    <a:pt x="6109" y="1287"/>
                    <a:pt x="5621" y="1001"/>
                  </a:cubicBezTo>
                  <a:lnTo>
                    <a:pt x="5621" y="477"/>
                  </a:lnTo>
                  <a:cubicBezTo>
                    <a:pt x="5621" y="227"/>
                    <a:pt x="5406" y="1"/>
                    <a:pt x="5144" y="1"/>
                  </a:cubicBezTo>
                  <a:lnTo>
                    <a:pt x="4680" y="1"/>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403" name="Google Shape;9913;p66"/>
            <p:cNvSpPr/>
            <p:nvPr/>
          </p:nvSpPr>
          <p:spPr>
            <a:xfrm>
              <a:off x="2335745" y="2471248"/>
              <a:ext cx="40997" cy="40615"/>
            </a:xfrm>
            <a:custGeom>
              <a:avLst/>
              <a:rect l="l" t="t" r="r" b="b"/>
              <a:pathLst>
                <a:path w="1287" h="1275">
                  <a:moveTo>
                    <a:pt x="643" y="322"/>
                  </a:moveTo>
                  <a:cubicBezTo>
                    <a:pt x="822" y="322"/>
                    <a:pt x="953" y="477"/>
                    <a:pt x="953" y="631"/>
                  </a:cubicBezTo>
                  <a:cubicBezTo>
                    <a:pt x="953" y="798"/>
                    <a:pt x="810" y="953"/>
                    <a:pt x="643" y="953"/>
                  </a:cubicBezTo>
                  <a:cubicBezTo>
                    <a:pt x="477" y="953"/>
                    <a:pt x="334" y="798"/>
                    <a:pt x="334" y="631"/>
                  </a:cubicBezTo>
                  <a:cubicBezTo>
                    <a:pt x="334" y="477"/>
                    <a:pt x="465" y="322"/>
                    <a:pt x="643" y="322"/>
                  </a:cubicBezTo>
                  <a:close/>
                  <a:moveTo>
                    <a:pt x="643" y="0"/>
                  </a:moveTo>
                  <a:cubicBezTo>
                    <a:pt x="286" y="0"/>
                    <a:pt x="0" y="274"/>
                    <a:pt x="0" y="631"/>
                  </a:cubicBezTo>
                  <a:cubicBezTo>
                    <a:pt x="0" y="989"/>
                    <a:pt x="286" y="1274"/>
                    <a:pt x="643" y="1274"/>
                  </a:cubicBezTo>
                  <a:cubicBezTo>
                    <a:pt x="1000" y="1274"/>
                    <a:pt x="1286" y="989"/>
                    <a:pt x="1286" y="631"/>
                  </a:cubicBezTo>
                  <a:cubicBezTo>
                    <a:pt x="1286" y="274"/>
                    <a:pt x="1000" y="0"/>
                    <a:pt x="643"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grpSp>
        <p:nvGrpSpPr>
          <p:cNvPr id="404" name="Google Shape;9914;p66"/>
          <p:cNvGrpSpPr/>
          <p:nvPr/>
        </p:nvGrpSpPr>
        <p:grpSpPr>
          <a:xfrm>
            <a:off x="3116181" y="4073982"/>
            <a:ext cx="320143" cy="343269"/>
            <a:chOff x="1750887" y="2425727"/>
            <a:chExt cx="320143" cy="343269"/>
          </a:xfrm>
          <a:solidFill>
            <a:schemeClr val="accent1"/>
          </a:solidFill>
        </p:grpSpPr>
        <p:sp>
          <p:nvSpPr>
            <p:cNvPr id="405" name="Google Shape;9915;p66"/>
            <p:cNvSpPr/>
            <p:nvPr/>
          </p:nvSpPr>
          <p:spPr>
            <a:xfrm>
              <a:off x="1750887" y="2425727"/>
              <a:ext cx="320143" cy="289052"/>
            </a:xfrm>
            <a:custGeom>
              <a:avLst/>
              <a:rect l="l" t="t" r="r" b="b"/>
              <a:pathLst>
                <a:path w="10050" h="9074">
                  <a:moveTo>
                    <a:pt x="1668" y="322"/>
                  </a:moveTo>
                  <a:cubicBezTo>
                    <a:pt x="1834" y="322"/>
                    <a:pt x="1953" y="453"/>
                    <a:pt x="1953" y="608"/>
                  </a:cubicBezTo>
                  <a:lnTo>
                    <a:pt x="1953" y="1275"/>
                  </a:lnTo>
                  <a:cubicBezTo>
                    <a:pt x="1953" y="1441"/>
                    <a:pt x="1811" y="1560"/>
                    <a:pt x="1668" y="1560"/>
                  </a:cubicBezTo>
                  <a:cubicBezTo>
                    <a:pt x="1513" y="1560"/>
                    <a:pt x="1382" y="1429"/>
                    <a:pt x="1382" y="1275"/>
                  </a:cubicBezTo>
                  <a:lnTo>
                    <a:pt x="1382" y="929"/>
                  </a:lnTo>
                  <a:lnTo>
                    <a:pt x="1382" y="608"/>
                  </a:lnTo>
                  <a:cubicBezTo>
                    <a:pt x="1370" y="453"/>
                    <a:pt x="1501" y="322"/>
                    <a:pt x="1668" y="322"/>
                  </a:cubicBezTo>
                  <a:close/>
                  <a:moveTo>
                    <a:pt x="3918" y="322"/>
                  </a:moveTo>
                  <a:cubicBezTo>
                    <a:pt x="4061" y="322"/>
                    <a:pt x="4192" y="453"/>
                    <a:pt x="4192" y="608"/>
                  </a:cubicBezTo>
                  <a:lnTo>
                    <a:pt x="4192" y="1275"/>
                  </a:lnTo>
                  <a:cubicBezTo>
                    <a:pt x="4192" y="1441"/>
                    <a:pt x="4061" y="1560"/>
                    <a:pt x="3918" y="1560"/>
                  </a:cubicBezTo>
                  <a:cubicBezTo>
                    <a:pt x="3763" y="1560"/>
                    <a:pt x="3632" y="1429"/>
                    <a:pt x="3632" y="1275"/>
                  </a:cubicBezTo>
                  <a:lnTo>
                    <a:pt x="3632" y="608"/>
                  </a:lnTo>
                  <a:cubicBezTo>
                    <a:pt x="3632" y="441"/>
                    <a:pt x="3763" y="322"/>
                    <a:pt x="3918" y="322"/>
                  </a:cubicBezTo>
                  <a:close/>
                  <a:moveTo>
                    <a:pt x="6180" y="322"/>
                  </a:moveTo>
                  <a:cubicBezTo>
                    <a:pt x="6323" y="322"/>
                    <a:pt x="6454" y="453"/>
                    <a:pt x="6454" y="608"/>
                  </a:cubicBezTo>
                  <a:lnTo>
                    <a:pt x="6454" y="1275"/>
                  </a:lnTo>
                  <a:cubicBezTo>
                    <a:pt x="6454" y="1441"/>
                    <a:pt x="6323" y="1560"/>
                    <a:pt x="6180" y="1560"/>
                  </a:cubicBezTo>
                  <a:cubicBezTo>
                    <a:pt x="6025" y="1560"/>
                    <a:pt x="5894" y="1429"/>
                    <a:pt x="5894" y="1275"/>
                  </a:cubicBezTo>
                  <a:lnTo>
                    <a:pt x="5894" y="608"/>
                  </a:lnTo>
                  <a:cubicBezTo>
                    <a:pt x="5894" y="441"/>
                    <a:pt x="6025" y="322"/>
                    <a:pt x="6180" y="322"/>
                  </a:cubicBezTo>
                  <a:close/>
                  <a:moveTo>
                    <a:pt x="8419" y="322"/>
                  </a:moveTo>
                  <a:cubicBezTo>
                    <a:pt x="8573" y="322"/>
                    <a:pt x="8704" y="453"/>
                    <a:pt x="8704" y="608"/>
                  </a:cubicBezTo>
                  <a:lnTo>
                    <a:pt x="8704" y="929"/>
                  </a:lnTo>
                  <a:lnTo>
                    <a:pt x="8704" y="1275"/>
                  </a:lnTo>
                  <a:cubicBezTo>
                    <a:pt x="8704" y="1441"/>
                    <a:pt x="8573" y="1560"/>
                    <a:pt x="8419" y="1560"/>
                  </a:cubicBezTo>
                  <a:cubicBezTo>
                    <a:pt x="8276" y="1560"/>
                    <a:pt x="8145" y="1429"/>
                    <a:pt x="8145" y="1275"/>
                  </a:cubicBezTo>
                  <a:lnTo>
                    <a:pt x="8145" y="608"/>
                  </a:lnTo>
                  <a:cubicBezTo>
                    <a:pt x="8145" y="441"/>
                    <a:pt x="8276" y="322"/>
                    <a:pt x="8419" y="322"/>
                  </a:cubicBezTo>
                  <a:close/>
                  <a:moveTo>
                    <a:pt x="9526" y="1096"/>
                  </a:moveTo>
                  <a:cubicBezTo>
                    <a:pt x="9669" y="1096"/>
                    <a:pt x="9788" y="1215"/>
                    <a:pt x="9788" y="1370"/>
                  </a:cubicBezTo>
                  <a:lnTo>
                    <a:pt x="9788" y="2525"/>
                  </a:lnTo>
                  <a:lnTo>
                    <a:pt x="370" y="2525"/>
                  </a:lnTo>
                  <a:lnTo>
                    <a:pt x="370" y="1370"/>
                  </a:lnTo>
                  <a:cubicBezTo>
                    <a:pt x="370" y="1215"/>
                    <a:pt x="489" y="1096"/>
                    <a:pt x="644" y="1096"/>
                  </a:cubicBezTo>
                  <a:lnTo>
                    <a:pt x="1060" y="1096"/>
                  </a:lnTo>
                  <a:lnTo>
                    <a:pt x="1060" y="1275"/>
                  </a:lnTo>
                  <a:cubicBezTo>
                    <a:pt x="1060" y="1596"/>
                    <a:pt x="1322" y="1882"/>
                    <a:pt x="1668" y="1882"/>
                  </a:cubicBezTo>
                  <a:cubicBezTo>
                    <a:pt x="1989" y="1882"/>
                    <a:pt x="2275" y="1620"/>
                    <a:pt x="2275" y="1275"/>
                  </a:cubicBezTo>
                  <a:lnTo>
                    <a:pt x="2275" y="1096"/>
                  </a:lnTo>
                  <a:lnTo>
                    <a:pt x="3335" y="1096"/>
                  </a:lnTo>
                  <a:lnTo>
                    <a:pt x="3335" y="1275"/>
                  </a:lnTo>
                  <a:cubicBezTo>
                    <a:pt x="3335" y="1596"/>
                    <a:pt x="3597" y="1882"/>
                    <a:pt x="3942" y="1882"/>
                  </a:cubicBezTo>
                  <a:cubicBezTo>
                    <a:pt x="4287" y="1882"/>
                    <a:pt x="4549" y="1620"/>
                    <a:pt x="4549" y="1275"/>
                  </a:cubicBezTo>
                  <a:lnTo>
                    <a:pt x="4549" y="1096"/>
                  </a:lnTo>
                  <a:lnTo>
                    <a:pt x="5609" y="1096"/>
                  </a:lnTo>
                  <a:lnTo>
                    <a:pt x="5609" y="1275"/>
                  </a:lnTo>
                  <a:cubicBezTo>
                    <a:pt x="5609" y="1596"/>
                    <a:pt x="5883" y="1882"/>
                    <a:pt x="6216" y="1882"/>
                  </a:cubicBezTo>
                  <a:cubicBezTo>
                    <a:pt x="6561" y="1882"/>
                    <a:pt x="6835" y="1620"/>
                    <a:pt x="6835" y="1275"/>
                  </a:cubicBezTo>
                  <a:lnTo>
                    <a:pt x="6835" y="1096"/>
                  </a:lnTo>
                  <a:lnTo>
                    <a:pt x="7883" y="1096"/>
                  </a:lnTo>
                  <a:lnTo>
                    <a:pt x="7883" y="1275"/>
                  </a:lnTo>
                  <a:cubicBezTo>
                    <a:pt x="7883" y="1596"/>
                    <a:pt x="8157" y="1882"/>
                    <a:pt x="8502" y="1882"/>
                  </a:cubicBezTo>
                  <a:cubicBezTo>
                    <a:pt x="8823" y="1882"/>
                    <a:pt x="9109" y="1620"/>
                    <a:pt x="9109" y="1275"/>
                  </a:cubicBezTo>
                  <a:lnTo>
                    <a:pt x="9109" y="1096"/>
                  </a:lnTo>
                  <a:lnTo>
                    <a:pt x="9526" y="1096"/>
                  </a:lnTo>
                  <a:close/>
                  <a:moveTo>
                    <a:pt x="1608" y="1"/>
                  </a:moveTo>
                  <a:cubicBezTo>
                    <a:pt x="1275" y="1"/>
                    <a:pt x="989" y="262"/>
                    <a:pt x="989" y="608"/>
                  </a:cubicBezTo>
                  <a:lnTo>
                    <a:pt x="989" y="786"/>
                  </a:lnTo>
                  <a:lnTo>
                    <a:pt x="572" y="786"/>
                  </a:lnTo>
                  <a:cubicBezTo>
                    <a:pt x="251" y="786"/>
                    <a:pt x="1" y="1048"/>
                    <a:pt x="1" y="1370"/>
                  </a:cubicBezTo>
                  <a:lnTo>
                    <a:pt x="1" y="3584"/>
                  </a:lnTo>
                  <a:cubicBezTo>
                    <a:pt x="1" y="3668"/>
                    <a:pt x="72" y="3751"/>
                    <a:pt x="156" y="3751"/>
                  </a:cubicBezTo>
                  <a:cubicBezTo>
                    <a:pt x="251" y="3751"/>
                    <a:pt x="322" y="3668"/>
                    <a:pt x="322" y="3584"/>
                  </a:cubicBezTo>
                  <a:lnTo>
                    <a:pt x="322" y="2834"/>
                  </a:lnTo>
                  <a:lnTo>
                    <a:pt x="9681" y="2834"/>
                  </a:lnTo>
                  <a:lnTo>
                    <a:pt x="9681" y="8906"/>
                  </a:lnTo>
                  <a:cubicBezTo>
                    <a:pt x="9681" y="9002"/>
                    <a:pt x="9764" y="9073"/>
                    <a:pt x="9847" y="9073"/>
                  </a:cubicBezTo>
                  <a:cubicBezTo>
                    <a:pt x="9943" y="9073"/>
                    <a:pt x="10014" y="9002"/>
                    <a:pt x="10014" y="8906"/>
                  </a:cubicBezTo>
                  <a:lnTo>
                    <a:pt x="10014" y="1346"/>
                  </a:lnTo>
                  <a:cubicBezTo>
                    <a:pt x="10050" y="1036"/>
                    <a:pt x="9776" y="786"/>
                    <a:pt x="9466" y="786"/>
                  </a:cubicBezTo>
                  <a:lnTo>
                    <a:pt x="9050" y="786"/>
                  </a:lnTo>
                  <a:lnTo>
                    <a:pt x="9050" y="608"/>
                  </a:lnTo>
                  <a:cubicBezTo>
                    <a:pt x="9050" y="274"/>
                    <a:pt x="8776" y="1"/>
                    <a:pt x="8430" y="1"/>
                  </a:cubicBezTo>
                  <a:cubicBezTo>
                    <a:pt x="8109" y="1"/>
                    <a:pt x="7823" y="262"/>
                    <a:pt x="7823" y="608"/>
                  </a:cubicBezTo>
                  <a:lnTo>
                    <a:pt x="7823" y="786"/>
                  </a:lnTo>
                  <a:lnTo>
                    <a:pt x="6764" y="786"/>
                  </a:lnTo>
                  <a:lnTo>
                    <a:pt x="6764" y="608"/>
                  </a:lnTo>
                  <a:cubicBezTo>
                    <a:pt x="6764" y="274"/>
                    <a:pt x="6502" y="1"/>
                    <a:pt x="6156" y="1"/>
                  </a:cubicBezTo>
                  <a:cubicBezTo>
                    <a:pt x="5811" y="1"/>
                    <a:pt x="5549" y="262"/>
                    <a:pt x="5549" y="608"/>
                  </a:cubicBezTo>
                  <a:lnTo>
                    <a:pt x="5549" y="786"/>
                  </a:lnTo>
                  <a:lnTo>
                    <a:pt x="4489" y="786"/>
                  </a:lnTo>
                  <a:lnTo>
                    <a:pt x="4489" y="608"/>
                  </a:lnTo>
                  <a:cubicBezTo>
                    <a:pt x="4489" y="274"/>
                    <a:pt x="4228" y="1"/>
                    <a:pt x="3882" y="1"/>
                  </a:cubicBezTo>
                  <a:cubicBezTo>
                    <a:pt x="3549" y="1"/>
                    <a:pt x="3275" y="262"/>
                    <a:pt x="3275" y="608"/>
                  </a:cubicBezTo>
                  <a:lnTo>
                    <a:pt x="3275" y="786"/>
                  </a:lnTo>
                  <a:lnTo>
                    <a:pt x="2215" y="786"/>
                  </a:lnTo>
                  <a:lnTo>
                    <a:pt x="2215" y="608"/>
                  </a:lnTo>
                  <a:cubicBezTo>
                    <a:pt x="2215" y="274"/>
                    <a:pt x="1942" y="1"/>
                    <a:pt x="1608"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406" name="Google Shape;9916;p66"/>
            <p:cNvSpPr/>
            <p:nvPr/>
          </p:nvSpPr>
          <p:spPr>
            <a:xfrm>
              <a:off x="1751652" y="2558467"/>
              <a:ext cx="319378" cy="210530"/>
            </a:xfrm>
            <a:custGeom>
              <a:avLst/>
              <a:rect l="l" t="t" r="r" b="b"/>
              <a:pathLst>
                <a:path w="10026" h="6609">
                  <a:moveTo>
                    <a:pt x="167" y="1"/>
                  </a:moveTo>
                  <a:cubicBezTo>
                    <a:pt x="72" y="1"/>
                    <a:pt x="1" y="72"/>
                    <a:pt x="1" y="156"/>
                  </a:cubicBezTo>
                  <a:lnTo>
                    <a:pt x="1" y="6025"/>
                  </a:lnTo>
                  <a:cubicBezTo>
                    <a:pt x="1" y="6347"/>
                    <a:pt x="274" y="6609"/>
                    <a:pt x="584" y="6609"/>
                  </a:cubicBezTo>
                  <a:lnTo>
                    <a:pt x="9407" y="6609"/>
                  </a:lnTo>
                  <a:cubicBezTo>
                    <a:pt x="9740" y="6609"/>
                    <a:pt x="9990" y="6335"/>
                    <a:pt x="9990" y="6025"/>
                  </a:cubicBezTo>
                  <a:lnTo>
                    <a:pt x="9990" y="5501"/>
                  </a:lnTo>
                  <a:cubicBezTo>
                    <a:pt x="10026" y="5418"/>
                    <a:pt x="9942" y="5335"/>
                    <a:pt x="9859" y="5335"/>
                  </a:cubicBezTo>
                  <a:cubicBezTo>
                    <a:pt x="9764" y="5335"/>
                    <a:pt x="9692" y="5418"/>
                    <a:pt x="9692" y="5501"/>
                  </a:cubicBezTo>
                  <a:lnTo>
                    <a:pt x="9692" y="6025"/>
                  </a:lnTo>
                  <a:cubicBezTo>
                    <a:pt x="9692" y="6168"/>
                    <a:pt x="9573" y="6287"/>
                    <a:pt x="9430" y="6287"/>
                  </a:cubicBezTo>
                  <a:lnTo>
                    <a:pt x="596" y="6287"/>
                  </a:lnTo>
                  <a:cubicBezTo>
                    <a:pt x="453" y="6287"/>
                    <a:pt x="334" y="6168"/>
                    <a:pt x="334" y="6025"/>
                  </a:cubicBezTo>
                  <a:lnTo>
                    <a:pt x="334" y="156"/>
                  </a:lnTo>
                  <a:cubicBezTo>
                    <a:pt x="334" y="72"/>
                    <a:pt x="251" y="1"/>
                    <a:pt x="167"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grpSp>
        <p:nvGrpSpPr>
          <p:cNvPr id="407" name="Google Shape;9917;p66"/>
          <p:cNvGrpSpPr/>
          <p:nvPr/>
        </p:nvGrpSpPr>
        <p:grpSpPr>
          <a:xfrm>
            <a:off x="2663331" y="4073982"/>
            <a:ext cx="338364" cy="342887"/>
            <a:chOff x="1298037" y="2425727"/>
            <a:chExt cx="338364" cy="342887"/>
          </a:xfrm>
          <a:solidFill>
            <a:schemeClr val="accent1"/>
          </a:solidFill>
        </p:grpSpPr>
        <p:sp>
          <p:nvSpPr>
            <p:cNvPr id="408" name="Google Shape;9918;p66"/>
            <p:cNvSpPr/>
            <p:nvPr/>
          </p:nvSpPr>
          <p:spPr>
            <a:xfrm>
              <a:off x="1339384" y="2471631"/>
              <a:ext cx="256050" cy="136180"/>
            </a:xfrm>
            <a:custGeom>
              <a:avLst/>
              <a:rect l="l" t="t" r="r" b="b"/>
              <a:pathLst>
                <a:path w="8038" h="4275">
                  <a:moveTo>
                    <a:pt x="7704" y="1477"/>
                  </a:moveTo>
                  <a:lnTo>
                    <a:pt x="7704" y="3501"/>
                  </a:lnTo>
                  <a:cubicBezTo>
                    <a:pt x="7704" y="3751"/>
                    <a:pt x="7513" y="3941"/>
                    <a:pt x="7263" y="3941"/>
                  </a:cubicBezTo>
                  <a:lnTo>
                    <a:pt x="774" y="3941"/>
                  </a:lnTo>
                  <a:cubicBezTo>
                    <a:pt x="524" y="3941"/>
                    <a:pt x="322" y="3751"/>
                    <a:pt x="322" y="3501"/>
                  </a:cubicBezTo>
                  <a:lnTo>
                    <a:pt x="322" y="1477"/>
                  </a:lnTo>
                  <a:lnTo>
                    <a:pt x="7704" y="1477"/>
                  </a:lnTo>
                  <a:close/>
                  <a:moveTo>
                    <a:pt x="774" y="0"/>
                  </a:moveTo>
                  <a:cubicBezTo>
                    <a:pt x="346" y="0"/>
                    <a:pt x="1" y="345"/>
                    <a:pt x="1" y="774"/>
                  </a:cubicBezTo>
                  <a:lnTo>
                    <a:pt x="1" y="3501"/>
                  </a:lnTo>
                  <a:cubicBezTo>
                    <a:pt x="1" y="3929"/>
                    <a:pt x="346" y="4275"/>
                    <a:pt x="774" y="4275"/>
                  </a:cubicBezTo>
                  <a:lnTo>
                    <a:pt x="7263" y="4275"/>
                  </a:lnTo>
                  <a:cubicBezTo>
                    <a:pt x="7692" y="4275"/>
                    <a:pt x="8037" y="3929"/>
                    <a:pt x="8037" y="3501"/>
                  </a:cubicBezTo>
                  <a:lnTo>
                    <a:pt x="8037" y="774"/>
                  </a:lnTo>
                  <a:cubicBezTo>
                    <a:pt x="8025" y="345"/>
                    <a:pt x="7680" y="0"/>
                    <a:pt x="7263" y="0"/>
                  </a:cubicBezTo>
                  <a:lnTo>
                    <a:pt x="5787" y="0"/>
                  </a:lnTo>
                  <a:cubicBezTo>
                    <a:pt x="5704" y="0"/>
                    <a:pt x="5620" y="72"/>
                    <a:pt x="5620" y="167"/>
                  </a:cubicBezTo>
                  <a:cubicBezTo>
                    <a:pt x="5620" y="250"/>
                    <a:pt x="5704" y="322"/>
                    <a:pt x="5787" y="322"/>
                  </a:cubicBezTo>
                  <a:lnTo>
                    <a:pt x="7263" y="322"/>
                  </a:lnTo>
                  <a:cubicBezTo>
                    <a:pt x="7513" y="322"/>
                    <a:pt x="7704" y="524"/>
                    <a:pt x="7704" y="774"/>
                  </a:cubicBezTo>
                  <a:lnTo>
                    <a:pt x="7704" y="1155"/>
                  </a:lnTo>
                  <a:lnTo>
                    <a:pt x="322" y="1155"/>
                  </a:lnTo>
                  <a:lnTo>
                    <a:pt x="322" y="774"/>
                  </a:lnTo>
                  <a:cubicBezTo>
                    <a:pt x="322" y="524"/>
                    <a:pt x="524" y="322"/>
                    <a:pt x="774" y="322"/>
                  </a:cubicBezTo>
                  <a:lnTo>
                    <a:pt x="5049" y="322"/>
                  </a:lnTo>
                  <a:cubicBezTo>
                    <a:pt x="5132" y="322"/>
                    <a:pt x="5204" y="250"/>
                    <a:pt x="5204" y="167"/>
                  </a:cubicBezTo>
                  <a:cubicBezTo>
                    <a:pt x="5204" y="72"/>
                    <a:pt x="5132" y="0"/>
                    <a:pt x="5049" y="0"/>
                  </a:cubicBezTo>
                  <a:lnTo>
                    <a:pt x="774" y="0"/>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409" name="Google Shape;9919;p66"/>
            <p:cNvSpPr/>
            <p:nvPr/>
          </p:nvSpPr>
          <p:spPr>
            <a:xfrm>
              <a:off x="1341646" y="2618036"/>
              <a:ext cx="50490" cy="50458"/>
            </a:xfrm>
            <a:custGeom>
              <a:avLst/>
              <a:rect l="l" t="t" r="r" b="b"/>
              <a:pathLst>
                <a:path w="1585" h="1584">
                  <a:moveTo>
                    <a:pt x="787" y="321"/>
                  </a:moveTo>
                  <a:cubicBezTo>
                    <a:pt x="1049" y="321"/>
                    <a:pt x="1251" y="536"/>
                    <a:pt x="1251" y="786"/>
                  </a:cubicBezTo>
                  <a:cubicBezTo>
                    <a:pt x="1251" y="1048"/>
                    <a:pt x="1049" y="1250"/>
                    <a:pt x="787" y="1250"/>
                  </a:cubicBezTo>
                  <a:cubicBezTo>
                    <a:pt x="537" y="1250"/>
                    <a:pt x="334" y="1048"/>
                    <a:pt x="334" y="786"/>
                  </a:cubicBezTo>
                  <a:cubicBezTo>
                    <a:pt x="334" y="536"/>
                    <a:pt x="537" y="321"/>
                    <a:pt x="787" y="321"/>
                  </a:cubicBezTo>
                  <a:close/>
                  <a:moveTo>
                    <a:pt x="787" y="0"/>
                  </a:moveTo>
                  <a:cubicBezTo>
                    <a:pt x="358" y="0"/>
                    <a:pt x="1" y="357"/>
                    <a:pt x="1" y="786"/>
                  </a:cubicBezTo>
                  <a:cubicBezTo>
                    <a:pt x="1" y="1226"/>
                    <a:pt x="358" y="1584"/>
                    <a:pt x="787" y="1584"/>
                  </a:cubicBezTo>
                  <a:cubicBezTo>
                    <a:pt x="1227" y="1584"/>
                    <a:pt x="1585" y="1226"/>
                    <a:pt x="1585" y="786"/>
                  </a:cubicBezTo>
                  <a:cubicBezTo>
                    <a:pt x="1585" y="357"/>
                    <a:pt x="1227" y="0"/>
                    <a:pt x="787"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410" name="Google Shape;9920;p66"/>
            <p:cNvSpPr/>
            <p:nvPr/>
          </p:nvSpPr>
          <p:spPr>
            <a:xfrm>
              <a:off x="1542301" y="2618036"/>
              <a:ext cx="50076" cy="50458"/>
            </a:xfrm>
            <a:custGeom>
              <a:avLst/>
              <a:rect l="l" t="t" r="r" b="b"/>
              <a:pathLst>
                <a:path w="1572" h="1584">
                  <a:moveTo>
                    <a:pt x="786" y="321"/>
                  </a:moveTo>
                  <a:cubicBezTo>
                    <a:pt x="1036" y="321"/>
                    <a:pt x="1251" y="536"/>
                    <a:pt x="1251" y="786"/>
                  </a:cubicBezTo>
                  <a:cubicBezTo>
                    <a:pt x="1251" y="1048"/>
                    <a:pt x="1036" y="1250"/>
                    <a:pt x="786" y="1250"/>
                  </a:cubicBezTo>
                  <a:cubicBezTo>
                    <a:pt x="536" y="1250"/>
                    <a:pt x="322" y="1048"/>
                    <a:pt x="322" y="786"/>
                  </a:cubicBezTo>
                  <a:cubicBezTo>
                    <a:pt x="322" y="536"/>
                    <a:pt x="536" y="321"/>
                    <a:pt x="786" y="321"/>
                  </a:cubicBezTo>
                  <a:close/>
                  <a:moveTo>
                    <a:pt x="786" y="0"/>
                  </a:moveTo>
                  <a:cubicBezTo>
                    <a:pt x="358" y="0"/>
                    <a:pt x="0" y="357"/>
                    <a:pt x="0" y="786"/>
                  </a:cubicBezTo>
                  <a:cubicBezTo>
                    <a:pt x="0" y="1226"/>
                    <a:pt x="358" y="1584"/>
                    <a:pt x="786" y="1584"/>
                  </a:cubicBezTo>
                  <a:cubicBezTo>
                    <a:pt x="1215" y="1584"/>
                    <a:pt x="1572" y="1226"/>
                    <a:pt x="1572" y="786"/>
                  </a:cubicBezTo>
                  <a:cubicBezTo>
                    <a:pt x="1572" y="357"/>
                    <a:pt x="1215" y="0"/>
                    <a:pt x="786"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411" name="Google Shape;9921;p66"/>
            <p:cNvSpPr/>
            <p:nvPr/>
          </p:nvSpPr>
          <p:spPr>
            <a:xfrm>
              <a:off x="1298037" y="2425727"/>
              <a:ext cx="338364" cy="342887"/>
            </a:xfrm>
            <a:custGeom>
              <a:avLst/>
              <a:rect l="l" t="t" r="r" b="b"/>
              <a:pathLst>
                <a:path w="10622" h="10764">
                  <a:moveTo>
                    <a:pt x="715" y="2525"/>
                  </a:moveTo>
                  <a:lnTo>
                    <a:pt x="715" y="4644"/>
                  </a:lnTo>
                  <a:lnTo>
                    <a:pt x="560" y="4644"/>
                  </a:lnTo>
                  <a:lnTo>
                    <a:pt x="560" y="4656"/>
                  </a:lnTo>
                  <a:cubicBezTo>
                    <a:pt x="429" y="4656"/>
                    <a:pt x="322" y="4549"/>
                    <a:pt x="322" y="4418"/>
                  </a:cubicBezTo>
                  <a:lnTo>
                    <a:pt x="322" y="2763"/>
                  </a:lnTo>
                  <a:cubicBezTo>
                    <a:pt x="322" y="2632"/>
                    <a:pt x="429" y="2525"/>
                    <a:pt x="560" y="2525"/>
                  </a:cubicBezTo>
                  <a:lnTo>
                    <a:pt x="715" y="2525"/>
                  </a:lnTo>
                  <a:close/>
                  <a:moveTo>
                    <a:pt x="10050" y="2537"/>
                  </a:moveTo>
                  <a:cubicBezTo>
                    <a:pt x="10181" y="2537"/>
                    <a:pt x="10288" y="2644"/>
                    <a:pt x="10288" y="2775"/>
                  </a:cubicBezTo>
                  <a:lnTo>
                    <a:pt x="10288" y="4418"/>
                  </a:lnTo>
                  <a:cubicBezTo>
                    <a:pt x="10288" y="4549"/>
                    <a:pt x="10181" y="4656"/>
                    <a:pt x="10050" y="4656"/>
                  </a:cubicBezTo>
                  <a:lnTo>
                    <a:pt x="9895" y="4656"/>
                  </a:lnTo>
                  <a:lnTo>
                    <a:pt x="9895" y="2537"/>
                  </a:lnTo>
                  <a:lnTo>
                    <a:pt x="10050" y="2537"/>
                  </a:lnTo>
                  <a:close/>
                  <a:moveTo>
                    <a:pt x="6418" y="6263"/>
                  </a:moveTo>
                  <a:cubicBezTo>
                    <a:pt x="6680" y="6263"/>
                    <a:pt x="6906" y="6489"/>
                    <a:pt x="6906" y="6751"/>
                  </a:cubicBezTo>
                  <a:lnTo>
                    <a:pt x="6906" y="7930"/>
                  </a:lnTo>
                  <a:lnTo>
                    <a:pt x="3727" y="7930"/>
                  </a:lnTo>
                  <a:lnTo>
                    <a:pt x="3727" y="6751"/>
                  </a:lnTo>
                  <a:cubicBezTo>
                    <a:pt x="3727" y="6489"/>
                    <a:pt x="3942" y="6263"/>
                    <a:pt x="4216" y="6263"/>
                  </a:cubicBezTo>
                  <a:lnTo>
                    <a:pt x="6418" y="6263"/>
                  </a:lnTo>
                  <a:close/>
                  <a:moveTo>
                    <a:pt x="8347" y="334"/>
                  </a:moveTo>
                  <a:cubicBezTo>
                    <a:pt x="9026" y="334"/>
                    <a:pt x="9561" y="870"/>
                    <a:pt x="9561" y="1536"/>
                  </a:cubicBezTo>
                  <a:lnTo>
                    <a:pt x="9561" y="2382"/>
                  </a:lnTo>
                  <a:lnTo>
                    <a:pt x="9561" y="4811"/>
                  </a:lnTo>
                  <a:lnTo>
                    <a:pt x="9561" y="7930"/>
                  </a:lnTo>
                  <a:lnTo>
                    <a:pt x="7204" y="7930"/>
                  </a:lnTo>
                  <a:lnTo>
                    <a:pt x="7204" y="6751"/>
                  </a:lnTo>
                  <a:cubicBezTo>
                    <a:pt x="7204" y="6299"/>
                    <a:pt x="6847" y="5930"/>
                    <a:pt x="6383" y="5930"/>
                  </a:cubicBezTo>
                  <a:lnTo>
                    <a:pt x="4180" y="5930"/>
                  </a:lnTo>
                  <a:cubicBezTo>
                    <a:pt x="3739" y="5930"/>
                    <a:pt x="3370" y="6287"/>
                    <a:pt x="3370" y="6751"/>
                  </a:cubicBezTo>
                  <a:lnTo>
                    <a:pt x="3370" y="7930"/>
                  </a:lnTo>
                  <a:lnTo>
                    <a:pt x="3215" y="7930"/>
                  </a:lnTo>
                  <a:cubicBezTo>
                    <a:pt x="3120" y="7930"/>
                    <a:pt x="3049" y="8002"/>
                    <a:pt x="3049" y="8085"/>
                  </a:cubicBezTo>
                  <a:cubicBezTo>
                    <a:pt x="3049" y="8180"/>
                    <a:pt x="3120" y="8252"/>
                    <a:pt x="3215" y="8252"/>
                  </a:cubicBezTo>
                  <a:lnTo>
                    <a:pt x="9931" y="8252"/>
                  </a:lnTo>
                  <a:cubicBezTo>
                    <a:pt x="9990" y="8252"/>
                    <a:pt x="10050" y="8299"/>
                    <a:pt x="10050" y="8371"/>
                  </a:cubicBezTo>
                  <a:lnTo>
                    <a:pt x="10050" y="9323"/>
                  </a:lnTo>
                  <a:cubicBezTo>
                    <a:pt x="10050" y="9383"/>
                    <a:pt x="10002" y="9442"/>
                    <a:pt x="9931" y="9442"/>
                  </a:cubicBezTo>
                  <a:lnTo>
                    <a:pt x="763" y="9442"/>
                  </a:lnTo>
                  <a:cubicBezTo>
                    <a:pt x="703" y="9442"/>
                    <a:pt x="644" y="9406"/>
                    <a:pt x="644" y="9323"/>
                  </a:cubicBezTo>
                  <a:lnTo>
                    <a:pt x="644" y="8371"/>
                  </a:lnTo>
                  <a:cubicBezTo>
                    <a:pt x="644" y="8311"/>
                    <a:pt x="691" y="8252"/>
                    <a:pt x="763" y="8252"/>
                  </a:cubicBezTo>
                  <a:lnTo>
                    <a:pt x="2477" y="8252"/>
                  </a:lnTo>
                  <a:cubicBezTo>
                    <a:pt x="2561" y="8252"/>
                    <a:pt x="2632" y="8180"/>
                    <a:pt x="2632" y="8085"/>
                  </a:cubicBezTo>
                  <a:cubicBezTo>
                    <a:pt x="2632" y="8002"/>
                    <a:pt x="2561" y="7930"/>
                    <a:pt x="2477" y="7930"/>
                  </a:cubicBezTo>
                  <a:lnTo>
                    <a:pt x="1013" y="7930"/>
                  </a:lnTo>
                  <a:lnTo>
                    <a:pt x="1013" y="4811"/>
                  </a:lnTo>
                  <a:lnTo>
                    <a:pt x="1013" y="2382"/>
                  </a:lnTo>
                  <a:lnTo>
                    <a:pt x="1013" y="1536"/>
                  </a:lnTo>
                  <a:cubicBezTo>
                    <a:pt x="1013" y="870"/>
                    <a:pt x="1549" y="334"/>
                    <a:pt x="2215" y="334"/>
                  </a:cubicBezTo>
                  <a:lnTo>
                    <a:pt x="8347" y="334"/>
                  </a:lnTo>
                  <a:close/>
                  <a:moveTo>
                    <a:pt x="6906" y="9740"/>
                  </a:moveTo>
                  <a:cubicBezTo>
                    <a:pt x="6859" y="9835"/>
                    <a:pt x="6775" y="9883"/>
                    <a:pt x="6668" y="9883"/>
                  </a:cubicBezTo>
                  <a:lnTo>
                    <a:pt x="3930" y="9883"/>
                  </a:lnTo>
                  <a:cubicBezTo>
                    <a:pt x="3823" y="9883"/>
                    <a:pt x="3739" y="9835"/>
                    <a:pt x="3692" y="9740"/>
                  </a:cubicBezTo>
                  <a:lnTo>
                    <a:pt x="6906" y="9740"/>
                  </a:lnTo>
                  <a:close/>
                  <a:moveTo>
                    <a:pt x="2751" y="9764"/>
                  </a:moveTo>
                  <a:lnTo>
                    <a:pt x="2751" y="10311"/>
                  </a:lnTo>
                  <a:cubicBezTo>
                    <a:pt x="2751" y="10383"/>
                    <a:pt x="2692" y="10454"/>
                    <a:pt x="2608" y="10454"/>
                  </a:cubicBezTo>
                  <a:lnTo>
                    <a:pt x="1430" y="10454"/>
                  </a:lnTo>
                  <a:cubicBezTo>
                    <a:pt x="1346" y="10454"/>
                    <a:pt x="1287" y="10383"/>
                    <a:pt x="1287" y="10311"/>
                  </a:cubicBezTo>
                  <a:lnTo>
                    <a:pt x="1287" y="9764"/>
                  </a:lnTo>
                  <a:lnTo>
                    <a:pt x="2751" y="9764"/>
                  </a:lnTo>
                  <a:close/>
                  <a:moveTo>
                    <a:pt x="9442" y="9764"/>
                  </a:moveTo>
                  <a:lnTo>
                    <a:pt x="9442" y="10311"/>
                  </a:lnTo>
                  <a:cubicBezTo>
                    <a:pt x="9442" y="10395"/>
                    <a:pt x="9359" y="10454"/>
                    <a:pt x="9288" y="10454"/>
                  </a:cubicBezTo>
                  <a:lnTo>
                    <a:pt x="8109" y="10454"/>
                  </a:lnTo>
                  <a:cubicBezTo>
                    <a:pt x="8026" y="10454"/>
                    <a:pt x="7966" y="10383"/>
                    <a:pt x="7966" y="10311"/>
                  </a:cubicBezTo>
                  <a:lnTo>
                    <a:pt x="7966" y="9764"/>
                  </a:lnTo>
                  <a:lnTo>
                    <a:pt x="9442" y="9764"/>
                  </a:lnTo>
                  <a:close/>
                  <a:moveTo>
                    <a:pt x="2239" y="1"/>
                  </a:moveTo>
                  <a:cubicBezTo>
                    <a:pt x="1382" y="1"/>
                    <a:pt x="703" y="679"/>
                    <a:pt x="703" y="1525"/>
                  </a:cubicBezTo>
                  <a:lnTo>
                    <a:pt x="703" y="2215"/>
                  </a:lnTo>
                  <a:lnTo>
                    <a:pt x="548" y="2215"/>
                  </a:lnTo>
                  <a:cubicBezTo>
                    <a:pt x="239" y="2215"/>
                    <a:pt x="1" y="2465"/>
                    <a:pt x="1" y="2763"/>
                  </a:cubicBezTo>
                  <a:lnTo>
                    <a:pt x="1" y="4418"/>
                  </a:lnTo>
                  <a:cubicBezTo>
                    <a:pt x="1" y="4727"/>
                    <a:pt x="251" y="4965"/>
                    <a:pt x="548" y="4965"/>
                  </a:cubicBezTo>
                  <a:lnTo>
                    <a:pt x="703" y="4965"/>
                  </a:lnTo>
                  <a:lnTo>
                    <a:pt x="703" y="7930"/>
                  </a:lnTo>
                  <a:cubicBezTo>
                    <a:pt x="489" y="7954"/>
                    <a:pt x="346" y="8133"/>
                    <a:pt x="346" y="8359"/>
                  </a:cubicBezTo>
                  <a:lnTo>
                    <a:pt x="346" y="9311"/>
                  </a:lnTo>
                  <a:cubicBezTo>
                    <a:pt x="346" y="9549"/>
                    <a:pt x="537" y="9740"/>
                    <a:pt x="775" y="9740"/>
                  </a:cubicBezTo>
                  <a:lnTo>
                    <a:pt x="953" y="9740"/>
                  </a:lnTo>
                  <a:lnTo>
                    <a:pt x="953" y="10288"/>
                  </a:lnTo>
                  <a:cubicBezTo>
                    <a:pt x="953" y="10549"/>
                    <a:pt x="1156" y="10764"/>
                    <a:pt x="1430" y="10764"/>
                  </a:cubicBezTo>
                  <a:lnTo>
                    <a:pt x="2608" y="10764"/>
                  </a:lnTo>
                  <a:cubicBezTo>
                    <a:pt x="2858" y="10764"/>
                    <a:pt x="3084" y="10561"/>
                    <a:pt x="3084" y="10299"/>
                  </a:cubicBezTo>
                  <a:lnTo>
                    <a:pt x="3084" y="9740"/>
                  </a:lnTo>
                  <a:lnTo>
                    <a:pt x="3346" y="9740"/>
                  </a:lnTo>
                  <a:cubicBezTo>
                    <a:pt x="3418" y="10002"/>
                    <a:pt x="3668" y="10192"/>
                    <a:pt x="3942" y="10192"/>
                  </a:cubicBezTo>
                  <a:lnTo>
                    <a:pt x="6680" y="10192"/>
                  </a:lnTo>
                  <a:cubicBezTo>
                    <a:pt x="6966" y="10192"/>
                    <a:pt x="7204" y="10002"/>
                    <a:pt x="7275" y="9740"/>
                  </a:cubicBezTo>
                  <a:lnTo>
                    <a:pt x="7645" y="9740"/>
                  </a:lnTo>
                  <a:lnTo>
                    <a:pt x="7645" y="10299"/>
                  </a:lnTo>
                  <a:cubicBezTo>
                    <a:pt x="7645" y="10549"/>
                    <a:pt x="7859" y="10764"/>
                    <a:pt x="8121" y="10764"/>
                  </a:cubicBezTo>
                  <a:lnTo>
                    <a:pt x="9300" y="10764"/>
                  </a:lnTo>
                  <a:cubicBezTo>
                    <a:pt x="9550" y="10764"/>
                    <a:pt x="9776" y="10561"/>
                    <a:pt x="9776" y="10299"/>
                  </a:cubicBezTo>
                  <a:lnTo>
                    <a:pt x="9776" y="9740"/>
                  </a:lnTo>
                  <a:lnTo>
                    <a:pt x="9954" y="9740"/>
                  </a:lnTo>
                  <a:cubicBezTo>
                    <a:pt x="10193" y="9740"/>
                    <a:pt x="10383" y="9549"/>
                    <a:pt x="10383" y="9311"/>
                  </a:cubicBezTo>
                  <a:lnTo>
                    <a:pt x="10383" y="8359"/>
                  </a:lnTo>
                  <a:cubicBezTo>
                    <a:pt x="10383" y="8121"/>
                    <a:pt x="10193" y="7930"/>
                    <a:pt x="9954" y="7930"/>
                  </a:cubicBezTo>
                  <a:lnTo>
                    <a:pt x="9931" y="7930"/>
                  </a:lnTo>
                  <a:lnTo>
                    <a:pt x="9931" y="4965"/>
                  </a:lnTo>
                  <a:lnTo>
                    <a:pt x="10073" y="4965"/>
                  </a:lnTo>
                  <a:cubicBezTo>
                    <a:pt x="10383" y="4965"/>
                    <a:pt x="10621" y="4715"/>
                    <a:pt x="10621" y="4418"/>
                  </a:cubicBezTo>
                  <a:lnTo>
                    <a:pt x="10621" y="2763"/>
                  </a:lnTo>
                  <a:cubicBezTo>
                    <a:pt x="10609" y="2465"/>
                    <a:pt x="10359" y="2215"/>
                    <a:pt x="10050" y="2215"/>
                  </a:cubicBezTo>
                  <a:lnTo>
                    <a:pt x="9895" y="2215"/>
                  </a:lnTo>
                  <a:lnTo>
                    <a:pt x="9895" y="1525"/>
                  </a:lnTo>
                  <a:cubicBezTo>
                    <a:pt x="9895" y="679"/>
                    <a:pt x="9216" y="1"/>
                    <a:pt x="8371" y="1"/>
                  </a:cubicBezTo>
                  <a:lnTo>
                    <a:pt x="2239" y="1"/>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sp>
        <p:nvSpPr>
          <p:cNvPr id="412" name="Google Shape;9922;p66"/>
          <p:cNvSpPr/>
          <p:nvPr/>
        </p:nvSpPr>
        <p:spPr>
          <a:xfrm>
            <a:off x="2214271" y="4066783"/>
            <a:ext cx="347060" cy="357286"/>
          </a:xfrm>
          <a:custGeom>
            <a:avLst/>
            <a:rect l="l" t="t" r="r" b="b"/>
            <a:pathLst>
              <a:path w="10895" h="11216">
                <a:moveTo>
                  <a:pt x="5454" y="322"/>
                </a:moveTo>
                <a:cubicBezTo>
                  <a:pt x="5740" y="322"/>
                  <a:pt x="5954" y="548"/>
                  <a:pt x="5954" y="834"/>
                </a:cubicBezTo>
                <a:cubicBezTo>
                  <a:pt x="5954" y="1012"/>
                  <a:pt x="5871" y="1155"/>
                  <a:pt x="5716" y="1250"/>
                </a:cubicBezTo>
                <a:lnTo>
                  <a:pt x="5704" y="1262"/>
                </a:lnTo>
                <a:lnTo>
                  <a:pt x="5692" y="1262"/>
                </a:lnTo>
                <a:cubicBezTo>
                  <a:pt x="5680" y="1262"/>
                  <a:pt x="5680" y="1274"/>
                  <a:pt x="5656" y="1274"/>
                </a:cubicBezTo>
                <a:lnTo>
                  <a:pt x="5644" y="1274"/>
                </a:lnTo>
                <a:cubicBezTo>
                  <a:pt x="5644" y="1274"/>
                  <a:pt x="5632" y="1274"/>
                  <a:pt x="5632" y="1298"/>
                </a:cubicBezTo>
                <a:lnTo>
                  <a:pt x="5621" y="1298"/>
                </a:lnTo>
                <a:cubicBezTo>
                  <a:pt x="5597" y="1298"/>
                  <a:pt x="5597" y="1298"/>
                  <a:pt x="5585" y="1310"/>
                </a:cubicBezTo>
                <a:lnTo>
                  <a:pt x="5263" y="1310"/>
                </a:lnTo>
                <a:cubicBezTo>
                  <a:pt x="5240" y="1310"/>
                  <a:pt x="5240" y="1310"/>
                  <a:pt x="5228" y="1298"/>
                </a:cubicBezTo>
                <a:lnTo>
                  <a:pt x="5216" y="1298"/>
                </a:lnTo>
                <a:cubicBezTo>
                  <a:pt x="5216" y="1298"/>
                  <a:pt x="5204" y="1298"/>
                  <a:pt x="5204" y="1274"/>
                </a:cubicBezTo>
                <a:lnTo>
                  <a:pt x="5180" y="1274"/>
                </a:lnTo>
                <a:cubicBezTo>
                  <a:pt x="5168" y="1274"/>
                  <a:pt x="5168" y="1262"/>
                  <a:pt x="5156" y="1262"/>
                </a:cubicBezTo>
                <a:lnTo>
                  <a:pt x="5144" y="1262"/>
                </a:lnTo>
                <a:cubicBezTo>
                  <a:pt x="5144" y="1262"/>
                  <a:pt x="5120" y="1262"/>
                  <a:pt x="5120" y="1250"/>
                </a:cubicBezTo>
                <a:cubicBezTo>
                  <a:pt x="4989" y="1155"/>
                  <a:pt x="4882" y="1012"/>
                  <a:pt x="4882" y="834"/>
                </a:cubicBezTo>
                <a:cubicBezTo>
                  <a:pt x="4942" y="548"/>
                  <a:pt x="5168" y="322"/>
                  <a:pt x="5454" y="322"/>
                </a:cubicBezTo>
                <a:close/>
                <a:moveTo>
                  <a:pt x="5644" y="1631"/>
                </a:moveTo>
                <a:lnTo>
                  <a:pt x="5644" y="1834"/>
                </a:lnTo>
                <a:lnTo>
                  <a:pt x="5240" y="1834"/>
                </a:lnTo>
                <a:lnTo>
                  <a:pt x="5240" y="1631"/>
                </a:lnTo>
                <a:lnTo>
                  <a:pt x="5263" y="1631"/>
                </a:lnTo>
                <a:cubicBezTo>
                  <a:pt x="5275" y="1631"/>
                  <a:pt x="5287" y="1631"/>
                  <a:pt x="5287" y="1655"/>
                </a:cubicBezTo>
                <a:lnTo>
                  <a:pt x="5632" y="1655"/>
                </a:lnTo>
                <a:cubicBezTo>
                  <a:pt x="5621" y="1631"/>
                  <a:pt x="5632" y="1631"/>
                  <a:pt x="5644" y="1631"/>
                </a:cubicBezTo>
                <a:close/>
                <a:moveTo>
                  <a:pt x="7002" y="2143"/>
                </a:moveTo>
                <a:cubicBezTo>
                  <a:pt x="7418" y="2143"/>
                  <a:pt x="7799" y="2310"/>
                  <a:pt x="8085" y="2584"/>
                </a:cubicBezTo>
                <a:cubicBezTo>
                  <a:pt x="8335" y="2858"/>
                  <a:pt x="8680" y="3001"/>
                  <a:pt x="9050" y="3001"/>
                </a:cubicBezTo>
                <a:lnTo>
                  <a:pt x="10514" y="3001"/>
                </a:lnTo>
                <a:lnTo>
                  <a:pt x="10514" y="3334"/>
                </a:lnTo>
                <a:lnTo>
                  <a:pt x="9050" y="3334"/>
                </a:lnTo>
                <a:lnTo>
                  <a:pt x="9050" y="3346"/>
                </a:lnTo>
                <a:cubicBezTo>
                  <a:pt x="8597" y="3346"/>
                  <a:pt x="8180" y="3167"/>
                  <a:pt x="7859" y="2846"/>
                </a:cubicBezTo>
                <a:cubicBezTo>
                  <a:pt x="7645" y="2608"/>
                  <a:pt x="7323" y="2465"/>
                  <a:pt x="7002" y="2465"/>
                </a:cubicBezTo>
                <a:lnTo>
                  <a:pt x="3942" y="2465"/>
                </a:lnTo>
                <a:cubicBezTo>
                  <a:pt x="3573" y="2465"/>
                  <a:pt x="3227" y="2620"/>
                  <a:pt x="2977" y="2882"/>
                </a:cubicBezTo>
                <a:cubicBezTo>
                  <a:pt x="2715" y="3167"/>
                  <a:pt x="2311" y="3334"/>
                  <a:pt x="1894" y="3334"/>
                </a:cubicBezTo>
                <a:lnTo>
                  <a:pt x="370" y="3334"/>
                </a:lnTo>
                <a:lnTo>
                  <a:pt x="370" y="3001"/>
                </a:lnTo>
                <a:lnTo>
                  <a:pt x="1834" y="3001"/>
                </a:lnTo>
                <a:cubicBezTo>
                  <a:pt x="2203" y="3001"/>
                  <a:pt x="2549" y="2858"/>
                  <a:pt x="2799" y="2584"/>
                </a:cubicBezTo>
                <a:cubicBezTo>
                  <a:pt x="3073" y="2310"/>
                  <a:pt x="3477" y="2143"/>
                  <a:pt x="3894" y="2143"/>
                </a:cubicBezTo>
                <a:lnTo>
                  <a:pt x="7002" y="2143"/>
                </a:lnTo>
                <a:close/>
                <a:moveTo>
                  <a:pt x="1525" y="3894"/>
                </a:moveTo>
                <a:lnTo>
                  <a:pt x="2644" y="6382"/>
                </a:lnTo>
                <a:lnTo>
                  <a:pt x="406" y="6382"/>
                </a:lnTo>
                <a:lnTo>
                  <a:pt x="1525" y="3894"/>
                </a:lnTo>
                <a:close/>
                <a:moveTo>
                  <a:pt x="9371" y="3894"/>
                </a:moveTo>
                <a:lnTo>
                  <a:pt x="10478" y="6382"/>
                </a:lnTo>
                <a:lnTo>
                  <a:pt x="8252" y="6382"/>
                </a:lnTo>
                <a:lnTo>
                  <a:pt x="9371" y="3894"/>
                </a:lnTo>
                <a:close/>
                <a:moveTo>
                  <a:pt x="2739" y="6692"/>
                </a:moveTo>
                <a:cubicBezTo>
                  <a:pt x="2727" y="7335"/>
                  <a:pt x="2227" y="7847"/>
                  <a:pt x="1596" y="7847"/>
                </a:cubicBezTo>
                <a:lnTo>
                  <a:pt x="1477" y="7847"/>
                </a:lnTo>
                <a:cubicBezTo>
                  <a:pt x="858" y="7847"/>
                  <a:pt x="334" y="7335"/>
                  <a:pt x="334" y="6692"/>
                </a:cubicBezTo>
                <a:lnTo>
                  <a:pt x="2739" y="6692"/>
                </a:lnTo>
                <a:close/>
                <a:moveTo>
                  <a:pt x="10574" y="6692"/>
                </a:moveTo>
                <a:cubicBezTo>
                  <a:pt x="10574" y="7335"/>
                  <a:pt x="10050" y="7847"/>
                  <a:pt x="9431" y="7847"/>
                </a:cubicBezTo>
                <a:lnTo>
                  <a:pt x="9300" y="7847"/>
                </a:lnTo>
                <a:cubicBezTo>
                  <a:pt x="8680" y="7847"/>
                  <a:pt x="8157" y="7335"/>
                  <a:pt x="8157" y="6692"/>
                </a:cubicBezTo>
                <a:lnTo>
                  <a:pt x="10574" y="6692"/>
                </a:lnTo>
                <a:close/>
                <a:moveTo>
                  <a:pt x="7645" y="9585"/>
                </a:moveTo>
                <a:cubicBezTo>
                  <a:pt x="7728" y="9585"/>
                  <a:pt x="7811" y="9656"/>
                  <a:pt x="7811" y="9763"/>
                </a:cubicBezTo>
                <a:lnTo>
                  <a:pt x="7811" y="10049"/>
                </a:lnTo>
                <a:lnTo>
                  <a:pt x="4418" y="10049"/>
                </a:lnTo>
                <a:cubicBezTo>
                  <a:pt x="4335" y="10049"/>
                  <a:pt x="4263" y="10121"/>
                  <a:pt x="4263" y="10204"/>
                </a:cubicBezTo>
                <a:cubicBezTo>
                  <a:pt x="4263" y="10299"/>
                  <a:pt x="4335" y="10371"/>
                  <a:pt x="4418" y="10371"/>
                </a:cubicBezTo>
                <a:lnTo>
                  <a:pt x="8407" y="10371"/>
                </a:lnTo>
                <a:cubicBezTo>
                  <a:pt x="8514" y="10371"/>
                  <a:pt x="8585" y="10442"/>
                  <a:pt x="8585" y="10549"/>
                </a:cubicBezTo>
                <a:lnTo>
                  <a:pt x="8585" y="10906"/>
                </a:lnTo>
                <a:lnTo>
                  <a:pt x="2275" y="10906"/>
                </a:lnTo>
                <a:lnTo>
                  <a:pt x="2275" y="10549"/>
                </a:lnTo>
                <a:cubicBezTo>
                  <a:pt x="2275" y="10442"/>
                  <a:pt x="2358" y="10371"/>
                  <a:pt x="2453" y="10371"/>
                </a:cubicBezTo>
                <a:lnTo>
                  <a:pt x="3382" y="10371"/>
                </a:lnTo>
                <a:cubicBezTo>
                  <a:pt x="3465" y="10371"/>
                  <a:pt x="3549" y="10299"/>
                  <a:pt x="3549" y="10204"/>
                </a:cubicBezTo>
                <a:cubicBezTo>
                  <a:pt x="3549" y="10121"/>
                  <a:pt x="3465" y="10049"/>
                  <a:pt x="3382" y="10049"/>
                </a:cubicBezTo>
                <a:lnTo>
                  <a:pt x="3073" y="10049"/>
                </a:lnTo>
                <a:lnTo>
                  <a:pt x="3073" y="9763"/>
                </a:lnTo>
                <a:cubicBezTo>
                  <a:pt x="3073" y="9668"/>
                  <a:pt x="3144" y="9585"/>
                  <a:pt x="3251" y="9585"/>
                </a:cubicBezTo>
                <a:lnTo>
                  <a:pt x="7645" y="9585"/>
                </a:lnTo>
                <a:close/>
                <a:moveTo>
                  <a:pt x="5454" y="0"/>
                </a:moveTo>
                <a:cubicBezTo>
                  <a:pt x="4989" y="0"/>
                  <a:pt x="4632" y="369"/>
                  <a:pt x="4632" y="822"/>
                </a:cubicBezTo>
                <a:cubicBezTo>
                  <a:pt x="4632" y="1072"/>
                  <a:pt x="4751" y="1298"/>
                  <a:pt x="4930" y="1453"/>
                </a:cubicBezTo>
                <a:lnTo>
                  <a:pt x="4930" y="1810"/>
                </a:lnTo>
                <a:lnTo>
                  <a:pt x="3894" y="1810"/>
                </a:lnTo>
                <a:cubicBezTo>
                  <a:pt x="3382" y="1810"/>
                  <a:pt x="2906" y="2024"/>
                  <a:pt x="2584" y="2370"/>
                </a:cubicBezTo>
                <a:cubicBezTo>
                  <a:pt x="2382" y="2572"/>
                  <a:pt x="2120" y="2691"/>
                  <a:pt x="1834" y="2691"/>
                </a:cubicBezTo>
                <a:lnTo>
                  <a:pt x="346" y="2691"/>
                </a:lnTo>
                <a:cubicBezTo>
                  <a:pt x="179" y="2691"/>
                  <a:pt x="48" y="2822"/>
                  <a:pt x="48" y="2989"/>
                </a:cubicBezTo>
                <a:lnTo>
                  <a:pt x="48" y="3382"/>
                </a:lnTo>
                <a:cubicBezTo>
                  <a:pt x="48" y="3536"/>
                  <a:pt x="179" y="3679"/>
                  <a:pt x="346" y="3679"/>
                </a:cubicBezTo>
                <a:lnTo>
                  <a:pt x="1263" y="3679"/>
                </a:lnTo>
                <a:lnTo>
                  <a:pt x="1" y="6477"/>
                </a:lnTo>
                <a:lnTo>
                  <a:pt x="1" y="6489"/>
                </a:lnTo>
                <a:lnTo>
                  <a:pt x="1" y="6501"/>
                </a:lnTo>
                <a:lnTo>
                  <a:pt x="1" y="6513"/>
                </a:lnTo>
                <a:lnTo>
                  <a:pt x="1" y="6537"/>
                </a:lnTo>
                <a:lnTo>
                  <a:pt x="1" y="6692"/>
                </a:lnTo>
                <a:cubicBezTo>
                  <a:pt x="1" y="7501"/>
                  <a:pt x="656" y="8168"/>
                  <a:pt x="1477" y="8168"/>
                </a:cubicBezTo>
                <a:lnTo>
                  <a:pt x="1596" y="8168"/>
                </a:lnTo>
                <a:cubicBezTo>
                  <a:pt x="2406" y="8168"/>
                  <a:pt x="3073" y="7513"/>
                  <a:pt x="3073" y="6692"/>
                </a:cubicBezTo>
                <a:lnTo>
                  <a:pt x="3073" y="6537"/>
                </a:lnTo>
                <a:lnTo>
                  <a:pt x="3073" y="6513"/>
                </a:lnTo>
                <a:lnTo>
                  <a:pt x="3073" y="6501"/>
                </a:lnTo>
                <a:lnTo>
                  <a:pt x="3073" y="6489"/>
                </a:lnTo>
                <a:lnTo>
                  <a:pt x="3073" y="6477"/>
                </a:lnTo>
                <a:lnTo>
                  <a:pt x="1811" y="3679"/>
                </a:lnTo>
                <a:lnTo>
                  <a:pt x="1930" y="3679"/>
                </a:lnTo>
                <a:cubicBezTo>
                  <a:pt x="2430" y="3679"/>
                  <a:pt x="2906" y="3465"/>
                  <a:pt x="3239" y="3120"/>
                </a:cubicBezTo>
                <a:cubicBezTo>
                  <a:pt x="3430" y="2917"/>
                  <a:pt x="3692" y="2798"/>
                  <a:pt x="3977" y="2798"/>
                </a:cubicBezTo>
                <a:lnTo>
                  <a:pt x="4942" y="2798"/>
                </a:lnTo>
                <a:lnTo>
                  <a:pt x="4942" y="9251"/>
                </a:lnTo>
                <a:lnTo>
                  <a:pt x="3275" y="9251"/>
                </a:lnTo>
                <a:cubicBezTo>
                  <a:pt x="3013" y="9251"/>
                  <a:pt x="2787" y="9478"/>
                  <a:pt x="2787" y="9752"/>
                </a:cubicBezTo>
                <a:lnTo>
                  <a:pt x="2787" y="10025"/>
                </a:lnTo>
                <a:lnTo>
                  <a:pt x="2501" y="10025"/>
                </a:lnTo>
                <a:cubicBezTo>
                  <a:pt x="2227" y="10025"/>
                  <a:pt x="2001" y="10252"/>
                  <a:pt x="2001" y="10537"/>
                </a:cubicBezTo>
                <a:lnTo>
                  <a:pt x="2001" y="11061"/>
                </a:lnTo>
                <a:cubicBezTo>
                  <a:pt x="2001" y="11145"/>
                  <a:pt x="2072" y="11216"/>
                  <a:pt x="2168" y="11216"/>
                </a:cubicBezTo>
                <a:lnTo>
                  <a:pt x="8799" y="11216"/>
                </a:lnTo>
                <a:cubicBezTo>
                  <a:pt x="8895" y="11216"/>
                  <a:pt x="8966" y="11145"/>
                  <a:pt x="8966" y="11061"/>
                </a:cubicBezTo>
                <a:lnTo>
                  <a:pt x="8966" y="10537"/>
                </a:lnTo>
                <a:cubicBezTo>
                  <a:pt x="8966" y="10252"/>
                  <a:pt x="8740" y="10025"/>
                  <a:pt x="8454" y="10025"/>
                </a:cubicBezTo>
                <a:lnTo>
                  <a:pt x="8180" y="10025"/>
                </a:lnTo>
                <a:lnTo>
                  <a:pt x="8180" y="9752"/>
                </a:lnTo>
                <a:cubicBezTo>
                  <a:pt x="8180" y="9478"/>
                  <a:pt x="7954" y="9251"/>
                  <a:pt x="7680" y="9251"/>
                </a:cubicBezTo>
                <a:lnTo>
                  <a:pt x="5978" y="9251"/>
                </a:lnTo>
                <a:lnTo>
                  <a:pt x="5978" y="4572"/>
                </a:lnTo>
                <a:cubicBezTo>
                  <a:pt x="5978" y="4477"/>
                  <a:pt x="5894" y="4406"/>
                  <a:pt x="5811" y="4406"/>
                </a:cubicBezTo>
                <a:cubicBezTo>
                  <a:pt x="5716" y="4406"/>
                  <a:pt x="5644" y="4477"/>
                  <a:pt x="5644" y="4572"/>
                </a:cubicBezTo>
                <a:lnTo>
                  <a:pt x="5644" y="9251"/>
                </a:lnTo>
                <a:lnTo>
                  <a:pt x="5240" y="9251"/>
                </a:lnTo>
                <a:lnTo>
                  <a:pt x="5240" y="2798"/>
                </a:lnTo>
                <a:lnTo>
                  <a:pt x="5644" y="2798"/>
                </a:lnTo>
                <a:lnTo>
                  <a:pt x="5644" y="3536"/>
                </a:lnTo>
                <a:cubicBezTo>
                  <a:pt x="5644" y="3632"/>
                  <a:pt x="5716" y="3703"/>
                  <a:pt x="5811" y="3703"/>
                </a:cubicBezTo>
                <a:cubicBezTo>
                  <a:pt x="5894" y="3703"/>
                  <a:pt x="5978" y="3632"/>
                  <a:pt x="5978" y="3536"/>
                </a:cubicBezTo>
                <a:lnTo>
                  <a:pt x="5978" y="2798"/>
                </a:lnTo>
                <a:lnTo>
                  <a:pt x="7002" y="2798"/>
                </a:lnTo>
                <a:cubicBezTo>
                  <a:pt x="7240" y="2798"/>
                  <a:pt x="7466" y="2905"/>
                  <a:pt x="7621" y="3060"/>
                </a:cubicBezTo>
                <a:cubicBezTo>
                  <a:pt x="8002" y="3453"/>
                  <a:pt x="8502" y="3679"/>
                  <a:pt x="9050" y="3679"/>
                </a:cubicBezTo>
                <a:lnTo>
                  <a:pt x="9097" y="3679"/>
                </a:lnTo>
                <a:lnTo>
                  <a:pt x="7835" y="6477"/>
                </a:lnTo>
                <a:lnTo>
                  <a:pt x="7835" y="6489"/>
                </a:lnTo>
                <a:lnTo>
                  <a:pt x="7835" y="6501"/>
                </a:lnTo>
                <a:lnTo>
                  <a:pt x="7835" y="6513"/>
                </a:lnTo>
                <a:lnTo>
                  <a:pt x="7835" y="6537"/>
                </a:lnTo>
                <a:lnTo>
                  <a:pt x="7835" y="6692"/>
                </a:lnTo>
                <a:cubicBezTo>
                  <a:pt x="7835" y="7501"/>
                  <a:pt x="8490" y="8168"/>
                  <a:pt x="9311" y="8168"/>
                </a:cubicBezTo>
                <a:lnTo>
                  <a:pt x="9431" y="8168"/>
                </a:lnTo>
                <a:cubicBezTo>
                  <a:pt x="10228" y="8168"/>
                  <a:pt x="10895" y="7513"/>
                  <a:pt x="10895" y="6692"/>
                </a:cubicBezTo>
                <a:lnTo>
                  <a:pt x="10895" y="6537"/>
                </a:lnTo>
                <a:lnTo>
                  <a:pt x="10895" y="6513"/>
                </a:lnTo>
                <a:lnTo>
                  <a:pt x="10895" y="6501"/>
                </a:lnTo>
                <a:lnTo>
                  <a:pt x="10895" y="6489"/>
                </a:lnTo>
                <a:lnTo>
                  <a:pt x="10895" y="6465"/>
                </a:lnTo>
                <a:lnTo>
                  <a:pt x="9633" y="3667"/>
                </a:lnTo>
                <a:lnTo>
                  <a:pt x="10562" y="3667"/>
                </a:lnTo>
                <a:cubicBezTo>
                  <a:pt x="10716" y="3667"/>
                  <a:pt x="10859" y="3536"/>
                  <a:pt x="10859" y="3370"/>
                </a:cubicBezTo>
                <a:lnTo>
                  <a:pt x="10859" y="2989"/>
                </a:lnTo>
                <a:cubicBezTo>
                  <a:pt x="10859" y="2822"/>
                  <a:pt x="10716" y="2691"/>
                  <a:pt x="10562" y="2691"/>
                </a:cubicBezTo>
                <a:lnTo>
                  <a:pt x="9073" y="2691"/>
                </a:lnTo>
                <a:cubicBezTo>
                  <a:pt x="8788" y="2691"/>
                  <a:pt x="8514" y="2572"/>
                  <a:pt x="8323" y="2370"/>
                </a:cubicBezTo>
                <a:cubicBezTo>
                  <a:pt x="8002" y="2012"/>
                  <a:pt x="7502" y="1810"/>
                  <a:pt x="7014" y="1810"/>
                </a:cubicBezTo>
                <a:lnTo>
                  <a:pt x="5978" y="1810"/>
                </a:lnTo>
                <a:lnTo>
                  <a:pt x="5978" y="1453"/>
                </a:lnTo>
                <a:cubicBezTo>
                  <a:pt x="6156" y="1310"/>
                  <a:pt x="6275" y="1072"/>
                  <a:pt x="6275" y="822"/>
                </a:cubicBezTo>
                <a:cubicBezTo>
                  <a:pt x="6275" y="358"/>
                  <a:pt x="5894" y="0"/>
                  <a:pt x="5454" y="0"/>
                </a:cubicBezTo>
                <a:close/>
              </a:path>
            </a:pathLst>
          </a:custGeom>
          <a:solidFill>
            <a:schemeClr val="accent1"/>
          </a:solidFill>
          <a:ln>
            <a:noFill/>
          </a:ln>
        </p:spPr>
        <p:txBody>
          <a:bodyPr wrap="square" lIns="91425" tIns="91425" rIns="91425" bIns="91425" anchor="ctr">
            <a:noAutofit/>
          </a:bodyPr>
          <a:lstStyle/>
          <a:p>
            <a:pPr marL="0" indent="0" algn="l" rtl="0">
              <a:spcBef>
                <a:spcPts val="0"/>
              </a:spcBef>
              <a:spcAft>
                <a:spcPts val="0"/>
              </a:spcAft>
              <a:buNone/>
            </a:pPr>
          </a:p>
        </p:txBody>
      </p:sp>
      <p:grpSp>
        <p:nvGrpSpPr>
          <p:cNvPr id="413" name="Google Shape;9923;p66"/>
          <p:cNvGrpSpPr/>
          <p:nvPr/>
        </p:nvGrpSpPr>
        <p:grpSpPr>
          <a:xfrm>
            <a:off x="5339501" y="4077264"/>
            <a:ext cx="320143" cy="338491"/>
            <a:chOff x="3974207" y="2429009"/>
            <a:chExt cx="320143" cy="338491"/>
          </a:xfrm>
          <a:solidFill>
            <a:schemeClr val="accent1"/>
          </a:solidFill>
        </p:grpSpPr>
        <p:sp>
          <p:nvSpPr>
            <p:cNvPr id="414" name="Google Shape;9924;p66"/>
            <p:cNvSpPr/>
            <p:nvPr/>
          </p:nvSpPr>
          <p:spPr>
            <a:xfrm>
              <a:off x="3974207" y="2429009"/>
              <a:ext cx="320143" cy="338491"/>
            </a:xfrm>
            <a:custGeom>
              <a:avLst/>
              <a:rect l="l" t="t" r="r" b="b"/>
              <a:pathLst>
                <a:path w="10050" h="10626">
                  <a:moveTo>
                    <a:pt x="9390" y="0"/>
                  </a:moveTo>
                  <a:cubicBezTo>
                    <a:pt x="9344" y="0"/>
                    <a:pt x="9298" y="6"/>
                    <a:pt x="9251" y="17"/>
                  </a:cubicBezTo>
                  <a:lnTo>
                    <a:pt x="3132" y="1100"/>
                  </a:lnTo>
                  <a:cubicBezTo>
                    <a:pt x="2798" y="1160"/>
                    <a:pt x="2560" y="1445"/>
                    <a:pt x="2560" y="1779"/>
                  </a:cubicBezTo>
                  <a:lnTo>
                    <a:pt x="2560" y="6803"/>
                  </a:lnTo>
                  <a:cubicBezTo>
                    <a:pt x="2358" y="6744"/>
                    <a:pt x="2143" y="6708"/>
                    <a:pt x="1929" y="6708"/>
                  </a:cubicBezTo>
                  <a:cubicBezTo>
                    <a:pt x="1417" y="6720"/>
                    <a:pt x="941" y="6934"/>
                    <a:pt x="584" y="7291"/>
                  </a:cubicBezTo>
                  <a:cubicBezTo>
                    <a:pt x="226" y="7649"/>
                    <a:pt x="24" y="8125"/>
                    <a:pt x="24" y="8625"/>
                  </a:cubicBezTo>
                  <a:cubicBezTo>
                    <a:pt x="0" y="9161"/>
                    <a:pt x="215" y="9649"/>
                    <a:pt x="584" y="10042"/>
                  </a:cubicBezTo>
                  <a:cubicBezTo>
                    <a:pt x="953" y="10411"/>
                    <a:pt x="1453" y="10625"/>
                    <a:pt x="1965" y="10625"/>
                  </a:cubicBezTo>
                  <a:lnTo>
                    <a:pt x="2001" y="10625"/>
                  </a:lnTo>
                  <a:cubicBezTo>
                    <a:pt x="3060" y="10613"/>
                    <a:pt x="3917" y="9732"/>
                    <a:pt x="3917" y="8649"/>
                  </a:cubicBezTo>
                  <a:lnTo>
                    <a:pt x="3917" y="4684"/>
                  </a:lnTo>
                  <a:cubicBezTo>
                    <a:pt x="3917" y="4577"/>
                    <a:pt x="3834" y="4493"/>
                    <a:pt x="3727" y="4493"/>
                  </a:cubicBezTo>
                  <a:cubicBezTo>
                    <a:pt x="3620" y="4493"/>
                    <a:pt x="3536" y="4577"/>
                    <a:pt x="3536" y="4684"/>
                  </a:cubicBezTo>
                  <a:lnTo>
                    <a:pt x="3536" y="8613"/>
                  </a:lnTo>
                  <a:cubicBezTo>
                    <a:pt x="3536" y="9482"/>
                    <a:pt x="2834" y="10196"/>
                    <a:pt x="1989" y="10208"/>
                  </a:cubicBezTo>
                  <a:lnTo>
                    <a:pt x="1953" y="10208"/>
                  </a:lnTo>
                  <a:cubicBezTo>
                    <a:pt x="1536" y="10208"/>
                    <a:pt x="1131" y="10042"/>
                    <a:pt x="834" y="9744"/>
                  </a:cubicBezTo>
                  <a:cubicBezTo>
                    <a:pt x="536" y="9446"/>
                    <a:pt x="381" y="9030"/>
                    <a:pt x="381" y="8613"/>
                  </a:cubicBezTo>
                  <a:cubicBezTo>
                    <a:pt x="393" y="7779"/>
                    <a:pt x="1072" y="7089"/>
                    <a:pt x="1905" y="7065"/>
                  </a:cubicBezTo>
                  <a:cubicBezTo>
                    <a:pt x="2167" y="7065"/>
                    <a:pt x="2417" y="7113"/>
                    <a:pt x="2643" y="7232"/>
                  </a:cubicBezTo>
                  <a:cubicBezTo>
                    <a:pt x="2670" y="7242"/>
                    <a:pt x="2699" y="7248"/>
                    <a:pt x="2728" y="7248"/>
                  </a:cubicBezTo>
                  <a:cubicBezTo>
                    <a:pt x="2762" y="7248"/>
                    <a:pt x="2796" y="7240"/>
                    <a:pt x="2822" y="7220"/>
                  </a:cubicBezTo>
                  <a:cubicBezTo>
                    <a:pt x="2882" y="7184"/>
                    <a:pt x="2905" y="7125"/>
                    <a:pt x="2905" y="7053"/>
                  </a:cubicBezTo>
                  <a:lnTo>
                    <a:pt x="2905" y="1767"/>
                  </a:lnTo>
                  <a:cubicBezTo>
                    <a:pt x="2905" y="1624"/>
                    <a:pt x="3013" y="1481"/>
                    <a:pt x="3155" y="1457"/>
                  </a:cubicBezTo>
                  <a:lnTo>
                    <a:pt x="9275" y="374"/>
                  </a:lnTo>
                  <a:cubicBezTo>
                    <a:pt x="9296" y="369"/>
                    <a:pt x="9315" y="366"/>
                    <a:pt x="9335" y="366"/>
                  </a:cubicBezTo>
                  <a:cubicBezTo>
                    <a:pt x="9406" y="366"/>
                    <a:pt x="9469" y="398"/>
                    <a:pt x="9525" y="445"/>
                  </a:cubicBezTo>
                  <a:cubicBezTo>
                    <a:pt x="9609" y="505"/>
                    <a:pt x="9644" y="588"/>
                    <a:pt x="9644" y="683"/>
                  </a:cubicBezTo>
                  <a:lnTo>
                    <a:pt x="9644" y="2767"/>
                  </a:lnTo>
                  <a:cubicBezTo>
                    <a:pt x="9644" y="2874"/>
                    <a:pt x="9740" y="2957"/>
                    <a:pt x="9847" y="2957"/>
                  </a:cubicBezTo>
                  <a:cubicBezTo>
                    <a:pt x="9942" y="2957"/>
                    <a:pt x="10037" y="2874"/>
                    <a:pt x="10037" y="2767"/>
                  </a:cubicBezTo>
                  <a:lnTo>
                    <a:pt x="10037" y="683"/>
                  </a:lnTo>
                  <a:cubicBezTo>
                    <a:pt x="10049" y="469"/>
                    <a:pt x="9966" y="279"/>
                    <a:pt x="9811" y="159"/>
                  </a:cubicBezTo>
                  <a:cubicBezTo>
                    <a:pt x="9683" y="59"/>
                    <a:pt x="9541" y="0"/>
                    <a:pt x="9390"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415" name="Google Shape;9925;p66"/>
            <p:cNvSpPr/>
            <p:nvPr/>
          </p:nvSpPr>
          <p:spPr>
            <a:xfrm>
              <a:off x="4086846" y="2479977"/>
              <a:ext cx="207503" cy="245793"/>
            </a:xfrm>
            <a:custGeom>
              <a:avLst/>
              <a:rect l="l" t="t" r="r" b="b"/>
              <a:pathLst>
                <a:path w="6514" h="7716">
                  <a:moveTo>
                    <a:pt x="5299" y="0"/>
                  </a:moveTo>
                  <a:lnTo>
                    <a:pt x="143" y="905"/>
                  </a:lnTo>
                  <a:cubicBezTo>
                    <a:pt x="60" y="929"/>
                    <a:pt x="0" y="1000"/>
                    <a:pt x="0" y="1084"/>
                  </a:cubicBezTo>
                  <a:lnTo>
                    <a:pt x="0" y="2131"/>
                  </a:lnTo>
                  <a:cubicBezTo>
                    <a:pt x="0" y="2239"/>
                    <a:pt x="84" y="2322"/>
                    <a:pt x="191" y="2322"/>
                  </a:cubicBezTo>
                  <a:cubicBezTo>
                    <a:pt x="298" y="2322"/>
                    <a:pt x="381" y="2239"/>
                    <a:pt x="381" y="2131"/>
                  </a:cubicBezTo>
                  <a:lnTo>
                    <a:pt x="381" y="1250"/>
                  </a:lnTo>
                  <a:lnTo>
                    <a:pt x="5156" y="405"/>
                  </a:lnTo>
                  <a:lnTo>
                    <a:pt x="5156" y="3882"/>
                  </a:lnTo>
                  <a:cubicBezTo>
                    <a:pt x="4953" y="3834"/>
                    <a:pt x="4739" y="3798"/>
                    <a:pt x="4525" y="3798"/>
                  </a:cubicBezTo>
                  <a:cubicBezTo>
                    <a:pt x="4013" y="3810"/>
                    <a:pt x="3537" y="4024"/>
                    <a:pt x="3179" y="4382"/>
                  </a:cubicBezTo>
                  <a:cubicBezTo>
                    <a:pt x="2822" y="4739"/>
                    <a:pt x="2620" y="5215"/>
                    <a:pt x="2620" y="5715"/>
                  </a:cubicBezTo>
                  <a:cubicBezTo>
                    <a:pt x="2596" y="6251"/>
                    <a:pt x="2810" y="6739"/>
                    <a:pt x="3179" y="7132"/>
                  </a:cubicBezTo>
                  <a:cubicBezTo>
                    <a:pt x="3548" y="7501"/>
                    <a:pt x="4037" y="7715"/>
                    <a:pt x="4561" y="7715"/>
                  </a:cubicBezTo>
                  <a:lnTo>
                    <a:pt x="4596" y="7715"/>
                  </a:lnTo>
                  <a:cubicBezTo>
                    <a:pt x="5656" y="7692"/>
                    <a:pt x="6513" y="6822"/>
                    <a:pt x="6513" y="5727"/>
                  </a:cubicBezTo>
                  <a:lnTo>
                    <a:pt x="6513" y="2024"/>
                  </a:lnTo>
                  <a:cubicBezTo>
                    <a:pt x="6513" y="1941"/>
                    <a:pt x="6442" y="1846"/>
                    <a:pt x="6335" y="1846"/>
                  </a:cubicBezTo>
                  <a:cubicBezTo>
                    <a:pt x="6227" y="1846"/>
                    <a:pt x="6144" y="1941"/>
                    <a:pt x="6144" y="2048"/>
                  </a:cubicBezTo>
                  <a:lnTo>
                    <a:pt x="6144" y="5751"/>
                  </a:lnTo>
                  <a:cubicBezTo>
                    <a:pt x="6144" y="6608"/>
                    <a:pt x="5442" y="7322"/>
                    <a:pt x="4596" y="7346"/>
                  </a:cubicBezTo>
                  <a:lnTo>
                    <a:pt x="4561" y="7346"/>
                  </a:lnTo>
                  <a:cubicBezTo>
                    <a:pt x="4144" y="7346"/>
                    <a:pt x="3751" y="7180"/>
                    <a:pt x="3453" y="6882"/>
                  </a:cubicBezTo>
                  <a:cubicBezTo>
                    <a:pt x="3156" y="6584"/>
                    <a:pt x="2989" y="6168"/>
                    <a:pt x="2989" y="5751"/>
                  </a:cubicBezTo>
                  <a:cubicBezTo>
                    <a:pt x="3001" y="4917"/>
                    <a:pt x="3691" y="4227"/>
                    <a:pt x="4525" y="4203"/>
                  </a:cubicBezTo>
                  <a:cubicBezTo>
                    <a:pt x="4775" y="4203"/>
                    <a:pt x="5025" y="4251"/>
                    <a:pt x="5251" y="4370"/>
                  </a:cubicBezTo>
                  <a:cubicBezTo>
                    <a:pt x="5276" y="4380"/>
                    <a:pt x="5302" y="4385"/>
                    <a:pt x="5329" y="4385"/>
                  </a:cubicBezTo>
                  <a:cubicBezTo>
                    <a:pt x="5366" y="4385"/>
                    <a:pt x="5402" y="4374"/>
                    <a:pt x="5430" y="4346"/>
                  </a:cubicBezTo>
                  <a:cubicBezTo>
                    <a:pt x="5489" y="4322"/>
                    <a:pt x="5513" y="4263"/>
                    <a:pt x="5513" y="4179"/>
                  </a:cubicBezTo>
                  <a:lnTo>
                    <a:pt x="5513" y="191"/>
                  </a:lnTo>
                  <a:cubicBezTo>
                    <a:pt x="5513" y="131"/>
                    <a:pt x="5489" y="95"/>
                    <a:pt x="5442" y="48"/>
                  </a:cubicBezTo>
                  <a:cubicBezTo>
                    <a:pt x="5394" y="12"/>
                    <a:pt x="5334" y="0"/>
                    <a:pt x="5299"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grpSp>
        <p:nvGrpSpPr>
          <p:cNvPr id="416" name="Google Shape;9926;p66"/>
          <p:cNvGrpSpPr/>
          <p:nvPr/>
        </p:nvGrpSpPr>
        <p:grpSpPr>
          <a:xfrm>
            <a:off x="3988531" y="4079302"/>
            <a:ext cx="355024" cy="332630"/>
            <a:chOff x="2623237" y="2431047"/>
            <a:chExt cx="355024" cy="332630"/>
          </a:xfrm>
          <a:solidFill>
            <a:schemeClr val="accent1"/>
          </a:solidFill>
        </p:grpSpPr>
        <p:sp>
          <p:nvSpPr>
            <p:cNvPr id="417" name="Google Shape;9927;p66"/>
            <p:cNvSpPr/>
            <p:nvPr/>
          </p:nvSpPr>
          <p:spPr>
            <a:xfrm>
              <a:off x="2655856" y="2604370"/>
              <a:ext cx="48579" cy="64506"/>
            </a:xfrm>
            <a:custGeom>
              <a:avLst/>
              <a:rect l="l" t="t" r="r" b="b"/>
              <a:pathLst>
                <a:path w="1525" h="2025">
                  <a:moveTo>
                    <a:pt x="762" y="346"/>
                  </a:moveTo>
                  <a:cubicBezTo>
                    <a:pt x="1000" y="346"/>
                    <a:pt x="1191" y="536"/>
                    <a:pt x="1191" y="774"/>
                  </a:cubicBezTo>
                  <a:lnTo>
                    <a:pt x="1191" y="1715"/>
                  </a:lnTo>
                  <a:lnTo>
                    <a:pt x="345" y="1715"/>
                  </a:lnTo>
                  <a:lnTo>
                    <a:pt x="345" y="774"/>
                  </a:lnTo>
                  <a:lnTo>
                    <a:pt x="334" y="774"/>
                  </a:lnTo>
                  <a:cubicBezTo>
                    <a:pt x="334" y="536"/>
                    <a:pt x="524" y="346"/>
                    <a:pt x="762" y="346"/>
                  </a:cubicBezTo>
                  <a:close/>
                  <a:moveTo>
                    <a:pt x="762" y="0"/>
                  </a:moveTo>
                  <a:cubicBezTo>
                    <a:pt x="345" y="0"/>
                    <a:pt x="0" y="346"/>
                    <a:pt x="0" y="762"/>
                  </a:cubicBezTo>
                  <a:lnTo>
                    <a:pt x="0" y="1858"/>
                  </a:lnTo>
                  <a:cubicBezTo>
                    <a:pt x="0" y="1953"/>
                    <a:pt x="72" y="2024"/>
                    <a:pt x="167" y="2024"/>
                  </a:cubicBezTo>
                  <a:lnTo>
                    <a:pt x="1357" y="2024"/>
                  </a:lnTo>
                  <a:cubicBezTo>
                    <a:pt x="1441" y="2024"/>
                    <a:pt x="1524" y="1953"/>
                    <a:pt x="1524" y="1858"/>
                  </a:cubicBezTo>
                  <a:lnTo>
                    <a:pt x="1524" y="762"/>
                  </a:lnTo>
                  <a:cubicBezTo>
                    <a:pt x="1524" y="346"/>
                    <a:pt x="1179" y="0"/>
                    <a:pt x="762"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418" name="Google Shape;9928;p66"/>
            <p:cNvSpPr/>
            <p:nvPr/>
          </p:nvSpPr>
          <p:spPr>
            <a:xfrm>
              <a:off x="2623237" y="2431047"/>
              <a:ext cx="355024" cy="332630"/>
            </a:xfrm>
            <a:custGeom>
              <a:avLst/>
              <a:rect l="l" t="t" r="r" b="b"/>
              <a:pathLst>
                <a:path w="11145" h="10442">
                  <a:moveTo>
                    <a:pt x="8692" y="2608"/>
                  </a:moveTo>
                  <a:cubicBezTo>
                    <a:pt x="8716" y="2608"/>
                    <a:pt x="8751" y="2643"/>
                    <a:pt x="8751" y="2667"/>
                  </a:cubicBezTo>
                  <a:lnTo>
                    <a:pt x="8751" y="3024"/>
                  </a:lnTo>
                  <a:cubicBezTo>
                    <a:pt x="8751" y="3060"/>
                    <a:pt x="8716" y="3084"/>
                    <a:pt x="8692" y="3084"/>
                  </a:cubicBezTo>
                  <a:lnTo>
                    <a:pt x="2453" y="3084"/>
                  </a:lnTo>
                  <a:cubicBezTo>
                    <a:pt x="2441" y="3084"/>
                    <a:pt x="2405" y="3060"/>
                    <a:pt x="2405" y="3024"/>
                  </a:cubicBezTo>
                  <a:lnTo>
                    <a:pt x="2405" y="2667"/>
                  </a:lnTo>
                  <a:cubicBezTo>
                    <a:pt x="2405" y="2643"/>
                    <a:pt x="2441" y="2608"/>
                    <a:pt x="2465" y="2608"/>
                  </a:cubicBezTo>
                  <a:lnTo>
                    <a:pt x="8692" y="2608"/>
                  </a:lnTo>
                  <a:close/>
                  <a:moveTo>
                    <a:pt x="8096" y="3405"/>
                  </a:moveTo>
                  <a:lnTo>
                    <a:pt x="8096" y="3834"/>
                  </a:lnTo>
                  <a:lnTo>
                    <a:pt x="7977" y="3953"/>
                  </a:lnTo>
                  <a:lnTo>
                    <a:pt x="7227" y="3953"/>
                  </a:lnTo>
                  <a:lnTo>
                    <a:pt x="7108" y="3834"/>
                  </a:lnTo>
                  <a:lnTo>
                    <a:pt x="7108" y="3405"/>
                  </a:lnTo>
                  <a:lnTo>
                    <a:pt x="8096" y="3405"/>
                  </a:lnTo>
                  <a:close/>
                  <a:moveTo>
                    <a:pt x="4048" y="3417"/>
                  </a:moveTo>
                  <a:lnTo>
                    <a:pt x="4048" y="3846"/>
                  </a:lnTo>
                  <a:lnTo>
                    <a:pt x="3929" y="3965"/>
                  </a:lnTo>
                  <a:lnTo>
                    <a:pt x="3179" y="3965"/>
                  </a:lnTo>
                  <a:lnTo>
                    <a:pt x="3060" y="3846"/>
                  </a:lnTo>
                  <a:lnTo>
                    <a:pt x="3060" y="3417"/>
                  </a:lnTo>
                  <a:lnTo>
                    <a:pt x="4048" y="3417"/>
                  </a:lnTo>
                  <a:close/>
                  <a:moveTo>
                    <a:pt x="2739" y="3417"/>
                  </a:moveTo>
                  <a:lnTo>
                    <a:pt x="2739" y="3905"/>
                  </a:lnTo>
                  <a:cubicBezTo>
                    <a:pt x="2739" y="3953"/>
                    <a:pt x="2751" y="4001"/>
                    <a:pt x="2774" y="4025"/>
                  </a:cubicBezTo>
                  <a:lnTo>
                    <a:pt x="2941" y="4191"/>
                  </a:lnTo>
                  <a:lnTo>
                    <a:pt x="2941" y="4667"/>
                  </a:lnTo>
                  <a:lnTo>
                    <a:pt x="357" y="4667"/>
                  </a:lnTo>
                  <a:lnTo>
                    <a:pt x="476" y="3453"/>
                  </a:lnTo>
                  <a:cubicBezTo>
                    <a:pt x="476" y="3429"/>
                    <a:pt x="500" y="3417"/>
                    <a:pt x="536" y="3417"/>
                  </a:cubicBezTo>
                  <a:lnTo>
                    <a:pt x="2739" y="3417"/>
                  </a:lnTo>
                  <a:close/>
                  <a:moveTo>
                    <a:pt x="10621" y="3417"/>
                  </a:moveTo>
                  <a:cubicBezTo>
                    <a:pt x="10656" y="3417"/>
                    <a:pt x="10668" y="3429"/>
                    <a:pt x="10680" y="3453"/>
                  </a:cubicBezTo>
                  <a:lnTo>
                    <a:pt x="10799" y="4667"/>
                  </a:lnTo>
                  <a:lnTo>
                    <a:pt x="8204" y="4667"/>
                  </a:lnTo>
                  <a:lnTo>
                    <a:pt x="8204" y="4191"/>
                  </a:lnTo>
                  <a:lnTo>
                    <a:pt x="8382" y="4025"/>
                  </a:lnTo>
                  <a:cubicBezTo>
                    <a:pt x="8406" y="4001"/>
                    <a:pt x="8418" y="3953"/>
                    <a:pt x="8418" y="3905"/>
                  </a:cubicBezTo>
                  <a:lnTo>
                    <a:pt x="8418" y="3417"/>
                  </a:lnTo>
                  <a:lnTo>
                    <a:pt x="10621" y="3417"/>
                  </a:lnTo>
                  <a:close/>
                  <a:moveTo>
                    <a:pt x="3834" y="4298"/>
                  </a:moveTo>
                  <a:lnTo>
                    <a:pt x="3834" y="7644"/>
                  </a:lnTo>
                  <a:lnTo>
                    <a:pt x="3286" y="7644"/>
                  </a:lnTo>
                  <a:lnTo>
                    <a:pt x="3286" y="4298"/>
                  </a:lnTo>
                  <a:lnTo>
                    <a:pt x="3834" y="4298"/>
                  </a:lnTo>
                  <a:close/>
                  <a:moveTo>
                    <a:pt x="7870" y="4298"/>
                  </a:moveTo>
                  <a:lnTo>
                    <a:pt x="7870" y="7644"/>
                  </a:lnTo>
                  <a:lnTo>
                    <a:pt x="7323" y="7644"/>
                  </a:lnTo>
                  <a:lnTo>
                    <a:pt x="7323" y="4298"/>
                  </a:lnTo>
                  <a:lnTo>
                    <a:pt x="7870" y="4298"/>
                  </a:lnTo>
                  <a:close/>
                  <a:moveTo>
                    <a:pt x="5563" y="6230"/>
                  </a:moveTo>
                  <a:cubicBezTo>
                    <a:pt x="5617" y="6230"/>
                    <a:pt x="5674" y="6245"/>
                    <a:pt x="5727" y="6275"/>
                  </a:cubicBezTo>
                  <a:lnTo>
                    <a:pt x="6013" y="6465"/>
                  </a:lnTo>
                  <a:cubicBezTo>
                    <a:pt x="6084" y="6513"/>
                    <a:pt x="6132" y="6596"/>
                    <a:pt x="6132" y="6692"/>
                  </a:cubicBezTo>
                  <a:lnTo>
                    <a:pt x="6132" y="8525"/>
                  </a:lnTo>
                  <a:lnTo>
                    <a:pt x="5013" y="8525"/>
                  </a:lnTo>
                  <a:lnTo>
                    <a:pt x="5013" y="6692"/>
                  </a:lnTo>
                  <a:cubicBezTo>
                    <a:pt x="5013" y="6596"/>
                    <a:pt x="5060" y="6513"/>
                    <a:pt x="5132" y="6465"/>
                  </a:cubicBezTo>
                  <a:lnTo>
                    <a:pt x="5418" y="6275"/>
                  </a:lnTo>
                  <a:cubicBezTo>
                    <a:pt x="5459" y="6245"/>
                    <a:pt x="5510" y="6230"/>
                    <a:pt x="5563" y="6230"/>
                  </a:cubicBezTo>
                  <a:close/>
                  <a:moveTo>
                    <a:pt x="3929" y="7989"/>
                  </a:moveTo>
                  <a:lnTo>
                    <a:pt x="4048" y="8108"/>
                  </a:lnTo>
                  <a:lnTo>
                    <a:pt x="4048" y="8537"/>
                  </a:lnTo>
                  <a:lnTo>
                    <a:pt x="3060" y="8537"/>
                  </a:lnTo>
                  <a:lnTo>
                    <a:pt x="3060" y="8108"/>
                  </a:lnTo>
                  <a:lnTo>
                    <a:pt x="3179" y="7989"/>
                  </a:lnTo>
                  <a:lnTo>
                    <a:pt x="3929" y="7989"/>
                  </a:lnTo>
                  <a:close/>
                  <a:moveTo>
                    <a:pt x="7954" y="7989"/>
                  </a:moveTo>
                  <a:lnTo>
                    <a:pt x="8073" y="8108"/>
                  </a:lnTo>
                  <a:lnTo>
                    <a:pt x="8073" y="8537"/>
                  </a:lnTo>
                  <a:lnTo>
                    <a:pt x="7096" y="8537"/>
                  </a:lnTo>
                  <a:lnTo>
                    <a:pt x="7096" y="8525"/>
                  </a:lnTo>
                  <a:lnTo>
                    <a:pt x="7096" y="8108"/>
                  </a:lnTo>
                  <a:lnTo>
                    <a:pt x="7215" y="7989"/>
                  </a:lnTo>
                  <a:lnTo>
                    <a:pt x="7954" y="7989"/>
                  </a:lnTo>
                  <a:close/>
                  <a:moveTo>
                    <a:pt x="6787" y="3429"/>
                  </a:moveTo>
                  <a:lnTo>
                    <a:pt x="6787" y="3917"/>
                  </a:lnTo>
                  <a:cubicBezTo>
                    <a:pt x="6787" y="3965"/>
                    <a:pt x="6799" y="4013"/>
                    <a:pt x="6834" y="4036"/>
                  </a:cubicBezTo>
                  <a:lnTo>
                    <a:pt x="7013" y="4215"/>
                  </a:lnTo>
                  <a:lnTo>
                    <a:pt x="7013" y="7763"/>
                  </a:lnTo>
                  <a:lnTo>
                    <a:pt x="6834" y="7942"/>
                  </a:lnTo>
                  <a:cubicBezTo>
                    <a:pt x="6799" y="7966"/>
                    <a:pt x="6787" y="8013"/>
                    <a:pt x="6787" y="8061"/>
                  </a:cubicBezTo>
                  <a:lnTo>
                    <a:pt x="6787" y="8549"/>
                  </a:lnTo>
                  <a:lnTo>
                    <a:pt x="6477" y="8525"/>
                  </a:lnTo>
                  <a:lnTo>
                    <a:pt x="6477" y="6692"/>
                  </a:lnTo>
                  <a:cubicBezTo>
                    <a:pt x="6477" y="6501"/>
                    <a:pt x="6370" y="6299"/>
                    <a:pt x="6203" y="6180"/>
                  </a:cubicBezTo>
                  <a:lnTo>
                    <a:pt x="5918" y="5989"/>
                  </a:lnTo>
                  <a:cubicBezTo>
                    <a:pt x="5816" y="5924"/>
                    <a:pt x="5703" y="5891"/>
                    <a:pt x="5589" y="5891"/>
                  </a:cubicBezTo>
                  <a:cubicBezTo>
                    <a:pt x="5474" y="5891"/>
                    <a:pt x="5358" y="5924"/>
                    <a:pt x="5251" y="5989"/>
                  </a:cubicBezTo>
                  <a:lnTo>
                    <a:pt x="4965" y="6180"/>
                  </a:lnTo>
                  <a:cubicBezTo>
                    <a:pt x="4810" y="6299"/>
                    <a:pt x="4703" y="6477"/>
                    <a:pt x="4703" y="6692"/>
                  </a:cubicBezTo>
                  <a:lnTo>
                    <a:pt x="4703" y="8525"/>
                  </a:lnTo>
                  <a:lnTo>
                    <a:pt x="4394" y="8525"/>
                  </a:lnTo>
                  <a:lnTo>
                    <a:pt x="4394" y="8025"/>
                  </a:lnTo>
                  <a:cubicBezTo>
                    <a:pt x="4394" y="7989"/>
                    <a:pt x="4370" y="7942"/>
                    <a:pt x="4346" y="7906"/>
                  </a:cubicBezTo>
                  <a:lnTo>
                    <a:pt x="4167" y="7751"/>
                  </a:lnTo>
                  <a:lnTo>
                    <a:pt x="4167" y="4203"/>
                  </a:lnTo>
                  <a:lnTo>
                    <a:pt x="4346" y="4036"/>
                  </a:lnTo>
                  <a:cubicBezTo>
                    <a:pt x="4370" y="4013"/>
                    <a:pt x="4394" y="3965"/>
                    <a:pt x="4394" y="3917"/>
                  </a:cubicBezTo>
                  <a:lnTo>
                    <a:pt x="4394" y="3429"/>
                  </a:lnTo>
                  <a:lnTo>
                    <a:pt x="6787" y="3429"/>
                  </a:lnTo>
                  <a:close/>
                  <a:moveTo>
                    <a:pt x="8525" y="8847"/>
                  </a:moveTo>
                  <a:lnTo>
                    <a:pt x="8525" y="9311"/>
                  </a:lnTo>
                  <a:lnTo>
                    <a:pt x="2631" y="9311"/>
                  </a:lnTo>
                  <a:lnTo>
                    <a:pt x="2631" y="8847"/>
                  </a:lnTo>
                  <a:lnTo>
                    <a:pt x="8525" y="8847"/>
                  </a:lnTo>
                  <a:close/>
                  <a:moveTo>
                    <a:pt x="1858" y="9632"/>
                  </a:moveTo>
                  <a:lnTo>
                    <a:pt x="1858" y="10097"/>
                  </a:lnTo>
                  <a:lnTo>
                    <a:pt x="607" y="10097"/>
                  </a:lnTo>
                  <a:lnTo>
                    <a:pt x="607" y="9632"/>
                  </a:lnTo>
                  <a:lnTo>
                    <a:pt x="1858" y="9632"/>
                  </a:lnTo>
                  <a:close/>
                  <a:moveTo>
                    <a:pt x="8978" y="9632"/>
                  </a:moveTo>
                  <a:lnTo>
                    <a:pt x="8978" y="10097"/>
                  </a:lnTo>
                  <a:lnTo>
                    <a:pt x="2203" y="10097"/>
                  </a:lnTo>
                  <a:lnTo>
                    <a:pt x="2203" y="9632"/>
                  </a:lnTo>
                  <a:lnTo>
                    <a:pt x="8978" y="9632"/>
                  </a:lnTo>
                  <a:close/>
                  <a:moveTo>
                    <a:pt x="10549" y="9632"/>
                  </a:moveTo>
                  <a:lnTo>
                    <a:pt x="10549" y="10097"/>
                  </a:lnTo>
                  <a:lnTo>
                    <a:pt x="9299" y="10097"/>
                  </a:lnTo>
                  <a:lnTo>
                    <a:pt x="9299" y="9632"/>
                  </a:lnTo>
                  <a:lnTo>
                    <a:pt x="10549" y="9632"/>
                  </a:lnTo>
                  <a:close/>
                  <a:moveTo>
                    <a:pt x="5566" y="0"/>
                  </a:moveTo>
                  <a:cubicBezTo>
                    <a:pt x="5531" y="0"/>
                    <a:pt x="5495" y="12"/>
                    <a:pt x="5465" y="36"/>
                  </a:cubicBezTo>
                  <a:lnTo>
                    <a:pt x="4417" y="857"/>
                  </a:lnTo>
                  <a:cubicBezTo>
                    <a:pt x="4346" y="917"/>
                    <a:pt x="4334" y="1024"/>
                    <a:pt x="4394" y="1096"/>
                  </a:cubicBezTo>
                  <a:cubicBezTo>
                    <a:pt x="4427" y="1136"/>
                    <a:pt x="4473" y="1158"/>
                    <a:pt x="4521" y="1158"/>
                  </a:cubicBezTo>
                  <a:cubicBezTo>
                    <a:pt x="4557" y="1158"/>
                    <a:pt x="4596" y="1145"/>
                    <a:pt x="4632" y="1119"/>
                  </a:cubicBezTo>
                  <a:lnTo>
                    <a:pt x="5560" y="393"/>
                  </a:lnTo>
                  <a:lnTo>
                    <a:pt x="8025" y="2298"/>
                  </a:lnTo>
                  <a:lnTo>
                    <a:pt x="3143" y="2298"/>
                  </a:lnTo>
                  <a:lnTo>
                    <a:pt x="4036" y="1596"/>
                  </a:lnTo>
                  <a:cubicBezTo>
                    <a:pt x="4108" y="1536"/>
                    <a:pt x="4120" y="1441"/>
                    <a:pt x="4060" y="1358"/>
                  </a:cubicBezTo>
                  <a:cubicBezTo>
                    <a:pt x="4026" y="1317"/>
                    <a:pt x="3977" y="1296"/>
                    <a:pt x="3928" y="1296"/>
                  </a:cubicBezTo>
                  <a:cubicBezTo>
                    <a:pt x="3891" y="1296"/>
                    <a:pt x="3853" y="1308"/>
                    <a:pt x="3822" y="1334"/>
                  </a:cubicBezTo>
                  <a:lnTo>
                    <a:pt x="2584" y="2298"/>
                  </a:lnTo>
                  <a:lnTo>
                    <a:pt x="2453" y="2298"/>
                  </a:lnTo>
                  <a:cubicBezTo>
                    <a:pt x="2250" y="2298"/>
                    <a:pt x="2072" y="2477"/>
                    <a:pt x="2072" y="2691"/>
                  </a:cubicBezTo>
                  <a:lnTo>
                    <a:pt x="2072" y="3048"/>
                  </a:lnTo>
                  <a:lnTo>
                    <a:pt x="2072" y="3108"/>
                  </a:lnTo>
                  <a:lnTo>
                    <a:pt x="524" y="3108"/>
                  </a:lnTo>
                  <a:cubicBezTo>
                    <a:pt x="322" y="3108"/>
                    <a:pt x="167" y="3251"/>
                    <a:pt x="131" y="3441"/>
                  </a:cubicBezTo>
                  <a:lnTo>
                    <a:pt x="0" y="4834"/>
                  </a:lnTo>
                  <a:cubicBezTo>
                    <a:pt x="0" y="4870"/>
                    <a:pt x="12" y="4918"/>
                    <a:pt x="48" y="4953"/>
                  </a:cubicBezTo>
                  <a:cubicBezTo>
                    <a:pt x="72" y="4977"/>
                    <a:pt x="119" y="5013"/>
                    <a:pt x="167" y="5013"/>
                  </a:cubicBezTo>
                  <a:lnTo>
                    <a:pt x="262" y="5013"/>
                  </a:lnTo>
                  <a:lnTo>
                    <a:pt x="262" y="5822"/>
                  </a:lnTo>
                  <a:cubicBezTo>
                    <a:pt x="262" y="5918"/>
                    <a:pt x="345" y="5989"/>
                    <a:pt x="429" y="5989"/>
                  </a:cubicBezTo>
                  <a:cubicBezTo>
                    <a:pt x="524" y="5989"/>
                    <a:pt x="596" y="5918"/>
                    <a:pt x="596" y="5822"/>
                  </a:cubicBezTo>
                  <a:lnTo>
                    <a:pt x="596" y="5013"/>
                  </a:lnTo>
                  <a:lnTo>
                    <a:pt x="2965" y="5013"/>
                  </a:lnTo>
                  <a:lnTo>
                    <a:pt x="2965" y="7763"/>
                  </a:lnTo>
                  <a:lnTo>
                    <a:pt x="2798" y="7930"/>
                  </a:lnTo>
                  <a:cubicBezTo>
                    <a:pt x="2762" y="7954"/>
                    <a:pt x="2751" y="8001"/>
                    <a:pt x="2751" y="8049"/>
                  </a:cubicBezTo>
                  <a:lnTo>
                    <a:pt x="2751" y="8537"/>
                  </a:lnTo>
                  <a:lnTo>
                    <a:pt x="2489" y="8537"/>
                  </a:lnTo>
                  <a:cubicBezTo>
                    <a:pt x="2393" y="8537"/>
                    <a:pt x="2322" y="8608"/>
                    <a:pt x="2322" y="8704"/>
                  </a:cubicBezTo>
                  <a:lnTo>
                    <a:pt x="2322" y="9323"/>
                  </a:lnTo>
                  <a:lnTo>
                    <a:pt x="643" y="9323"/>
                  </a:lnTo>
                  <a:lnTo>
                    <a:pt x="643" y="6584"/>
                  </a:lnTo>
                  <a:cubicBezTo>
                    <a:pt x="643" y="6501"/>
                    <a:pt x="560" y="6418"/>
                    <a:pt x="476" y="6418"/>
                  </a:cubicBezTo>
                  <a:cubicBezTo>
                    <a:pt x="381" y="6418"/>
                    <a:pt x="310" y="6501"/>
                    <a:pt x="310" y="6584"/>
                  </a:cubicBezTo>
                  <a:lnTo>
                    <a:pt x="310" y="10275"/>
                  </a:lnTo>
                  <a:cubicBezTo>
                    <a:pt x="310" y="10371"/>
                    <a:pt x="381" y="10442"/>
                    <a:pt x="476" y="10442"/>
                  </a:cubicBezTo>
                  <a:lnTo>
                    <a:pt x="10740" y="10442"/>
                  </a:lnTo>
                  <a:cubicBezTo>
                    <a:pt x="10835" y="10442"/>
                    <a:pt x="10906" y="10371"/>
                    <a:pt x="10906" y="10275"/>
                  </a:cubicBezTo>
                  <a:lnTo>
                    <a:pt x="10906" y="8347"/>
                  </a:lnTo>
                  <a:cubicBezTo>
                    <a:pt x="10906" y="8251"/>
                    <a:pt x="10835" y="8180"/>
                    <a:pt x="10740" y="8180"/>
                  </a:cubicBezTo>
                  <a:cubicBezTo>
                    <a:pt x="10656" y="8180"/>
                    <a:pt x="10585" y="8251"/>
                    <a:pt x="10585" y="8347"/>
                  </a:cubicBezTo>
                  <a:lnTo>
                    <a:pt x="10585" y="9323"/>
                  </a:lnTo>
                  <a:lnTo>
                    <a:pt x="8894" y="9323"/>
                  </a:lnTo>
                  <a:lnTo>
                    <a:pt x="8894" y="8704"/>
                  </a:lnTo>
                  <a:cubicBezTo>
                    <a:pt x="8894" y="8608"/>
                    <a:pt x="8823" y="8537"/>
                    <a:pt x="8739" y="8537"/>
                  </a:cubicBezTo>
                  <a:lnTo>
                    <a:pt x="8466" y="8537"/>
                  </a:lnTo>
                  <a:lnTo>
                    <a:pt x="8466" y="8049"/>
                  </a:lnTo>
                  <a:cubicBezTo>
                    <a:pt x="8466" y="8001"/>
                    <a:pt x="8454" y="7954"/>
                    <a:pt x="8418" y="7930"/>
                  </a:cubicBezTo>
                  <a:lnTo>
                    <a:pt x="8239" y="7763"/>
                  </a:lnTo>
                  <a:lnTo>
                    <a:pt x="8239" y="5013"/>
                  </a:lnTo>
                  <a:lnTo>
                    <a:pt x="10549" y="5013"/>
                  </a:lnTo>
                  <a:lnTo>
                    <a:pt x="10549" y="7585"/>
                  </a:lnTo>
                  <a:cubicBezTo>
                    <a:pt x="10549" y="7668"/>
                    <a:pt x="10621" y="7751"/>
                    <a:pt x="10716" y="7751"/>
                  </a:cubicBezTo>
                  <a:cubicBezTo>
                    <a:pt x="10799" y="7751"/>
                    <a:pt x="10883" y="7668"/>
                    <a:pt x="10883" y="7585"/>
                  </a:cubicBezTo>
                  <a:lnTo>
                    <a:pt x="10883" y="5013"/>
                  </a:lnTo>
                  <a:lnTo>
                    <a:pt x="10978" y="5013"/>
                  </a:lnTo>
                  <a:cubicBezTo>
                    <a:pt x="11025" y="5013"/>
                    <a:pt x="11073" y="4989"/>
                    <a:pt x="11097" y="4953"/>
                  </a:cubicBezTo>
                  <a:cubicBezTo>
                    <a:pt x="11133" y="4906"/>
                    <a:pt x="11144" y="4858"/>
                    <a:pt x="11133" y="4810"/>
                  </a:cubicBezTo>
                  <a:lnTo>
                    <a:pt x="11002" y="3429"/>
                  </a:lnTo>
                  <a:cubicBezTo>
                    <a:pt x="10978" y="3239"/>
                    <a:pt x="10811" y="3084"/>
                    <a:pt x="10609" y="3084"/>
                  </a:cubicBezTo>
                  <a:lnTo>
                    <a:pt x="9061" y="3084"/>
                  </a:lnTo>
                  <a:lnTo>
                    <a:pt x="9061" y="3024"/>
                  </a:lnTo>
                  <a:lnTo>
                    <a:pt x="9061" y="2667"/>
                  </a:lnTo>
                  <a:cubicBezTo>
                    <a:pt x="9061" y="2465"/>
                    <a:pt x="8882" y="2286"/>
                    <a:pt x="8680" y="2286"/>
                  </a:cubicBezTo>
                  <a:lnTo>
                    <a:pt x="8537" y="2286"/>
                  </a:lnTo>
                  <a:lnTo>
                    <a:pt x="5668" y="36"/>
                  </a:lnTo>
                  <a:cubicBezTo>
                    <a:pt x="5638" y="12"/>
                    <a:pt x="5602" y="0"/>
                    <a:pt x="5566"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419" name="Google Shape;9929;p66"/>
            <p:cNvSpPr/>
            <p:nvPr/>
          </p:nvSpPr>
          <p:spPr>
            <a:xfrm>
              <a:off x="2897827" y="2604753"/>
              <a:ext cx="48197" cy="64506"/>
            </a:xfrm>
            <a:custGeom>
              <a:avLst/>
              <a:rect l="l" t="t" r="r" b="b"/>
              <a:pathLst>
                <a:path w="1513" h="2025">
                  <a:moveTo>
                    <a:pt x="762" y="334"/>
                  </a:moveTo>
                  <a:cubicBezTo>
                    <a:pt x="989" y="334"/>
                    <a:pt x="1191" y="524"/>
                    <a:pt x="1191" y="762"/>
                  </a:cubicBezTo>
                  <a:lnTo>
                    <a:pt x="1191" y="1703"/>
                  </a:lnTo>
                  <a:lnTo>
                    <a:pt x="334" y="1703"/>
                  </a:lnTo>
                  <a:lnTo>
                    <a:pt x="334" y="762"/>
                  </a:lnTo>
                  <a:cubicBezTo>
                    <a:pt x="334" y="524"/>
                    <a:pt x="524" y="334"/>
                    <a:pt x="762" y="334"/>
                  </a:cubicBezTo>
                  <a:close/>
                  <a:moveTo>
                    <a:pt x="750" y="0"/>
                  </a:moveTo>
                  <a:cubicBezTo>
                    <a:pt x="334" y="0"/>
                    <a:pt x="0" y="346"/>
                    <a:pt x="0" y="762"/>
                  </a:cubicBezTo>
                  <a:lnTo>
                    <a:pt x="0" y="1858"/>
                  </a:lnTo>
                  <a:cubicBezTo>
                    <a:pt x="0" y="1953"/>
                    <a:pt x="72" y="2024"/>
                    <a:pt x="155" y="2024"/>
                  </a:cubicBezTo>
                  <a:lnTo>
                    <a:pt x="1346" y="2024"/>
                  </a:lnTo>
                  <a:cubicBezTo>
                    <a:pt x="1441" y="2024"/>
                    <a:pt x="1512" y="1953"/>
                    <a:pt x="1512" y="1858"/>
                  </a:cubicBezTo>
                  <a:lnTo>
                    <a:pt x="1512" y="762"/>
                  </a:lnTo>
                  <a:cubicBezTo>
                    <a:pt x="1512" y="346"/>
                    <a:pt x="1167" y="0"/>
                    <a:pt x="750"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420" name="Google Shape;9930;p66"/>
            <p:cNvSpPr/>
            <p:nvPr/>
          </p:nvSpPr>
          <p:spPr>
            <a:xfrm>
              <a:off x="2775695" y="2551650"/>
              <a:ext cx="51223" cy="51223"/>
            </a:xfrm>
            <a:custGeom>
              <a:avLst/>
              <a:rect l="l" t="t" r="r" b="b"/>
              <a:pathLst>
                <a:path w="1608" h="1608">
                  <a:moveTo>
                    <a:pt x="810" y="310"/>
                  </a:moveTo>
                  <a:cubicBezTo>
                    <a:pt x="1060" y="310"/>
                    <a:pt x="1286" y="524"/>
                    <a:pt x="1286" y="786"/>
                  </a:cubicBezTo>
                  <a:cubicBezTo>
                    <a:pt x="1263" y="1060"/>
                    <a:pt x="1060" y="1262"/>
                    <a:pt x="810" y="1262"/>
                  </a:cubicBezTo>
                  <a:cubicBezTo>
                    <a:pt x="560" y="1262"/>
                    <a:pt x="334" y="1060"/>
                    <a:pt x="334" y="786"/>
                  </a:cubicBezTo>
                  <a:cubicBezTo>
                    <a:pt x="334" y="536"/>
                    <a:pt x="536" y="310"/>
                    <a:pt x="810" y="310"/>
                  </a:cubicBezTo>
                  <a:close/>
                  <a:moveTo>
                    <a:pt x="810" y="0"/>
                  </a:moveTo>
                  <a:cubicBezTo>
                    <a:pt x="358" y="0"/>
                    <a:pt x="1" y="358"/>
                    <a:pt x="1" y="810"/>
                  </a:cubicBezTo>
                  <a:cubicBezTo>
                    <a:pt x="1" y="1251"/>
                    <a:pt x="358" y="1608"/>
                    <a:pt x="810" y="1608"/>
                  </a:cubicBezTo>
                  <a:cubicBezTo>
                    <a:pt x="1251" y="1608"/>
                    <a:pt x="1608" y="1251"/>
                    <a:pt x="1608" y="810"/>
                  </a:cubicBezTo>
                  <a:cubicBezTo>
                    <a:pt x="1596" y="358"/>
                    <a:pt x="1239" y="0"/>
                    <a:pt x="810"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grpSp>
        <p:nvGrpSpPr>
          <p:cNvPr id="421" name="Google Shape;9931;p66"/>
          <p:cNvGrpSpPr/>
          <p:nvPr/>
        </p:nvGrpSpPr>
        <p:grpSpPr>
          <a:xfrm>
            <a:off x="8022488" y="4082328"/>
            <a:ext cx="375507" cy="367925"/>
            <a:chOff x="6657194" y="2434073"/>
            <a:chExt cx="375507" cy="367925"/>
          </a:xfrm>
          <a:solidFill>
            <a:schemeClr val="accent1"/>
          </a:solidFill>
        </p:grpSpPr>
        <p:sp>
          <p:nvSpPr>
            <p:cNvPr id="422" name="Google Shape;9932;p66"/>
            <p:cNvSpPr/>
            <p:nvPr/>
          </p:nvSpPr>
          <p:spPr>
            <a:xfrm>
              <a:off x="6657194" y="2434073"/>
              <a:ext cx="190780" cy="367925"/>
            </a:xfrm>
            <a:custGeom>
              <a:avLst/>
              <a:rect l="l" t="t" r="r" b="b"/>
              <a:pathLst>
                <a:path w="5989" h="11550">
                  <a:moveTo>
                    <a:pt x="3024" y="346"/>
                  </a:moveTo>
                  <a:cubicBezTo>
                    <a:pt x="4465" y="346"/>
                    <a:pt x="5644" y="1524"/>
                    <a:pt x="5644" y="2965"/>
                  </a:cubicBezTo>
                  <a:lnTo>
                    <a:pt x="5644" y="5596"/>
                  </a:lnTo>
                  <a:lnTo>
                    <a:pt x="2977" y="5596"/>
                  </a:lnTo>
                  <a:cubicBezTo>
                    <a:pt x="2893" y="5596"/>
                    <a:pt x="2810" y="5668"/>
                    <a:pt x="2810" y="5763"/>
                  </a:cubicBezTo>
                  <a:cubicBezTo>
                    <a:pt x="2810" y="5846"/>
                    <a:pt x="2893" y="5930"/>
                    <a:pt x="2977" y="5930"/>
                  </a:cubicBezTo>
                  <a:lnTo>
                    <a:pt x="5644" y="5930"/>
                  </a:lnTo>
                  <a:lnTo>
                    <a:pt x="5644" y="8561"/>
                  </a:lnTo>
                  <a:cubicBezTo>
                    <a:pt x="5644" y="10002"/>
                    <a:pt x="4465" y="11180"/>
                    <a:pt x="3024" y="11180"/>
                  </a:cubicBezTo>
                  <a:lnTo>
                    <a:pt x="2965" y="11180"/>
                  </a:lnTo>
                  <a:cubicBezTo>
                    <a:pt x="1524" y="11180"/>
                    <a:pt x="345" y="10002"/>
                    <a:pt x="345" y="8561"/>
                  </a:cubicBezTo>
                  <a:lnTo>
                    <a:pt x="345" y="5930"/>
                  </a:lnTo>
                  <a:lnTo>
                    <a:pt x="2119" y="5930"/>
                  </a:lnTo>
                  <a:cubicBezTo>
                    <a:pt x="2203" y="5930"/>
                    <a:pt x="2274" y="5846"/>
                    <a:pt x="2274" y="5763"/>
                  </a:cubicBezTo>
                  <a:cubicBezTo>
                    <a:pt x="2274" y="5668"/>
                    <a:pt x="2203" y="5596"/>
                    <a:pt x="2119" y="5596"/>
                  </a:cubicBezTo>
                  <a:lnTo>
                    <a:pt x="345" y="5596"/>
                  </a:lnTo>
                  <a:lnTo>
                    <a:pt x="345" y="2965"/>
                  </a:lnTo>
                  <a:cubicBezTo>
                    <a:pt x="345" y="1524"/>
                    <a:pt x="1524" y="346"/>
                    <a:pt x="2965" y="346"/>
                  </a:cubicBezTo>
                  <a:lnTo>
                    <a:pt x="3024" y="346"/>
                  </a:lnTo>
                  <a:close/>
                  <a:moveTo>
                    <a:pt x="2965" y="0"/>
                  </a:moveTo>
                  <a:cubicBezTo>
                    <a:pt x="1322" y="0"/>
                    <a:pt x="0" y="1322"/>
                    <a:pt x="0" y="2965"/>
                  </a:cubicBezTo>
                  <a:lnTo>
                    <a:pt x="0" y="8585"/>
                  </a:lnTo>
                  <a:cubicBezTo>
                    <a:pt x="0" y="10228"/>
                    <a:pt x="1322" y="11550"/>
                    <a:pt x="2965" y="11550"/>
                  </a:cubicBezTo>
                  <a:lnTo>
                    <a:pt x="3024" y="11550"/>
                  </a:lnTo>
                  <a:cubicBezTo>
                    <a:pt x="4655" y="11550"/>
                    <a:pt x="5989" y="10228"/>
                    <a:pt x="5989" y="8585"/>
                  </a:cubicBezTo>
                  <a:lnTo>
                    <a:pt x="5989" y="2953"/>
                  </a:lnTo>
                  <a:cubicBezTo>
                    <a:pt x="5965" y="1322"/>
                    <a:pt x="4644" y="0"/>
                    <a:pt x="3024" y="0"/>
                  </a:cubicBezTo>
                  <a:lnTo>
                    <a:pt x="2965" y="0"/>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423" name="Google Shape;9933;p66"/>
            <p:cNvSpPr/>
            <p:nvPr/>
          </p:nvSpPr>
          <p:spPr>
            <a:xfrm>
              <a:off x="6854409" y="2464399"/>
              <a:ext cx="178292" cy="162365"/>
            </a:xfrm>
            <a:custGeom>
              <a:avLst/>
              <a:rect l="l" t="t" r="r" b="b"/>
              <a:pathLst>
                <a:path w="5597" h="5097">
                  <a:moveTo>
                    <a:pt x="2807" y="346"/>
                  </a:moveTo>
                  <a:cubicBezTo>
                    <a:pt x="3371" y="346"/>
                    <a:pt x="3933" y="564"/>
                    <a:pt x="4358" y="1001"/>
                  </a:cubicBezTo>
                  <a:cubicBezTo>
                    <a:pt x="5180" y="1835"/>
                    <a:pt x="5227" y="3132"/>
                    <a:pt x="4477" y="3990"/>
                  </a:cubicBezTo>
                  <a:lnTo>
                    <a:pt x="3441" y="2954"/>
                  </a:lnTo>
                  <a:cubicBezTo>
                    <a:pt x="3411" y="2924"/>
                    <a:pt x="3367" y="2909"/>
                    <a:pt x="3322" y="2909"/>
                  </a:cubicBezTo>
                  <a:cubicBezTo>
                    <a:pt x="3278" y="2909"/>
                    <a:pt x="3233" y="2924"/>
                    <a:pt x="3203" y="2954"/>
                  </a:cubicBezTo>
                  <a:cubicBezTo>
                    <a:pt x="3144" y="3013"/>
                    <a:pt x="3144" y="3132"/>
                    <a:pt x="3203" y="3192"/>
                  </a:cubicBezTo>
                  <a:lnTo>
                    <a:pt x="4239" y="4228"/>
                  </a:lnTo>
                  <a:cubicBezTo>
                    <a:pt x="3831" y="4584"/>
                    <a:pt x="3321" y="4763"/>
                    <a:pt x="2810" y="4763"/>
                  </a:cubicBezTo>
                  <a:cubicBezTo>
                    <a:pt x="2246" y="4763"/>
                    <a:pt x="1681" y="4546"/>
                    <a:pt x="1250" y="4109"/>
                  </a:cubicBezTo>
                  <a:cubicBezTo>
                    <a:pt x="417" y="3287"/>
                    <a:pt x="393" y="1977"/>
                    <a:pt x="1131" y="1120"/>
                  </a:cubicBezTo>
                  <a:lnTo>
                    <a:pt x="1131" y="1120"/>
                  </a:lnTo>
                  <a:lnTo>
                    <a:pt x="2679" y="2668"/>
                  </a:lnTo>
                  <a:cubicBezTo>
                    <a:pt x="2709" y="2698"/>
                    <a:pt x="2754" y="2713"/>
                    <a:pt x="2798" y="2713"/>
                  </a:cubicBezTo>
                  <a:cubicBezTo>
                    <a:pt x="2843" y="2713"/>
                    <a:pt x="2888" y="2698"/>
                    <a:pt x="2917" y="2668"/>
                  </a:cubicBezTo>
                  <a:cubicBezTo>
                    <a:pt x="2977" y="2608"/>
                    <a:pt x="2977" y="2489"/>
                    <a:pt x="2917" y="2430"/>
                  </a:cubicBezTo>
                  <a:lnTo>
                    <a:pt x="1370" y="882"/>
                  </a:lnTo>
                  <a:cubicBezTo>
                    <a:pt x="1783" y="525"/>
                    <a:pt x="2296" y="346"/>
                    <a:pt x="2807" y="346"/>
                  </a:cubicBezTo>
                  <a:close/>
                  <a:moveTo>
                    <a:pt x="2803" y="1"/>
                  </a:moveTo>
                  <a:cubicBezTo>
                    <a:pt x="2152" y="1"/>
                    <a:pt x="1501" y="251"/>
                    <a:pt x="1000" y="751"/>
                  </a:cubicBezTo>
                  <a:cubicBezTo>
                    <a:pt x="0" y="1739"/>
                    <a:pt x="0" y="3347"/>
                    <a:pt x="1000" y="4347"/>
                  </a:cubicBezTo>
                  <a:cubicBezTo>
                    <a:pt x="1501" y="4847"/>
                    <a:pt x="2152" y="5097"/>
                    <a:pt x="2803" y="5097"/>
                  </a:cubicBezTo>
                  <a:cubicBezTo>
                    <a:pt x="3453" y="5097"/>
                    <a:pt x="4102" y="4847"/>
                    <a:pt x="4596" y="4347"/>
                  </a:cubicBezTo>
                  <a:cubicBezTo>
                    <a:pt x="5596" y="3347"/>
                    <a:pt x="5596" y="1739"/>
                    <a:pt x="4596" y="751"/>
                  </a:cubicBezTo>
                  <a:cubicBezTo>
                    <a:pt x="4102" y="251"/>
                    <a:pt x="3453" y="1"/>
                    <a:pt x="2803"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424" name="Google Shape;9934;p66"/>
            <p:cNvSpPr/>
            <p:nvPr/>
          </p:nvSpPr>
          <p:spPr>
            <a:xfrm>
              <a:off x="6854409" y="2631288"/>
              <a:ext cx="177528" cy="162365"/>
            </a:xfrm>
            <a:custGeom>
              <a:avLst/>
              <a:rect l="l" t="t" r="r" b="b"/>
              <a:pathLst>
                <a:path w="5573" h="5097">
                  <a:moveTo>
                    <a:pt x="2805" y="338"/>
                  </a:moveTo>
                  <a:cubicBezTo>
                    <a:pt x="3314" y="338"/>
                    <a:pt x="3821" y="515"/>
                    <a:pt x="4227" y="870"/>
                  </a:cubicBezTo>
                  <a:lnTo>
                    <a:pt x="1120" y="3977"/>
                  </a:lnTo>
                  <a:cubicBezTo>
                    <a:pt x="393" y="3108"/>
                    <a:pt x="417" y="1799"/>
                    <a:pt x="1239" y="989"/>
                  </a:cubicBezTo>
                  <a:cubicBezTo>
                    <a:pt x="1671" y="556"/>
                    <a:pt x="2239" y="338"/>
                    <a:pt x="2805" y="338"/>
                  </a:cubicBezTo>
                  <a:close/>
                  <a:moveTo>
                    <a:pt x="2803" y="1"/>
                  </a:moveTo>
                  <a:cubicBezTo>
                    <a:pt x="2152" y="1"/>
                    <a:pt x="1501" y="251"/>
                    <a:pt x="1000" y="751"/>
                  </a:cubicBezTo>
                  <a:cubicBezTo>
                    <a:pt x="0" y="1739"/>
                    <a:pt x="0" y="3346"/>
                    <a:pt x="1000" y="4346"/>
                  </a:cubicBezTo>
                  <a:cubicBezTo>
                    <a:pt x="1501" y="4847"/>
                    <a:pt x="2152" y="5097"/>
                    <a:pt x="2803" y="5097"/>
                  </a:cubicBezTo>
                  <a:cubicBezTo>
                    <a:pt x="3453" y="5097"/>
                    <a:pt x="4102" y="4847"/>
                    <a:pt x="4596" y="4346"/>
                  </a:cubicBezTo>
                  <a:cubicBezTo>
                    <a:pt x="4656" y="4287"/>
                    <a:pt x="4656" y="4168"/>
                    <a:pt x="4596" y="4108"/>
                  </a:cubicBezTo>
                  <a:cubicBezTo>
                    <a:pt x="4566" y="4079"/>
                    <a:pt x="4522" y="4064"/>
                    <a:pt x="4477" y="4064"/>
                  </a:cubicBezTo>
                  <a:cubicBezTo>
                    <a:pt x="4432" y="4064"/>
                    <a:pt x="4388" y="4079"/>
                    <a:pt x="4358" y="4108"/>
                  </a:cubicBezTo>
                  <a:cubicBezTo>
                    <a:pt x="3933" y="4540"/>
                    <a:pt x="3370" y="4754"/>
                    <a:pt x="2806" y="4754"/>
                  </a:cubicBezTo>
                  <a:cubicBezTo>
                    <a:pt x="2295" y="4754"/>
                    <a:pt x="1783" y="4578"/>
                    <a:pt x="1370" y="4227"/>
                  </a:cubicBezTo>
                  <a:lnTo>
                    <a:pt x="2417" y="3180"/>
                  </a:lnTo>
                  <a:lnTo>
                    <a:pt x="4477" y="1120"/>
                  </a:lnTo>
                  <a:cubicBezTo>
                    <a:pt x="5060" y="1799"/>
                    <a:pt x="5180" y="2775"/>
                    <a:pt x="4763" y="3573"/>
                  </a:cubicBezTo>
                  <a:cubicBezTo>
                    <a:pt x="4715" y="3668"/>
                    <a:pt x="4751" y="3751"/>
                    <a:pt x="4834" y="3799"/>
                  </a:cubicBezTo>
                  <a:cubicBezTo>
                    <a:pt x="4863" y="3813"/>
                    <a:pt x="4890" y="3820"/>
                    <a:pt x="4916" y="3820"/>
                  </a:cubicBezTo>
                  <a:cubicBezTo>
                    <a:pt x="4976" y="3820"/>
                    <a:pt x="5027" y="3782"/>
                    <a:pt x="5060" y="3715"/>
                  </a:cubicBezTo>
                  <a:cubicBezTo>
                    <a:pt x="5572" y="2739"/>
                    <a:pt x="5406" y="1537"/>
                    <a:pt x="4596" y="751"/>
                  </a:cubicBezTo>
                  <a:cubicBezTo>
                    <a:pt x="4102" y="251"/>
                    <a:pt x="3453" y="1"/>
                    <a:pt x="2803"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grpSp>
        <p:nvGrpSpPr>
          <p:cNvPr id="425" name="Google Shape;9935;p66"/>
          <p:cNvGrpSpPr/>
          <p:nvPr/>
        </p:nvGrpSpPr>
        <p:grpSpPr>
          <a:xfrm>
            <a:off x="8466611" y="4089910"/>
            <a:ext cx="367925" cy="352380"/>
            <a:chOff x="7101317" y="2441655"/>
            <a:chExt cx="367925" cy="352380"/>
          </a:xfrm>
          <a:solidFill>
            <a:schemeClr val="accent1"/>
          </a:solidFill>
        </p:grpSpPr>
        <p:sp>
          <p:nvSpPr>
            <p:cNvPr id="426" name="Google Shape;9936;p66"/>
            <p:cNvSpPr/>
            <p:nvPr/>
          </p:nvSpPr>
          <p:spPr>
            <a:xfrm>
              <a:off x="7101317" y="2441655"/>
              <a:ext cx="367925" cy="352380"/>
            </a:xfrm>
            <a:custGeom>
              <a:avLst/>
              <a:rect l="l" t="t" r="r" b="b"/>
              <a:pathLst>
                <a:path w="11550" h="11062">
                  <a:moveTo>
                    <a:pt x="7061" y="334"/>
                  </a:moveTo>
                  <a:cubicBezTo>
                    <a:pt x="7799" y="334"/>
                    <a:pt x="8406" y="941"/>
                    <a:pt x="8406" y="1679"/>
                  </a:cubicBezTo>
                  <a:lnTo>
                    <a:pt x="8406" y="3108"/>
                  </a:lnTo>
                  <a:lnTo>
                    <a:pt x="7906" y="3108"/>
                  </a:lnTo>
                  <a:lnTo>
                    <a:pt x="7906" y="1679"/>
                  </a:lnTo>
                  <a:cubicBezTo>
                    <a:pt x="7906" y="1227"/>
                    <a:pt x="7537" y="834"/>
                    <a:pt x="7061" y="834"/>
                  </a:cubicBezTo>
                  <a:lnTo>
                    <a:pt x="4465" y="834"/>
                  </a:lnTo>
                  <a:cubicBezTo>
                    <a:pt x="4001" y="834"/>
                    <a:pt x="3620" y="1203"/>
                    <a:pt x="3620" y="1679"/>
                  </a:cubicBezTo>
                  <a:lnTo>
                    <a:pt x="3620" y="2429"/>
                  </a:lnTo>
                  <a:cubicBezTo>
                    <a:pt x="3620" y="2513"/>
                    <a:pt x="3691" y="2596"/>
                    <a:pt x="3786" y="2596"/>
                  </a:cubicBezTo>
                  <a:cubicBezTo>
                    <a:pt x="3870" y="2596"/>
                    <a:pt x="3941" y="2513"/>
                    <a:pt x="3941" y="2429"/>
                  </a:cubicBezTo>
                  <a:lnTo>
                    <a:pt x="3941" y="1679"/>
                  </a:lnTo>
                  <a:cubicBezTo>
                    <a:pt x="3941" y="1406"/>
                    <a:pt x="4167" y="1179"/>
                    <a:pt x="4453" y="1179"/>
                  </a:cubicBezTo>
                  <a:lnTo>
                    <a:pt x="7037" y="1179"/>
                  </a:lnTo>
                  <a:cubicBezTo>
                    <a:pt x="7323" y="1179"/>
                    <a:pt x="7549" y="1406"/>
                    <a:pt x="7549" y="1679"/>
                  </a:cubicBezTo>
                  <a:lnTo>
                    <a:pt x="7549" y="3108"/>
                  </a:lnTo>
                  <a:lnTo>
                    <a:pt x="3108" y="3108"/>
                  </a:lnTo>
                  <a:lnTo>
                    <a:pt x="3120" y="1679"/>
                  </a:lnTo>
                  <a:cubicBezTo>
                    <a:pt x="3120" y="941"/>
                    <a:pt x="3727" y="334"/>
                    <a:pt x="4465" y="334"/>
                  </a:cubicBezTo>
                  <a:lnTo>
                    <a:pt x="7061" y="334"/>
                  </a:lnTo>
                  <a:close/>
                  <a:moveTo>
                    <a:pt x="8382" y="3453"/>
                  </a:moveTo>
                  <a:cubicBezTo>
                    <a:pt x="9930" y="3453"/>
                    <a:pt x="11180" y="4704"/>
                    <a:pt x="11180" y="6251"/>
                  </a:cubicBezTo>
                  <a:lnTo>
                    <a:pt x="11180" y="9252"/>
                  </a:lnTo>
                  <a:lnTo>
                    <a:pt x="2905" y="9252"/>
                  </a:lnTo>
                  <a:cubicBezTo>
                    <a:pt x="2822" y="9252"/>
                    <a:pt x="2739" y="9335"/>
                    <a:pt x="2739" y="9418"/>
                  </a:cubicBezTo>
                  <a:cubicBezTo>
                    <a:pt x="2739" y="9514"/>
                    <a:pt x="2822" y="9585"/>
                    <a:pt x="2905" y="9585"/>
                  </a:cubicBezTo>
                  <a:lnTo>
                    <a:pt x="11180" y="9585"/>
                  </a:lnTo>
                  <a:lnTo>
                    <a:pt x="11180" y="10288"/>
                  </a:lnTo>
                  <a:cubicBezTo>
                    <a:pt x="11168" y="10538"/>
                    <a:pt x="10942" y="10728"/>
                    <a:pt x="10716" y="10728"/>
                  </a:cubicBezTo>
                  <a:cubicBezTo>
                    <a:pt x="10716" y="10716"/>
                    <a:pt x="822" y="10716"/>
                    <a:pt x="774" y="10716"/>
                  </a:cubicBezTo>
                  <a:cubicBezTo>
                    <a:pt x="536" y="10704"/>
                    <a:pt x="334" y="10490"/>
                    <a:pt x="334" y="10240"/>
                  </a:cubicBezTo>
                  <a:lnTo>
                    <a:pt x="334" y="9585"/>
                  </a:lnTo>
                  <a:lnTo>
                    <a:pt x="2072" y="9585"/>
                  </a:lnTo>
                  <a:cubicBezTo>
                    <a:pt x="2167" y="9585"/>
                    <a:pt x="2239" y="9514"/>
                    <a:pt x="2239" y="9418"/>
                  </a:cubicBezTo>
                  <a:cubicBezTo>
                    <a:pt x="2239" y="9335"/>
                    <a:pt x="2167" y="9252"/>
                    <a:pt x="2072" y="9252"/>
                  </a:cubicBezTo>
                  <a:lnTo>
                    <a:pt x="334" y="9252"/>
                  </a:lnTo>
                  <a:lnTo>
                    <a:pt x="334" y="6251"/>
                  </a:lnTo>
                  <a:cubicBezTo>
                    <a:pt x="334" y="4704"/>
                    <a:pt x="1584" y="3453"/>
                    <a:pt x="3132" y="3453"/>
                  </a:cubicBezTo>
                  <a:lnTo>
                    <a:pt x="8382" y="3453"/>
                  </a:lnTo>
                  <a:close/>
                  <a:moveTo>
                    <a:pt x="4465" y="1"/>
                  </a:moveTo>
                  <a:cubicBezTo>
                    <a:pt x="3536" y="1"/>
                    <a:pt x="2786" y="763"/>
                    <a:pt x="2786" y="1679"/>
                  </a:cubicBezTo>
                  <a:lnTo>
                    <a:pt x="2786" y="3132"/>
                  </a:lnTo>
                  <a:cubicBezTo>
                    <a:pt x="1227" y="3311"/>
                    <a:pt x="0" y="4632"/>
                    <a:pt x="0" y="6239"/>
                  </a:cubicBezTo>
                  <a:lnTo>
                    <a:pt x="0" y="10240"/>
                  </a:lnTo>
                  <a:cubicBezTo>
                    <a:pt x="0" y="10692"/>
                    <a:pt x="357" y="11061"/>
                    <a:pt x="822" y="11061"/>
                  </a:cubicBezTo>
                  <a:lnTo>
                    <a:pt x="10740" y="11061"/>
                  </a:lnTo>
                  <a:cubicBezTo>
                    <a:pt x="11180" y="11061"/>
                    <a:pt x="11549" y="10704"/>
                    <a:pt x="11549" y="10240"/>
                  </a:cubicBezTo>
                  <a:lnTo>
                    <a:pt x="11549" y="6239"/>
                  </a:lnTo>
                  <a:cubicBezTo>
                    <a:pt x="11526" y="4632"/>
                    <a:pt x="10299" y="3287"/>
                    <a:pt x="8739" y="3132"/>
                  </a:cubicBezTo>
                  <a:lnTo>
                    <a:pt x="8739" y="1679"/>
                  </a:lnTo>
                  <a:cubicBezTo>
                    <a:pt x="8739" y="751"/>
                    <a:pt x="7977" y="1"/>
                    <a:pt x="7061" y="1"/>
                  </a:cubicBezTo>
                  <a:lnTo>
                    <a:pt x="4465" y="1"/>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427" name="Google Shape;9937;p66"/>
            <p:cNvSpPr/>
            <p:nvPr/>
          </p:nvSpPr>
          <p:spPr>
            <a:xfrm>
              <a:off x="7222302" y="2588443"/>
              <a:ext cx="124426" cy="124043"/>
            </a:xfrm>
            <a:custGeom>
              <a:avLst/>
              <a:rect l="l" t="t" r="r" b="b"/>
              <a:pathLst>
                <a:path w="3906" h="3894">
                  <a:moveTo>
                    <a:pt x="2441" y="334"/>
                  </a:moveTo>
                  <a:lnTo>
                    <a:pt x="2441" y="1286"/>
                  </a:lnTo>
                  <a:cubicBezTo>
                    <a:pt x="2441" y="1381"/>
                    <a:pt x="2513" y="1453"/>
                    <a:pt x="2608" y="1453"/>
                  </a:cubicBezTo>
                  <a:lnTo>
                    <a:pt x="3560" y="1453"/>
                  </a:lnTo>
                  <a:lnTo>
                    <a:pt x="3560" y="2429"/>
                  </a:lnTo>
                  <a:lnTo>
                    <a:pt x="2608" y="2429"/>
                  </a:lnTo>
                  <a:cubicBezTo>
                    <a:pt x="2513" y="2429"/>
                    <a:pt x="2441" y="2513"/>
                    <a:pt x="2441" y="2596"/>
                  </a:cubicBezTo>
                  <a:lnTo>
                    <a:pt x="2441" y="3548"/>
                  </a:lnTo>
                  <a:lnTo>
                    <a:pt x="1465" y="3548"/>
                  </a:lnTo>
                  <a:lnTo>
                    <a:pt x="1465" y="2596"/>
                  </a:lnTo>
                  <a:cubicBezTo>
                    <a:pt x="1465" y="2513"/>
                    <a:pt x="1382" y="2429"/>
                    <a:pt x="1298" y="2429"/>
                  </a:cubicBezTo>
                  <a:lnTo>
                    <a:pt x="346" y="2429"/>
                  </a:lnTo>
                  <a:lnTo>
                    <a:pt x="346" y="1453"/>
                  </a:lnTo>
                  <a:lnTo>
                    <a:pt x="1298" y="1453"/>
                  </a:lnTo>
                  <a:cubicBezTo>
                    <a:pt x="1382" y="1453"/>
                    <a:pt x="1465" y="1381"/>
                    <a:pt x="1465" y="1286"/>
                  </a:cubicBezTo>
                  <a:lnTo>
                    <a:pt x="1465" y="334"/>
                  </a:lnTo>
                  <a:lnTo>
                    <a:pt x="2441" y="334"/>
                  </a:lnTo>
                  <a:close/>
                  <a:moveTo>
                    <a:pt x="1298" y="0"/>
                  </a:moveTo>
                  <a:cubicBezTo>
                    <a:pt x="1203" y="0"/>
                    <a:pt x="1131" y="84"/>
                    <a:pt x="1131" y="167"/>
                  </a:cubicBezTo>
                  <a:lnTo>
                    <a:pt x="1131" y="1120"/>
                  </a:lnTo>
                  <a:lnTo>
                    <a:pt x="179" y="1120"/>
                  </a:lnTo>
                  <a:cubicBezTo>
                    <a:pt x="96" y="1120"/>
                    <a:pt x="12" y="1191"/>
                    <a:pt x="12" y="1286"/>
                  </a:cubicBezTo>
                  <a:lnTo>
                    <a:pt x="12" y="2608"/>
                  </a:lnTo>
                  <a:cubicBezTo>
                    <a:pt x="0" y="2703"/>
                    <a:pt x="96" y="2774"/>
                    <a:pt x="179" y="2774"/>
                  </a:cubicBezTo>
                  <a:lnTo>
                    <a:pt x="1131" y="2774"/>
                  </a:lnTo>
                  <a:lnTo>
                    <a:pt x="1131" y="3727"/>
                  </a:lnTo>
                  <a:cubicBezTo>
                    <a:pt x="1131" y="3822"/>
                    <a:pt x="1203" y="3894"/>
                    <a:pt x="1298" y="3894"/>
                  </a:cubicBezTo>
                  <a:lnTo>
                    <a:pt x="2620" y="3894"/>
                  </a:lnTo>
                  <a:cubicBezTo>
                    <a:pt x="2715" y="3894"/>
                    <a:pt x="2786" y="3822"/>
                    <a:pt x="2786" y="3727"/>
                  </a:cubicBezTo>
                  <a:lnTo>
                    <a:pt x="2786" y="2774"/>
                  </a:lnTo>
                  <a:lnTo>
                    <a:pt x="3739" y="2774"/>
                  </a:lnTo>
                  <a:cubicBezTo>
                    <a:pt x="3822" y="2774"/>
                    <a:pt x="3906" y="2703"/>
                    <a:pt x="3906" y="2608"/>
                  </a:cubicBezTo>
                  <a:lnTo>
                    <a:pt x="3906" y="1286"/>
                  </a:lnTo>
                  <a:cubicBezTo>
                    <a:pt x="3906" y="1191"/>
                    <a:pt x="3822" y="1120"/>
                    <a:pt x="3739" y="1120"/>
                  </a:cubicBezTo>
                  <a:lnTo>
                    <a:pt x="2786" y="1120"/>
                  </a:lnTo>
                  <a:lnTo>
                    <a:pt x="2786" y="167"/>
                  </a:lnTo>
                  <a:cubicBezTo>
                    <a:pt x="2786" y="84"/>
                    <a:pt x="2715" y="0"/>
                    <a:pt x="2620" y="0"/>
                  </a:cubicBezTo>
                  <a:lnTo>
                    <a:pt x="1298" y="0"/>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grpSp>
        <p:nvGrpSpPr>
          <p:cNvPr id="428" name="Google Shape;9938;p66"/>
          <p:cNvGrpSpPr/>
          <p:nvPr/>
        </p:nvGrpSpPr>
        <p:grpSpPr>
          <a:xfrm>
            <a:off x="7121693" y="4082711"/>
            <a:ext cx="367925" cy="367161"/>
            <a:chOff x="5756399" y="2434456"/>
            <a:chExt cx="367925" cy="367161"/>
          </a:xfrm>
          <a:solidFill>
            <a:schemeClr val="accent1"/>
          </a:solidFill>
        </p:grpSpPr>
        <p:sp>
          <p:nvSpPr>
            <p:cNvPr id="429" name="Google Shape;9939;p66"/>
            <p:cNvSpPr/>
            <p:nvPr/>
          </p:nvSpPr>
          <p:spPr>
            <a:xfrm>
              <a:off x="5864865" y="2563023"/>
              <a:ext cx="39882" cy="68297"/>
            </a:xfrm>
            <a:custGeom>
              <a:avLst/>
              <a:rect l="l" t="t" r="r" b="b"/>
              <a:pathLst>
                <a:path w="1252" h="2144">
                  <a:moveTo>
                    <a:pt x="918" y="334"/>
                  </a:moveTo>
                  <a:lnTo>
                    <a:pt x="918" y="1822"/>
                  </a:lnTo>
                  <a:lnTo>
                    <a:pt x="334" y="1822"/>
                  </a:lnTo>
                  <a:lnTo>
                    <a:pt x="334" y="334"/>
                  </a:lnTo>
                  <a:lnTo>
                    <a:pt x="918" y="334"/>
                  </a:lnTo>
                  <a:close/>
                  <a:moveTo>
                    <a:pt x="168" y="1"/>
                  </a:moveTo>
                  <a:cubicBezTo>
                    <a:pt x="84" y="1"/>
                    <a:pt x="1" y="72"/>
                    <a:pt x="1" y="167"/>
                  </a:cubicBezTo>
                  <a:lnTo>
                    <a:pt x="1" y="1977"/>
                  </a:lnTo>
                  <a:cubicBezTo>
                    <a:pt x="1" y="2072"/>
                    <a:pt x="84" y="2144"/>
                    <a:pt x="168" y="2144"/>
                  </a:cubicBezTo>
                  <a:lnTo>
                    <a:pt x="1096" y="2144"/>
                  </a:lnTo>
                  <a:cubicBezTo>
                    <a:pt x="1180" y="2144"/>
                    <a:pt x="1251" y="2072"/>
                    <a:pt x="1251" y="1977"/>
                  </a:cubicBezTo>
                  <a:lnTo>
                    <a:pt x="1251" y="167"/>
                  </a:lnTo>
                  <a:cubicBezTo>
                    <a:pt x="1251" y="72"/>
                    <a:pt x="1180" y="1"/>
                    <a:pt x="1096" y="1"/>
                  </a:cubicBezTo>
                  <a:lnTo>
                    <a:pt x="168" y="1"/>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430" name="Google Shape;9940;p66"/>
            <p:cNvSpPr/>
            <p:nvPr/>
          </p:nvSpPr>
          <p:spPr>
            <a:xfrm>
              <a:off x="5920261" y="2563023"/>
              <a:ext cx="40233" cy="68297"/>
            </a:xfrm>
            <a:custGeom>
              <a:avLst/>
              <a:rect l="l" t="t" r="r" b="b"/>
              <a:pathLst>
                <a:path w="1263" h="2144">
                  <a:moveTo>
                    <a:pt x="929" y="334"/>
                  </a:moveTo>
                  <a:lnTo>
                    <a:pt x="929" y="1822"/>
                  </a:lnTo>
                  <a:lnTo>
                    <a:pt x="346" y="1822"/>
                  </a:lnTo>
                  <a:lnTo>
                    <a:pt x="346" y="334"/>
                  </a:lnTo>
                  <a:lnTo>
                    <a:pt x="929" y="334"/>
                  </a:lnTo>
                  <a:close/>
                  <a:moveTo>
                    <a:pt x="167" y="1"/>
                  </a:moveTo>
                  <a:cubicBezTo>
                    <a:pt x="84" y="1"/>
                    <a:pt x="12" y="72"/>
                    <a:pt x="12" y="167"/>
                  </a:cubicBezTo>
                  <a:lnTo>
                    <a:pt x="12" y="1977"/>
                  </a:lnTo>
                  <a:cubicBezTo>
                    <a:pt x="0" y="2072"/>
                    <a:pt x="84" y="2144"/>
                    <a:pt x="167" y="2144"/>
                  </a:cubicBezTo>
                  <a:lnTo>
                    <a:pt x="1096" y="2144"/>
                  </a:lnTo>
                  <a:cubicBezTo>
                    <a:pt x="1179" y="2144"/>
                    <a:pt x="1262" y="2072"/>
                    <a:pt x="1262" y="1977"/>
                  </a:cubicBezTo>
                  <a:lnTo>
                    <a:pt x="1262" y="167"/>
                  </a:lnTo>
                  <a:cubicBezTo>
                    <a:pt x="1262" y="72"/>
                    <a:pt x="1179" y="1"/>
                    <a:pt x="1096" y="1"/>
                  </a:cubicBezTo>
                  <a:lnTo>
                    <a:pt x="167" y="1"/>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431" name="Google Shape;9941;p66"/>
            <p:cNvSpPr/>
            <p:nvPr/>
          </p:nvSpPr>
          <p:spPr>
            <a:xfrm>
              <a:off x="5790165" y="2646451"/>
              <a:ext cx="39851" cy="68329"/>
            </a:xfrm>
            <a:custGeom>
              <a:avLst/>
              <a:rect l="l" t="t" r="r" b="b"/>
              <a:pathLst>
                <a:path w="1251" h="2145">
                  <a:moveTo>
                    <a:pt x="917" y="334"/>
                  </a:moveTo>
                  <a:lnTo>
                    <a:pt x="917" y="1823"/>
                  </a:lnTo>
                  <a:lnTo>
                    <a:pt x="346" y="1823"/>
                  </a:lnTo>
                  <a:lnTo>
                    <a:pt x="346" y="334"/>
                  </a:lnTo>
                  <a:lnTo>
                    <a:pt x="917" y="334"/>
                  </a:lnTo>
                  <a:close/>
                  <a:moveTo>
                    <a:pt x="167" y="1"/>
                  </a:moveTo>
                  <a:cubicBezTo>
                    <a:pt x="72" y="1"/>
                    <a:pt x="0" y="72"/>
                    <a:pt x="0" y="168"/>
                  </a:cubicBezTo>
                  <a:lnTo>
                    <a:pt x="0" y="1977"/>
                  </a:lnTo>
                  <a:cubicBezTo>
                    <a:pt x="0" y="2073"/>
                    <a:pt x="72" y="2144"/>
                    <a:pt x="167" y="2144"/>
                  </a:cubicBezTo>
                  <a:lnTo>
                    <a:pt x="1084" y="2144"/>
                  </a:lnTo>
                  <a:cubicBezTo>
                    <a:pt x="1179" y="2144"/>
                    <a:pt x="1251" y="2073"/>
                    <a:pt x="1251" y="1977"/>
                  </a:cubicBezTo>
                  <a:lnTo>
                    <a:pt x="1251" y="168"/>
                  </a:lnTo>
                  <a:cubicBezTo>
                    <a:pt x="1251" y="72"/>
                    <a:pt x="1179" y="1"/>
                    <a:pt x="1084" y="1"/>
                  </a:cubicBezTo>
                  <a:lnTo>
                    <a:pt x="167" y="1"/>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432" name="Google Shape;9942;p66"/>
            <p:cNvSpPr/>
            <p:nvPr/>
          </p:nvSpPr>
          <p:spPr>
            <a:xfrm>
              <a:off x="6050707" y="2646451"/>
              <a:ext cx="39882" cy="68329"/>
            </a:xfrm>
            <a:custGeom>
              <a:avLst/>
              <a:rect l="l" t="t" r="r" b="b"/>
              <a:pathLst>
                <a:path w="1252" h="2145">
                  <a:moveTo>
                    <a:pt x="930" y="334"/>
                  </a:moveTo>
                  <a:lnTo>
                    <a:pt x="930" y="1823"/>
                  </a:lnTo>
                  <a:lnTo>
                    <a:pt x="346" y="1823"/>
                  </a:lnTo>
                  <a:lnTo>
                    <a:pt x="346" y="334"/>
                  </a:lnTo>
                  <a:lnTo>
                    <a:pt x="930" y="334"/>
                  </a:lnTo>
                  <a:close/>
                  <a:moveTo>
                    <a:pt x="168" y="1"/>
                  </a:moveTo>
                  <a:cubicBezTo>
                    <a:pt x="84" y="1"/>
                    <a:pt x="1" y="72"/>
                    <a:pt x="1" y="168"/>
                  </a:cubicBezTo>
                  <a:lnTo>
                    <a:pt x="1" y="1977"/>
                  </a:lnTo>
                  <a:cubicBezTo>
                    <a:pt x="1" y="2073"/>
                    <a:pt x="72" y="2144"/>
                    <a:pt x="168" y="2144"/>
                  </a:cubicBezTo>
                  <a:lnTo>
                    <a:pt x="1096" y="2144"/>
                  </a:lnTo>
                  <a:cubicBezTo>
                    <a:pt x="1180" y="2144"/>
                    <a:pt x="1251" y="2073"/>
                    <a:pt x="1251" y="1977"/>
                  </a:cubicBezTo>
                  <a:lnTo>
                    <a:pt x="1251" y="168"/>
                  </a:lnTo>
                  <a:cubicBezTo>
                    <a:pt x="1251" y="72"/>
                    <a:pt x="1180" y="1"/>
                    <a:pt x="1096" y="1"/>
                  </a:cubicBezTo>
                  <a:lnTo>
                    <a:pt x="168" y="1"/>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433" name="Google Shape;9943;p66"/>
            <p:cNvSpPr/>
            <p:nvPr/>
          </p:nvSpPr>
          <p:spPr>
            <a:xfrm>
              <a:off x="5976007" y="2563023"/>
              <a:ext cx="39851" cy="68297"/>
            </a:xfrm>
            <a:custGeom>
              <a:avLst/>
              <a:rect l="l" t="t" r="r" b="b"/>
              <a:pathLst>
                <a:path w="1251" h="2144">
                  <a:moveTo>
                    <a:pt x="917" y="334"/>
                  </a:moveTo>
                  <a:lnTo>
                    <a:pt x="917" y="1822"/>
                  </a:lnTo>
                  <a:lnTo>
                    <a:pt x="334" y="1822"/>
                  </a:lnTo>
                  <a:lnTo>
                    <a:pt x="334" y="334"/>
                  </a:lnTo>
                  <a:lnTo>
                    <a:pt x="917" y="334"/>
                  </a:lnTo>
                  <a:close/>
                  <a:moveTo>
                    <a:pt x="167" y="1"/>
                  </a:moveTo>
                  <a:cubicBezTo>
                    <a:pt x="72" y="1"/>
                    <a:pt x="0" y="72"/>
                    <a:pt x="0" y="167"/>
                  </a:cubicBezTo>
                  <a:lnTo>
                    <a:pt x="0" y="1977"/>
                  </a:lnTo>
                  <a:cubicBezTo>
                    <a:pt x="0" y="2072"/>
                    <a:pt x="72" y="2144"/>
                    <a:pt x="167" y="2144"/>
                  </a:cubicBezTo>
                  <a:lnTo>
                    <a:pt x="1084" y="2144"/>
                  </a:lnTo>
                  <a:cubicBezTo>
                    <a:pt x="1179" y="2144"/>
                    <a:pt x="1251" y="2072"/>
                    <a:pt x="1251" y="1977"/>
                  </a:cubicBezTo>
                  <a:lnTo>
                    <a:pt x="1251" y="167"/>
                  </a:lnTo>
                  <a:cubicBezTo>
                    <a:pt x="1251" y="72"/>
                    <a:pt x="1179" y="1"/>
                    <a:pt x="1084" y="1"/>
                  </a:cubicBezTo>
                  <a:lnTo>
                    <a:pt x="167" y="1"/>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434" name="Google Shape;9944;p66"/>
            <p:cNvSpPr/>
            <p:nvPr/>
          </p:nvSpPr>
          <p:spPr>
            <a:xfrm>
              <a:off x="5919114" y="2453027"/>
              <a:ext cx="42877" cy="43673"/>
            </a:xfrm>
            <a:custGeom>
              <a:avLst/>
              <a:rect l="l" t="t" r="r" b="b"/>
              <a:pathLst>
                <a:path w="1346" h="1371">
                  <a:moveTo>
                    <a:pt x="679" y="1"/>
                  </a:moveTo>
                  <a:cubicBezTo>
                    <a:pt x="596" y="1"/>
                    <a:pt x="524" y="72"/>
                    <a:pt x="524" y="167"/>
                  </a:cubicBezTo>
                  <a:lnTo>
                    <a:pt x="524" y="525"/>
                  </a:lnTo>
                  <a:lnTo>
                    <a:pt x="167" y="525"/>
                  </a:lnTo>
                  <a:cubicBezTo>
                    <a:pt x="72" y="525"/>
                    <a:pt x="1" y="596"/>
                    <a:pt x="1" y="691"/>
                  </a:cubicBezTo>
                  <a:cubicBezTo>
                    <a:pt x="1" y="775"/>
                    <a:pt x="72" y="846"/>
                    <a:pt x="167" y="846"/>
                  </a:cubicBezTo>
                  <a:lnTo>
                    <a:pt x="524" y="846"/>
                  </a:lnTo>
                  <a:lnTo>
                    <a:pt x="501" y="1203"/>
                  </a:lnTo>
                  <a:cubicBezTo>
                    <a:pt x="501" y="1299"/>
                    <a:pt x="584" y="1370"/>
                    <a:pt x="667" y="1370"/>
                  </a:cubicBezTo>
                  <a:cubicBezTo>
                    <a:pt x="751" y="1370"/>
                    <a:pt x="834" y="1299"/>
                    <a:pt x="834" y="1203"/>
                  </a:cubicBezTo>
                  <a:lnTo>
                    <a:pt x="834" y="846"/>
                  </a:lnTo>
                  <a:lnTo>
                    <a:pt x="1191" y="846"/>
                  </a:lnTo>
                  <a:cubicBezTo>
                    <a:pt x="1274" y="846"/>
                    <a:pt x="1346" y="775"/>
                    <a:pt x="1346" y="691"/>
                  </a:cubicBezTo>
                  <a:cubicBezTo>
                    <a:pt x="1346" y="596"/>
                    <a:pt x="1274" y="525"/>
                    <a:pt x="1191" y="525"/>
                  </a:cubicBezTo>
                  <a:lnTo>
                    <a:pt x="846" y="525"/>
                  </a:lnTo>
                  <a:lnTo>
                    <a:pt x="846" y="167"/>
                  </a:lnTo>
                  <a:cubicBezTo>
                    <a:pt x="846" y="72"/>
                    <a:pt x="774" y="1"/>
                    <a:pt x="679"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435" name="Google Shape;9945;p66"/>
            <p:cNvSpPr/>
            <p:nvPr/>
          </p:nvSpPr>
          <p:spPr>
            <a:xfrm>
              <a:off x="5756399" y="2434456"/>
              <a:ext cx="367925" cy="367161"/>
            </a:xfrm>
            <a:custGeom>
              <a:avLst/>
              <a:rect l="l" t="t" r="r" b="b"/>
              <a:pathLst>
                <a:path w="11550" h="11526">
                  <a:moveTo>
                    <a:pt x="7192" y="334"/>
                  </a:moveTo>
                  <a:lnTo>
                    <a:pt x="7192" y="2215"/>
                  </a:lnTo>
                  <a:lnTo>
                    <a:pt x="6287" y="2215"/>
                  </a:lnTo>
                  <a:cubicBezTo>
                    <a:pt x="6192" y="2215"/>
                    <a:pt x="6121" y="2298"/>
                    <a:pt x="6121" y="2382"/>
                  </a:cubicBezTo>
                  <a:cubicBezTo>
                    <a:pt x="6121" y="2477"/>
                    <a:pt x="6192" y="2548"/>
                    <a:pt x="6287" y="2548"/>
                  </a:cubicBezTo>
                  <a:lnTo>
                    <a:pt x="8859" y="2548"/>
                  </a:lnTo>
                  <a:lnTo>
                    <a:pt x="8859" y="2822"/>
                  </a:lnTo>
                  <a:lnTo>
                    <a:pt x="2692" y="2822"/>
                  </a:lnTo>
                  <a:lnTo>
                    <a:pt x="2692" y="2548"/>
                  </a:lnTo>
                  <a:lnTo>
                    <a:pt x="5335" y="2548"/>
                  </a:lnTo>
                  <a:cubicBezTo>
                    <a:pt x="5418" y="2548"/>
                    <a:pt x="5490" y="2477"/>
                    <a:pt x="5490" y="2382"/>
                  </a:cubicBezTo>
                  <a:cubicBezTo>
                    <a:pt x="5490" y="2298"/>
                    <a:pt x="5418" y="2215"/>
                    <a:pt x="5335" y="2215"/>
                  </a:cubicBezTo>
                  <a:lnTo>
                    <a:pt x="4370" y="2215"/>
                  </a:lnTo>
                  <a:lnTo>
                    <a:pt x="4370" y="334"/>
                  </a:lnTo>
                  <a:lnTo>
                    <a:pt x="7192" y="334"/>
                  </a:lnTo>
                  <a:close/>
                  <a:moveTo>
                    <a:pt x="2787" y="4287"/>
                  </a:moveTo>
                  <a:lnTo>
                    <a:pt x="2787" y="4560"/>
                  </a:lnTo>
                  <a:lnTo>
                    <a:pt x="346" y="4560"/>
                  </a:lnTo>
                  <a:lnTo>
                    <a:pt x="346" y="4287"/>
                  </a:lnTo>
                  <a:lnTo>
                    <a:pt x="2787" y="4287"/>
                  </a:lnTo>
                  <a:close/>
                  <a:moveTo>
                    <a:pt x="7133" y="8037"/>
                  </a:moveTo>
                  <a:lnTo>
                    <a:pt x="7133" y="10537"/>
                  </a:lnTo>
                  <a:lnTo>
                    <a:pt x="5954" y="10537"/>
                  </a:lnTo>
                  <a:lnTo>
                    <a:pt x="5954" y="8037"/>
                  </a:lnTo>
                  <a:lnTo>
                    <a:pt x="7133" y="8037"/>
                  </a:lnTo>
                  <a:close/>
                  <a:moveTo>
                    <a:pt x="8442" y="3156"/>
                  </a:moveTo>
                  <a:lnTo>
                    <a:pt x="8442" y="10537"/>
                  </a:lnTo>
                  <a:lnTo>
                    <a:pt x="7478" y="10537"/>
                  </a:lnTo>
                  <a:lnTo>
                    <a:pt x="7478" y="7859"/>
                  </a:lnTo>
                  <a:cubicBezTo>
                    <a:pt x="7478" y="7775"/>
                    <a:pt x="7395" y="7704"/>
                    <a:pt x="7311" y="7704"/>
                  </a:cubicBezTo>
                  <a:lnTo>
                    <a:pt x="4287" y="7704"/>
                  </a:lnTo>
                  <a:cubicBezTo>
                    <a:pt x="4204" y="7704"/>
                    <a:pt x="4120" y="7775"/>
                    <a:pt x="4120" y="7859"/>
                  </a:cubicBezTo>
                  <a:lnTo>
                    <a:pt x="4120" y="10537"/>
                  </a:lnTo>
                  <a:lnTo>
                    <a:pt x="3156" y="10537"/>
                  </a:lnTo>
                  <a:lnTo>
                    <a:pt x="3132" y="3156"/>
                  </a:lnTo>
                  <a:lnTo>
                    <a:pt x="8442" y="3156"/>
                  </a:lnTo>
                  <a:close/>
                  <a:moveTo>
                    <a:pt x="5609" y="8061"/>
                  </a:moveTo>
                  <a:lnTo>
                    <a:pt x="5609" y="10561"/>
                  </a:lnTo>
                  <a:lnTo>
                    <a:pt x="4442" y="10561"/>
                  </a:lnTo>
                  <a:lnTo>
                    <a:pt x="4442" y="8061"/>
                  </a:lnTo>
                  <a:lnTo>
                    <a:pt x="5609" y="8061"/>
                  </a:lnTo>
                  <a:close/>
                  <a:moveTo>
                    <a:pt x="10966" y="4906"/>
                  </a:moveTo>
                  <a:lnTo>
                    <a:pt x="10966" y="10561"/>
                  </a:lnTo>
                  <a:lnTo>
                    <a:pt x="8764" y="10561"/>
                  </a:lnTo>
                  <a:lnTo>
                    <a:pt x="8764" y="4906"/>
                  </a:lnTo>
                  <a:lnTo>
                    <a:pt x="10966" y="4906"/>
                  </a:lnTo>
                  <a:close/>
                  <a:moveTo>
                    <a:pt x="11205" y="10883"/>
                  </a:moveTo>
                  <a:lnTo>
                    <a:pt x="11205" y="11180"/>
                  </a:lnTo>
                  <a:lnTo>
                    <a:pt x="334" y="11180"/>
                  </a:lnTo>
                  <a:lnTo>
                    <a:pt x="334" y="10883"/>
                  </a:lnTo>
                  <a:lnTo>
                    <a:pt x="11205" y="10883"/>
                  </a:lnTo>
                  <a:close/>
                  <a:moveTo>
                    <a:pt x="4216" y="0"/>
                  </a:moveTo>
                  <a:cubicBezTo>
                    <a:pt x="4120" y="0"/>
                    <a:pt x="4049" y="72"/>
                    <a:pt x="4049" y="167"/>
                  </a:cubicBezTo>
                  <a:lnTo>
                    <a:pt x="4049" y="2239"/>
                  </a:lnTo>
                  <a:lnTo>
                    <a:pt x="2537" y="2239"/>
                  </a:lnTo>
                  <a:cubicBezTo>
                    <a:pt x="2442" y="2239"/>
                    <a:pt x="2370" y="2310"/>
                    <a:pt x="2370" y="2394"/>
                  </a:cubicBezTo>
                  <a:lnTo>
                    <a:pt x="2370" y="3013"/>
                  </a:lnTo>
                  <a:cubicBezTo>
                    <a:pt x="2370" y="3096"/>
                    <a:pt x="2442" y="3179"/>
                    <a:pt x="2537" y="3179"/>
                  </a:cubicBezTo>
                  <a:lnTo>
                    <a:pt x="2787" y="3179"/>
                  </a:lnTo>
                  <a:lnTo>
                    <a:pt x="2787" y="3965"/>
                  </a:lnTo>
                  <a:lnTo>
                    <a:pt x="167" y="3965"/>
                  </a:lnTo>
                  <a:cubicBezTo>
                    <a:pt x="72" y="3965"/>
                    <a:pt x="1" y="4037"/>
                    <a:pt x="1" y="4132"/>
                  </a:cubicBezTo>
                  <a:lnTo>
                    <a:pt x="1" y="4739"/>
                  </a:lnTo>
                  <a:cubicBezTo>
                    <a:pt x="1" y="4822"/>
                    <a:pt x="72" y="4906"/>
                    <a:pt x="167" y="4906"/>
                  </a:cubicBezTo>
                  <a:lnTo>
                    <a:pt x="239" y="4906"/>
                  </a:lnTo>
                  <a:lnTo>
                    <a:pt x="239" y="6013"/>
                  </a:lnTo>
                  <a:cubicBezTo>
                    <a:pt x="239" y="6108"/>
                    <a:pt x="310" y="6180"/>
                    <a:pt x="406" y="6180"/>
                  </a:cubicBezTo>
                  <a:cubicBezTo>
                    <a:pt x="489" y="6180"/>
                    <a:pt x="572" y="6108"/>
                    <a:pt x="572" y="6013"/>
                  </a:cubicBezTo>
                  <a:lnTo>
                    <a:pt x="572" y="4906"/>
                  </a:lnTo>
                  <a:lnTo>
                    <a:pt x="2763" y="4906"/>
                  </a:lnTo>
                  <a:lnTo>
                    <a:pt x="2763" y="10561"/>
                  </a:lnTo>
                  <a:lnTo>
                    <a:pt x="572" y="10561"/>
                  </a:lnTo>
                  <a:lnTo>
                    <a:pt x="572" y="6870"/>
                  </a:lnTo>
                  <a:cubicBezTo>
                    <a:pt x="572" y="6775"/>
                    <a:pt x="489" y="6704"/>
                    <a:pt x="406" y="6704"/>
                  </a:cubicBezTo>
                  <a:cubicBezTo>
                    <a:pt x="310" y="6704"/>
                    <a:pt x="239" y="6775"/>
                    <a:pt x="239" y="6870"/>
                  </a:cubicBezTo>
                  <a:lnTo>
                    <a:pt x="239" y="10561"/>
                  </a:lnTo>
                  <a:lnTo>
                    <a:pt x="167" y="10561"/>
                  </a:lnTo>
                  <a:cubicBezTo>
                    <a:pt x="72" y="10561"/>
                    <a:pt x="1" y="10633"/>
                    <a:pt x="1" y="10716"/>
                  </a:cubicBezTo>
                  <a:lnTo>
                    <a:pt x="1" y="11359"/>
                  </a:lnTo>
                  <a:cubicBezTo>
                    <a:pt x="1" y="11454"/>
                    <a:pt x="72" y="11526"/>
                    <a:pt x="167" y="11526"/>
                  </a:cubicBezTo>
                  <a:lnTo>
                    <a:pt x="11371" y="11526"/>
                  </a:lnTo>
                  <a:cubicBezTo>
                    <a:pt x="11466" y="11526"/>
                    <a:pt x="11538" y="11454"/>
                    <a:pt x="11538" y="11359"/>
                  </a:cubicBezTo>
                  <a:lnTo>
                    <a:pt x="11538" y="10716"/>
                  </a:lnTo>
                  <a:cubicBezTo>
                    <a:pt x="11538" y="10633"/>
                    <a:pt x="11466" y="10561"/>
                    <a:pt x="11371" y="10561"/>
                  </a:cubicBezTo>
                  <a:lnTo>
                    <a:pt x="11300" y="10561"/>
                  </a:lnTo>
                  <a:lnTo>
                    <a:pt x="11300" y="4906"/>
                  </a:lnTo>
                  <a:lnTo>
                    <a:pt x="11383" y="4906"/>
                  </a:lnTo>
                  <a:cubicBezTo>
                    <a:pt x="11478" y="4906"/>
                    <a:pt x="11550" y="4822"/>
                    <a:pt x="11550" y="4739"/>
                  </a:cubicBezTo>
                  <a:lnTo>
                    <a:pt x="11550" y="4132"/>
                  </a:lnTo>
                  <a:cubicBezTo>
                    <a:pt x="11550" y="4037"/>
                    <a:pt x="11478" y="3965"/>
                    <a:pt x="11383" y="3965"/>
                  </a:cubicBezTo>
                  <a:lnTo>
                    <a:pt x="10359" y="3965"/>
                  </a:lnTo>
                  <a:cubicBezTo>
                    <a:pt x="10276" y="3965"/>
                    <a:pt x="10192" y="4037"/>
                    <a:pt x="10192" y="4132"/>
                  </a:cubicBezTo>
                  <a:cubicBezTo>
                    <a:pt x="10192" y="4215"/>
                    <a:pt x="10276" y="4287"/>
                    <a:pt x="10359" y="4287"/>
                  </a:cubicBezTo>
                  <a:lnTo>
                    <a:pt x="11216" y="4287"/>
                  </a:lnTo>
                  <a:lnTo>
                    <a:pt x="11216" y="4560"/>
                  </a:lnTo>
                  <a:lnTo>
                    <a:pt x="8776" y="4560"/>
                  </a:lnTo>
                  <a:lnTo>
                    <a:pt x="8776" y="4287"/>
                  </a:lnTo>
                  <a:lnTo>
                    <a:pt x="9526" y="4287"/>
                  </a:lnTo>
                  <a:cubicBezTo>
                    <a:pt x="9609" y="4287"/>
                    <a:pt x="9692" y="4215"/>
                    <a:pt x="9692" y="4132"/>
                  </a:cubicBezTo>
                  <a:cubicBezTo>
                    <a:pt x="9692" y="4037"/>
                    <a:pt x="9609" y="3965"/>
                    <a:pt x="9526" y="3965"/>
                  </a:cubicBezTo>
                  <a:lnTo>
                    <a:pt x="8776" y="3965"/>
                  </a:lnTo>
                  <a:lnTo>
                    <a:pt x="8776" y="3179"/>
                  </a:lnTo>
                  <a:lnTo>
                    <a:pt x="9038" y="3179"/>
                  </a:lnTo>
                  <a:cubicBezTo>
                    <a:pt x="9121" y="3179"/>
                    <a:pt x="9192" y="3096"/>
                    <a:pt x="9192" y="3013"/>
                  </a:cubicBezTo>
                  <a:lnTo>
                    <a:pt x="9192" y="2394"/>
                  </a:lnTo>
                  <a:cubicBezTo>
                    <a:pt x="9192" y="2310"/>
                    <a:pt x="9121" y="2239"/>
                    <a:pt x="9038" y="2239"/>
                  </a:cubicBezTo>
                  <a:lnTo>
                    <a:pt x="7525" y="2239"/>
                  </a:lnTo>
                  <a:lnTo>
                    <a:pt x="7525" y="167"/>
                  </a:lnTo>
                  <a:cubicBezTo>
                    <a:pt x="7525" y="72"/>
                    <a:pt x="7454" y="0"/>
                    <a:pt x="7371" y="0"/>
                  </a:cubicBezTo>
                  <a:lnTo>
                    <a:pt x="4216" y="0"/>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sp>
        <p:nvSpPr>
          <p:cNvPr id="436" name="Google Shape;9946;p66"/>
          <p:cNvSpPr/>
          <p:nvPr/>
        </p:nvSpPr>
        <p:spPr>
          <a:xfrm>
            <a:off x="6669989" y="4082806"/>
            <a:ext cx="368308" cy="366970"/>
          </a:xfrm>
          <a:custGeom>
            <a:avLst/>
            <a:rect l="l" t="t" r="r" b="b"/>
            <a:pathLst>
              <a:path w="11562" h="11520">
                <a:moveTo>
                  <a:pt x="9204" y="402"/>
                </a:moveTo>
                <a:lnTo>
                  <a:pt x="11145" y="2343"/>
                </a:lnTo>
                <a:lnTo>
                  <a:pt x="11073" y="2414"/>
                </a:lnTo>
                <a:lnTo>
                  <a:pt x="9132" y="474"/>
                </a:lnTo>
                <a:lnTo>
                  <a:pt x="9204" y="402"/>
                </a:lnTo>
                <a:close/>
                <a:moveTo>
                  <a:pt x="7049" y="1712"/>
                </a:moveTo>
                <a:lnTo>
                  <a:pt x="9823" y="4486"/>
                </a:lnTo>
                <a:lnTo>
                  <a:pt x="9668" y="4629"/>
                </a:lnTo>
                <a:lnTo>
                  <a:pt x="6906" y="1855"/>
                </a:lnTo>
                <a:lnTo>
                  <a:pt x="7049" y="1712"/>
                </a:lnTo>
                <a:close/>
                <a:moveTo>
                  <a:pt x="5025" y="4927"/>
                </a:moveTo>
                <a:lnTo>
                  <a:pt x="5025" y="4927"/>
                </a:lnTo>
                <a:cubicBezTo>
                  <a:pt x="5192" y="5022"/>
                  <a:pt x="5465" y="5224"/>
                  <a:pt x="5703" y="5760"/>
                </a:cubicBezTo>
                <a:cubicBezTo>
                  <a:pt x="5965" y="6367"/>
                  <a:pt x="6323" y="6629"/>
                  <a:pt x="6596" y="6724"/>
                </a:cubicBezTo>
                <a:lnTo>
                  <a:pt x="5489" y="7832"/>
                </a:lnTo>
                <a:cubicBezTo>
                  <a:pt x="5048" y="8272"/>
                  <a:pt x="4462" y="8519"/>
                  <a:pt x="3836" y="8519"/>
                </a:cubicBezTo>
                <a:cubicBezTo>
                  <a:pt x="3768" y="8519"/>
                  <a:pt x="3700" y="8516"/>
                  <a:pt x="3632" y="8510"/>
                </a:cubicBezTo>
                <a:cubicBezTo>
                  <a:pt x="3298" y="8487"/>
                  <a:pt x="3048" y="8237"/>
                  <a:pt x="3025" y="7903"/>
                </a:cubicBezTo>
                <a:cubicBezTo>
                  <a:pt x="2977" y="7308"/>
                  <a:pt x="3156" y="6713"/>
                  <a:pt x="3525" y="6248"/>
                </a:cubicBezTo>
                <a:cubicBezTo>
                  <a:pt x="4358" y="7058"/>
                  <a:pt x="4334" y="7117"/>
                  <a:pt x="4465" y="7117"/>
                </a:cubicBezTo>
                <a:cubicBezTo>
                  <a:pt x="4608" y="7117"/>
                  <a:pt x="4691" y="6939"/>
                  <a:pt x="4584" y="6832"/>
                </a:cubicBezTo>
                <a:lnTo>
                  <a:pt x="3763" y="6010"/>
                </a:lnTo>
                <a:lnTo>
                  <a:pt x="4120" y="5653"/>
                </a:lnTo>
                <a:cubicBezTo>
                  <a:pt x="4477" y="5998"/>
                  <a:pt x="4489" y="6093"/>
                  <a:pt x="4608" y="6093"/>
                </a:cubicBezTo>
                <a:cubicBezTo>
                  <a:pt x="4763" y="6093"/>
                  <a:pt x="4834" y="5915"/>
                  <a:pt x="4727" y="5808"/>
                </a:cubicBezTo>
                <a:lnTo>
                  <a:pt x="4358" y="5439"/>
                </a:lnTo>
                <a:lnTo>
                  <a:pt x="4715" y="5081"/>
                </a:lnTo>
                <a:cubicBezTo>
                  <a:pt x="5072" y="5415"/>
                  <a:pt x="5084" y="5510"/>
                  <a:pt x="5203" y="5510"/>
                </a:cubicBezTo>
                <a:cubicBezTo>
                  <a:pt x="5358" y="5510"/>
                  <a:pt x="5430" y="5331"/>
                  <a:pt x="5322" y="5224"/>
                </a:cubicBezTo>
                <a:lnTo>
                  <a:pt x="5025" y="4927"/>
                </a:lnTo>
                <a:close/>
                <a:moveTo>
                  <a:pt x="2751" y="8248"/>
                </a:moveTo>
                <a:cubicBezTo>
                  <a:pt x="2858" y="8487"/>
                  <a:pt x="3048" y="8677"/>
                  <a:pt x="3287" y="8784"/>
                </a:cubicBezTo>
                <a:cubicBezTo>
                  <a:pt x="3036" y="9022"/>
                  <a:pt x="3001" y="9106"/>
                  <a:pt x="2882" y="9106"/>
                </a:cubicBezTo>
                <a:cubicBezTo>
                  <a:pt x="2763" y="9106"/>
                  <a:pt x="2727" y="9010"/>
                  <a:pt x="2477" y="8784"/>
                </a:cubicBezTo>
                <a:cubicBezTo>
                  <a:pt x="2405" y="8713"/>
                  <a:pt x="2405" y="8594"/>
                  <a:pt x="2477" y="8510"/>
                </a:cubicBezTo>
                <a:lnTo>
                  <a:pt x="2751" y="8248"/>
                </a:lnTo>
                <a:close/>
                <a:moveTo>
                  <a:pt x="9216" y="0"/>
                </a:moveTo>
                <a:cubicBezTo>
                  <a:pt x="9171" y="0"/>
                  <a:pt x="9127" y="15"/>
                  <a:pt x="9097" y="45"/>
                </a:cubicBezTo>
                <a:lnTo>
                  <a:pt x="8775" y="355"/>
                </a:lnTo>
                <a:cubicBezTo>
                  <a:pt x="8716" y="414"/>
                  <a:pt x="8716" y="533"/>
                  <a:pt x="8775" y="593"/>
                </a:cubicBezTo>
                <a:lnTo>
                  <a:pt x="9037" y="855"/>
                </a:lnTo>
                <a:lnTo>
                  <a:pt x="8775" y="1105"/>
                </a:lnTo>
                <a:cubicBezTo>
                  <a:pt x="8716" y="1164"/>
                  <a:pt x="8716" y="1283"/>
                  <a:pt x="8775" y="1343"/>
                </a:cubicBezTo>
                <a:cubicBezTo>
                  <a:pt x="8805" y="1373"/>
                  <a:pt x="8850" y="1387"/>
                  <a:pt x="8894" y="1387"/>
                </a:cubicBezTo>
                <a:cubicBezTo>
                  <a:pt x="8939" y="1387"/>
                  <a:pt x="8984" y="1373"/>
                  <a:pt x="9013" y="1343"/>
                </a:cubicBezTo>
                <a:lnTo>
                  <a:pt x="9275" y="1093"/>
                </a:lnTo>
                <a:lnTo>
                  <a:pt x="10466" y="2283"/>
                </a:lnTo>
                <a:lnTo>
                  <a:pt x="9275" y="3474"/>
                </a:lnTo>
                <a:lnTo>
                  <a:pt x="8085" y="2283"/>
                </a:lnTo>
                <a:lnTo>
                  <a:pt x="8406" y="1950"/>
                </a:lnTo>
                <a:cubicBezTo>
                  <a:pt x="8466" y="1890"/>
                  <a:pt x="8466" y="1771"/>
                  <a:pt x="8406" y="1712"/>
                </a:cubicBezTo>
                <a:cubicBezTo>
                  <a:pt x="8376" y="1682"/>
                  <a:pt x="8332" y="1667"/>
                  <a:pt x="8287" y="1667"/>
                </a:cubicBezTo>
                <a:cubicBezTo>
                  <a:pt x="8242" y="1667"/>
                  <a:pt x="8198" y="1682"/>
                  <a:pt x="8168" y="1712"/>
                </a:cubicBezTo>
                <a:lnTo>
                  <a:pt x="7847" y="2045"/>
                </a:lnTo>
                <a:cubicBezTo>
                  <a:pt x="7168" y="1390"/>
                  <a:pt x="7168" y="1331"/>
                  <a:pt x="7049" y="1331"/>
                </a:cubicBezTo>
                <a:cubicBezTo>
                  <a:pt x="6930" y="1331"/>
                  <a:pt x="6906" y="1414"/>
                  <a:pt x="6549" y="1760"/>
                </a:cubicBezTo>
                <a:cubicBezTo>
                  <a:pt x="6489" y="1819"/>
                  <a:pt x="6489" y="1938"/>
                  <a:pt x="6549" y="1998"/>
                </a:cubicBezTo>
                <a:lnTo>
                  <a:pt x="6918" y="2367"/>
                </a:lnTo>
                <a:lnTo>
                  <a:pt x="3346" y="5939"/>
                </a:lnTo>
                <a:cubicBezTo>
                  <a:pt x="2870" y="6462"/>
                  <a:pt x="2620" y="7165"/>
                  <a:pt x="2644" y="7879"/>
                </a:cubicBezTo>
                <a:lnTo>
                  <a:pt x="2215" y="8308"/>
                </a:lnTo>
                <a:cubicBezTo>
                  <a:pt x="2108" y="8403"/>
                  <a:pt x="2072" y="8534"/>
                  <a:pt x="2072" y="8677"/>
                </a:cubicBezTo>
                <a:cubicBezTo>
                  <a:pt x="2072" y="8915"/>
                  <a:pt x="2227" y="9070"/>
                  <a:pt x="2227" y="9070"/>
                </a:cubicBezTo>
                <a:lnTo>
                  <a:pt x="60" y="11237"/>
                </a:lnTo>
                <a:cubicBezTo>
                  <a:pt x="0" y="11296"/>
                  <a:pt x="0" y="11415"/>
                  <a:pt x="60" y="11475"/>
                </a:cubicBezTo>
                <a:cubicBezTo>
                  <a:pt x="90" y="11505"/>
                  <a:pt x="134" y="11520"/>
                  <a:pt x="179" y="11520"/>
                </a:cubicBezTo>
                <a:cubicBezTo>
                  <a:pt x="224" y="11520"/>
                  <a:pt x="268" y="11505"/>
                  <a:pt x="298" y="11475"/>
                </a:cubicBezTo>
                <a:lnTo>
                  <a:pt x="2465" y="9296"/>
                </a:lnTo>
                <a:lnTo>
                  <a:pt x="2477" y="9320"/>
                </a:lnTo>
                <a:cubicBezTo>
                  <a:pt x="2584" y="9421"/>
                  <a:pt x="2718" y="9472"/>
                  <a:pt x="2852" y="9472"/>
                </a:cubicBezTo>
                <a:cubicBezTo>
                  <a:pt x="2986" y="9472"/>
                  <a:pt x="3120" y="9421"/>
                  <a:pt x="3227" y="9320"/>
                </a:cubicBezTo>
                <a:lnTo>
                  <a:pt x="3656" y="8891"/>
                </a:lnTo>
                <a:cubicBezTo>
                  <a:pt x="3685" y="8892"/>
                  <a:pt x="3715" y="8893"/>
                  <a:pt x="3745" y="8893"/>
                </a:cubicBezTo>
                <a:cubicBezTo>
                  <a:pt x="4485" y="8893"/>
                  <a:pt x="5176" y="8609"/>
                  <a:pt x="5680" y="8094"/>
                </a:cubicBezTo>
                <a:lnTo>
                  <a:pt x="7835" y="5939"/>
                </a:lnTo>
                <a:cubicBezTo>
                  <a:pt x="7906" y="5879"/>
                  <a:pt x="7906" y="5760"/>
                  <a:pt x="7835" y="5700"/>
                </a:cubicBezTo>
                <a:cubicBezTo>
                  <a:pt x="7805" y="5671"/>
                  <a:pt x="7760" y="5656"/>
                  <a:pt x="7717" y="5656"/>
                </a:cubicBezTo>
                <a:cubicBezTo>
                  <a:pt x="7674" y="5656"/>
                  <a:pt x="7632" y="5671"/>
                  <a:pt x="7608" y="5700"/>
                </a:cubicBezTo>
                <a:lnTo>
                  <a:pt x="6811" y="6486"/>
                </a:lnTo>
                <a:cubicBezTo>
                  <a:pt x="6668" y="6462"/>
                  <a:pt x="6275" y="6343"/>
                  <a:pt x="5965" y="5641"/>
                </a:cubicBezTo>
                <a:cubicBezTo>
                  <a:pt x="5680" y="5022"/>
                  <a:pt x="5358" y="4748"/>
                  <a:pt x="5120" y="4629"/>
                </a:cubicBezTo>
                <a:lnTo>
                  <a:pt x="5251" y="4498"/>
                </a:lnTo>
                <a:lnTo>
                  <a:pt x="6073" y="5319"/>
                </a:lnTo>
                <a:cubicBezTo>
                  <a:pt x="6102" y="5349"/>
                  <a:pt x="6147" y="5364"/>
                  <a:pt x="6192" y="5364"/>
                </a:cubicBezTo>
                <a:cubicBezTo>
                  <a:pt x="6236" y="5364"/>
                  <a:pt x="6281" y="5349"/>
                  <a:pt x="6311" y="5319"/>
                </a:cubicBezTo>
                <a:cubicBezTo>
                  <a:pt x="6370" y="5260"/>
                  <a:pt x="6370" y="5141"/>
                  <a:pt x="6311" y="5081"/>
                </a:cubicBezTo>
                <a:lnTo>
                  <a:pt x="5489" y="4260"/>
                </a:lnTo>
                <a:lnTo>
                  <a:pt x="5846" y="3903"/>
                </a:lnTo>
                <a:lnTo>
                  <a:pt x="6215" y="4272"/>
                </a:lnTo>
                <a:cubicBezTo>
                  <a:pt x="6245" y="4301"/>
                  <a:pt x="6290" y="4316"/>
                  <a:pt x="6335" y="4316"/>
                </a:cubicBezTo>
                <a:cubicBezTo>
                  <a:pt x="6379" y="4316"/>
                  <a:pt x="6424" y="4301"/>
                  <a:pt x="6454" y="4272"/>
                </a:cubicBezTo>
                <a:cubicBezTo>
                  <a:pt x="6513" y="4212"/>
                  <a:pt x="6513" y="4093"/>
                  <a:pt x="6454" y="4034"/>
                </a:cubicBezTo>
                <a:lnTo>
                  <a:pt x="6084" y="3665"/>
                </a:lnTo>
                <a:lnTo>
                  <a:pt x="6442" y="3307"/>
                </a:lnTo>
                <a:lnTo>
                  <a:pt x="6811" y="3676"/>
                </a:lnTo>
                <a:cubicBezTo>
                  <a:pt x="6841" y="3706"/>
                  <a:pt x="6885" y="3721"/>
                  <a:pt x="6930" y="3721"/>
                </a:cubicBezTo>
                <a:cubicBezTo>
                  <a:pt x="6974" y="3721"/>
                  <a:pt x="7019" y="3706"/>
                  <a:pt x="7049" y="3676"/>
                </a:cubicBezTo>
                <a:cubicBezTo>
                  <a:pt x="7108" y="3617"/>
                  <a:pt x="7108" y="3498"/>
                  <a:pt x="7049" y="3438"/>
                </a:cubicBezTo>
                <a:lnTo>
                  <a:pt x="6680" y="3069"/>
                </a:lnTo>
                <a:lnTo>
                  <a:pt x="7144" y="2605"/>
                </a:lnTo>
                <a:lnTo>
                  <a:pt x="8906" y="4379"/>
                </a:lnTo>
                <a:lnTo>
                  <a:pt x="8287" y="4998"/>
                </a:lnTo>
                <a:cubicBezTo>
                  <a:pt x="8228" y="5058"/>
                  <a:pt x="8228" y="5177"/>
                  <a:pt x="8287" y="5236"/>
                </a:cubicBezTo>
                <a:cubicBezTo>
                  <a:pt x="8317" y="5266"/>
                  <a:pt x="8362" y="5281"/>
                  <a:pt x="8406" y="5281"/>
                </a:cubicBezTo>
                <a:cubicBezTo>
                  <a:pt x="8451" y="5281"/>
                  <a:pt x="8495" y="5266"/>
                  <a:pt x="8525" y="5236"/>
                </a:cubicBezTo>
                <a:lnTo>
                  <a:pt x="9144" y="4617"/>
                </a:lnTo>
                <a:cubicBezTo>
                  <a:pt x="9502" y="4962"/>
                  <a:pt x="9525" y="5034"/>
                  <a:pt x="9644" y="5034"/>
                </a:cubicBezTo>
                <a:cubicBezTo>
                  <a:pt x="9680" y="5034"/>
                  <a:pt x="9728" y="5010"/>
                  <a:pt x="9764" y="4986"/>
                </a:cubicBezTo>
                <a:cubicBezTo>
                  <a:pt x="10121" y="4617"/>
                  <a:pt x="10192" y="4593"/>
                  <a:pt x="10192" y="4486"/>
                </a:cubicBezTo>
                <a:cubicBezTo>
                  <a:pt x="10192" y="4367"/>
                  <a:pt x="10133" y="4379"/>
                  <a:pt x="9478" y="3688"/>
                </a:cubicBezTo>
                <a:lnTo>
                  <a:pt x="10668" y="2498"/>
                </a:lnTo>
                <a:cubicBezTo>
                  <a:pt x="10907" y="2724"/>
                  <a:pt x="10930" y="2819"/>
                  <a:pt x="11037" y="2819"/>
                </a:cubicBezTo>
                <a:cubicBezTo>
                  <a:pt x="11085" y="2819"/>
                  <a:pt x="11133" y="2795"/>
                  <a:pt x="11157" y="2772"/>
                </a:cubicBezTo>
                <a:lnTo>
                  <a:pt x="11502" y="2462"/>
                </a:lnTo>
                <a:cubicBezTo>
                  <a:pt x="11561" y="2402"/>
                  <a:pt x="11561" y="2283"/>
                  <a:pt x="11502" y="2224"/>
                </a:cubicBezTo>
                <a:lnTo>
                  <a:pt x="9335" y="45"/>
                </a:lnTo>
                <a:cubicBezTo>
                  <a:pt x="9305" y="15"/>
                  <a:pt x="9260" y="0"/>
                  <a:pt x="9216" y="0"/>
                </a:cubicBezTo>
                <a:close/>
              </a:path>
            </a:pathLst>
          </a:custGeom>
          <a:solidFill>
            <a:schemeClr val="accent1"/>
          </a:solidFill>
          <a:ln>
            <a:noFill/>
          </a:ln>
        </p:spPr>
        <p:txBody>
          <a:bodyPr wrap="square" lIns="91425" tIns="91425" rIns="91425" bIns="91425" anchor="ctr">
            <a:noAutofit/>
          </a:bodyPr>
          <a:lstStyle/>
          <a:p>
            <a:pPr marL="0" indent="0" algn="l" rtl="0">
              <a:spcBef>
                <a:spcPts val="0"/>
              </a:spcBef>
              <a:spcAft>
                <a:spcPts val="0"/>
              </a:spcAft>
              <a:buNone/>
            </a:pPr>
          </a:p>
        </p:txBody>
      </p:sp>
      <p:sp>
        <p:nvSpPr>
          <p:cNvPr id="437" name="Google Shape;9947;p66"/>
          <p:cNvSpPr/>
          <p:nvPr/>
        </p:nvSpPr>
        <p:spPr>
          <a:xfrm>
            <a:off x="8907325" y="4093796"/>
            <a:ext cx="370187" cy="344034"/>
          </a:xfrm>
          <a:custGeom>
            <a:avLst/>
            <a:rect l="l" t="t" r="r" b="b"/>
            <a:pathLst>
              <a:path w="11621" h="10800">
                <a:moveTo>
                  <a:pt x="9522" y="349"/>
                </a:moveTo>
                <a:cubicBezTo>
                  <a:pt x="9633" y="349"/>
                  <a:pt x="9746" y="391"/>
                  <a:pt x="9835" y="474"/>
                </a:cubicBezTo>
                <a:lnTo>
                  <a:pt x="11097" y="1736"/>
                </a:lnTo>
                <a:cubicBezTo>
                  <a:pt x="11252" y="1891"/>
                  <a:pt x="11252" y="2153"/>
                  <a:pt x="11085" y="2331"/>
                </a:cubicBezTo>
                <a:lnTo>
                  <a:pt x="10299" y="3129"/>
                </a:lnTo>
                <a:lnTo>
                  <a:pt x="8430" y="1260"/>
                </a:lnTo>
                <a:lnTo>
                  <a:pt x="9228" y="474"/>
                </a:lnTo>
                <a:cubicBezTo>
                  <a:pt x="9305" y="391"/>
                  <a:pt x="9412" y="349"/>
                  <a:pt x="9522" y="349"/>
                </a:cubicBezTo>
                <a:close/>
                <a:moveTo>
                  <a:pt x="8216" y="1486"/>
                </a:moveTo>
                <a:lnTo>
                  <a:pt x="10073" y="3343"/>
                </a:lnTo>
                <a:lnTo>
                  <a:pt x="9799" y="3617"/>
                </a:lnTo>
                <a:lnTo>
                  <a:pt x="7942" y="1760"/>
                </a:lnTo>
                <a:lnTo>
                  <a:pt x="8216" y="1486"/>
                </a:lnTo>
                <a:close/>
                <a:moveTo>
                  <a:pt x="9513" y="1"/>
                </a:moveTo>
                <a:cubicBezTo>
                  <a:pt x="9314" y="1"/>
                  <a:pt x="9115" y="75"/>
                  <a:pt x="8966" y="224"/>
                </a:cubicBezTo>
                <a:lnTo>
                  <a:pt x="6977" y="2200"/>
                </a:lnTo>
                <a:cubicBezTo>
                  <a:pt x="6918" y="2260"/>
                  <a:pt x="6918" y="2379"/>
                  <a:pt x="6977" y="2438"/>
                </a:cubicBezTo>
                <a:cubicBezTo>
                  <a:pt x="7007" y="2468"/>
                  <a:pt x="7052" y="2483"/>
                  <a:pt x="7096" y="2483"/>
                </a:cubicBezTo>
                <a:cubicBezTo>
                  <a:pt x="7141" y="2483"/>
                  <a:pt x="7186" y="2468"/>
                  <a:pt x="7216" y="2438"/>
                </a:cubicBezTo>
                <a:lnTo>
                  <a:pt x="7668" y="1974"/>
                </a:lnTo>
                <a:lnTo>
                  <a:pt x="9537" y="3843"/>
                </a:lnTo>
                <a:lnTo>
                  <a:pt x="7120" y="6260"/>
                </a:lnTo>
                <a:cubicBezTo>
                  <a:pt x="7043" y="6344"/>
                  <a:pt x="6933" y="6385"/>
                  <a:pt x="6821" y="6385"/>
                </a:cubicBezTo>
                <a:cubicBezTo>
                  <a:pt x="6710" y="6385"/>
                  <a:pt x="6596" y="6344"/>
                  <a:pt x="6513" y="6260"/>
                </a:cubicBezTo>
                <a:lnTo>
                  <a:pt x="5251" y="4998"/>
                </a:lnTo>
                <a:cubicBezTo>
                  <a:pt x="5084" y="4832"/>
                  <a:pt x="5084" y="4570"/>
                  <a:pt x="5251" y="4391"/>
                </a:cubicBezTo>
                <a:lnTo>
                  <a:pt x="6668" y="2974"/>
                </a:lnTo>
                <a:cubicBezTo>
                  <a:pt x="6727" y="2915"/>
                  <a:pt x="6727" y="2796"/>
                  <a:pt x="6668" y="2736"/>
                </a:cubicBezTo>
                <a:cubicBezTo>
                  <a:pt x="6632" y="2706"/>
                  <a:pt x="6585" y="2691"/>
                  <a:pt x="6540" y="2691"/>
                </a:cubicBezTo>
                <a:cubicBezTo>
                  <a:pt x="6495" y="2691"/>
                  <a:pt x="6454" y="2706"/>
                  <a:pt x="6430" y="2736"/>
                </a:cubicBezTo>
                <a:lnTo>
                  <a:pt x="5013" y="4153"/>
                </a:lnTo>
                <a:cubicBezTo>
                  <a:pt x="4727" y="4439"/>
                  <a:pt x="4715" y="4915"/>
                  <a:pt x="5001" y="5213"/>
                </a:cubicBezTo>
                <a:lnTo>
                  <a:pt x="1679" y="8523"/>
                </a:lnTo>
                <a:cubicBezTo>
                  <a:pt x="1620" y="8582"/>
                  <a:pt x="1620" y="8701"/>
                  <a:pt x="1679" y="8761"/>
                </a:cubicBezTo>
                <a:cubicBezTo>
                  <a:pt x="1709" y="8790"/>
                  <a:pt x="1754" y="8805"/>
                  <a:pt x="1798" y="8805"/>
                </a:cubicBezTo>
                <a:cubicBezTo>
                  <a:pt x="1843" y="8805"/>
                  <a:pt x="1887" y="8790"/>
                  <a:pt x="1917" y="8761"/>
                </a:cubicBezTo>
                <a:lnTo>
                  <a:pt x="5215" y="5463"/>
                </a:lnTo>
                <a:lnTo>
                  <a:pt x="5977" y="6225"/>
                </a:lnTo>
                <a:lnTo>
                  <a:pt x="4977" y="7213"/>
                </a:lnTo>
                <a:cubicBezTo>
                  <a:pt x="4787" y="7415"/>
                  <a:pt x="4680" y="7630"/>
                  <a:pt x="4668" y="7856"/>
                </a:cubicBezTo>
                <a:cubicBezTo>
                  <a:pt x="4581" y="9489"/>
                  <a:pt x="2148" y="10471"/>
                  <a:pt x="955" y="10471"/>
                </a:cubicBezTo>
                <a:cubicBezTo>
                  <a:pt x="678" y="10471"/>
                  <a:pt x="468" y="10418"/>
                  <a:pt x="369" y="10308"/>
                </a:cubicBezTo>
                <a:lnTo>
                  <a:pt x="1334" y="9344"/>
                </a:lnTo>
                <a:cubicBezTo>
                  <a:pt x="1393" y="9285"/>
                  <a:pt x="1393" y="9165"/>
                  <a:pt x="1334" y="9106"/>
                </a:cubicBezTo>
                <a:cubicBezTo>
                  <a:pt x="1304" y="9076"/>
                  <a:pt x="1259" y="9061"/>
                  <a:pt x="1215" y="9061"/>
                </a:cubicBezTo>
                <a:cubicBezTo>
                  <a:pt x="1170" y="9061"/>
                  <a:pt x="1125" y="9076"/>
                  <a:pt x="1096" y="9106"/>
                </a:cubicBezTo>
                <a:lnTo>
                  <a:pt x="60" y="10154"/>
                </a:lnTo>
                <a:cubicBezTo>
                  <a:pt x="12" y="10189"/>
                  <a:pt x="0" y="10249"/>
                  <a:pt x="12" y="10308"/>
                </a:cubicBezTo>
                <a:cubicBezTo>
                  <a:pt x="119" y="10695"/>
                  <a:pt x="578" y="10799"/>
                  <a:pt x="1021" y="10799"/>
                </a:cubicBezTo>
                <a:cubicBezTo>
                  <a:pt x="1124" y="10799"/>
                  <a:pt x="1226" y="10794"/>
                  <a:pt x="1322" y="10785"/>
                </a:cubicBezTo>
                <a:cubicBezTo>
                  <a:pt x="2858" y="10630"/>
                  <a:pt x="4941" y="9499"/>
                  <a:pt x="5013" y="7868"/>
                </a:cubicBezTo>
                <a:cubicBezTo>
                  <a:pt x="5025" y="7558"/>
                  <a:pt x="5299" y="7427"/>
                  <a:pt x="6215" y="6475"/>
                </a:cubicBezTo>
                <a:cubicBezTo>
                  <a:pt x="6227" y="6487"/>
                  <a:pt x="6430" y="6737"/>
                  <a:pt x="6799" y="6737"/>
                </a:cubicBezTo>
                <a:cubicBezTo>
                  <a:pt x="6989" y="6737"/>
                  <a:pt x="7180" y="6665"/>
                  <a:pt x="7335" y="6522"/>
                </a:cubicBezTo>
                <a:lnTo>
                  <a:pt x="11276" y="2569"/>
                </a:lnTo>
                <a:cubicBezTo>
                  <a:pt x="11621" y="2260"/>
                  <a:pt x="11621" y="1784"/>
                  <a:pt x="11323" y="1486"/>
                </a:cubicBezTo>
                <a:lnTo>
                  <a:pt x="10061" y="224"/>
                </a:lnTo>
                <a:cubicBezTo>
                  <a:pt x="9912" y="75"/>
                  <a:pt x="9713" y="1"/>
                  <a:pt x="9513" y="1"/>
                </a:cubicBezTo>
                <a:close/>
              </a:path>
            </a:pathLst>
          </a:custGeom>
          <a:solidFill>
            <a:schemeClr val="accent1"/>
          </a:solidFill>
          <a:ln>
            <a:noFill/>
          </a:ln>
        </p:spPr>
        <p:txBody>
          <a:bodyPr wrap="square" lIns="91425" tIns="91425" rIns="91425" bIns="91425" anchor="ctr">
            <a:noAutofit/>
          </a:bodyPr>
          <a:lstStyle/>
          <a:p>
            <a:pPr marL="0" indent="0" algn="l" rtl="0">
              <a:spcBef>
                <a:spcPts val="0"/>
              </a:spcBef>
              <a:spcAft>
                <a:spcPts val="0"/>
              </a:spcAft>
              <a:buNone/>
            </a:pPr>
          </a:p>
        </p:txBody>
      </p:sp>
      <p:grpSp>
        <p:nvGrpSpPr>
          <p:cNvPr id="438" name="Google Shape;9948;p66"/>
          <p:cNvGrpSpPr/>
          <p:nvPr/>
        </p:nvGrpSpPr>
        <p:grpSpPr>
          <a:xfrm>
            <a:off x="9330200" y="4082328"/>
            <a:ext cx="373627" cy="367925"/>
            <a:chOff x="7964906" y="2434073"/>
            <a:chExt cx="373627" cy="367925"/>
          </a:xfrm>
          <a:solidFill>
            <a:schemeClr val="accent1"/>
          </a:solidFill>
        </p:grpSpPr>
        <p:sp>
          <p:nvSpPr>
            <p:cNvPr id="439" name="Google Shape;9949;p66"/>
            <p:cNvSpPr/>
            <p:nvPr/>
          </p:nvSpPr>
          <p:spPr>
            <a:xfrm>
              <a:off x="8252397" y="2622942"/>
              <a:ext cx="46699" cy="46317"/>
            </a:xfrm>
            <a:custGeom>
              <a:avLst/>
              <a:rect l="l" t="t" r="r" b="b"/>
              <a:pathLst>
                <a:path w="1466" h="1454">
                  <a:moveTo>
                    <a:pt x="715" y="334"/>
                  </a:moveTo>
                  <a:cubicBezTo>
                    <a:pt x="941" y="358"/>
                    <a:pt x="1108" y="513"/>
                    <a:pt x="1108" y="727"/>
                  </a:cubicBezTo>
                  <a:cubicBezTo>
                    <a:pt x="1108" y="929"/>
                    <a:pt x="929" y="1108"/>
                    <a:pt x="715" y="1108"/>
                  </a:cubicBezTo>
                  <a:cubicBezTo>
                    <a:pt x="513" y="1108"/>
                    <a:pt x="334" y="929"/>
                    <a:pt x="334" y="727"/>
                  </a:cubicBezTo>
                  <a:cubicBezTo>
                    <a:pt x="334" y="513"/>
                    <a:pt x="513" y="334"/>
                    <a:pt x="715" y="334"/>
                  </a:cubicBezTo>
                  <a:close/>
                  <a:moveTo>
                    <a:pt x="739" y="1"/>
                  </a:moveTo>
                  <a:cubicBezTo>
                    <a:pt x="334" y="13"/>
                    <a:pt x="1" y="334"/>
                    <a:pt x="1" y="727"/>
                  </a:cubicBezTo>
                  <a:cubicBezTo>
                    <a:pt x="1" y="1132"/>
                    <a:pt x="334" y="1453"/>
                    <a:pt x="739" y="1453"/>
                  </a:cubicBezTo>
                  <a:cubicBezTo>
                    <a:pt x="1132" y="1453"/>
                    <a:pt x="1465" y="1132"/>
                    <a:pt x="1465" y="727"/>
                  </a:cubicBezTo>
                  <a:cubicBezTo>
                    <a:pt x="1465" y="322"/>
                    <a:pt x="1132" y="1"/>
                    <a:pt x="739"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440" name="Google Shape;9950;p66"/>
            <p:cNvSpPr/>
            <p:nvPr/>
          </p:nvSpPr>
          <p:spPr>
            <a:xfrm>
              <a:off x="7964906" y="2434073"/>
              <a:ext cx="373627" cy="367925"/>
            </a:xfrm>
            <a:custGeom>
              <a:avLst/>
              <a:rect l="l" t="t" r="r" b="b"/>
              <a:pathLst>
                <a:path w="11729" h="11550">
                  <a:moveTo>
                    <a:pt x="2525" y="358"/>
                  </a:moveTo>
                  <a:cubicBezTo>
                    <a:pt x="2835" y="358"/>
                    <a:pt x="3096" y="608"/>
                    <a:pt x="3096" y="929"/>
                  </a:cubicBezTo>
                  <a:lnTo>
                    <a:pt x="3096" y="941"/>
                  </a:lnTo>
                  <a:cubicBezTo>
                    <a:pt x="3096" y="1251"/>
                    <a:pt x="2835" y="1501"/>
                    <a:pt x="2525" y="1501"/>
                  </a:cubicBezTo>
                  <a:lnTo>
                    <a:pt x="2299" y="1501"/>
                  </a:lnTo>
                  <a:cubicBezTo>
                    <a:pt x="2227" y="1501"/>
                    <a:pt x="2168" y="1441"/>
                    <a:pt x="2168" y="1370"/>
                  </a:cubicBezTo>
                  <a:lnTo>
                    <a:pt x="2168" y="489"/>
                  </a:lnTo>
                  <a:cubicBezTo>
                    <a:pt x="2168" y="417"/>
                    <a:pt x="2227" y="358"/>
                    <a:pt x="2299" y="358"/>
                  </a:cubicBezTo>
                  <a:lnTo>
                    <a:pt x="2525" y="358"/>
                  </a:lnTo>
                  <a:close/>
                  <a:moveTo>
                    <a:pt x="5704" y="358"/>
                  </a:moveTo>
                  <a:cubicBezTo>
                    <a:pt x="5787" y="358"/>
                    <a:pt x="5847" y="417"/>
                    <a:pt x="5847" y="512"/>
                  </a:cubicBezTo>
                  <a:lnTo>
                    <a:pt x="5847" y="1358"/>
                  </a:lnTo>
                  <a:cubicBezTo>
                    <a:pt x="5847" y="1429"/>
                    <a:pt x="5787" y="1501"/>
                    <a:pt x="5704" y="1501"/>
                  </a:cubicBezTo>
                  <a:lnTo>
                    <a:pt x="5490" y="1501"/>
                  </a:lnTo>
                  <a:cubicBezTo>
                    <a:pt x="5180" y="1501"/>
                    <a:pt x="4918" y="1251"/>
                    <a:pt x="4918" y="941"/>
                  </a:cubicBezTo>
                  <a:lnTo>
                    <a:pt x="4918" y="929"/>
                  </a:lnTo>
                  <a:cubicBezTo>
                    <a:pt x="4918" y="608"/>
                    <a:pt x="5180" y="358"/>
                    <a:pt x="5490" y="358"/>
                  </a:cubicBezTo>
                  <a:lnTo>
                    <a:pt x="5704" y="358"/>
                  </a:lnTo>
                  <a:close/>
                  <a:moveTo>
                    <a:pt x="5478" y="0"/>
                  </a:moveTo>
                  <a:cubicBezTo>
                    <a:pt x="4966" y="0"/>
                    <a:pt x="4561" y="405"/>
                    <a:pt x="4561" y="905"/>
                  </a:cubicBezTo>
                  <a:lnTo>
                    <a:pt x="4561" y="929"/>
                  </a:lnTo>
                  <a:cubicBezTo>
                    <a:pt x="4561" y="1429"/>
                    <a:pt x="4966" y="1834"/>
                    <a:pt x="5478" y="1834"/>
                  </a:cubicBezTo>
                  <a:lnTo>
                    <a:pt x="5692" y="1834"/>
                  </a:lnTo>
                  <a:cubicBezTo>
                    <a:pt x="5966" y="1834"/>
                    <a:pt x="6168" y="1620"/>
                    <a:pt x="6168" y="1358"/>
                  </a:cubicBezTo>
                  <a:lnTo>
                    <a:pt x="6168" y="1084"/>
                  </a:lnTo>
                  <a:lnTo>
                    <a:pt x="6561" y="1084"/>
                  </a:lnTo>
                  <a:cubicBezTo>
                    <a:pt x="6930" y="1084"/>
                    <a:pt x="7228" y="1382"/>
                    <a:pt x="7228" y="1763"/>
                  </a:cubicBezTo>
                  <a:lnTo>
                    <a:pt x="7228" y="2667"/>
                  </a:lnTo>
                  <a:cubicBezTo>
                    <a:pt x="6966" y="2715"/>
                    <a:pt x="6740" y="2918"/>
                    <a:pt x="6692" y="3215"/>
                  </a:cubicBezTo>
                  <a:lnTo>
                    <a:pt x="6466" y="4953"/>
                  </a:lnTo>
                  <a:cubicBezTo>
                    <a:pt x="6383" y="5668"/>
                    <a:pt x="5775" y="6204"/>
                    <a:pt x="5061" y="6204"/>
                  </a:cubicBezTo>
                  <a:lnTo>
                    <a:pt x="4323" y="6204"/>
                  </a:lnTo>
                  <a:cubicBezTo>
                    <a:pt x="4239" y="6204"/>
                    <a:pt x="4168" y="6287"/>
                    <a:pt x="4168" y="6370"/>
                  </a:cubicBezTo>
                  <a:cubicBezTo>
                    <a:pt x="4168" y="6466"/>
                    <a:pt x="4239" y="6537"/>
                    <a:pt x="4323" y="6537"/>
                  </a:cubicBezTo>
                  <a:lnTo>
                    <a:pt x="5061" y="6537"/>
                  </a:lnTo>
                  <a:cubicBezTo>
                    <a:pt x="5954" y="6537"/>
                    <a:pt x="6704" y="5870"/>
                    <a:pt x="6811" y="4989"/>
                  </a:cubicBezTo>
                  <a:lnTo>
                    <a:pt x="7037" y="3251"/>
                  </a:lnTo>
                  <a:cubicBezTo>
                    <a:pt x="7049" y="3093"/>
                    <a:pt x="7189" y="2988"/>
                    <a:pt x="7335" y="2988"/>
                  </a:cubicBezTo>
                  <a:cubicBezTo>
                    <a:pt x="7343" y="2988"/>
                    <a:pt x="7351" y="2988"/>
                    <a:pt x="7359" y="2989"/>
                  </a:cubicBezTo>
                  <a:cubicBezTo>
                    <a:pt x="7526" y="3013"/>
                    <a:pt x="7633" y="3156"/>
                    <a:pt x="7621" y="3322"/>
                  </a:cubicBezTo>
                  <a:lnTo>
                    <a:pt x="7395" y="5061"/>
                  </a:lnTo>
                  <a:cubicBezTo>
                    <a:pt x="7240" y="6239"/>
                    <a:pt x="6252" y="7120"/>
                    <a:pt x="5061" y="7120"/>
                  </a:cubicBezTo>
                  <a:lnTo>
                    <a:pt x="4442" y="7120"/>
                  </a:lnTo>
                  <a:cubicBezTo>
                    <a:pt x="4359" y="7120"/>
                    <a:pt x="4287" y="7192"/>
                    <a:pt x="4287" y="7275"/>
                  </a:cubicBezTo>
                  <a:lnTo>
                    <a:pt x="4287" y="8156"/>
                  </a:lnTo>
                  <a:cubicBezTo>
                    <a:pt x="4287" y="8323"/>
                    <a:pt x="4144" y="8454"/>
                    <a:pt x="3989" y="8454"/>
                  </a:cubicBezTo>
                  <a:cubicBezTo>
                    <a:pt x="3823" y="8454"/>
                    <a:pt x="3692" y="8323"/>
                    <a:pt x="3692" y="8156"/>
                  </a:cubicBezTo>
                  <a:lnTo>
                    <a:pt x="3692" y="7275"/>
                  </a:lnTo>
                  <a:cubicBezTo>
                    <a:pt x="3692" y="7192"/>
                    <a:pt x="3608" y="7120"/>
                    <a:pt x="3525" y="7120"/>
                  </a:cubicBezTo>
                  <a:lnTo>
                    <a:pt x="2918" y="7120"/>
                  </a:lnTo>
                  <a:cubicBezTo>
                    <a:pt x="1727" y="7120"/>
                    <a:pt x="727" y="6227"/>
                    <a:pt x="572" y="5061"/>
                  </a:cubicBezTo>
                  <a:lnTo>
                    <a:pt x="358" y="3322"/>
                  </a:lnTo>
                  <a:cubicBezTo>
                    <a:pt x="334" y="3156"/>
                    <a:pt x="441" y="3013"/>
                    <a:pt x="608" y="2989"/>
                  </a:cubicBezTo>
                  <a:cubicBezTo>
                    <a:pt x="616" y="2988"/>
                    <a:pt x="625" y="2988"/>
                    <a:pt x="633" y="2988"/>
                  </a:cubicBezTo>
                  <a:cubicBezTo>
                    <a:pt x="789" y="2988"/>
                    <a:pt x="918" y="3093"/>
                    <a:pt x="930" y="3251"/>
                  </a:cubicBezTo>
                  <a:lnTo>
                    <a:pt x="1156" y="4989"/>
                  </a:lnTo>
                  <a:cubicBezTo>
                    <a:pt x="1263" y="5882"/>
                    <a:pt x="2025" y="6537"/>
                    <a:pt x="2918" y="6537"/>
                  </a:cubicBezTo>
                  <a:lnTo>
                    <a:pt x="3644" y="6537"/>
                  </a:lnTo>
                  <a:cubicBezTo>
                    <a:pt x="3727" y="6537"/>
                    <a:pt x="3811" y="6466"/>
                    <a:pt x="3811" y="6370"/>
                  </a:cubicBezTo>
                  <a:cubicBezTo>
                    <a:pt x="3811" y="6287"/>
                    <a:pt x="3727" y="6204"/>
                    <a:pt x="3644" y="6204"/>
                  </a:cubicBezTo>
                  <a:lnTo>
                    <a:pt x="2918" y="6204"/>
                  </a:lnTo>
                  <a:cubicBezTo>
                    <a:pt x="2203" y="6204"/>
                    <a:pt x="1584" y="5668"/>
                    <a:pt x="1501" y="4953"/>
                  </a:cubicBezTo>
                  <a:lnTo>
                    <a:pt x="1275" y="3215"/>
                  </a:lnTo>
                  <a:cubicBezTo>
                    <a:pt x="1251" y="2929"/>
                    <a:pt x="1025" y="2727"/>
                    <a:pt x="775" y="2679"/>
                  </a:cubicBezTo>
                  <a:lnTo>
                    <a:pt x="775" y="1775"/>
                  </a:lnTo>
                  <a:cubicBezTo>
                    <a:pt x="775" y="1405"/>
                    <a:pt x="1072" y="1108"/>
                    <a:pt x="1441" y="1108"/>
                  </a:cubicBezTo>
                  <a:lnTo>
                    <a:pt x="1822" y="1108"/>
                  </a:lnTo>
                  <a:lnTo>
                    <a:pt x="1822" y="1370"/>
                  </a:lnTo>
                  <a:cubicBezTo>
                    <a:pt x="1822" y="1644"/>
                    <a:pt x="2037" y="1846"/>
                    <a:pt x="2299" y="1846"/>
                  </a:cubicBezTo>
                  <a:lnTo>
                    <a:pt x="2525" y="1846"/>
                  </a:lnTo>
                  <a:cubicBezTo>
                    <a:pt x="3037" y="1846"/>
                    <a:pt x="3430" y="1441"/>
                    <a:pt x="3430" y="941"/>
                  </a:cubicBezTo>
                  <a:lnTo>
                    <a:pt x="3430" y="929"/>
                  </a:lnTo>
                  <a:cubicBezTo>
                    <a:pt x="3430" y="417"/>
                    <a:pt x="3037" y="12"/>
                    <a:pt x="2525" y="12"/>
                  </a:cubicBezTo>
                  <a:lnTo>
                    <a:pt x="2299" y="12"/>
                  </a:lnTo>
                  <a:cubicBezTo>
                    <a:pt x="2037" y="12"/>
                    <a:pt x="1822" y="227"/>
                    <a:pt x="1822" y="489"/>
                  </a:cubicBezTo>
                  <a:lnTo>
                    <a:pt x="1822" y="762"/>
                  </a:lnTo>
                  <a:lnTo>
                    <a:pt x="1441" y="762"/>
                  </a:lnTo>
                  <a:cubicBezTo>
                    <a:pt x="870" y="762"/>
                    <a:pt x="429" y="1227"/>
                    <a:pt x="429" y="1775"/>
                  </a:cubicBezTo>
                  <a:lnTo>
                    <a:pt x="429" y="2715"/>
                  </a:lnTo>
                  <a:cubicBezTo>
                    <a:pt x="156" y="2810"/>
                    <a:pt x="1" y="3084"/>
                    <a:pt x="25" y="3382"/>
                  </a:cubicBezTo>
                  <a:lnTo>
                    <a:pt x="251" y="5120"/>
                  </a:lnTo>
                  <a:cubicBezTo>
                    <a:pt x="418" y="6466"/>
                    <a:pt x="1561" y="7478"/>
                    <a:pt x="2918" y="7478"/>
                  </a:cubicBezTo>
                  <a:lnTo>
                    <a:pt x="3358" y="7478"/>
                  </a:lnTo>
                  <a:lnTo>
                    <a:pt x="3358" y="8192"/>
                  </a:lnTo>
                  <a:cubicBezTo>
                    <a:pt x="3358" y="8466"/>
                    <a:pt x="3549" y="8728"/>
                    <a:pt x="3823" y="8799"/>
                  </a:cubicBezTo>
                  <a:lnTo>
                    <a:pt x="3823" y="9418"/>
                  </a:lnTo>
                  <a:cubicBezTo>
                    <a:pt x="3823" y="10597"/>
                    <a:pt x="4775" y="11550"/>
                    <a:pt x="5954" y="11550"/>
                  </a:cubicBezTo>
                  <a:lnTo>
                    <a:pt x="7799" y="11550"/>
                  </a:lnTo>
                  <a:cubicBezTo>
                    <a:pt x="8966" y="11550"/>
                    <a:pt x="9919" y="10597"/>
                    <a:pt x="9919" y="9418"/>
                  </a:cubicBezTo>
                  <a:lnTo>
                    <a:pt x="9919" y="8454"/>
                  </a:lnTo>
                  <a:cubicBezTo>
                    <a:pt x="10335" y="8430"/>
                    <a:pt x="10740" y="8252"/>
                    <a:pt x="11038" y="7930"/>
                  </a:cubicBezTo>
                  <a:cubicBezTo>
                    <a:pt x="11633" y="7335"/>
                    <a:pt x="11728" y="6382"/>
                    <a:pt x="11264" y="5668"/>
                  </a:cubicBezTo>
                  <a:cubicBezTo>
                    <a:pt x="11235" y="5624"/>
                    <a:pt x="11184" y="5598"/>
                    <a:pt x="11129" y="5598"/>
                  </a:cubicBezTo>
                  <a:cubicBezTo>
                    <a:pt x="11095" y="5598"/>
                    <a:pt x="11058" y="5609"/>
                    <a:pt x="11026" y="5632"/>
                  </a:cubicBezTo>
                  <a:cubicBezTo>
                    <a:pt x="10955" y="5668"/>
                    <a:pt x="10919" y="5775"/>
                    <a:pt x="10978" y="5870"/>
                  </a:cubicBezTo>
                  <a:cubicBezTo>
                    <a:pt x="11609" y="6799"/>
                    <a:pt x="10966" y="8109"/>
                    <a:pt x="9740" y="8109"/>
                  </a:cubicBezTo>
                  <a:cubicBezTo>
                    <a:pt x="8478" y="8109"/>
                    <a:pt x="7823" y="6549"/>
                    <a:pt x="8728" y="5632"/>
                  </a:cubicBezTo>
                  <a:cubicBezTo>
                    <a:pt x="9013" y="5347"/>
                    <a:pt x="9379" y="5201"/>
                    <a:pt x="9749" y="5201"/>
                  </a:cubicBezTo>
                  <a:cubicBezTo>
                    <a:pt x="10029" y="5201"/>
                    <a:pt x="10311" y="5285"/>
                    <a:pt x="10562" y="5454"/>
                  </a:cubicBezTo>
                  <a:cubicBezTo>
                    <a:pt x="10587" y="5466"/>
                    <a:pt x="10618" y="5473"/>
                    <a:pt x="10649" y="5473"/>
                  </a:cubicBezTo>
                  <a:cubicBezTo>
                    <a:pt x="10704" y="5473"/>
                    <a:pt x="10762" y="5452"/>
                    <a:pt x="10800" y="5406"/>
                  </a:cubicBezTo>
                  <a:cubicBezTo>
                    <a:pt x="10847" y="5334"/>
                    <a:pt x="10836" y="5227"/>
                    <a:pt x="10752" y="5168"/>
                  </a:cubicBezTo>
                  <a:cubicBezTo>
                    <a:pt x="10439" y="4961"/>
                    <a:pt x="10099" y="4867"/>
                    <a:pt x="9768" y="4867"/>
                  </a:cubicBezTo>
                  <a:cubicBezTo>
                    <a:pt x="8839" y="4867"/>
                    <a:pt x="7978" y="5606"/>
                    <a:pt x="7978" y="6668"/>
                  </a:cubicBezTo>
                  <a:cubicBezTo>
                    <a:pt x="7978" y="7609"/>
                    <a:pt x="8692" y="8371"/>
                    <a:pt x="9585" y="8454"/>
                  </a:cubicBezTo>
                  <a:lnTo>
                    <a:pt x="9585" y="9406"/>
                  </a:lnTo>
                  <a:cubicBezTo>
                    <a:pt x="9585" y="10395"/>
                    <a:pt x="8776" y="11192"/>
                    <a:pt x="7799" y="11192"/>
                  </a:cubicBezTo>
                  <a:lnTo>
                    <a:pt x="5954" y="11192"/>
                  </a:lnTo>
                  <a:cubicBezTo>
                    <a:pt x="4966" y="11192"/>
                    <a:pt x="4168" y="10395"/>
                    <a:pt x="4168" y="9406"/>
                  </a:cubicBezTo>
                  <a:lnTo>
                    <a:pt x="4168" y="8787"/>
                  </a:lnTo>
                  <a:cubicBezTo>
                    <a:pt x="4430" y="8704"/>
                    <a:pt x="4620" y="8466"/>
                    <a:pt x="4620" y="8168"/>
                  </a:cubicBezTo>
                  <a:lnTo>
                    <a:pt x="4620" y="7478"/>
                  </a:lnTo>
                  <a:lnTo>
                    <a:pt x="5073" y="7478"/>
                  </a:lnTo>
                  <a:cubicBezTo>
                    <a:pt x="6418" y="7478"/>
                    <a:pt x="7573" y="6466"/>
                    <a:pt x="7740" y="5120"/>
                  </a:cubicBezTo>
                  <a:lnTo>
                    <a:pt x="7954" y="3382"/>
                  </a:lnTo>
                  <a:cubicBezTo>
                    <a:pt x="7990" y="3096"/>
                    <a:pt x="7823" y="2834"/>
                    <a:pt x="7573" y="2727"/>
                  </a:cubicBezTo>
                  <a:lnTo>
                    <a:pt x="7573" y="1763"/>
                  </a:lnTo>
                  <a:cubicBezTo>
                    <a:pt x="7573" y="1191"/>
                    <a:pt x="7109" y="751"/>
                    <a:pt x="6561" y="751"/>
                  </a:cubicBezTo>
                  <a:lnTo>
                    <a:pt x="6168" y="751"/>
                  </a:lnTo>
                  <a:lnTo>
                    <a:pt x="6168" y="477"/>
                  </a:lnTo>
                  <a:cubicBezTo>
                    <a:pt x="6168" y="215"/>
                    <a:pt x="5966" y="0"/>
                    <a:pt x="5692" y="0"/>
                  </a:cubicBezTo>
                  <a:lnTo>
                    <a:pt x="5478" y="0"/>
                  </a:ln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grpSp>
        <p:nvGrpSpPr>
          <p:cNvPr id="441" name="Google Shape;9951;p66"/>
          <p:cNvGrpSpPr/>
          <p:nvPr/>
        </p:nvGrpSpPr>
        <p:grpSpPr>
          <a:xfrm>
            <a:off x="7559380" y="4085992"/>
            <a:ext cx="369837" cy="360471"/>
            <a:chOff x="6194086" y="2437737"/>
            <a:chExt cx="369837" cy="360471"/>
          </a:xfrm>
          <a:solidFill>
            <a:schemeClr val="accent1"/>
          </a:solidFill>
        </p:grpSpPr>
        <p:sp>
          <p:nvSpPr>
            <p:cNvPr id="442" name="Google Shape;9952;p66"/>
            <p:cNvSpPr/>
            <p:nvPr/>
          </p:nvSpPr>
          <p:spPr>
            <a:xfrm>
              <a:off x="6194086" y="2437737"/>
              <a:ext cx="369837" cy="360471"/>
            </a:xfrm>
            <a:custGeom>
              <a:avLst/>
              <a:rect l="l" t="t" r="r" b="b"/>
              <a:pathLst>
                <a:path w="11610" h="11316">
                  <a:moveTo>
                    <a:pt x="630" y="321"/>
                  </a:moveTo>
                  <a:cubicBezTo>
                    <a:pt x="672" y="321"/>
                    <a:pt x="714" y="334"/>
                    <a:pt x="751" y="362"/>
                  </a:cubicBezTo>
                  <a:lnTo>
                    <a:pt x="1286" y="731"/>
                  </a:lnTo>
                  <a:cubicBezTo>
                    <a:pt x="1251" y="790"/>
                    <a:pt x="1096" y="1028"/>
                    <a:pt x="1036" y="1112"/>
                  </a:cubicBezTo>
                  <a:cubicBezTo>
                    <a:pt x="573" y="774"/>
                    <a:pt x="509" y="732"/>
                    <a:pt x="505" y="732"/>
                  </a:cubicBezTo>
                  <a:lnTo>
                    <a:pt x="505" y="732"/>
                  </a:lnTo>
                  <a:cubicBezTo>
                    <a:pt x="503" y="732"/>
                    <a:pt x="509" y="736"/>
                    <a:pt x="508" y="736"/>
                  </a:cubicBezTo>
                  <a:cubicBezTo>
                    <a:pt x="508" y="736"/>
                    <a:pt x="506" y="735"/>
                    <a:pt x="501" y="731"/>
                  </a:cubicBezTo>
                  <a:cubicBezTo>
                    <a:pt x="405" y="659"/>
                    <a:pt x="370" y="528"/>
                    <a:pt x="441" y="421"/>
                  </a:cubicBezTo>
                  <a:cubicBezTo>
                    <a:pt x="492" y="355"/>
                    <a:pt x="562" y="321"/>
                    <a:pt x="630" y="321"/>
                  </a:cubicBezTo>
                  <a:close/>
                  <a:moveTo>
                    <a:pt x="9192" y="2493"/>
                  </a:moveTo>
                  <a:cubicBezTo>
                    <a:pt x="9347" y="2493"/>
                    <a:pt x="9466" y="2612"/>
                    <a:pt x="9466" y="2755"/>
                  </a:cubicBezTo>
                  <a:lnTo>
                    <a:pt x="9466" y="2779"/>
                  </a:lnTo>
                  <a:cubicBezTo>
                    <a:pt x="9466" y="2922"/>
                    <a:pt x="9347" y="3041"/>
                    <a:pt x="9192" y="3041"/>
                  </a:cubicBezTo>
                  <a:lnTo>
                    <a:pt x="7799" y="3041"/>
                  </a:lnTo>
                  <a:lnTo>
                    <a:pt x="7799" y="2493"/>
                  </a:lnTo>
                  <a:lnTo>
                    <a:pt x="9192" y="2493"/>
                  </a:lnTo>
                  <a:close/>
                  <a:moveTo>
                    <a:pt x="6513" y="2933"/>
                  </a:moveTo>
                  <a:lnTo>
                    <a:pt x="6513" y="3743"/>
                  </a:lnTo>
                  <a:lnTo>
                    <a:pt x="2084" y="3743"/>
                  </a:lnTo>
                  <a:lnTo>
                    <a:pt x="2084" y="2933"/>
                  </a:lnTo>
                  <a:lnTo>
                    <a:pt x="6513" y="2933"/>
                  </a:lnTo>
                  <a:close/>
                  <a:moveTo>
                    <a:pt x="3180" y="5422"/>
                  </a:moveTo>
                  <a:cubicBezTo>
                    <a:pt x="4727" y="5422"/>
                    <a:pt x="5966" y="6672"/>
                    <a:pt x="5966" y="8196"/>
                  </a:cubicBezTo>
                  <a:cubicBezTo>
                    <a:pt x="5954" y="9744"/>
                    <a:pt x="4715" y="10970"/>
                    <a:pt x="3180" y="10970"/>
                  </a:cubicBezTo>
                  <a:cubicBezTo>
                    <a:pt x="1656" y="10970"/>
                    <a:pt x="417" y="9720"/>
                    <a:pt x="417" y="8196"/>
                  </a:cubicBezTo>
                  <a:cubicBezTo>
                    <a:pt x="417" y="6660"/>
                    <a:pt x="1667" y="5422"/>
                    <a:pt x="3180" y="5422"/>
                  </a:cubicBezTo>
                  <a:close/>
                  <a:moveTo>
                    <a:pt x="9240" y="8827"/>
                  </a:moveTo>
                  <a:cubicBezTo>
                    <a:pt x="9823" y="8827"/>
                    <a:pt x="10311" y="9327"/>
                    <a:pt x="10311" y="9899"/>
                  </a:cubicBezTo>
                  <a:cubicBezTo>
                    <a:pt x="10311" y="10494"/>
                    <a:pt x="9835" y="10970"/>
                    <a:pt x="9240" y="10970"/>
                  </a:cubicBezTo>
                  <a:cubicBezTo>
                    <a:pt x="8644" y="10970"/>
                    <a:pt x="8168" y="10482"/>
                    <a:pt x="8168" y="9899"/>
                  </a:cubicBezTo>
                  <a:cubicBezTo>
                    <a:pt x="8168" y="9303"/>
                    <a:pt x="8656" y="8827"/>
                    <a:pt x="9240" y="8827"/>
                  </a:cubicBezTo>
                  <a:close/>
                  <a:moveTo>
                    <a:pt x="651" y="1"/>
                  </a:moveTo>
                  <a:cubicBezTo>
                    <a:pt x="471" y="1"/>
                    <a:pt x="290" y="87"/>
                    <a:pt x="179" y="243"/>
                  </a:cubicBezTo>
                  <a:cubicBezTo>
                    <a:pt x="1" y="493"/>
                    <a:pt x="72" y="850"/>
                    <a:pt x="322" y="1017"/>
                  </a:cubicBezTo>
                  <a:cubicBezTo>
                    <a:pt x="911" y="1399"/>
                    <a:pt x="989" y="1512"/>
                    <a:pt x="1077" y="1512"/>
                  </a:cubicBezTo>
                  <a:cubicBezTo>
                    <a:pt x="1090" y="1512"/>
                    <a:pt x="1104" y="1509"/>
                    <a:pt x="1120" y="1505"/>
                  </a:cubicBezTo>
                  <a:cubicBezTo>
                    <a:pt x="1215" y="1493"/>
                    <a:pt x="1239" y="1386"/>
                    <a:pt x="1322" y="1290"/>
                  </a:cubicBezTo>
                  <a:lnTo>
                    <a:pt x="1739" y="1564"/>
                  </a:lnTo>
                  <a:lnTo>
                    <a:pt x="1739" y="5458"/>
                  </a:lnTo>
                  <a:cubicBezTo>
                    <a:pt x="763" y="5970"/>
                    <a:pt x="72" y="7017"/>
                    <a:pt x="72" y="8208"/>
                  </a:cubicBezTo>
                  <a:cubicBezTo>
                    <a:pt x="72" y="9922"/>
                    <a:pt x="1477" y="11315"/>
                    <a:pt x="3180" y="11315"/>
                  </a:cubicBezTo>
                  <a:cubicBezTo>
                    <a:pt x="5049" y="11315"/>
                    <a:pt x="6501" y="9684"/>
                    <a:pt x="6275" y="7815"/>
                  </a:cubicBezTo>
                  <a:lnTo>
                    <a:pt x="9073" y="7815"/>
                  </a:lnTo>
                  <a:lnTo>
                    <a:pt x="9073" y="8506"/>
                  </a:lnTo>
                  <a:cubicBezTo>
                    <a:pt x="8383" y="8589"/>
                    <a:pt x="7823" y="9184"/>
                    <a:pt x="7823" y="9899"/>
                  </a:cubicBezTo>
                  <a:cubicBezTo>
                    <a:pt x="7823" y="10673"/>
                    <a:pt x="8466" y="11315"/>
                    <a:pt x="9240" y="11315"/>
                  </a:cubicBezTo>
                  <a:cubicBezTo>
                    <a:pt x="9966" y="11315"/>
                    <a:pt x="10561" y="10768"/>
                    <a:pt x="10645" y="10065"/>
                  </a:cubicBezTo>
                  <a:lnTo>
                    <a:pt x="11431" y="10065"/>
                  </a:lnTo>
                  <a:cubicBezTo>
                    <a:pt x="11514" y="10065"/>
                    <a:pt x="11597" y="9994"/>
                    <a:pt x="11597" y="9899"/>
                  </a:cubicBezTo>
                  <a:cubicBezTo>
                    <a:pt x="11609" y="9815"/>
                    <a:pt x="11538" y="9720"/>
                    <a:pt x="11431" y="9720"/>
                  </a:cubicBezTo>
                  <a:lnTo>
                    <a:pt x="10645" y="9720"/>
                  </a:lnTo>
                  <a:cubicBezTo>
                    <a:pt x="10561" y="9089"/>
                    <a:pt x="10049" y="8565"/>
                    <a:pt x="9406" y="8494"/>
                  </a:cubicBezTo>
                  <a:lnTo>
                    <a:pt x="9406" y="6922"/>
                  </a:lnTo>
                  <a:cubicBezTo>
                    <a:pt x="9406" y="6839"/>
                    <a:pt x="9335" y="6767"/>
                    <a:pt x="9240" y="6767"/>
                  </a:cubicBezTo>
                  <a:cubicBezTo>
                    <a:pt x="9156" y="6767"/>
                    <a:pt x="9073" y="6839"/>
                    <a:pt x="9073" y="6922"/>
                  </a:cubicBezTo>
                  <a:lnTo>
                    <a:pt x="9073" y="7482"/>
                  </a:lnTo>
                  <a:lnTo>
                    <a:pt x="6216" y="7482"/>
                  </a:lnTo>
                  <a:cubicBezTo>
                    <a:pt x="5875" y="6064"/>
                    <a:pt x="4598" y="5082"/>
                    <a:pt x="3192" y="5082"/>
                  </a:cubicBezTo>
                  <a:cubicBezTo>
                    <a:pt x="2827" y="5082"/>
                    <a:pt x="2453" y="5148"/>
                    <a:pt x="2084" y="5291"/>
                  </a:cubicBezTo>
                  <a:lnTo>
                    <a:pt x="2084" y="4088"/>
                  </a:lnTo>
                  <a:lnTo>
                    <a:pt x="6859" y="4088"/>
                  </a:lnTo>
                  <a:cubicBezTo>
                    <a:pt x="8037" y="4088"/>
                    <a:pt x="9002" y="5005"/>
                    <a:pt x="9073" y="6184"/>
                  </a:cubicBezTo>
                  <a:cubicBezTo>
                    <a:pt x="9073" y="6267"/>
                    <a:pt x="9168" y="6351"/>
                    <a:pt x="9252" y="6351"/>
                  </a:cubicBezTo>
                  <a:cubicBezTo>
                    <a:pt x="9347" y="6351"/>
                    <a:pt x="9418" y="6255"/>
                    <a:pt x="9418" y="6172"/>
                  </a:cubicBezTo>
                  <a:cubicBezTo>
                    <a:pt x="9347" y="4815"/>
                    <a:pt x="8228" y="3755"/>
                    <a:pt x="6870" y="3755"/>
                  </a:cubicBezTo>
                  <a:lnTo>
                    <a:pt x="6870" y="2957"/>
                  </a:lnTo>
                  <a:lnTo>
                    <a:pt x="7490" y="2957"/>
                  </a:lnTo>
                  <a:lnTo>
                    <a:pt x="7490" y="3231"/>
                  </a:lnTo>
                  <a:cubicBezTo>
                    <a:pt x="7490" y="3326"/>
                    <a:pt x="7561" y="3398"/>
                    <a:pt x="7644" y="3398"/>
                  </a:cubicBezTo>
                  <a:lnTo>
                    <a:pt x="9228" y="3398"/>
                  </a:lnTo>
                  <a:cubicBezTo>
                    <a:pt x="9573" y="3398"/>
                    <a:pt x="9835" y="3136"/>
                    <a:pt x="9835" y="2791"/>
                  </a:cubicBezTo>
                  <a:lnTo>
                    <a:pt x="9835" y="2779"/>
                  </a:lnTo>
                  <a:cubicBezTo>
                    <a:pt x="9835" y="2433"/>
                    <a:pt x="9573" y="2160"/>
                    <a:pt x="9228" y="2160"/>
                  </a:cubicBezTo>
                  <a:lnTo>
                    <a:pt x="7644" y="2160"/>
                  </a:lnTo>
                  <a:cubicBezTo>
                    <a:pt x="7561" y="2160"/>
                    <a:pt x="7490" y="2243"/>
                    <a:pt x="7490" y="2326"/>
                  </a:cubicBezTo>
                  <a:lnTo>
                    <a:pt x="7490" y="2612"/>
                  </a:lnTo>
                  <a:lnTo>
                    <a:pt x="2096" y="2612"/>
                  </a:lnTo>
                  <a:lnTo>
                    <a:pt x="2096" y="1481"/>
                  </a:lnTo>
                  <a:cubicBezTo>
                    <a:pt x="2096" y="1421"/>
                    <a:pt x="2072" y="1374"/>
                    <a:pt x="2025" y="1350"/>
                  </a:cubicBezTo>
                  <a:lnTo>
                    <a:pt x="1536" y="1028"/>
                  </a:lnTo>
                  <a:lnTo>
                    <a:pt x="1679" y="814"/>
                  </a:lnTo>
                  <a:cubicBezTo>
                    <a:pt x="1727" y="731"/>
                    <a:pt x="1715" y="636"/>
                    <a:pt x="1632" y="564"/>
                  </a:cubicBezTo>
                  <a:cubicBezTo>
                    <a:pt x="1050" y="153"/>
                    <a:pt x="969" y="96"/>
                    <a:pt x="966" y="96"/>
                  </a:cubicBezTo>
                  <a:lnTo>
                    <a:pt x="966" y="96"/>
                  </a:lnTo>
                  <a:cubicBezTo>
                    <a:pt x="965" y="96"/>
                    <a:pt x="976" y="104"/>
                    <a:pt x="974" y="104"/>
                  </a:cubicBezTo>
                  <a:cubicBezTo>
                    <a:pt x="973" y="104"/>
                    <a:pt x="971" y="103"/>
                    <a:pt x="965" y="100"/>
                  </a:cubicBezTo>
                  <a:cubicBezTo>
                    <a:pt x="871" y="32"/>
                    <a:pt x="761" y="1"/>
                    <a:pt x="651" y="1"/>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sp>
          <p:nvSpPr>
            <p:cNvPr id="443" name="Google Shape;9953;p66"/>
            <p:cNvSpPr/>
            <p:nvPr/>
          </p:nvSpPr>
          <p:spPr>
            <a:xfrm>
              <a:off x="6251362" y="2655721"/>
              <a:ext cx="89927" cy="88621"/>
            </a:xfrm>
            <a:custGeom>
              <a:avLst/>
              <a:rect l="l" t="t" r="r" b="b"/>
              <a:pathLst>
                <a:path w="2823" h="2782">
                  <a:moveTo>
                    <a:pt x="1032" y="0"/>
                  </a:moveTo>
                  <a:cubicBezTo>
                    <a:pt x="1014" y="0"/>
                    <a:pt x="996" y="3"/>
                    <a:pt x="977" y="8"/>
                  </a:cubicBezTo>
                  <a:cubicBezTo>
                    <a:pt x="381" y="198"/>
                    <a:pt x="0" y="734"/>
                    <a:pt x="0" y="1365"/>
                  </a:cubicBezTo>
                  <a:cubicBezTo>
                    <a:pt x="0" y="2139"/>
                    <a:pt x="643" y="2782"/>
                    <a:pt x="1417" y="2782"/>
                  </a:cubicBezTo>
                  <a:cubicBezTo>
                    <a:pt x="2191" y="2782"/>
                    <a:pt x="2822" y="2139"/>
                    <a:pt x="2822" y="1365"/>
                  </a:cubicBezTo>
                  <a:cubicBezTo>
                    <a:pt x="2798" y="734"/>
                    <a:pt x="2417" y="198"/>
                    <a:pt x="1822" y="8"/>
                  </a:cubicBezTo>
                  <a:cubicBezTo>
                    <a:pt x="1803" y="3"/>
                    <a:pt x="1784" y="0"/>
                    <a:pt x="1767" y="0"/>
                  </a:cubicBezTo>
                  <a:cubicBezTo>
                    <a:pt x="1695" y="0"/>
                    <a:pt x="1636" y="39"/>
                    <a:pt x="1608" y="115"/>
                  </a:cubicBezTo>
                  <a:cubicBezTo>
                    <a:pt x="1572" y="198"/>
                    <a:pt x="1620" y="293"/>
                    <a:pt x="1715" y="317"/>
                  </a:cubicBezTo>
                  <a:cubicBezTo>
                    <a:pt x="2155" y="472"/>
                    <a:pt x="2465" y="865"/>
                    <a:pt x="2465" y="1341"/>
                  </a:cubicBezTo>
                  <a:cubicBezTo>
                    <a:pt x="2465" y="1936"/>
                    <a:pt x="1977" y="2413"/>
                    <a:pt x="1393" y="2413"/>
                  </a:cubicBezTo>
                  <a:cubicBezTo>
                    <a:pt x="822" y="2413"/>
                    <a:pt x="322" y="1925"/>
                    <a:pt x="322" y="1341"/>
                  </a:cubicBezTo>
                  <a:cubicBezTo>
                    <a:pt x="322" y="865"/>
                    <a:pt x="620" y="448"/>
                    <a:pt x="1084" y="317"/>
                  </a:cubicBezTo>
                  <a:cubicBezTo>
                    <a:pt x="1179" y="293"/>
                    <a:pt x="1215" y="198"/>
                    <a:pt x="1191" y="115"/>
                  </a:cubicBezTo>
                  <a:cubicBezTo>
                    <a:pt x="1162" y="39"/>
                    <a:pt x="1103" y="0"/>
                    <a:pt x="1032" y="0"/>
                  </a:cubicBezTo>
                  <a:close/>
                </a:path>
              </a:pathLst>
            </a:custGeom>
            <a:grpFill/>
            <a:ln>
              <a:noFill/>
            </a:ln>
          </p:spPr>
          <p:txBody>
            <a:bodyPr wrap="square" lIns="91425" tIns="91425" rIns="91425" bIns="91425" anchor="ctr">
              <a:noAutofit/>
            </a:bodyPr>
            <a:lstStyle/>
            <a:p>
              <a:pPr marL="0" indent="0" algn="l" rtl="0">
                <a:spcBef>
                  <a:spcPts val="0"/>
                </a:spcBef>
                <a:spcAft>
                  <a:spcPts val="0"/>
                </a:spcAft>
                <a:buNone/>
              </a:pPr>
            </a:p>
          </p:txBody>
        </p:sp>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noEditPoints="1"/>
          </p:cNvSpPr>
          <p:nvPr>
            <p:ph type="body" idx="13"/>
          </p:nvPr>
        </p:nvSpPr>
        <p:spPr/>
        <p:txBody>
          <a:bodyPr/>
          <a:lstStyle/>
          <a:p>
            <a:r>
              <a:rPr lang="en-US" smtClean="0"/>
              <a:t>Section title here</a:t>
            </a:r>
            <a:endParaRPr dirty="0"/>
          </a:p>
        </p:txBody>
      </p:sp>
      <p:sp>
        <p:nvSpPr>
          <p:cNvPr id="5" name="Title 1"/>
          <p:cNvSpPr txBox="1"/>
          <p:nvPr/>
        </p:nvSpPr>
        <p:spPr>
          <a:xfrm>
            <a:off x="839788" y="800100"/>
            <a:ext cx="10512425" cy="63137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latin typeface="Franklin Gothic Medium Cond" pitchFamily="34" charset="0" panose="020B0606030402020204"/>
              </a:rPr>
              <a:t>EDITABLE MAP</a:t>
            </a:r>
            <a:endParaRPr lang="bg-BG" dirty="0">
              <a:latin typeface="Franklin Gothic Medium Cond" pitchFamily="34" charset="0" panose="020B0606030402020204"/>
            </a:endParaRPr>
          </a:p>
        </p:txBody>
      </p:sp>
      <p:sp>
        <p:nvSpPr>
          <p:cNvPr id="6" name="Text Placeholder 2"/>
          <p:cNvSpPr>
            <a:spLocks noGrp="1" noEditPoints="1"/>
          </p:cNvSpPr>
          <p:nvPr>
            <p:ph type="body" sz="half"/>
          </p:nvPr>
        </p:nvSpPr>
        <p:spPr>
          <a:xfrm>
            <a:off x="1431599" y="1453080"/>
            <a:ext cx="9344352" cy="636077"/>
          </a:xfrm>
          <a:prstGeom prst="rect">
            <a:avLst/>
          </a:prstGeom>
        </p:spPr>
        <p:txBody>
          <a:bodyPr>
            <a:normAutofit fontScale="62500" lnSpcReduction="20000"/>
          </a:bodyPr>
          <a:lstStyle/>
          <a:p>
            <a:pPr marL="0" indent="0" algn="ctr">
              <a:buNone/>
            </a:pPr>
            <a:r>
              <a:rPr lang="en-US" dirty="0">
                <a:solidFill>
                  <a:srgbClr val="666666"/>
                </a:solidFill>
              </a:rPr>
              <a:t>You can resize this map without losing quality.</a:t>
            </a:r>
          </a:p>
          <a:p>
            <a:pPr marL="0" indent="0" algn="ctr">
              <a:buNone/>
            </a:pPr>
            <a:r>
              <a:rPr lang="en-US" dirty="0">
                <a:solidFill>
                  <a:srgbClr val="666666"/>
                </a:solidFill>
              </a:rPr>
              <a:t>You can change the stroke and fill color. Just select the map and click on the paint bucket/pen.</a:t>
            </a:r>
          </a:p>
          <a:p>
            <a:pPr marL="0" indent="0" algn="ctr">
              <a:buNone/>
            </a:pPr>
            <a:endParaRPr lang="en-US" dirty="0">
              <a:solidFill>
                <a:srgbClr val="666666"/>
              </a:solidFill>
            </a:endParaRPr>
          </a:p>
        </p:txBody>
      </p:sp>
      <p:grpSp>
        <p:nvGrpSpPr>
          <p:cNvPr id="1114" name="Group 1113"/>
          <p:cNvGrpSpPr/>
          <p:nvPr/>
        </p:nvGrpSpPr>
        <p:grpSpPr>
          <a:xfrm>
            <a:off x="2275643" y="2259972"/>
            <a:ext cx="7640714" cy="4021428"/>
            <a:chOff x="1763883" y="2420938"/>
            <a:chExt cx="8560906" cy="4505740"/>
          </a:xfrm>
        </p:grpSpPr>
        <p:sp>
          <p:nvSpPr>
            <p:cNvPr id="1115" name="Freeform 1108"/>
            <p:cNvSpPr/>
            <p:nvPr/>
          </p:nvSpPr>
          <p:spPr bwMode="auto">
            <a:xfrm>
              <a:off x="9149935" y="5816081"/>
              <a:ext cx="215812" cy="188940"/>
            </a:xfrm>
            <a:custGeom>
              <a:avLst/>
              <a:rect l="l" t="t" r="r" b="b"/>
              <a:pathLst>
                <a:path w="103" h="86">
                  <a:moveTo>
                    <a:pt x="20" y="66"/>
                  </a:moveTo>
                  <a:cubicBezTo>
                    <a:pt x="20" y="65"/>
                    <a:pt x="21" y="63"/>
                    <a:pt x="23" y="63"/>
                  </a:cubicBezTo>
                  <a:cubicBezTo>
                    <a:pt x="24" y="63"/>
                    <a:pt x="25" y="61"/>
                    <a:pt x="26" y="60"/>
                  </a:cubicBezTo>
                  <a:cubicBezTo>
                    <a:pt x="26" y="58"/>
                    <a:pt x="27" y="57"/>
                    <a:pt x="29" y="55"/>
                  </a:cubicBezTo>
                  <a:cubicBezTo>
                    <a:pt x="30" y="54"/>
                    <a:pt x="32" y="53"/>
                    <a:pt x="35" y="53"/>
                  </a:cubicBezTo>
                  <a:cubicBezTo>
                    <a:pt x="41" y="53"/>
                    <a:pt x="50" y="56"/>
                    <a:pt x="55" y="60"/>
                  </a:cubicBezTo>
                  <a:cubicBezTo>
                    <a:pt x="58" y="63"/>
                    <a:pt x="61" y="66"/>
                    <a:pt x="64" y="70"/>
                  </a:cubicBezTo>
                  <a:cubicBezTo>
                    <a:pt x="69" y="76"/>
                    <a:pt x="74" y="83"/>
                    <a:pt x="78" y="82"/>
                  </a:cubicBezTo>
                  <a:cubicBezTo>
                    <a:pt x="79" y="82"/>
                    <a:pt x="80" y="82"/>
                    <a:pt x="81" y="82"/>
                  </a:cubicBezTo>
                  <a:cubicBezTo>
                    <a:pt x="85" y="82"/>
                    <a:pt x="89" y="83"/>
                    <a:pt x="92" y="84"/>
                  </a:cubicBezTo>
                  <a:cubicBezTo>
                    <a:pt x="96" y="85"/>
                    <a:pt x="99" y="86"/>
                    <a:pt x="102" y="86"/>
                  </a:cubicBezTo>
                  <a:cubicBezTo>
                    <a:pt x="102" y="86"/>
                    <a:pt x="102" y="86"/>
                    <a:pt x="102" y="86"/>
                  </a:cubicBezTo>
                  <a:cubicBezTo>
                    <a:pt x="103" y="86"/>
                    <a:pt x="103" y="86"/>
                    <a:pt x="103" y="86"/>
                  </a:cubicBezTo>
                  <a:cubicBezTo>
                    <a:pt x="103" y="85"/>
                    <a:pt x="101" y="84"/>
                    <a:pt x="100" y="83"/>
                  </a:cubicBezTo>
                  <a:cubicBezTo>
                    <a:pt x="100" y="83"/>
                    <a:pt x="90" y="79"/>
                    <a:pt x="90" y="74"/>
                  </a:cubicBezTo>
                  <a:cubicBezTo>
                    <a:pt x="90" y="73"/>
                    <a:pt x="88" y="73"/>
                    <a:pt x="87" y="73"/>
                  </a:cubicBezTo>
                  <a:cubicBezTo>
                    <a:pt x="85" y="72"/>
                    <a:pt x="82" y="71"/>
                    <a:pt x="80" y="70"/>
                  </a:cubicBezTo>
                  <a:cubicBezTo>
                    <a:pt x="77" y="68"/>
                    <a:pt x="76" y="64"/>
                    <a:pt x="75" y="61"/>
                  </a:cubicBezTo>
                  <a:cubicBezTo>
                    <a:pt x="75" y="58"/>
                    <a:pt x="74" y="56"/>
                    <a:pt x="72" y="55"/>
                  </a:cubicBezTo>
                  <a:cubicBezTo>
                    <a:pt x="68" y="53"/>
                    <a:pt x="65" y="49"/>
                    <a:pt x="65" y="45"/>
                  </a:cubicBezTo>
                  <a:cubicBezTo>
                    <a:pt x="66" y="44"/>
                    <a:pt x="66" y="42"/>
                    <a:pt x="70" y="42"/>
                  </a:cubicBezTo>
                  <a:cubicBezTo>
                    <a:pt x="71" y="42"/>
                    <a:pt x="71" y="42"/>
                    <a:pt x="71" y="42"/>
                  </a:cubicBezTo>
                  <a:cubicBezTo>
                    <a:pt x="73" y="42"/>
                    <a:pt x="74" y="42"/>
                    <a:pt x="74" y="41"/>
                  </a:cubicBezTo>
                  <a:cubicBezTo>
                    <a:pt x="74" y="41"/>
                    <a:pt x="74" y="40"/>
                    <a:pt x="71" y="38"/>
                  </a:cubicBezTo>
                  <a:cubicBezTo>
                    <a:pt x="70" y="37"/>
                    <a:pt x="66" y="35"/>
                    <a:pt x="62" y="34"/>
                  </a:cubicBezTo>
                  <a:cubicBezTo>
                    <a:pt x="56" y="32"/>
                    <a:pt x="49" y="30"/>
                    <a:pt x="48" y="24"/>
                  </a:cubicBezTo>
                  <a:cubicBezTo>
                    <a:pt x="48" y="20"/>
                    <a:pt x="21" y="5"/>
                    <a:pt x="6" y="2"/>
                  </a:cubicBezTo>
                  <a:cubicBezTo>
                    <a:pt x="4" y="1"/>
                    <a:pt x="2" y="1"/>
                    <a:pt x="0" y="0"/>
                  </a:cubicBezTo>
                  <a:cubicBezTo>
                    <a:pt x="0" y="68"/>
                    <a:pt x="0" y="68"/>
                    <a:pt x="0" y="68"/>
                  </a:cubicBezTo>
                  <a:cubicBezTo>
                    <a:pt x="3" y="69"/>
                    <a:pt x="6" y="70"/>
                    <a:pt x="10" y="71"/>
                  </a:cubicBezTo>
                  <a:cubicBezTo>
                    <a:pt x="18" y="71"/>
                    <a:pt x="19" y="68"/>
                    <a:pt x="20" y="66"/>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16" name="Freeform 1109"/>
            <p:cNvSpPr/>
            <p:nvPr/>
          </p:nvSpPr>
          <p:spPr bwMode="auto">
            <a:xfrm>
              <a:off x="8478274" y="6016541"/>
              <a:ext cx="962347" cy="755759"/>
            </a:xfrm>
            <a:custGeom>
              <a:avLst/>
              <a:rect l="l" t="t" r="r" b="b"/>
              <a:pathLst>
                <a:path w="456" h="342">
                  <a:moveTo>
                    <a:pt x="456" y="201"/>
                  </a:moveTo>
                  <a:cubicBezTo>
                    <a:pt x="456" y="201"/>
                    <a:pt x="455" y="198"/>
                    <a:pt x="455" y="197"/>
                  </a:cubicBezTo>
                  <a:cubicBezTo>
                    <a:pt x="454" y="197"/>
                    <a:pt x="454" y="197"/>
                    <a:pt x="454" y="197"/>
                  </a:cubicBezTo>
                  <a:cubicBezTo>
                    <a:pt x="453" y="197"/>
                    <a:pt x="453" y="196"/>
                    <a:pt x="452" y="196"/>
                  </a:cubicBezTo>
                  <a:cubicBezTo>
                    <a:pt x="450" y="193"/>
                    <a:pt x="451" y="180"/>
                    <a:pt x="452" y="176"/>
                  </a:cubicBezTo>
                  <a:cubicBezTo>
                    <a:pt x="451" y="176"/>
                    <a:pt x="450" y="176"/>
                    <a:pt x="450" y="176"/>
                  </a:cubicBezTo>
                  <a:cubicBezTo>
                    <a:pt x="445" y="176"/>
                    <a:pt x="443" y="168"/>
                    <a:pt x="442" y="165"/>
                  </a:cubicBezTo>
                  <a:cubicBezTo>
                    <a:pt x="441" y="163"/>
                    <a:pt x="438" y="158"/>
                    <a:pt x="436" y="158"/>
                  </a:cubicBezTo>
                  <a:cubicBezTo>
                    <a:pt x="435" y="158"/>
                    <a:pt x="435" y="159"/>
                    <a:pt x="434" y="159"/>
                  </a:cubicBezTo>
                  <a:cubicBezTo>
                    <a:pt x="431" y="159"/>
                    <a:pt x="430" y="156"/>
                    <a:pt x="430" y="154"/>
                  </a:cubicBezTo>
                  <a:cubicBezTo>
                    <a:pt x="430" y="154"/>
                    <a:pt x="430" y="153"/>
                    <a:pt x="430" y="153"/>
                  </a:cubicBezTo>
                  <a:cubicBezTo>
                    <a:pt x="429" y="153"/>
                    <a:pt x="429" y="153"/>
                    <a:pt x="429" y="153"/>
                  </a:cubicBezTo>
                  <a:cubicBezTo>
                    <a:pt x="427" y="153"/>
                    <a:pt x="426" y="153"/>
                    <a:pt x="425" y="152"/>
                  </a:cubicBezTo>
                  <a:cubicBezTo>
                    <a:pt x="423" y="149"/>
                    <a:pt x="423" y="142"/>
                    <a:pt x="423" y="139"/>
                  </a:cubicBezTo>
                  <a:cubicBezTo>
                    <a:pt x="423" y="139"/>
                    <a:pt x="423" y="139"/>
                    <a:pt x="423" y="138"/>
                  </a:cubicBezTo>
                  <a:cubicBezTo>
                    <a:pt x="423" y="138"/>
                    <a:pt x="423" y="138"/>
                    <a:pt x="422" y="138"/>
                  </a:cubicBezTo>
                  <a:cubicBezTo>
                    <a:pt x="421" y="138"/>
                    <a:pt x="420" y="138"/>
                    <a:pt x="419" y="137"/>
                  </a:cubicBezTo>
                  <a:cubicBezTo>
                    <a:pt x="419" y="137"/>
                    <a:pt x="419" y="136"/>
                    <a:pt x="419" y="136"/>
                  </a:cubicBezTo>
                  <a:cubicBezTo>
                    <a:pt x="419" y="136"/>
                    <a:pt x="418" y="137"/>
                    <a:pt x="417" y="137"/>
                  </a:cubicBezTo>
                  <a:cubicBezTo>
                    <a:pt x="416" y="137"/>
                    <a:pt x="416" y="138"/>
                    <a:pt x="415" y="138"/>
                  </a:cubicBezTo>
                  <a:cubicBezTo>
                    <a:pt x="414" y="139"/>
                    <a:pt x="412" y="138"/>
                    <a:pt x="411" y="137"/>
                  </a:cubicBezTo>
                  <a:cubicBezTo>
                    <a:pt x="409" y="134"/>
                    <a:pt x="409" y="130"/>
                    <a:pt x="410" y="128"/>
                  </a:cubicBezTo>
                  <a:cubicBezTo>
                    <a:pt x="410" y="126"/>
                    <a:pt x="409" y="124"/>
                    <a:pt x="406" y="122"/>
                  </a:cubicBezTo>
                  <a:cubicBezTo>
                    <a:pt x="402" y="118"/>
                    <a:pt x="401" y="115"/>
                    <a:pt x="402" y="112"/>
                  </a:cubicBezTo>
                  <a:cubicBezTo>
                    <a:pt x="400" y="109"/>
                    <a:pt x="382" y="100"/>
                    <a:pt x="377" y="99"/>
                  </a:cubicBezTo>
                  <a:cubicBezTo>
                    <a:pt x="373" y="98"/>
                    <a:pt x="373" y="94"/>
                    <a:pt x="373" y="92"/>
                  </a:cubicBezTo>
                  <a:cubicBezTo>
                    <a:pt x="373" y="91"/>
                    <a:pt x="374" y="91"/>
                    <a:pt x="373" y="90"/>
                  </a:cubicBezTo>
                  <a:cubicBezTo>
                    <a:pt x="371" y="88"/>
                    <a:pt x="370" y="80"/>
                    <a:pt x="370" y="75"/>
                  </a:cubicBezTo>
                  <a:cubicBezTo>
                    <a:pt x="370" y="73"/>
                    <a:pt x="369" y="72"/>
                    <a:pt x="367" y="70"/>
                  </a:cubicBezTo>
                  <a:cubicBezTo>
                    <a:pt x="365" y="68"/>
                    <a:pt x="363" y="66"/>
                    <a:pt x="363" y="63"/>
                  </a:cubicBezTo>
                  <a:cubicBezTo>
                    <a:pt x="364" y="61"/>
                    <a:pt x="363" y="60"/>
                    <a:pt x="363" y="58"/>
                  </a:cubicBezTo>
                  <a:cubicBezTo>
                    <a:pt x="362" y="55"/>
                    <a:pt x="362" y="52"/>
                    <a:pt x="362" y="49"/>
                  </a:cubicBezTo>
                  <a:cubicBezTo>
                    <a:pt x="362" y="48"/>
                    <a:pt x="361" y="47"/>
                    <a:pt x="358" y="45"/>
                  </a:cubicBezTo>
                  <a:cubicBezTo>
                    <a:pt x="357" y="44"/>
                    <a:pt x="355" y="43"/>
                    <a:pt x="355" y="41"/>
                  </a:cubicBezTo>
                  <a:cubicBezTo>
                    <a:pt x="354" y="42"/>
                    <a:pt x="353" y="42"/>
                    <a:pt x="352" y="42"/>
                  </a:cubicBezTo>
                  <a:cubicBezTo>
                    <a:pt x="351" y="42"/>
                    <a:pt x="349" y="43"/>
                    <a:pt x="348" y="43"/>
                  </a:cubicBezTo>
                  <a:cubicBezTo>
                    <a:pt x="346" y="43"/>
                    <a:pt x="345" y="43"/>
                    <a:pt x="344" y="41"/>
                  </a:cubicBezTo>
                  <a:cubicBezTo>
                    <a:pt x="342" y="39"/>
                    <a:pt x="342" y="34"/>
                    <a:pt x="342" y="29"/>
                  </a:cubicBezTo>
                  <a:cubicBezTo>
                    <a:pt x="343" y="24"/>
                    <a:pt x="340" y="15"/>
                    <a:pt x="338" y="13"/>
                  </a:cubicBezTo>
                  <a:cubicBezTo>
                    <a:pt x="335" y="11"/>
                    <a:pt x="334" y="7"/>
                    <a:pt x="333" y="3"/>
                  </a:cubicBezTo>
                  <a:cubicBezTo>
                    <a:pt x="333" y="2"/>
                    <a:pt x="333" y="1"/>
                    <a:pt x="332" y="0"/>
                  </a:cubicBezTo>
                  <a:cubicBezTo>
                    <a:pt x="331" y="1"/>
                    <a:pt x="328" y="4"/>
                    <a:pt x="328" y="6"/>
                  </a:cubicBezTo>
                  <a:cubicBezTo>
                    <a:pt x="328" y="10"/>
                    <a:pt x="327" y="14"/>
                    <a:pt x="325" y="17"/>
                  </a:cubicBezTo>
                  <a:cubicBezTo>
                    <a:pt x="324" y="17"/>
                    <a:pt x="325" y="19"/>
                    <a:pt x="325" y="20"/>
                  </a:cubicBezTo>
                  <a:cubicBezTo>
                    <a:pt x="325" y="23"/>
                    <a:pt x="326" y="27"/>
                    <a:pt x="323" y="29"/>
                  </a:cubicBezTo>
                  <a:cubicBezTo>
                    <a:pt x="322" y="30"/>
                    <a:pt x="322" y="36"/>
                    <a:pt x="323" y="39"/>
                  </a:cubicBezTo>
                  <a:cubicBezTo>
                    <a:pt x="323" y="42"/>
                    <a:pt x="323" y="45"/>
                    <a:pt x="323" y="48"/>
                  </a:cubicBezTo>
                  <a:cubicBezTo>
                    <a:pt x="323" y="49"/>
                    <a:pt x="323" y="51"/>
                    <a:pt x="322" y="52"/>
                  </a:cubicBezTo>
                  <a:cubicBezTo>
                    <a:pt x="322" y="57"/>
                    <a:pt x="322" y="62"/>
                    <a:pt x="319" y="66"/>
                  </a:cubicBezTo>
                  <a:cubicBezTo>
                    <a:pt x="318" y="67"/>
                    <a:pt x="318" y="69"/>
                    <a:pt x="317" y="70"/>
                  </a:cubicBezTo>
                  <a:cubicBezTo>
                    <a:pt x="315" y="74"/>
                    <a:pt x="313" y="78"/>
                    <a:pt x="309" y="80"/>
                  </a:cubicBezTo>
                  <a:cubicBezTo>
                    <a:pt x="304" y="82"/>
                    <a:pt x="297" y="80"/>
                    <a:pt x="294" y="76"/>
                  </a:cubicBezTo>
                  <a:cubicBezTo>
                    <a:pt x="293" y="75"/>
                    <a:pt x="292" y="74"/>
                    <a:pt x="292" y="72"/>
                  </a:cubicBezTo>
                  <a:cubicBezTo>
                    <a:pt x="292" y="72"/>
                    <a:pt x="292" y="72"/>
                    <a:pt x="292" y="72"/>
                  </a:cubicBezTo>
                  <a:cubicBezTo>
                    <a:pt x="291" y="70"/>
                    <a:pt x="287" y="69"/>
                    <a:pt x="284" y="70"/>
                  </a:cubicBezTo>
                  <a:cubicBezTo>
                    <a:pt x="281" y="70"/>
                    <a:pt x="279" y="68"/>
                    <a:pt x="277" y="65"/>
                  </a:cubicBezTo>
                  <a:cubicBezTo>
                    <a:pt x="275" y="64"/>
                    <a:pt x="274" y="62"/>
                    <a:pt x="272" y="60"/>
                  </a:cubicBezTo>
                  <a:cubicBezTo>
                    <a:pt x="270" y="59"/>
                    <a:pt x="268" y="59"/>
                    <a:pt x="266" y="59"/>
                  </a:cubicBezTo>
                  <a:cubicBezTo>
                    <a:pt x="263" y="59"/>
                    <a:pt x="261" y="59"/>
                    <a:pt x="260" y="56"/>
                  </a:cubicBezTo>
                  <a:cubicBezTo>
                    <a:pt x="258" y="52"/>
                    <a:pt x="257" y="51"/>
                    <a:pt x="254" y="49"/>
                  </a:cubicBezTo>
                  <a:cubicBezTo>
                    <a:pt x="253" y="48"/>
                    <a:pt x="253" y="48"/>
                    <a:pt x="253" y="48"/>
                  </a:cubicBezTo>
                  <a:cubicBezTo>
                    <a:pt x="251" y="47"/>
                    <a:pt x="250" y="46"/>
                    <a:pt x="250" y="44"/>
                  </a:cubicBezTo>
                  <a:cubicBezTo>
                    <a:pt x="250" y="42"/>
                    <a:pt x="251" y="41"/>
                    <a:pt x="253" y="40"/>
                  </a:cubicBezTo>
                  <a:cubicBezTo>
                    <a:pt x="254" y="39"/>
                    <a:pt x="254" y="39"/>
                    <a:pt x="254" y="39"/>
                  </a:cubicBezTo>
                  <a:cubicBezTo>
                    <a:pt x="256" y="38"/>
                    <a:pt x="257" y="36"/>
                    <a:pt x="254" y="32"/>
                  </a:cubicBezTo>
                  <a:cubicBezTo>
                    <a:pt x="254" y="32"/>
                    <a:pt x="253" y="31"/>
                    <a:pt x="254" y="29"/>
                  </a:cubicBezTo>
                  <a:cubicBezTo>
                    <a:pt x="254" y="27"/>
                    <a:pt x="256" y="27"/>
                    <a:pt x="258" y="26"/>
                  </a:cubicBezTo>
                  <a:cubicBezTo>
                    <a:pt x="259" y="26"/>
                    <a:pt x="261" y="25"/>
                    <a:pt x="262" y="24"/>
                  </a:cubicBezTo>
                  <a:cubicBezTo>
                    <a:pt x="264" y="24"/>
                    <a:pt x="264" y="23"/>
                    <a:pt x="264" y="22"/>
                  </a:cubicBezTo>
                  <a:cubicBezTo>
                    <a:pt x="264" y="21"/>
                    <a:pt x="263" y="18"/>
                    <a:pt x="266" y="17"/>
                  </a:cubicBezTo>
                  <a:cubicBezTo>
                    <a:pt x="267" y="17"/>
                    <a:pt x="267" y="16"/>
                    <a:pt x="267" y="16"/>
                  </a:cubicBezTo>
                  <a:cubicBezTo>
                    <a:pt x="267" y="16"/>
                    <a:pt x="266" y="15"/>
                    <a:pt x="264" y="15"/>
                  </a:cubicBezTo>
                  <a:cubicBezTo>
                    <a:pt x="264" y="15"/>
                    <a:pt x="264" y="15"/>
                    <a:pt x="264" y="15"/>
                  </a:cubicBezTo>
                  <a:cubicBezTo>
                    <a:pt x="264" y="15"/>
                    <a:pt x="263" y="16"/>
                    <a:pt x="263" y="16"/>
                  </a:cubicBezTo>
                  <a:cubicBezTo>
                    <a:pt x="263" y="17"/>
                    <a:pt x="263" y="19"/>
                    <a:pt x="261" y="20"/>
                  </a:cubicBezTo>
                  <a:cubicBezTo>
                    <a:pt x="260" y="20"/>
                    <a:pt x="260" y="20"/>
                    <a:pt x="260" y="20"/>
                  </a:cubicBezTo>
                  <a:cubicBezTo>
                    <a:pt x="258" y="20"/>
                    <a:pt x="257" y="18"/>
                    <a:pt x="256" y="15"/>
                  </a:cubicBezTo>
                  <a:cubicBezTo>
                    <a:pt x="256" y="15"/>
                    <a:pt x="256" y="15"/>
                    <a:pt x="256" y="14"/>
                  </a:cubicBezTo>
                  <a:cubicBezTo>
                    <a:pt x="256" y="14"/>
                    <a:pt x="256" y="14"/>
                    <a:pt x="256" y="15"/>
                  </a:cubicBezTo>
                  <a:cubicBezTo>
                    <a:pt x="254" y="16"/>
                    <a:pt x="252" y="18"/>
                    <a:pt x="249" y="18"/>
                  </a:cubicBezTo>
                  <a:cubicBezTo>
                    <a:pt x="248" y="18"/>
                    <a:pt x="247" y="17"/>
                    <a:pt x="246" y="16"/>
                  </a:cubicBezTo>
                  <a:cubicBezTo>
                    <a:pt x="245" y="14"/>
                    <a:pt x="234" y="12"/>
                    <a:pt x="225" y="10"/>
                  </a:cubicBezTo>
                  <a:cubicBezTo>
                    <a:pt x="224" y="10"/>
                    <a:pt x="223" y="10"/>
                    <a:pt x="221" y="9"/>
                  </a:cubicBezTo>
                  <a:cubicBezTo>
                    <a:pt x="222" y="10"/>
                    <a:pt x="222" y="11"/>
                    <a:pt x="222" y="12"/>
                  </a:cubicBezTo>
                  <a:cubicBezTo>
                    <a:pt x="220" y="16"/>
                    <a:pt x="209" y="17"/>
                    <a:pt x="206" y="17"/>
                  </a:cubicBezTo>
                  <a:cubicBezTo>
                    <a:pt x="205" y="17"/>
                    <a:pt x="203" y="17"/>
                    <a:pt x="202" y="17"/>
                  </a:cubicBezTo>
                  <a:cubicBezTo>
                    <a:pt x="202" y="17"/>
                    <a:pt x="202" y="18"/>
                    <a:pt x="202" y="19"/>
                  </a:cubicBezTo>
                  <a:cubicBezTo>
                    <a:pt x="201" y="20"/>
                    <a:pt x="200" y="20"/>
                    <a:pt x="199" y="20"/>
                  </a:cubicBezTo>
                  <a:cubicBezTo>
                    <a:pt x="199" y="20"/>
                    <a:pt x="199" y="20"/>
                    <a:pt x="199" y="20"/>
                  </a:cubicBezTo>
                  <a:cubicBezTo>
                    <a:pt x="198" y="20"/>
                    <a:pt x="197" y="22"/>
                    <a:pt x="196" y="24"/>
                  </a:cubicBezTo>
                  <a:cubicBezTo>
                    <a:pt x="195" y="26"/>
                    <a:pt x="194" y="28"/>
                    <a:pt x="192" y="30"/>
                  </a:cubicBezTo>
                  <a:cubicBezTo>
                    <a:pt x="191" y="31"/>
                    <a:pt x="191" y="32"/>
                    <a:pt x="191" y="33"/>
                  </a:cubicBezTo>
                  <a:cubicBezTo>
                    <a:pt x="190" y="35"/>
                    <a:pt x="190" y="36"/>
                    <a:pt x="187" y="38"/>
                  </a:cubicBezTo>
                  <a:cubicBezTo>
                    <a:pt x="186" y="39"/>
                    <a:pt x="186" y="39"/>
                    <a:pt x="186" y="40"/>
                  </a:cubicBezTo>
                  <a:cubicBezTo>
                    <a:pt x="186" y="41"/>
                    <a:pt x="186" y="42"/>
                    <a:pt x="188" y="45"/>
                  </a:cubicBezTo>
                  <a:cubicBezTo>
                    <a:pt x="190" y="47"/>
                    <a:pt x="191" y="48"/>
                    <a:pt x="190" y="50"/>
                  </a:cubicBezTo>
                  <a:cubicBezTo>
                    <a:pt x="189" y="53"/>
                    <a:pt x="183" y="52"/>
                    <a:pt x="180" y="49"/>
                  </a:cubicBezTo>
                  <a:cubicBezTo>
                    <a:pt x="178" y="47"/>
                    <a:pt x="177" y="46"/>
                    <a:pt x="176" y="46"/>
                  </a:cubicBezTo>
                  <a:cubicBezTo>
                    <a:pt x="176" y="46"/>
                    <a:pt x="176" y="47"/>
                    <a:pt x="176" y="48"/>
                  </a:cubicBezTo>
                  <a:cubicBezTo>
                    <a:pt x="176" y="49"/>
                    <a:pt x="175" y="50"/>
                    <a:pt x="175" y="51"/>
                  </a:cubicBezTo>
                  <a:cubicBezTo>
                    <a:pt x="174" y="52"/>
                    <a:pt x="171" y="52"/>
                    <a:pt x="170" y="50"/>
                  </a:cubicBezTo>
                  <a:cubicBezTo>
                    <a:pt x="168" y="49"/>
                    <a:pt x="168" y="47"/>
                    <a:pt x="168" y="45"/>
                  </a:cubicBezTo>
                  <a:cubicBezTo>
                    <a:pt x="168" y="44"/>
                    <a:pt x="168" y="44"/>
                    <a:pt x="168" y="44"/>
                  </a:cubicBezTo>
                  <a:cubicBezTo>
                    <a:pt x="168" y="44"/>
                    <a:pt x="167" y="44"/>
                    <a:pt x="167" y="44"/>
                  </a:cubicBezTo>
                  <a:cubicBezTo>
                    <a:pt x="165" y="43"/>
                    <a:pt x="163" y="43"/>
                    <a:pt x="162" y="41"/>
                  </a:cubicBezTo>
                  <a:cubicBezTo>
                    <a:pt x="161" y="39"/>
                    <a:pt x="157" y="35"/>
                    <a:pt x="155" y="35"/>
                  </a:cubicBezTo>
                  <a:cubicBezTo>
                    <a:pt x="154" y="35"/>
                    <a:pt x="153" y="35"/>
                    <a:pt x="153" y="36"/>
                  </a:cubicBezTo>
                  <a:cubicBezTo>
                    <a:pt x="152" y="37"/>
                    <a:pt x="150" y="39"/>
                    <a:pt x="148" y="39"/>
                  </a:cubicBezTo>
                  <a:cubicBezTo>
                    <a:pt x="147" y="39"/>
                    <a:pt x="147" y="39"/>
                    <a:pt x="146" y="39"/>
                  </a:cubicBezTo>
                  <a:cubicBezTo>
                    <a:pt x="146" y="39"/>
                    <a:pt x="146" y="40"/>
                    <a:pt x="146" y="42"/>
                  </a:cubicBezTo>
                  <a:cubicBezTo>
                    <a:pt x="147" y="43"/>
                    <a:pt x="146" y="44"/>
                    <a:pt x="146" y="44"/>
                  </a:cubicBezTo>
                  <a:cubicBezTo>
                    <a:pt x="145" y="45"/>
                    <a:pt x="145" y="45"/>
                    <a:pt x="143" y="45"/>
                  </a:cubicBezTo>
                  <a:cubicBezTo>
                    <a:pt x="142" y="45"/>
                    <a:pt x="141" y="45"/>
                    <a:pt x="140" y="45"/>
                  </a:cubicBezTo>
                  <a:cubicBezTo>
                    <a:pt x="139" y="44"/>
                    <a:pt x="137" y="44"/>
                    <a:pt x="136" y="44"/>
                  </a:cubicBezTo>
                  <a:cubicBezTo>
                    <a:pt x="136" y="44"/>
                    <a:pt x="136" y="45"/>
                    <a:pt x="136" y="45"/>
                  </a:cubicBezTo>
                  <a:cubicBezTo>
                    <a:pt x="136" y="46"/>
                    <a:pt x="137" y="47"/>
                    <a:pt x="136" y="48"/>
                  </a:cubicBezTo>
                  <a:cubicBezTo>
                    <a:pt x="135" y="49"/>
                    <a:pt x="135" y="49"/>
                    <a:pt x="134" y="49"/>
                  </a:cubicBezTo>
                  <a:cubicBezTo>
                    <a:pt x="134" y="49"/>
                    <a:pt x="134" y="50"/>
                    <a:pt x="133" y="50"/>
                  </a:cubicBezTo>
                  <a:cubicBezTo>
                    <a:pt x="133" y="51"/>
                    <a:pt x="131" y="53"/>
                    <a:pt x="128" y="53"/>
                  </a:cubicBezTo>
                  <a:cubicBezTo>
                    <a:pt x="128" y="53"/>
                    <a:pt x="127" y="56"/>
                    <a:pt x="128" y="62"/>
                  </a:cubicBezTo>
                  <a:cubicBezTo>
                    <a:pt x="128" y="62"/>
                    <a:pt x="128" y="63"/>
                    <a:pt x="127" y="64"/>
                  </a:cubicBezTo>
                  <a:cubicBezTo>
                    <a:pt x="126" y="66"/>
                    <a:pt x="124" y="65"/>
                    <a:pt x="122" y="64"/>
                  </a:cubicBezTo>
                  <a:cubicBezTo>
                    <a:pt x="121" y="64"/>
                    <a:pt x="120" y="63"/>
                    <a:pt x="119" y="63"/>
                  </a:cubicBezTo>
                  <a:cubicBezTo>
                    <a:pt x="119" y="63"/>
                    <a:pt x="119" y="64"/>
                    <a:pt x="120" y="64"/>
                  </a:cubicBezTo>
                  <a:cubicBezTo>
                    <a:pt x="120" y="66"/>
                    <a:pt x="121" y="67"/>
                    <a:pt x="122" y="69"/>
                  </a:cubicBezTo>
                  <a:cubicBezTo>
                    <a:pt x="123" y="74"/>
                    <a:pt x="120" y="75"/>
                    <a:pt x="119" y="76"/>
                  </a:cubicBezTo>
                  <a:cubicBezTo>
                    <a:pt x="118" y="76"/>
                    <a:pt x="118" y="77"/>
                    <a:pt x="118" y="77"/>
                  </a:cubicBezTo>
                  <a:cubicBezTo>
                    <a:pt x="117" y="77"/>
                    <a:pt x="116" y="78"/>
                    <a:pt x="116" y="78"/>
                  </a:cubicBezTo>
                  <a:cubicBezTo>
                    <a:pt x="114" y="78"/>
                    <a:pt x="112" y="76"/>
                    <a:pt x="111" y="73"/>
                  </a:cubicBezTo>
                  <a:cubicBezTo>
                    <a:pt x="110" y="72"/>
                    <a:pt x="110" y="70"/>
                    <a:pt x="110" y="68"/>
                  </a:cubicBezTo>
                  <a:cubicBezTo>
                    <a:pt x="109" y="68"/>
                    <a:pt x="107" y="70"/>
                    <a:pt x="104" y="73"/>
                  </a:cubicBezTo>
                  <a:cubicBezTo>
                    <a:pt x="103" y="75"/>
                    <a:pt x="103" y="77"/>
                    <a:pt x="104" y="80"/>
                  </a:cubicBezTo>
                  <a:cubicBezTo>
                    <a:pt x="105" y="83"/>
                    <a:pt x="106" y="85"/>
                    <a:pt x="103" y="86"/>
                  </a:cubicBezTo>
                  <a:cubicBezTo>
                    <a:pt x="102" y="87"/>
                    <a:pt x="93" y="96"/>
                    <a:pt x="88" y="102"/>
                  </a:cubicBezTo>
                  <a:cubicBezTo>
                    <a:pt x="84" y="106"/>
                    <a:pt x="78" y="107"/>
                    <a:pt x="73" y="107"/>
                  </a:cubicBezTo>
                  <a:cubicBezTo>
                    <a:pt x="71" y="107"/>
                    <a:pt x="68" y="107"/>
                    <a:pt x="67" y="108"/>
                  </a:cubicBezTo>
                  <a:cubicBezTo>
                    <a:pt x="65" y="110"/>
                    <a:pt x="63" y="110"/>
                    <a:pt x="61" y="110"/>
                  </a:cubicBezTo>
                  <a:cubicBezTo>
                    <a:pt x="59" y="110"/>
                    <a:pt x="58" y="110"/>
                    <a:pt x="57" y="111"/>
                  </a:cubicBezTo>
                  <a:cubicBezTo>
                    <a:pt x="56" y="112"/>
                    <a:pt x="56" y="112"/>
                    <a:pt x="56" y="112"/>
                  </a:cubicBezTo>
                  <a:cubicBezTo>
                    <a:pt x="52" y="115"/>
                    <a:pt x="49" y="117"/>
                    <a:pt x="46" y="117"/>
                  </a:cubicBezTo>
                  <a:cubicBezTo>
                    <a:pt x="44" y="117"/>
                    <a:pt x="43" y="116"/>
                    <a:pt x="43" y="115"/>
                  </a:cubicBezTo>
                  <a:cubicBezTo>
                    <a:pt x="43" y="115"/>
                    <a:pt x="42" y="115"/>
                    <a:pt x="42" y="115"/>
                  </a:cubicBezTo>
                  <a:cubicBezTo>
                    <a:pt x="39" y="115"/>
                    <a:pt x="35" y="117"/>
                    <a:pt x="33" y="119"/>
                  </a:cubicBezTo>
                  <a:cubicBezTo>
                    <a:pt x="29" y="123"/>
                    <a:pt x="22" y="127"/>
                    <a:pt x="17" y="127"/>
                  </a:cubicBezTo>
                  <a:cubicBezTo>
                    <a:pt x="16" y="127"/>
                    <a:pt x="15" y="129"/>
                    <a:pt x="15" y="131"/>
                  </a:cubicBezTo>
                  <a:cubicBezTo>
                    <a:pt x="14" y="133"/>
                    <a:pt x="13" y="134"/>
                    <a:pt x="12" y="135"/>
                  </a:cubicBezTo>
                  <a:cubicBezTo>
                    <a:pt x="12" y="136"/>
                    <a:pt x="11" y="136"/>
                    <a:pt x="11" y="136"/>
                  </a:cubicBezTo>
                  <a:cubicBezTo>
                    <a:pt x="10" y="136"/>
                    <a:pt x="10" y="136"/>
                    <a:pt x="10" y="136"/>
                  </a:cubicBezTo>
                  <a:cubicBezTo>
                    <a:pt x="9" y="135"/>
                    <a:pt x="9" y="135"/>
                    <a:pt x="9" y="135"/>
                  </a:cubicBezTo>
                  <a:cubicBezTo>
                    <a:pt x="8" y="134"/>
                    <a:pt x="8" y="133"/>
                    <a:pt x="8" y="132"/>
                  </a:cubicBezTo>
                  <a:cubicBezTo>
                    <a:pt x="7" y="133"/>
                    <a:pt x="7" y="134"/>
                    <a:pt x="6" y="136"/>
                  </a:cubicBezTo>
                  <a:cubicBezTo>
                    <a:pt x="6" y="137"/>
                    <a:pt x="6" y="138"/>
                    <a:pt x="7" y="140"/>
                  </a:cubicBezTo>
                  <a:cubicBezTo>
                    <a:pt x="8" y="142"/>
                    <a:pt x="9" y="145"/>
                    <a:pt x="6" y="149"/>
                  </a:cubicBezTo>
                  <a:cubicBezTo>
                    <a:pt x="2" y="155"/>
                    <a:pt x="0" y="159"/>
                    <a:pt x="4" y="164"/>
                  </a:cubicBezTo>
                  <a:cubicBezTo>
                    <a:pt x="10" y="172"/>
                    <a:pt x="13" y="177"/>
                    <a:pt x="11" y="182"/>
                  </a:cubicBezTo>
                  <a:cubicBezTo>
                    <a:pt x="10" y="183"/>
                    <a:pt x="9" y="183"/>
                    <a:pt x="8" y="183"/>
                  </a:cubicBezTo>
                  <a:cubicBezTo>
                    <a:pt x="8" y="183"/>
                    <a:pt x="8" y="183"/>
                    <a:pt x="8" y="183"/>
                  </a:cubicBezTo>
                  <a:cubicBezTo>
                    <a:pt x="8" y="184"/>
                    <a:pt x="7" y="184"/>
                    <a:pt x="7" y="184"/>
                  </a:cubicBezTo>
                  <a:cubicBezTo>
                    <a:pt x="6" y="185"/>
                    <a:pt x="5" y="186"/>
                    <a:pt x="3" y="185"/>
                  </a:cubicBezTo>
                  <a:cubicBezTo>
                    <a:pt x="3" y="185"/>
                    <a:pt x="4" y="185"/>
                    <a:pt x="4" y="186"/>
                  </a:cubicBezTo>
                  <a:cubicBezTo>
                    <a:pt x="7" y="192"/>
                    <a:pt x="11" y="198"/>
                    <a:pt x="11" y="202"/>
                  </a:cubicBezTo>
                  <a:cubicBezTo>
                    <a:pt x="11" y="204"/>
                    <a:pt x="13" y="207"/>
                    <a:pt x="15" y="210"/>
                  </a:cubicBezTo>
                  <a:cubicBezTo>
                    <a:pt x="18" y="214"/>
                    <a:pt x="21" y="218"/>
                    <a:pt x="21" y="224"/>
                  </a:cubicBezTo>
                  <a:cubicBezTo>
                    <a:pt x="20" y="231"/>
                    <a:pt x="28" y="244"/>
                    <a:pt x="30" y="248"/>
                  </a:cubicBezTo>
                  <a:cubicBezTo>
                    <a:pt x="32" y="250"/>
                    <a:pt x="31" y="252"/>
                    <a:pt x="30" y="255"/>
                  </a:cubicBezTo>
                  <a:cubicBezTo>
                    <a:pt x="29" y="258"/>
                    <a:pt x="28" y="261"/>
                    <a:pt x="28" y="264"/>
                  </a:cubicBezTo>
                  <a:cubicBezTo>
                    <a:pt x="29" y="268"/>
                    <a:pt x="28" y="271"/>
                    <a:pt x="26" y="273"/>
                  </a:cubicBezTo>
                  <a:cubicBezTo>
                    <a:pt x="25" y="275"/>
                    <a:pt x="22" y="276"/>
                    <a:pt x="20" y="276"/>
                  </a:cubicBezTo>
                  <a:cubicBezTo>
                    <a:pt x="19" y="276"/>
                    <a:pt x="19" y="276"/>
                    <a:pt x="20" y="277"/>
                  </a:cubicBezTo>
                  <a:cubicBezTo>
                    <a:pt x="21" y="278"/>
                    <a:pt x="22" y="279"/>
                    <a:pt x="23" y="279"/>
                  </a:cubicBezTo>
                  <a:cubicBezTo>
                    <a:pt x="26" y="280"/>
                    <a:pt x="28" y="281"/>
                    <a:pt x="29" y="283"/>
                  </a:cubicBezTo>
                  <a:cubicBezTo>
                    <a:pt x="29" y="284"/>
                    <a:pt x="30" y="285"/>
                    <a:pt x="32" y="287"/>
                  </a:cubicBezTo>
                  <a:cubicBezTo>
                    <a:pt x="34" y="288"/>
                    <a:pt x="38" y="289"/>
                    <a:pt x="44" y="289"/>
                  </a:cubicBezTo>
                  <a:cubicBezTo>
                    <a:pt x="46" y="289"/>
                    <a:pt x="48" y="289"/>
                    <a:pt x="50" y="289"/>
                  </a:cubicBezTo>
                  <a:cubicBezTo>
                    <a:pt x="51" y="289"/>
                    <a:pt x="52" y="289"/>
                    <a:pt x="53" y="289"/>
                  </a:cubicBezTo>
                  <a:cubicBezTo>
                    <a:pt x="54" y="289"/>
                    <a:pt x="55" y="288"/>
                    <a:pt x="56" y="286"/>
                  </a:cubicBezTo>
                  <a:cubicBezTo>
                    <a:pt x="58" y="284"/>
                    <a:pt x="60" y="282"/>
                    <a:pt x="64" y="282"/>
                  </a:cubicBezTo>
                  <a:cubicBezTo>
                    <a:pt x="67" y="282"/>
                    <a:pt x="68" y="281"/>
                    <a:pt x="69" y="279"/>
                  </a:cubicBezTo>
                  <a:cubicBezTo>
                    <a:pt x="69" y="279"/>
                    <a:pt x="70" y="278"/>
                    <a:pt x="71" y="277"/>
                  </a:cubicBezTo>
                  <a:cubicBezTo>
                    <a:pt x="72" y="275"/>
                    <a:pt x="76" y="274"/>
                    <a:pt x="84" y="274"/>
                  </a:cubicBezTo>
                  <a:cubicBezTo>
                    <a:pt x="89" y="274"/>
                    <a:pt x="94" y="274"/>
                    <a:pt x="99" y="275"/>
                  </a:cubicBezTo>
                  <a:cubicBezTo>
                    <a:pt x="101" y="275"/>
                    <a:pt x="101" y="275"/>
                    <a:pt x="101" y="275"/>
                  </a:cubicBezTo>
                  <a:cubicBezTo>
                    <a:pt x="112" y="275"/>
                    <a:pt x="118" y="273"/>
                    <a:pt x="120" y="267"/>
                  </a:cubicBezTo>
                  <a:cubicBezTo>
                    <a:pt x="122" y="264"/>
                    <a:pt x="126" y="262"/>
                    <a:pt x="130" y="261"/>
                  </a:cubicBezTo>
                  <a:cubicBezTo>
                    <a:pt x="132" y="260"/>
                    <a:pt x="135" y="259"/>
                    <a:pt x="136" y="258"/>
                  </a:cubicBezTo>
                  <a:cubicBezTo>
                    <a:pt x="140" y="254"/>
                    <a:pt x="143" y="254"/>
                    <a:pt x="154" y="254"/>
                  </a:cubicBezTo>
                  <a:cubicBezTo>
                    <a:pt x="161" y="255"/>
                    <a:pt x="168" y="251"/>
                    <a:pt x="174" y="249"/>
                  </a:cubicBezTo>
                  <a:cubicBezTo>
                    <a:pt x="176" y="248"/>
                    <a:pt x="177" y="248"/>
                    <a:pt x="178" y="247"/>
                  </a:cubicBezTo>
                  <a:cubicBezTo>
                    <a:pt x="182" y="245"/>
                    <a:pt x="187" y="245"/>
                    <a:pt x="193" y="245"/>
                  </a:cubicBezTo>
                  <a:cubicBezTo>
                    <a:pt x="196" y="245"/>
                    <a:pt x="200" y="245"/>
                    <a:pt x="202" y="244"/>
                  </a:cubicBezTo>
                  <a:cubicBezTo>
                    <a:pt x="203" y="244"/>
                    <a:pt x="203" y="244"/>
                    <a:pt x="204" y="244"/>
                  </a:cubicBezTo>
                  <a:cubicBezTo>
                    <a:pt x="207" y="244"/>
                    <a:pt x="209" y="246"/>
                    <a:pt x="211" y="248"/>
                  </a:cubicBezTo>
                  <a:cubicBezTo>
                    <a:pt x="212" y="249"/>
                    <a:pt x="214" y="251"/>
                    <a:pt x="216" y="251"/>
                  </a:cubicBezTo>
                  <a:cubicBezTo>
                    <a:pt x="221" y="250"/>
                    <a:pt x="224" y="251"/>
                    <a:pt x="226" y="252"/>
                  </a:cubicBezTo>
                  <a:cubicBezTo>
                    <a:pt x="227" y="252"/>
                    <a:pt x="228" y="252"/>
                    <a:pt x="229" y="252"/>
                  </a:cubicBezTo>
                  <a:cubicBezTo>
                    <a:pt x="230" y="252"/>
                    <a:pt x="230" y="252"/>
                    <a:pt x="230" y="252"/>
                  </a:cubicBezTo>
                  <a:cubicBezTo>
                    <a:pt x="232" y="252"/>
                    <a:pt x="234" y="254"/>
                    <a:pt x="234" y="254"/>
                  </a:cubicBezTo>
                  <a:cubicBezTo>
                    <a:pt x="235" y="255"/>
                    <a:pt x="236" y="255"/>
                    <a:pt x="237" y="256"/>
                  </a:cubicBezTo>
                  <a:cubicBezTo>
                    <a:pt x="239" y="256"/>
                    <a:pt x="240" y="258"/>
                    <a:pt x="240" y="259"/>
                  </a:cubicBezTo>
                  <a:cubicBezTo>
                    <a:pt x="241" y="260"/>
                    <a:pt x="241" y="263"/>
                    <a:pt x="239" y="266"/>
                  </a:cubicBezTo>
                  <a:cubicBezTo>
                    <a:pt x="239" y="266"/>
                    <a:pt x="240" y="266"/>
                    <a:pt x="240" y="267"/>
                  </a:cubicBezTo>
                  <a:cubicBezTo>
                    <a:pt x="243" y="268"/>
                    <a:pt x="246" y="269"/>
                    <a:pt x="249" y="273"/>
                  </a:cubicBezTo>
                  <a:cubicBezTo>
                    <a:pt x="252" y="277"/>
                    <a:pt x="251" y="280"/>
                    <a:pt x="251" y="282"/>
                  </a:cubicBezTo>
                  <a:cubicBezTo>
                    <a:pt x="251" y="283"/>
                    <a:pt x="251" y="284"/>
                    <a:pt x="251" y="286"/>
                  </a:cubicBezTo>
                  <a:cubicBezTo>
                    <a:pt x="252" y="287"/>
                    <a:pt x="253" y="288"/>
                    <a:pt x="253" y="288"/>
                  </a:cubicBezTo>
                  <a:cubicBezTo>
                    <a:pt x="253" y="288"/>
                    <a:pt x="255" y="286"/>
                    <a:pt x="257" y="282"/>
                  </a:cubicBezTo>
                  <a:cubicBezTo>
                    <a:pt x="260" y="278"/>
                    <a:pt x="263" y="277"/>
                    <a:pt x="266" y="277"/>
                  </a:cubicBezTo>
                  <a:cubicBezTo>
                    <a:pt x="268" y="276"/>
                    <a:pt x="268" y="276"/>
                    <a:pt x="268" y="275"/>
                  </a:cubicBezTo>
                  <a:cubicBezTo>
                    <a:pt x="269" y="269"/>
                    <a:pt x="273" y="262"/>
                    <a:pt x="278" y="262"/>
                  </a:cubicBezTo>
                  <a:cubicBezTo>
                    <a:pt x="279" y="262"/>
                    <a:pt x="280" y="263"/>
                    <a:pt x="281" y="263"/>
                  </a:cubicBezTo>
                  <a:cubicBezTo>
                    <a:pt x="284" y="266"/>
                    <a:pt x="282" y="269"/>
                    <a:pt x="281" y="271"/>
                  </a:cubicBezTo>
                  <a:cubicBezTo>
                    <a:pt x="280" y="273"/>
                    <a:pt x="278" y="276"/>
                    <a:pt x="277" y="281"/>
                  </a:cubicBezTo>
                  <a:cubicBezTo>
                    <a:pt x="276" y="288"/>
                    <a:pt x="274" y="290"/>
                    <a:pt x="271" y="290"/>
                  </a:cubicBezTo>
                  <a:cubicBezTo>
                    <a:pt x="272" y="291"/>
                    <a:pt x="272" y="291"/>
                    <a:pt x="273" y="291"/>
                  </a:cubicBezTo>
                  <a:cubicBezTo>
                    <a:pt x="274" y="291"/>
                    <a:pt x="276" y="290"/>
                    <a:pt x="276" y="289"/>
                  </a:cubicBezTo>
                  <a:cubicBezTo>
                    <a:pt x="276" y="282"/>
                    <a:pt x="279" y="280"/>
                    <a:pt x="281" y="280"/>
                  </a:cubicBezTo>
                  <a:cubicBezTo>
                    <a:pt x="283" y="280"/>
                    <a:pt x="284" y="282"/>
                    <a:pt x="286" y="284"/>
                  </a:cubicBezTo>
                  <a:cubicBezTo>
                    <a:pt x="290" y="289"/>
                    <a:pt x="287" y="293"/>
                    <a:pt x="286" y="295"/>
                  </a:cubicBezTo>
                  <a:cubicBezTo>
                    <a:pt x="286" y="296"/>
                    <a:pt x="285" y="296"/>
                    <a:pt x="285" y="297"/>
                  </a:cubicBezTo>
                  <a:cubicBezTo>
                    <a:pt x="286" y="297"/>
                    <a:pt x="287" y="296"/>
                    <a:pt x="287" y="296"/>
                  </a:cubicBezTo>
                  <a:cubicBezTo>
                    <a:pt x="289" y="296"/>
                    <a:pt x="290" y="295"/>
                    <a:pt x="291" y="295"/>
                  </a:cubicBezTo>
                  <a:cubicBezTo>
                    <a:pt x="292" y="295"/>
                    <a:pt x="292" y="295"/>
                    <a:pt x="292" y="295"/>
                  </a:cubicBezTo>
                  <a:cubicBezTo>
                    <a:pt x="295" y="296"/>
                    <a:pt x="297" y="299"/>
                    <a:pt x="299" y="301"/>
                  </a:cubicBezTo>
                  <a:cubicBezTo>
                    <a:pt x="301" y="304"/>
                    <a:pt x="304" y="309"/>
                    <a:pt x="303" y="313"/>
                  </a:cubicBezTo>
                  <a:cubicBezTo>
                    <a:pt x="303" y="314"/>
                    <a:pt x="303" y="314"/>
                    <a:pt x="303" y="314"/>
                  </a:cubicBezTo>
                  <a:cubicBezTo>
                    <a:pt x="302" y="319"/>
                    <a:pt x="301" y="322"/>
                    <a:pt x="308" y="326"/>
                  </a:cubicBezTo>
                  <a:cubicBezTo>
                    <a:pt x="311" y="327"/>
                    <a:pt x="313" y="329"/>
                    <a:pt x="314" y="329"/>
                  </a:cubicBezTo>
                  <a:cubicBezTo>
                    <a:pt x="315" y="330"/>
                    <a:pt x="315" y="330"/>
                    <a:pt x="318" y="330"/>
                  </a:cubicBezTo>
                  <a:cubicBezTo>
                    <a:pt x="325" y="330"/>
                    <a:pt x="339" y="336"/>
                    <a:pt x="342" y="339"/>
                  </a:cubicBezTo>
                  <a:cubicBezTo>
                    <a:pt x="343" y="339"/>
                    <a:pt x="343" y="339"/>
                    <a:pt x="344" y="339"/>
                  </a:cubicBezTo>
                  <a:cubicBezTo>
                    <a:pt x="347" y="339"/>
                    <a:pt x="352" y="336"/>
                    <a:pt x="353" y="332"/>
                  </a:cubicBezTo>
                  <a:cubicBezTo>
                    <a:pt x="354" y="329"/>
                    <a:pt x="356" y="327"/>
                    <a:pt x="358" y="327"/>
                  </a:cubicBezTo>
                  <a:cubicBezTo>
                    <a:pt x="360" y="327"/>
                    <a:pt x="362" y="329"/>
                    <a:pt x="363" y="331"/>
                  </a:cubicBezTo>
                  <a:cubicBezTo>
                    <a:pt x="363" y="331"/>
                    <a:pt x="363" y="331"/>
                    <a:pt x="363" y="331"/>
                  </a:cubicBezTo>
                  <a:cubicBezTo>
                    <a:pt x="363" y="331"/>
                    <a:pt x="364" y="331"/>
                    <a:pt x="364" y="331"/>
                  </a:cubicBezTo>
                  <a:cubicBezTo>
                    <a:pt x="365" y="331"/>
                    <a:pt x="366" y="332"/>
                    <a:pt x="367" y="335"/>
                  </a:cubicBezTo>
                  <a:cubicBezTo>
                    <a:pt x="367" y="336"/>
                    <a:pt x="369" y="336"/>
                    <a:pt x="370" y="337"/>
                  </a:cubicBezTo>
                  <a:cubicBezTo>
                    <a:pt x="372" y="338"/>
                    <a:pt x="373" y="339"/>
                    <a:pt x="374" y="341"/>
                  </a:cubicBezTo>
                  <a:cubicBezTo>
                    <a:pt x="375" y="341"/>
                    <a:pt x="375" y="341"/>
                    <a:pt x="375" y="342"/>
                  </a:cubicBezTo>
                  <a:cubicBezTo>
                    <a:pt x="376" y="339"/>
                    <a:pt x="378" y="338"/>
                    <a:pt x="381" y="337"/>
                  </a:cubicBezTo>
                  <a:cubicBezTo>
                    <a:pt x="383" y="336"/>
                    <a:pt x="385" y="334"/>
                    <a:pt x="388" y="331"/>
                  </a:cubicBezTo>
                  <a:cubicBezTo>
                    <a:pt x="389" y="331"/>
                    <a:pt x="390" y="330"/>
                    <a:pt x="391" y="329"/>
                  </a:cubicBezTo>
                  <a:cubicBezTo>
                    <a:pt x="395" y="325"/>
                    <a:pt x="411" y="325"/>
                    <a:pt x="415" y="324"/>
                  </a:cubicBezTo>
                  <a:cubicBezTo>
                    <a:pt x="415" y="322"/>
                    <a:pt x="416" y="315"/>
                    <a:pt x="417" y="310"/>
                  </a:cubicBezTo>
                  <a:cubicBezTo>
                    <a:pt x="417" y="308"/>
                    <a:pt x="417" y="305"/>
                    <a:pt x="417" y="303"/>
                  </a:cubicBezTo>
                  <a:cubicBezTo>
                    <a:pt x="418" y="299"/>
                    <a:pt x="420" y="296"/>
                    <a:pt x="422" y="294"/>
                  </a:cubicBezTo>
                  <a:cubicBezTo>
                    <a:pt x="424" y="292"/>
                    <a:pt x="425" y="290"/>
                    <a:pt x="426" y="286"/>
                  </a:cubicBezTo>
                  <a:cubicBezTo>
                    <a:pt x="427" y="278"/>
                    <a:pt x="436" y="261"/>
                    <a:pt x="439" y="260"/>
                  </a:cubicBezTo>
                  <a:cubicBezTo>
                    <a:pt x="440" y="260"/>
                    <a:pt x="444" y="258"/>
                    <a:pt x="445" y="254"/>
                  </a:cubicBezTo>
                  <a:cubicBezTo>
                    <a:pt x="445" y="252"/>
                    <a:pt x="446" y="249"/>
                    <a:pt x="448" y="246"/>
                  </a:cubicBezTo>
                  <a:cubicBezTo>
                    <a:pt x="449" y="244"/>
                    <a:pt x="451" y="241"/>
                    <a:pt x="451" y="239"/>
                  </a:cubicBezTo>
                  <a:cubicBezTo>
                    <a:pt x="451" y="235"/>
                    <a:pt x="452" y="231"/>
                    <a:pt x="453" y="229"/>
                  </a:cubicBezTo>
                  <a:cubicBezTo>
                    <a:pt x="453" y="227"/>
                    <a:pt x="453" y="225"/>
                    <a:pt x="453" y="225"/>
                  </a:cubicBezTo>
                  <a:cubicBezTo>
                    <a:pt x="453" y="222"/>
                    <a:pt x="451" y="216"/>
                    <a:pt x="455" y="212"/>
                  </a:cubicBezTo>
                  <a:cubicBezTo>
                    <a:pt x="456" y="210"/>
                    <a:pt x="456" y="209"/>
                    <a:pt x="455" y="207"/>
                  </a:cubicBezTo>
                  <a:cubicBezTo>
                    <a:pt x="455" y="205"/>
                    <a:pt x="454" y="203"/>
                    <a:pt x="456" y="20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17" name="Freeform 1110"/>
            <p:cNvSpPr/>
            <p:nvPr/>
          </p:nvSpPr>
          <p:spPr bwMode="auto">
            <a:xfrm>
              <a:off x="9235819" y="6832208"/>
              <a:ext cx="77076" cy="82949"/>
            </a:xfrm>
            <a:custGeom>
              <a:avLst/>
              <a:rect l="l" t="t" r="r" b="b"/>
              <a:pathLst>
                <a:path w="37" h="37">
                  <a:moveTo>
                    <a:pt x="27" y="3"/>
                  </a:moveTo>
                  <a:cubicBezTo>
                    <a:pt x="23" y="4"/>
                    <a:pt x="20" y="5"/>
                    <a:pt x="17" y="6"/>
                  </a:cubicBezTo>
                  <a:cubicBezTo>
                    <a:pt x="13" y="6"/>
                    <a:pt x="7" y="4"/>
                    <a:pt x="3" y="2"/>
                  </a:cubicBezTo>
                  <a:cubicBezTo>
                    <a:pt x="2" y="1"/>
                    <a:pt x="1" y="1"/>
                    <a:pt x="0" y="1"/>
                  </a:cubicBezTo>
                  <a:cubicBezTo>
                    <a:pt x="0" y="2"/>
                    <a:pt x="1" y="4"/>
                    <a:pt x="2" y="5"/>
                  </a:cubicBezTo>
                  <a:cubicBezTo>
                    <a:pt x="4" y="12"/>
                    <a:pt x="7" y="18"/>
                    <a:pt x="4" y="22"/>
                  </a:cubicBezTo>
                  <a:cubicBezTo>
                    <a:pt x="4" y="22"/>
                    <a:pt x="4" y="23"/>
                    <a:pt x="5" y="24"/>
                  </a:cubicBezTo>
                  <a:cubicBezTo>
                    <a:pt x="7" y="29"/>
                    <a:pt x="15" y="36"/>
                    <a:pt x="18" y="36"/>
                  </a:cubicBezTo>
                  <a:cubicBezTo>
                    <a:pt x="19" y="36"/>
                    <a:pt x="19" y="37"/>
                    <a:pt x="20" y="35"/>
                  </a:cubicBezTo>
                  <a:cubicBezTo>
                    <a:pt x="20" y="34"/>
                    <a:pt x="21" y="32"/>
                    <a:pt x="24" y="32"/>
                  </a:cubicBezTo>
                  <a:cubicBezTo>
                    <a:pt x="24" y="32"/>
                    <a:pt x="24" y="32"/>
                    <a:pt x="24" y="32"/>
                  </a:cubicBezTo>
                  <a:cubicBezTo>
                    <a:pt x="25" y="32"/>
                    <a:pt x="25" y="31"/>
                    <a:pt x="25" y="30"/>
                  </a:cubicBezTo>
                  <a:cubicBezTo>
                    <a:pt x="25" y="29"/>
                    <a:pt x="25" y="28"/>
                    <a:pt x="25" y="28"/>
                  </a:cubicBezTo>
                  <a:cubicBezTo>
                    <a:pt x="25" y="26"/>
                    <a:pt x="26" y="25"/>
                    <a:pt x="27" y="25"/>
                  </a:cubicBezTo>
                  <a:cubicBezTo>
                    <a:pt x="28" y="25"/>
                    <a:pt x="29" y="26"/>
                    <a:pt x="30" y="26"/>
                  </a:cubicBezTo>
                  <a:cubicBezTo>
                    <a:pt x="31" y="27"/>
                    <a:pt x="32" y="27"/>
                    <a:pt x="32" y="27"/>
                  </a:cubicBezTo>
                  <a:cubicBezTo>
                    <a:pt x="32" y="27"/>
                    <a:pt x="32" y="25"/>
                    <a:pt x="32" y="23"/>
                  </a:cubicBezTo>
                  <a:cubicBezTo>
                    <a:pt x="32" y="20"/>
                    <a:pt x="32" y="18"/>
                    <a:pt x="34" y="16"/>
                  </a:cubicBezTo>
                  <a:cubicBezTo>
                    <a:pt x="34" y="15"/>
                    <a:pt x="35" y="15"/>
                    <a:pt x="36" y="15"/>
                  </a:cubicBezTo>
                  <a:cubicBezTo>
                    <a:pt x="37" y="13"/>
                    <a:pt x="36" y="7"/>
                    <a:pt x="34" y="0"/>
                  </a:cubicBezTo>
                  <a:cubicBezTo>
                    <a:pt x="32" y="0"/>
                    <a:pt x="29" y="2"/>
                    <a:pt x="27" y="3"/>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18" name="Freeform 1111"/>
            <p:cNvSpPr/>
            <p:nvPr/>
          </p:nvSpPr>
          <p:spPr bwMode="auto">
            <a:xfrm>
              <a:off x="9916289" y="6578752"/>
              <a:ext cx="35235" cy="55299"/>
            </a:xfrm>
            <a:custGeom>
              <a:avLst/>
              <a:rect l="l" t="t" r="r" b="b"/>
              <a:pathLst>
                <a:path w="17" h="25">
                  <a:moveTo>
                    <a:pt x="15" y="15"/>
                  </a:moveTo>
                  <a:cubicBezTo>
                    <a:pt x="13" y="14"/>
                    <a:pt x="12" y="12"/>
                    <a:pt x="12" y="8"/>
                  </a:cubicBezTo>
                  <a:cubicBezTo>
                    <a:pt x="12" y="4"/>
                    <a:pt x="4" y="0"/>
                    <a:pt x="0" y="0"/>
                  </a:cubicBezTo>
                  <a:cubicBezTo>
                    <a:pt x="0" y="2"/>
                    <a:pt x="2" y="6"/>
                    <a:pt x="5" y="9"/>
                  </a:cubicBezTo>
                  <a:cubicBezTo>
                    <a:pt x="6" y="10"/>
                    <a:pt x="7" y="11"/>
                    <a:pt x="8" y="12"/>
                  </a:cubicBezTo>
                  <a:cubicBezTo>
                    <a:pt x="11" y="14"/>
                    <a:pt x="13" y="16"/>
                    <a:pt x="13" y="18"/>
                  </a:cubicBezTo>
                  <a:cubicBezTo>
                    <a:pt x="13" y="19"/>
                    <a:pt x="15" y="23"/>
                    <a:pt x="17" y="25"/>
                  </a:cubicBezTo>
                  <a:cubicBezTo>
                    <a:pt x="17" y="23"/>
                    <a:pt x="16" y="21"/>
                    <a:pt x="16" y="19"/>
                  </a:cubicBezTo>
                  <a:cubicBezTo>
                    <a:pt x="16" y="17"/>
                    <a:pt x="16" y="16"/>
                    <a:pt x="15" y="15"/>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19" name="Freeform 1112"/>
            <p:cNvSpPr/>
            <p:nvPr/>
          </p:nvSpPr>
          <p:spPr bwMode="auto">
            <a:xfrm>
              <a:off x="9931704" y="6634052"/>
              <a:ext cx="107906" cy="135944"/>
            </a:xfrm>
            <a:custGeom>
              <a:avLst/>
              <a:rect l="l" t="t" r="r" b="b"/>
              <a:pathLst>
                <a:path w="51" h="61">
                  <a:moveTo>
                    <a:pt x="50" y="12"/>
                  </a:moveTo>
                  <a:cubicBezTo>
                    <a:pt x="48" y="12"/>
                    <a:pt x="44" y="14"/>
                    <a:pt x="44" y="15"/>
                  </a:cubicBezTo>
                  <a:cubicBezTo>
                    <a:pt x="43" y="17"/>
                    <a:pt x="41" y="18"/>
                    <a:pt x="40" y="18"/>
                  </a:cubicBezTo>
                  <a:cubicBezTo>
                    <a:pt x="38" y="18"/>
                    <a:pt x="36" y="17"/>
                    <a:pt x="35" y="16"/>
                  </a:cubicBezTo>
                  <a:cubicBezTo>
                    <a:pt x="34" y="16"/>
                    <a:pt x="32" y="15"/>
                    <a:pt x="31" y="15"/>
                  </a:cubicBezTo>
                  <a:cubicBezTo>
                    <a:pt x="26" y="15"/>
                    <a:pt x="22" y="11"/>
                    <a:pt x="22" y="6"/>
                  </a:cubicBezTo>
                  <a:cubicBezTo>
                    <a:pt x="22" y="4"/>
                    <a:pt x="22" y="1"/>
                    <a:pt x="20" y="0"/>
                  </a:cubicBezTo>
                  <a:cubicBezTo>
                    <a:pt x="21" y="1"/>
                    <a:pt x="22" y="3"/>
                    <a:pt x="21" y="5"/>
                  </a:cubicBezTo>
                  <a:cubicBezTo>
                    <a:pt x="20" y="6"/>
                    <a:pt x="19" y="6"/>
                    <a:pt x="18" y="6"/>
                  </a:cubicBezTo>
                  <a:cubicBezTo>
                    <a:pt x="17" y="6"/>
                    <a:pt x="16" y="5"/>
                    <a:pt x="15" y="4"/>
                  </a:cubicBezTo>
                  <a:cubicBezTo>
                    <a:pt x="15" y="4"/>
                    <a:pt x="14" y="3"/>
                    <a:pt x="14" y="3"/>
                  </a:cubicBezTo>
                  <a:cubicBezTo>
                    <a:pt x="14" y="4"/>
                    <a:pt x="13" y="3"/>
                    <a:pt x="13" y="3"/>
                  </a:cubicBezTo>
                  <a:cubicBezTo>
                    <a:pt x="13" y="5"/>
                    <a:pt x="12" y="8"/>
                    <a:pt x="12" y="10"/>
                  </a:cubicBezTo>
                  <a:cubicBezTo>
                    <a:pt x="11" y="13"/>
                    <a:pt x="10" y="16"/>
                    <a:pt x="10" y="19"/>
                  </a:cubicBezTo>
                  <a:cubicBezTo>
                    <a:pt x="10" y="24"/>
                    <a:pt x="7" y="26"/>
                    <a:pt x="4" y="28"/>
                  </a:cubicBezTo>
                  <a:cubicBezTo>
                    <a:pt x="3" y="28"/>
                    <a:pt x="2" y="29"/>
                    <a:pt x="0" y="30"/>
                  </a:cubicBezTo>
                  <a:cubicBezTo>
                    <a:pt x="0" y="31"/>
                    <a:pt x="0" y="31"/>
                    <a:pt x="0" y="31"/>
                  </a:cubicBezTo>
                  <a:cubicBezTo>
                    <a:pt x="1" y="32"/>
                    <a:pt x="5" y="35"/>
                    <a:pt x="8" y="37"/>
                  </a:cubicBezTo>
                  <a:cubicBezTo>
                    <a:pt x="11" y="38"/>
                    <a:pt x="13" y="40"/>
                    <a:pt x="15" y="41"/>
                  </a:cubicBezTo>
                  <a:cubicBezTo>
                    <a:pt x="20" y="45"/>
                    <a:pt x="16" y="52"/>
                    <a:pt x="14" y="56"/>
                  </a:cubicBezTo>
                  <a:cubicBezTo>
                    <a:pt x="14" y="57"/>
                    <a:pt x="13" y="59"/>
                    <a:pt x="13" y="60"/>
                  </a:cubicBezTo>
                  <a:cubicBezTo>
                    <a:pt x="13" y="60"/>
                    <a:pt x="14" y="61"/>
                    <a:pt x="17" y="61"/>
                  </a:cubicBezTo>
                  <a:cubicBezTo>
                    <a:pt x="18" y="61"/>
                    <a:pt x="19" y="61"/>
                    <a:pt x="20" y="60"/>
                  </a:cubicBezTo>
                  <a:cubicBezTo>
                    <a:pt x="23" y="60"/>
                    <a:pt x="25" y="55"/>
                    <a:pt x="27" y="51"/>
                  </a:cubicBezTo>
                  <a:cubicBezTo>
                    <a:pt x="29" y="48"/>
                    <a:pt x="30" y="45"/>
                    <a:pt x="32" y="43"/>
                  </a:cubicBezTo>
                  <a:cubicBezTo>
                    <a:pt x="34" y="42"/>
                    <a:pt x="34" y="40"/>
                    <a:pt x="34" y="37"/>
                  </a:cubicBezTo>
                  <a:cubicBezTo>
                    <a:pt x="34" y="35"/>
                    <a:pt x="34" y="33"/>
                    <a:pt x="35" y="32"/>
                  </a:cubicBezTo>
                  <a:cubicBezTo>
                    <a:pt x="38" y="28"/>
                    <a:pt x="41" y="28"/>
                    <a:pt x="43" y="28"/>
                  </a:cubicBezTo>
                  <a:cubicBezTo>
                    <a:pt x="44" y="28"/>
                    <a:pt x="44" y="28"/>
                    <a:pt x="44" y="28"/>
                  </a:cubicBezTo>
                  <a:cubicBezTo>
                    <a:pt x="44" y="28"/>
                    <a:pt x="44" y="27"/>
                    <a:pt x="44" y="27"/>
                  </a:cubicBezTo>
                  <a:cubicBezTo>
                    <a:pt x="45" y="25"/>
                    <a:pt x="46" y="22"/>
                    <a:pt x="49" y="22"/>
                  </a:cubicBezTo>
                  <a:cubicBezTo>
                    <a:pt x="50" y="21"/>
                    <a:pt x="50" y="20"/>
                    <a:pt x="50" y="19"/>
                  </a:cubicBezTo>
                  <a:cubicBezTo>
                    <a:pt x="50" y="17"/>
                    <a:pt x="50" y="15"/>
                    <a:pt x="51" y="13"/>
                  </a:cubicBezTo>
                  <a:cubicBezTo>
                    <a:pt x="51" y="13"/>
                    <a:pt x="51" y="13"/>
                    <a:pt x="51" y="13"/>
                  </a:cubicBezTo>
                  <a:cubicBezTo>
                    <a:pt x="51" y="13"/>
                    <a:pt x="51" y="12"/>
                    <a:pt x="50" y="1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20" name="Freeform 1113"/>
            <p:cNvSpPr/>
            <p:nvPr/>
          </p:nvSpPr>
          <p:spPr bwMode="auto">
            <a:xfrm>
              <a:off x="9759935" y="6753867"/>
              <a:ext cx="173971" cy="172811"/>
            </a:xfrm>
            <a:custGeom>
              <a:avLst/>
              <a:rect l="l" t="t" r="r" b="b"/>
              <a:pathLst>
                <a:path w="83" h="78">
                  <a:moveTo>
                    <a:pt x="82" y="4"/>
                  </a:moveTo>
                  <a:cubicBezTo>
                    <a:pt x="83" y="3"/>
                    <a:pt x="83" y="3"/>
                    <a:pt x="82" y="2"/>
                  </a:cubicBezTo>
                  <a:cubicBezTo>
                    <a:pt x="81" y="1"/>
                    <a:pt x="80" y="2"/>
                    <a:pt x="78" y="3"/>
                  </a:cubicBezTo>
                  <a:cubicBezTo>
                    <a:pt x="77" y="4"/>
                    <a:pt x="76" y="4"/>
                    <a:pt x="75" y="5"/>
                  </a:cubicBezTo>
                  <a:cubicBezTo>
                    <a:pt x="74" y="5"/>
                    <a:pt x="74" y="5"/>
                    <a:pt x="73" y="5"/>
                  </a:cubicBezTo>
                  <a:cubicBezTo>
                    <a:pt x="71" y="5"/>
                    <a:pt x="69" y="4"/>
                    <a:pt x="68" y="2"/>
                  </a:cubicBezTo>
                  <a:cubicBezTo>
                    <a:pt x="67" y="1"/>
                    <a:pt x="66" y="0"/>
                    <a:pt x="65" y="0"/>
                  </a:cubicBezTo>
                  <a:cubicBezTo>
                    <a:pt x="65" y="0"/>
                    <a:pt x="65" y="0"/>
                    <a:pt x="64" y="0"/>
                  </a:cubicBezTo>
                  <a:cubicBezTo>
                    <a:pt x="63" y="2"/>
                    <a:pt x="63" y="2"/>
                    <a:pt x="62" y="3"/>
                  </a:cubicBezTo>
                  <a:cubicBezTo>
                    <a:pt x="62" y="5"/>
                    <a:pt x="62" y="7"/>
                    <a:pt x="59" y="10"/>
                  </a:cubicBezTo>
                  <a:cubicBezTo>
                    <a:pt x="56" y="12"/>
                    <a:pt x="56" y="13"/>
                    <a:pt x="55" y="16"/>
                  </a:cubicBezTo>
                  <a:cubicBezTo>
                    <a:pt x="54" y="18"/>
                    <a:pt x="53" y="21"/>
                    <a:pt x="50" y="25"/>
                  </a:cubicBezTo>
                  <a:cubicBezTo>
                    <a:pt x="46" y="31"/>
                    <a:pt x="37" y="36"/>
                    <a:pt x="29" y="39"/>
                  </a:cubicBezTo>
                  <a:cubicBezTo>
                    <a:pt x="25" y="42"/>
                    <a:pt x="20" y="44"/>
                    <a:pt x="19" y="46"/>
                  </a:cubicBezTo>
                  <a:cubicBezTo>
                    <a:pt x="17" y="49"/>
                    <a:pt x="14" y="51"/>
                    <a:pt x="11" y="53"/>
                  </a:cubicBezTo>
                  <a:cubicBezTo>
                    <a:pt x="8" y="55"/>
                    <a:pt x="5" y="57"/>
                    <a:pt x="5" y="58"/>
                  </a:cubicBezTo>
                  <a:cubicBezTo>
                    <a:pt x="5" y="60"/>
                    <a:pt x="4" y="62"/>
                    <a:pt x="3" y="63"/>
                  </a:cubicBezTo>
                  <a:cubicBezTo>
                    <a:pt x="1" y="66"/>
                    <a:pt x="0" y="67"/>
                    <a:pt x="2" y="69"/>
                  </a:cubicBezTo>
                  <a:cubicBezTo>
                    <a:pt x="3" y="71"/>
                    <a:pt x="4" y="71"/>
                    <a:pt x="6" y="71"/>
                  </a:cubicBezTo>
                  <a:cubicBezTo>
                    <a:pt x="7" y="71"/>
                    <a:pt x="10" y="71"/>
                    <a:pt x="12" y="73"/>
                  </a:cubicBezTo>
                  <a:cubicBezTo>
                    <a:pt x="13" y="75"/>
                    <a:pt x="14" y="75"/>
                    <a:pt x="15" y="75"/>
                  </a:cubicBezTo>
                  <a:cubicBezTo>
                    <a:pt x="16" y="75"/>
                    <a:pt x="19" y="75"/>
                    <a:pt x="20" y="77"/>
                  </a:cubicBezTo>
                  <a:cubicBezTo>
                    <a:pt x="20" y="77"/>
                    <a:pt x="21" y="78"/>
                    <a:pt x="23" y="78"/>
                  </a:cubicBezTo>
                  <a:cubicBezTo>
                    <a:pt x="27" y="78"/>
                    <a:pt x="33" y="76"/>
                    <a:pt x="38" y="72"/>
                  </a:cubicBezTo>
                  <a:cubicBezTo>
                    <a:pt x="42" y="68"/>
                    <a:pt x="42" y="65"/>
                    <a:pt x="43" y="63"/>
                  </a:cubicBezTo>
                  <a:cubicBezTo>
                    <a:pt x="43" y="62"/>
                    <a:pt x="43" y="60"/>
                    <a:pt x="45" y="59"/>
                  </a:cubicBezTo>
                  <a:cubicBezTo>
                    <a:pt x="47" y="58"/>
                    <a:pt x="48" y="55"/>
                    <a:pt x="48" y="53"/>
                  </a:cubicBezTo>
                  <a:cubicBezTo>
                    <a:pt x="49" y="51"/>
                    <a:pt x="50" y="49"/>
                    <a:pt x="50" y="48"/>
                  </a:cubicBezTo>
                  <a:cubicBezTo>
                    <a:pt x="51" y="47"/>
                    <a:pt x="51" y="47"/>
                    <a:pt x="51" y="47"/>
                  </a:cubicBezTo>
                  <a:cubicBezTo>
                    <a:pt x="53" y="43"/>
                    <a:pt x="55" y="39"/>
                    <a:pt x="65" y="39"/>
                  </a:cubicBezTo>
                  <a:cubicBezTo>
                    <a:pt x="66" y="39"/>
                    <a:pt x="67" y="39"/>
                    <a:pt x="68" y="39"/>
                  </a:cubicBezTo>
                  <a:cubicBezTo>
                    <a:pt x="67" y="38"/>
                    <a:pt x="67" y="37"/>
                    <a:pt x="66" y="35"/>
                  </a:cubicBezTo>
                  <a:cubicBezTo>
                    <a:pt x="66" y="32"/>
                    <a:pt x="69" y="30"/>
                    <a:pt x="71" y="29"/>
                  </a:cubicBezTo>
                  <a:cubicBezTo>
                    <a:pt x="73" y="27"/>
                    <a:pt x="74" y="26"/>
                    <a:pt x="74" y="24"/>
                  </a:cubicBezTo>
                  <a:cubicBezTo>
                    <a:pt x="74" y="21"/>
                    <a:pt x="77" y="18"/>
                    <a:pt x="79" y="15"/>
                  </a:cubicBezTo>
                  <a:cubicBezTo>
                    <a:pt x="81" y="14"/>
                    <a:pt x="83" y="12"/>
                    <a:pt x="83" y="11"/>
                  </a:cubicBezTo>
                  <a:cubicBezTo>
                    <a:pt x="81" y="8"/>
                    <a:pt x="82" y="6"/>
                    <a:pt x="82" y="4"/>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21" name="Freeform 1117"/>
            <p:cNvSpPr/>
            <p:nvPr/>
          </p:nvSpPr>
          <p:spPr bwMode="auto">
            <a:xfrm>
              <a:off x="8800889" y="4734311"/>
              <a:ext cx="77076" cy="103687"/>
            </a:xfrm>
            <a:custGeom>
              <a:avLst/>
              <a:rect l="l" t="t" r="r" b="b"/>
              <a:pathLst>
                <a:path w="36" h="47">
                  <a:moveTo>
                    <a:pt x="4" y="10"/>
                  </a:moveTo>
                  <a:cubicBezTo>
                    <a:pt x="6" y="11"/>
                    <a:pt x="8" y="13"/>
                    <a:pt x="8" y="15"/>
                  </a:cubicBezTo>
                  <a:cubicBezTo>
                    <a:pt x="8" y="18"/>
                    <a:pt x="5" y="20"/>
                    <a:pt x="2" y="19"/>
                  </a:cubicBezTo>
                  <a:cubicBezTo>
                    <a:pt x="2" y="20"/>
                    <a:pt x="2" y="23"/>
                    <a:pt x="4" y="27"/>
                  </a:cubicBezTo>
                  <a:cubicBezTo>
                    <a:pt x="6" y="30"/>
                    <a:pt x="4" y="35"/>
                    <a:pt x="2" y="37"/>
                  </a:cubicBezTo>
                  <a:cubicBezTo>
                    <a:pt x="1" y="38"/>
                    <a:pt x="0" y="40"/>
                    <a:pt x="0" y="40"/>
                  </a:cubicBezTo>
                  <a:cubicBezTo>
                    <a:pt x="2" y="42"/>
                    <a:pt x="2" y="45"/>
                    <a:pt x="2" y="46"/>
                  </a:cubicBezTo>
                  <a:cubicBezTo>
                    <a:pt x="2" y="47"/>
                    <a:pt x="2" y="47"/>
                    <a:pt x="2" y="47"/>
                  </a:cubicBezTo>
                  <a:cubicBezTo>
                    <a:pt x="2" y="47"/>
                    <a:pt x="2" y="47"/>
                    <a:pt x="2" y="47"/>
                  </a:cubicBezTo>
                  <a:cubicBezTo>
                    <a:pt x="6" y="47"/>
                    <a:pt x="16" y="45"/>
                    <a:pt x="20" y="40"/>
                  </a:cubicBezTo>
                  <a:cubicBezTo>
                    <a:pt x="24" y="36"/>
                    <a:pt x="27" y="35"/>
                    <a:pt x="30" y="35"/>
                  </a:cubicBezTo>
                  <a:cubicBezTo>
                    <a:pt x="31" y="35"/>
                    <a:pt x="32" y="35"/>
                    <a:pt x="33" y="35"/>
                  </a:cubicBezTo>
                  <a:cubicBezTo>
                    <a:pt x="33" y="35"/>
                    <a:pt x="33" y="35"/>
                    <a:pt x="33" y="35"/>
                  </a:cubicBezTo>
                  <a:cubicBezTo>
                    <a:pt x="34" y="35"/>
                    <a:pt x="35" y="35"/>
                    <a:pt x="36" y="34"/>
                  </a:cubicBezTo>
                  <a:cubicBezTo>
                    <a:pt x="36" y="34"/>
                    <a:pt x="36" y="34"/>
                    <a:pt x="36" y="33"/>
                  </a:cubicBezTo>
                  <a:cubicBezTo>
                    <a:pt x="34" y="30"/>
                    <a:pt x="32" y="24"/>
                    <a:pt x="32" y="16"/>
                  </a:cubicBezTo>
                  <a:cubicBezTo>
                    <a:pt x="33" y="13"/>
                    <a:pt x="29" y="7"/>
                    <a:pt x="22" y="0"/>
                  </a:cubicBezTo>
                  <a:cubicBezTo>
                    <a:pt x="22" y="0"/>
                    <a:pt x="22" y="0"/>
                    <a:pt x="22" y="0"/>
                  </a:cubicBezTo>
                  <a:cubicBezTo>
                    <a:pt x="22" y="0"/>
                    <a:pt x="22" y="0"/>
                    <a:pt x="22" y="0"/>
                  </a:cubicBezTo>
                  <a:cubicBezTo>
                    <a:pt x="22" y="0"/>
                    <a:pt x="21" y="0"/>
                    <a:pt x="21" y="0"/>
                  </a:cubicBezTo>
                  <a:cubicBezTo>
                    <a:pt x="21" y="1"/>
                    <a:pt x="20" y="1"/>
                    <a:pt x="20" y="1"/>
                  </a:cubicBezTo>
                  <a:cubicBezTo>
                    <a:pt x="20" y="1"/>
                    <a:pt x="19" y="1"/>
                    <a:pt x="19" y="1"/>
                  </a:cubicBezTo>
                  <a:cubicBezTo>
                    <a:pt x="19" y="1"/>
                    <a:pt x="19" y="1"/>
                    <a:pt x="19" y="1"/>
                  </a:cubicBezTo>
                  <a:cubicBezTo>
                    <a:pt x="18" y="1"/>
                    <a:pt x="17" y="1"/>
                    <a:pt x="17" y="1"/>
                  </a:cubicBezTo>
                  <a:cubicBezTo>
                    <a:pt x="10" y="1"/>
                    <a:pt x="8" y="2"/>
                    <a:pt x="8" y="3"/>
                  </a:cubicBezTo>
                  <a:cubicBezTo>
                    <a:pt x="7" y="4"/>
                    <a:pt x="6" y="4"/>
                    <a:pt x="5" y="5"/>
                  </a:cubicBezTo>
                  <a:cubicBezTo>
                    <a:pt x="4" y="6"/>
                    <a:pt x="3" y="6"/>
                    <a:pt x="3" y="7"/>
                  </a:cubicBezTo>
                  <a:cubicBezTo>
                    <a:pt x="3" y="7"/>
                    <a:pt x="2" y="7"/>
                    <a:pt x="2" y="7"/>
                  </a:cubicBezTo>
                  <a:cubicBezTo>
                    <a:pt x="3" y="8"/>
                    <a:pt x="3" y="8"/>
                    <a:pt x="3" y="8"/>
                  </a:cubicBezTo>
                  <a:cubicBezTo>
                    <a:pt x="3" y="9"/>
                    <a:pt x="3" y="10"/>
                    <a:pt x="4" y="1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22" name="Freeform 1118"/>
            <p:cNvSpPr/>
            <p:nvPr/>
          </p:nvSpPr>
          <p:spPr bwMode="auto">
            <a:xfrm>
              <a:off x="7911214" y="5070718"/>
              <a:ext cx="85885" cy="108295"/>
            </a:xfrm>
            <a:custGeom>
              <a:avLst/>
              <a:rect l="l" t="t" r="r" b="b"/>
              <a:pathLst>
                <a:path w="40" h="49">
                  <a:moveTo>
                    <a:pt x="29" y="36"/>
                  </a:moveTo>
                  <a:cubicBezTo>
                    <a:pt x="29" y="35"/>
                    <a:pt x="28" y="35"/>
                    <a:pt x="28" y="34"/>
                  </a:cubicBezTo>
                  <a:cubicBezTo>
                    <a:pt x="28" y="34"/>
                    <a:pt x="28" y="34"/>
                    <a:pt x="28" y="34"/>
                  </a:cubicBezTo>
                  <a:cubicBezTo>
                    <a:pt x="28" y="33"/>
                    <a:pt x="28" y="33"/>
                    <a:pt x="28" y="32"/>
                  </a:cubicBezTo>
                  <a:cubicBezTo>
                    <a:pt x="28" y="32"/>
                    <a:pt x="28" y="32"/>
                    <a:pt x="28" y="32"/>
                  </a:cubicBezTo>
                  <a:cubicBezTo>
                    <a:pt x="28" y="31"/>
                    <a:pt x="28" y="30"/>
                    <a:pt x="28" y="30"/>
                  </a:cubicBezTo>
                  <a:cubicBezTo>
                    <a:pt x="28" y="26"/>
                    <a:pt x="30" y="23"/>
                    <a:pt x="33" y="23"/>
                  </a:cubicBezTo>
                  <a:cubicBezTo>
                    <a:pt x="36" y="23"/>
                    <a:pt x="40" y="16"/>
                    <a:pt x="40" y="14"/>
                  </a:cubicBezTo>
                  <a:cubicBezTo>
                    <a:pt x="39" y="13"/>
                    <a:pt x="36" y="13"/>
                    <a:pt x="34" y="13"/>
                  </a:cubicBezTo>
                  <a:cubicBezTo>
                    <a:pt x="30" y="13"/>
                    <a:pt x="21" y="14"/>
                    <a:pt x="21" y="14"/>
                  </a:cubicBezTo>
                  <a:cubicBezTo>
                    <a:pt x="21" y="14"/>
                    <a:pt x="21" y="14"/>
                    <a:pt x="21" y="14"/>
                  </a:cubicBezTo>
                  <a:cubicBezTo>
                    <a:pt x="20" y="13"/>
                    <a:pt x="20" y="13"/>
                    <a:pt x="20" y="13"/>
                  </a:cubicBezTo>
                  <a:cubicBezTo>
                    <a:pt x="20" y="13"/>
                    <a:pt x="14" y="11"/>
                    <a:pt x="14" y="6"/>
                  </a:cubicBezTo>
                  <a:cubicBezTo>
                    <a:pt x="14" y="4"/>
                    <a:pt x="13" y="2"/>
                    <a:pt x="8" y="2"/>
                  </a:cubicBezTo>
                  <a:cubicBezTo>
                    <a:pt x="5" y="2"/>
                    <a:pt x="4" y="1"/>
                    <a:pt x="3" y="0"/>
                  </a:cubicBezTo>
                  <a:cubicBezTo>
                    <a:pt x="2" y="0"/>
                    <a:pt x="2" y="0"/>
                    <a:pt x="2" y="0"/>
                  </a:cubicBezTo>
                  <a:cubicBezTo>
                    <a:pt x="2" y="0"/>
                    <a:pt x="1" y="0"/>
                    <a:pt x="0" y="1"/>
                  </a:cubicBezTo>
                  <a:cubicBezTo>
                    <a:pt x="0" y="2"/>
                    <a:pt x="0" y="2"/>
                    <a:pt x="0" y="2"/>
                  </a:cubicBezTo>
                  <a:cubicBezTo>
                    <a:pt x="0" y="3"/>
                    <a:pt x="2" y="3"/>
                    <a:pt x="3" y="4"/>
                  </a:cubicBezTo>
                  <a:cubicBezTo>
                    <a:pt x="5" y="5"/>
                    <a:pt x="9" y="7"/>
                    <a:pt x="8" y="10"/>
                  </a:cubicBezTo>
                  <a:cubicBezTo>
                    <a:pt x="7" y="13"/>
                    <a:pt x="5" y="14"/>
                    <a:pt x="3" y="14"/>
                  </a:cubicBezTo>
                  <a:cubicBezTo>
                    <a:pt x="3" y="14"/>
                    <a:pt x="2" y="14"/>
                    <a:pt x="2" y="14"/>
                  </a:cubicBezTo>
                  <a:cubicBezTo>
                    <a:pt x="1" y="18"/>
                    <a:pt x="3" y="26"/>
                    <a:pt x="5" y="30"/>
                  </a:cubicBezTo>
                  <a:cubicBezTo>
                    <a:pt x="5" y="31"/>
                    <a:pt x="5" y="31"/>
                    <a:pt x="5" y="32"/>
                  </a:cubicBezTo>
                  <a:cubicBezTo>
                    <a:pt x="5" y="32"/>
                    <a:pt x="5" y="32"/>
                    <a:pt x="5" y="33"/>
                  </a:cubicBezTo>
                  <a:cubicBezTo>
                    <a:pt x="6" y="33"/>
                    <a:pt x="6" y="33"/>
                    <a:pt x="6" y="34"/>
                  </a:cubicBezTo>
                  <a:cubicBezTo>
                    <a:pt x="6" y="34"/>
                    <a:pt x="6" y="35"/>
                    <a:pt x="6" y="35"/>
                  </a:cubicBezTo>
                  <a:cubicBezTo>
                    <a:pt x="6" y="35"/>
                    <a:pt x="6" y="36"/>
                    <a:pt x="6" y="36"/>
                  </a:cubicBezTo>
                  <a:cubicBezTo>
                    <a:pt x="7" y="37"/>
                    <a:pt x="7" y="37"/>
                    <a:pt x="7" y="37"/>
                  </a:cubicBezTo>
                  <a:cubicBezTo>
                    <a:pt x="7" y="38"/>
                    <a:pt x="7" y="38"/>
                    <a:pt x="7" y="39"/>
                  </a:cubicBezTo>
                  <a:cubicBezTo>
                    <a:pt x="7" y="39"/>
                    <a:pt x="7" y="40"/>
                    <a:pt x="7" y="40"/>
                  </a:cubicBezTo>
                  <a:cubicBezTo>
                    <a:pt x="7" y="41"/>
                    <a:pt x="8" y="41"/>
                    <a:pt x="8" y="42"/>
                  </a:cubicBezTo>
                  <a:cubicBezTo>
                    <a:pt x="8" y="42"/>
                    <a:pt x="8" y="43"/>
                    <a:pt x="8" y="43"/>
                  </a:cubicBezTo>
                  <a:cubicBezTo>
                    <a:pt x="8" y="43"/>
                    <a:pt x="8" y="44"/>
                    <a:pt x="8" y="45"/>
                  </a:cubicBezTo>
                  <a:cubicBezTo>
                    <a:pt x="8" y="45"/>
                    <a:pt x="8" y="45"/>
                    <a:pt x="8" y="46"/>
                  </a:cubicBezTo>
                  <a:cubicBezTo>
                    <a:pt x="8" y="47"/>
                    <a:pt x="8" y="47"/>
                    <a:pt x="8" y="48"/>
                  </a:cubicBezTo>
                  <a:cubicBezTo>
                    <a:pt x="9" y="48"/>
                    <a:pt x="9" y="49"/>
                    <a:pt x="9" y="49"/>
                  </a:cubicBezTo>
                  <a:cubicBezTo>
                    <a:pt x="9" y="49"/>
                    <a:pt x="9" y="49"/>
                    <a:pt x="9" y="49"/>
                  </a:cubicBezTo>
                  <a:cubicBezTo>
                    <a:pt x="9" y="49"/>
                    <a:pt x="9" y="49"/>
                    <a:pt x="9" y="49"/>
                  </a:cubicBezTo>
                  <a:cubicBezTo>
                    <a:pt x="11" y="48"/>
                    <a:pt x="12" y="48"/>
                    <a:pt x="14" y="48"/>
                  </a:cubicBezTo>
                  <a:cubicBezTo>
                    <a:pt x="19" y="48"/>
                    <a:pt x="21" y="47"/>
                    <a:pt x="21" y="45"/>
                  </a:cubicBezTo>
                  <a:cubicBezTo>
                    <a:pt x="22" y="40"/>
                    <a:pt x="26" y="37"/>
                    <a:pt x="30" y="38"/>
                  </a:cubicBezTo>
                  <a:cubicBezTo>
                    <a:pt x="30" y="38"/>
                    <a:pt x="30" y="38"/>
                    <a:pt x="30" y="37"/>
                  </a:cubicBezTo>
                  <a:cubicBezTo>
                    <a:pt x="29" y="37"/>
                    <a:pt x="29" y="37"/>
                    <a:pt x="29" y="36"/>
                  </a:cubicBezTo>
                  <a:cubicBezTo>
                    <a:pt x="29" y="36"/>
                    <a:pt x="29" y="36"/>
                    <a:pt x="29" y="36"/>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23" name="Freeform 1119"/>
            <p:cNvSpPr/>
            <p:nvPr/>
          </p:nvSpPr>
          <p:spPr bwMode="auto">
            <a:xfrm>
              <a:off x="7979481" y="5142146"/>
              <a:ext cx="22022" cy="57604"/>
            </a:xfrm>
            <a:custGeom>
              <a:avLst/>
              <a:rect l="l" t="t" r="r" b="b"/>
              <a:pathLst>
                <a:path w="11" h="26">
                  <a:moveTo>
                    <a:pt x="10" y="14"/>
                  </a:moveTo>
                  <a:cubicBezTo>
                    <a:pt x="10" y="13"/>
                    <a:pt x="10" y="12"/>
                    <a:pt x="10" y="11"/>
                  </a:cubicBezTo>
                  <a:cubicBezTo>
                    <a:pt x="10" y="10"/>
                    <a:pt x="10" y="10"/>
                    <a:pt x="10" y="9"/>
                  </a:cubicBezTo>
                  <a:cubicBezTo>
                    <a:pt x="9" y="7"/>
                    <a:pt x="9" y="4"/>
                    <a:pt x="8" y="2"/>
                  </a:cubicBezTo>
                  <a:cubicBezTo>
                    <a:pt x="8" y="1"/>
                    <a:pt x="8" y="1"/>
                    <a:pt x="8" y="0"/>
                  </a:cubicBezTo>
                  <a:cubicBezTo>
                    <a:pt x="8" y="0"/>
                    <a:pt x="8" y="1"/>
                    <a:pt x="7" y="1"/>
                  </a:cubicBezTo>
                  <a:cubicBezTo>
                    <a:pt x="6" y="4"/>
                    <a:pt x="4" y="7"/>
                    <a:pt x="1" y="7"/>
                  </a:cubicBezTo>
                  <a:cubicBezTo>
                    <a:pt x="0" y="7"/>
                    <a:pt x="0" y="7"/>
                    <a:pt x="0" y="7"/>
                  </a:cubicBezTo>
                  <a:cubicBezTo>
                    <a:pt x="3" y="11"/>
                    <a:pt x="6" y="19"/>
                    <a:pt x="6" y="23"/>
                  </a:cubicBezTo>
                  <a:cubicBezTo>
                    <a:pt x="6" y="24"/>
                    <a:pt x="6" y="25"/>
                    <a:pt x="7" y="26"/>
                  </a:cubicBezTo>
                  <a:cubicBezTo>
                    <a:pt x="7" y="25"/>
                    <a:pt x="8" y="25"/>
                    <a:pt x="8" y="25"/>
                  </a:cubicBezTo>
                  <a:cubicBezTo>
                    <a:pt x="8" y="24"/>
                    <a:pt x="8" y="24"/>
                    <a:pt x="8" y="24"/>
                  </a:cubicBezTo>
                  <a:cubicBezTo>
                    <a:pt x="9" y="22"/>
                    <a:pt x="10" y="20"/>
                    <a:pt x="11" y="18"/>
                  </a:cubicBezTo>
                  <a:cubicBezTo>
                    <a:pt x="11" y="17"/>
                    <a:pt x="11" y="16"/>
                    <a:pt x="10" y="15"/>
                  </a:cubicBezTo>
                  <a:cubicBezTo>
                    <a:pt x="10" y="14"/>
                    <a:pt x="10" y="14"/>
                    <a:pt x="10" y="14"/>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24" name="Freeform 1120"/>
            <p:cNvSpPr/>
            <p:nvPr/>
          </p:nvSpPr>
          <p:spPr bwMode="auto">
            <a:xfrm>
              <a:off x="7450961" y="4817261"/>
              <a:ext cx="647437" cy="716591"/>
            </a:xfrm>
            <a:custGeom>
              <a:avLst/>
              <a:rect l="l" t="t" r="r" b="b"/>
              <a:pathLst>
                <a:path w="308" h="326">
                  <a:moveTo>
                    <a:pt x="265" y="162"/>
                  </a:moveTo>
                  <a:cubicBezTo>
                    <a:pt x="266" y="161"/>
                    <a:pt x="266" y="161"/>
                    <a:pt x="266" y="161"/>
                  </a:cubicBezTo>
                  <a:cubicBezTo>
                    <a:pt x="266" y="161"/>
                    <a:pt x="266" y="160"/>
                    <a:pt x="266" y="160"/>
                  </a:cubicBezTo>
                  <a:cubicBezTo>
                    <a:pt x="266" y="160"/>
                    <a:pt x="266" y="159"/>
                    <a:pt x="266" y="159"/>
                  </a:cubicBezTo>
                  <a:cubicBezTo>
                    <a:pt x="266" y="156"/>
                    <a:pt x="266" y="154"/>
                    <a:pt x="267" y="152"/>
                  </a:cubicBezTo>
                  <a:cubicBezTo>
                    <a:pt x="268" y="151"/>
                    <a:pt x="268" y="148"/>
                    <a:pt x="268" y="146"/>
                  </a:cubicBezTo>
                  <a:cubicBezTo>
                    <a:pt x="268" y="143"/>
                    <a:pt x="269" y="140"/>
                    <a:pt x="271" y="140"/>
                  </a:cubicBezTo>
                  <a:cubicBezTo>
                    <a:pt x="272" y="140"/>
                    <a:pt x="272" y="140"/>
                    <a:pt x="274" y="141"/>
                  </a:cubicBezTo>
                  <a:cubicBezTo>
                    <a:pt x="275" y="141"/>
                    <a:pt x="277" y="141"/>
                    <a:pt x="278" y="141"/>
                  </a:cubicBezTo>
                  <a:cubicBezTo>
                    <a:pt x="278" y="140"/>
                    <a:pt x="279" y="139"/>
                    <a:pt x="280" y="137"/>
                  </a:cubicBezTo>
                  <a:cubicBezTo>
                    <a:pt x="281" y="134"/>
                    <a:pt x="282" y="131"/>
                    <a:pt x="282" y="129"/>
                  </a:cubicBezTo>
                  <a:cubicBezTo>
                    <a:pt x="281" y="126"/>
                    <a:pt x="283" y="124"/>
                    <a:pt x="284" y="121"/>
                  </a:cubicBezTo>
                  <a:cubicBezTo>
                    <a:pt x="284" y="119"/>
                    <a:pt x="285" y="117"/>
                    <a:pt x="285" y="115"/>
                  </a:cubicBezTo>
                  <a:cubicBezTo>
                    <a:pt x="285" y="110"/>
                    <a:pt x="288" y="108"/>
                    <a:pt x="291" y="106"/>
                  </a:cubicBezTo>
                  <a:cubicBezTo>
                    <a:pt x="292" y="106"/>
                    <a:pt x="293" y="105"/>
                    <a:pt x="293" y="104"/>
                  </a:cubicBezTo>
                  <a:cubicBezTo>
                    <a:pt x="295" y="103"/>
                    <a:pt x="300" y="99"/>
                    <a:pt x="303" y="99"/>
                  </a:cubicBezTo>
                  <a:cubicBezTo>
                    <a:pt x="304" y="99"/>
                    <a:pt x="305" y="100"/>
                    <a:pt x="306" y="101"/>
                  </a:cubicBezTo>
                  <a:cubicBezTo>
                    <a:pt x="306" y="101"/>
                    <a:pt x="306" y="101"/>
                    <a:pt x="306" y="102"/>
                  </a:cubicBezTo>
                  <a:cubicBezTo>
                    <a:pt x="305" y="99"/>
                    <a:pt x="305" y="97"/>
                    <a:pt x="305" y="95"/>
                  </a:cubicBezTo>
                  <a:cubicBezTo>
                    <a:pt x="305" y="94"/>
                    <a:pt x="306" y="93"/>
                    <a:pt x="307" y="93"/>
                  </a:cubicBezTo>
                  <a:cubicBezTo>
                    <a:pt x="307" y="93"/>
                    <a:pt x="307" y="92"/>
                    <a:pt x="308" y="92"/>
                  </a:cubicBezTo>
                  <a:cubicBezTo>
                    <a:pt x="308" y="92"/>
                    <a:pt x="308" y="92"/>
                    <a:pt x="308" y="92"/>
                  </a:cubicBezTo>
                  <a:cubicBezTo>
                    <a:pt x="308" y="92"/>
                    <a:pt x="308" y="91"/>
                    <a:pt x="308" y="91"/>
                  </a:cubicBezTo>
                  <a:cubicBezTo>
                    <a:pt x="308" y="91"/>
                    <a:pt x="308" y="91"/>
                    <a:pt x="308" y="91"/>
                  </a:cubicBezTo>
                  <a:cubicBezTo>
                    <a:pt x="304" y="90"/>
                    <a:pt x="304" y="90"/>
                    <a:pt x="304" y="90"/>
                  </a:cubicBezTo>
                  <a:cubicBezTo>
                    <a:pt x="306" y="90"/>
                    <a:pt x="306" y="90"/>
                    <a:pt x="306" y="90"/>
                  </a:cubicBezTo>
                  <a:cubicBezTo>
                    <a:pt x="305" y="89"/>
                    <a:pt x="304" y="89"/>
                    <a:pt x="303" y="88"/>
                  </a:cubicBezTo>
                  <a:cubicBezTo>
                    <a:pt x="303" y="88"/>
                    <a:pt x="303" y="88"/>
                    <a:pt x="303" y="88"/>
                  </a:cubicBezTo>
                  <a:cubicBezTo>
                    <a:pt x="303" y="87"/>
                    <a:pt x="302" y="87"/>
                    <a:pt x="302" y="86"/>
                  </a:cubicBezTo>
                  <a:cubicBezTo>
                    <a:pt x="302" y="85"/>
                    <a:pt x="301" y="84"/>
                    <a:pt x="300" y="83"/>
                  </a:cubicBezTo>
                  <a:cubicBezTo>
                    <a:pt x="299" y="82"/>
                    <a:pt x="298" y="80"/>
                    <a:pt x="298" y="79"/>
                  </a:cubicBezTo>
                  <a:cubicBezTo>
                    <a:pt x="297" y="79"/>
                    <a:pt x="296" y="80"/>
                    <a:pt x="295" y="80"/>
                  </a:cubicBezTo>
                  <a:cubicBezTo>
                    <a:pt x="293" y="82"/>
                    <a:pt x="291" y="81"/>
                    <a:pt x="289" y="81"/>
                  </a:cubicBezTo>
                  <a:cubicBezTo>
                    <a:pt x="286" y="80"/>
                    <a:pt x="284" y="80"/>
                    <a:pt x="281" y="81"/>
                  </a:cubicBezTo>
                  <a:cubicBezTo>
                    <a:pt x="279" y="82"/>
                    <a:pt x="277" y="84"/>
                    <a:pt x="276" y="85"/>
                  </a:cubicBezTo>
                  <a:cubicBezTo>
                    <a:pt x="274" y="87"/>
                    <a:pt x="273" y="88"/>
                    <a:pt x="270" y="87"/>
                  </a:cubicBezTo>
                  <a:cubicBezTo>
                    <a:pt x="270" y="87"/>
                    <a:pt x="270" y="88"/>
                    <a:pt x="270" y="88"/>
                  </a:cubicBezTo>
                  <a:cubicBezTo>
                    <a:pt x="269" y="89"/>
                    <a:pt x="269" y="90"/>
                    <a:pt x="268" y="91"/>
                  </a:cubicBezTo>
                  <a:cubicBezTo>
                    <a:pt x="267" y="92"/>
                    <a:pt x="266" y="93"/>
                    <a:pt x="266" y="93"/>
                  </a:cubicBezTo>
                  <a:cubicBezTo>
                    <a:pt x="264" y="95"/>
                    <a:pt x="263" y="97"/>
                    <a:pt x="261" y="97"/>
                  </a:cubicBezTo>
                  <a:cubicBezTo>
                    <a:pt x="261" y="97"/>
                    <a:pt x="261" y="97"/>
                    <a:pt x="261" y="97"/>
                  </a:cubicBezTo>
                  <a:cubicBezTo>
                    <a:pt x="260" y="97"/>
                    <a:pt x="260" y="97"/>
                    <a:pt x="259" y="97"/>
                  </a:cubicBezTo>
                  <a:cubicBezTo>
                    <a:pt x="259" y="97"/>
                    <a:pt x="259" y="97"/>
                    <a:pt x="259" y="97"/>
                  </a:cubicBezTo>
                  <a:cubicBezTo>
                    <a:pt x="259" y="98"/>
                    <a:pt x="258" y="98"/>
                    <a:pt x="258" y="98"/>
                  </a:cubicBezTo>
                  <a:cubicBezTo>
                    <a:pt x="258" y="98"/>
                    <a:pt x="258" y="98"/>
                    <a:pt x="258" y="98"/>
                  </a:cubicBezTo>
                  <a:cubicBezTo>
                    <a:pt x="258" y="99"/>
                    <a:pt x="258" y="100"/>
                    <a:pt x="259" y="101"/>
                  </a:cubicBezTo>
                  <a:cubicBezTo>
                    <a:pt x="259" y="101"/>
                    <a:pt x="259" y="101"/>
                    <a:pt x="259" y="102"/>
                  </a:cubicBezTo>
                  <a:cubicBezTo>
                    <a:pt x="259" y="102"/>
                    <a:pt x="259" y="102"/>
                    <a:pt x="259" y="102"/>
                  </a:cubicBezTo>
                  <a:cubicBezTo>
                    <a:pt x="259" y="102"/>
                    <a:pt x="259" y="103"/>
                    <a:pt x="259" y="103"/>
                  </a:cubicBezTo>
                  <a:cubicBezTo>
                    <a:pt x="259" y="105"/>
                    <a:pt x="259" y="106"/>
                    <a:pt x="258" y="108"/>
                  </a:cubicBezTo>
                  <a:cubicBezTo>
                    <a:pt x="257" y="110"/>
                    <a:pt x="254" y="111"/>
                    <a:pt x="251" y="110"/>
                  </a:cubicBezTo>
                  <a:cubicBezTo>
                    <a:pt x="249" y="110"/>
                    <a:pt x="247" y="110"/>
                    <a:pt x="246" y="110"/>
                  </a:cubicBezTo>
                  <a:cubicBezTo>
                    <a:pt x="245" y="110"/>
                    <a:pt x="244" y="110"/>
                    <a:pt x="243" y="110"/>
                  </a:cubicBezTo>
                  <a:cubicBezTo>
                    <a:pt x="243" y="110"/>
                    <a:pt x="243" y="111"/>
                    <a:pt x="243" y="111"/>
                  </a:cubicBezTo>
                  <a:cubicBezTo>
                    <a:pt x="243" y="111"/>
                    <a:pt x="242" y="110"/>
                    <a:pt x="242" y="110"/>
                  </a:cubicBezTo>
                  <a:cubicBezTo>
                    <a:pt x="242" y="110"/>
                    <a:pt x="242" y="110"/>
                    <a:pt x="241" y="110"/>
                  </a:cubicBezTo>
                  <a:cubicBezTo>
                    <a:pt x="240" y="110"/>
                    <a:pt x="239" y="110"/>
                    <a:pt x="238" y="110"/>
                  </a:cubicBezTo>
                  <a:cubicBezTo>
                    <a:pt x="237" y="109"/>
                    <a:pt x="236" y="109"/>
                    <a:pt x="235" y="109"/>
                  </a:cubicBezTo>
                  <a:cubicBezTo>
                    <a:pt x="233" y="110"/>
                    <a:pt x="230" y="109"/>
                    <a:pt x="229" y="108"/>
                  </a:cubicBezTo>
                  <a:cubicBezTo>
                    <a:pt x="228" y="108"/>
                    <a:pt x="228" y="108"/>
                    <a:pt x="227" y="107"/>
                  </a:cubicBezTo>
                  <a:cubicBezTo>
                    <a:pt x="227" y="108"/>
                    <a:pt x="227" y="108"/>
                    <a:pt x="227" y="108"/>
                  </a:cubicBezTo>
                  <a:cubicBezTo>
                    <a:pt x="226" y="108"/>
                    <a:pt x="226" y="107"/>
                    <a:pt x="226" y="107"/>
                  </a:cubicBezTo>
                  <a:cubicBezTo>
                    <a:pt x="226" y="107"/>
                    <a:pt x="225" y="107"/>
                    <a:pt x="225" y="107"/>
                  </a:cubicBezTo>
                  <a:cubicBezTo>
                    <a:pt x="225" y="107"/>
                    <a:pt x="225" y="107"/>
                    <a:pt x="224" y="107"/>
                  </a:cubicBezTo>
                  <a:cubicBezTo>
                    <a:pt x="224" y="107"/>
                    <a:pt x="224" y="107"/>
                    <a:pt x="224" y="107"/>
                  </a:cubicBezTo>
                  <a:cubicBezTo>
                    <a:pt x="224" y="106"/>
                    <a:pt x="224" y="106"/>
                    <a:pt x="224" y="106"/>
                  </a:cubicBezTo>
                  <a:cubicBezTo>
                    <a:pt x="224" y="107"/>
                    <a:pt x="224" y="107"/>
                    <a:pt x="224" y="107"/>
                  </a:cubicBezTo>
                  <a:cubicBezTo>
                    <a:pt x="222" y="104"/>
                    <a:pt x="222" y="104"/>
                    <a:pt x="222" y="104"/>
                  </a:cubicBezTo>
                  <a:cubicBezTo>
                    <a:pt x="222" y="104"/>
                    <a:pt x="222" y="104"/>
                    <a:pt x="222" y="104"/>
                  </a:cubicBezTo>
                  <a:cubicBezTo>
                    <a:pt x="222" y="104"/>
                    <a:pt x="222" y="104"/>
                    <a:pt x="222" y="104"/>
                  </a:cubicBezTo>
                  <a:cubicBezTo>
                    <a:pt x="222" y="104"/>
                    <a:pt x="222" y="104"/>
                    <a:pt x="222" y="104"/>
                  </a:cubicBezTo>
                  <a:cubicBezTo>
                    <a:pt x="222" y="103"/>
                    <a:pt x="222" y="103"/>
                    <a:pt x="222" y="103"/>
                  </a:cubicBezTo>
                  <a:cubicBezTo>
                    <a:pt x="222" y="103"/>
                    <a:pt x="222" y="103"/>
                    <a:pt x="222" y="103"/>
                  </a:cubicBezTo>
                  <a:cubicBezTo>
                    <a:pt x="222" y="103"/>
                    <a:pt x="222" y="102"/>
                    <a:pt x="222" y="102"/>
                  </a:cubicBezTo>
                  <a:cubicBezTo>
                    <a:pt x="222" y="102"/>
                    <a:pt x="222" y="102"/>
                    <a:pt x="222" y="102"/>
                  </a:cubicBezTo>
                  <a:cubicBezTo>
                    <a:pt x="221" y="101"/>
                    <a:pt x="221" y="101"/>
                    <a:pt x="221" y="100"/>
                  </a:cubicBezTo>
                  <a:cubicBezTo>
                    <a:pt x="221" y="100"/>
                    <a:pt x="221" y="100"/>
                    <a:pt x="221" y="100"/>
                  </a:cubicBezTo>
                  <a:cubicBezTo>
                    <a:pt x="221" y="99"/>
                    <a:pt x="221" y="98"/>
                    <a:pt x="222" y="97"/>
                  </a:cubicBezTo>
                  <a:cubicBezTo>
                    <a:pt x="222" y="97"/>
                    <a:pt x="222" y="97"/>
                    <a:pt x="222" y="97"/>
                  </a:cubicBezTo>
                  <a:cubicBezTo>
                    <a:pt x="222" y="96"/>
                    <a:pt x="221" y="95"/>
                    <a:pt x="221" y="94"/>
                  </a:cubicBezTo>
                  <a:cubicBezTo>
                    <a:pt x="220" y="95"/>
                    <a:pt x="219" y="95"/>
                    <a:pt x="218" y="96"/>
                  </a:cubicBezTo>
                  <a:cubicBezTo>
                    <a:pt x="218" y="96"/>
                    <a:pt x="218" y="96"/>
                    <a:pt x="218" y="96"/>
                  </a:cubicBezTo>
                  <a:cubicBezTo>
                    <a:pt x="218" y="96"/>
                    <a:pt x="218" y="96"/>
                    <a:pt x="218" y="96"/>
                  </a:cubicBezTo>
                  <a:cubicBezTo>
                    <a:pt x="218" y="97"/>
                    <a:pt x="217" y="97"/>
                    <a:pt x="217" y="98"/>
                  </a:cubicBezTo>
                  <a:cubicBezTo>
                    <a:pt x="217" y="99"/>
                    <a:pt x="218" y="100"/>
                    <a:pt x="218" y="101"/>
                  </a:cubicBezTo>
                  <a:cubicBezTo>
                    <a:pt x="218" y="104"/>
                    <a:pt x="219" y="108"/>
                    <a:pt x="216" y="111"/>
                  </a:cubicBezTo>
                  <a:cubicBezTo>
                    <a:pt x="214" y="113"/>
                    <a:pt x="206" y="114"/>
                    <a:pt x="202" y="114"/>
                  </a:cubicBezTo>
                  <a:cubicBezTo>
                    <a:pt x="201" y="114"/>
                    <a:pt x="200" y="114"/>
                    <a:pt x="199" y="114"/>
                  </a:cubicBezTo>
                  <a:cubicBezTo>
                    <a:pt x="196" y="114"/>
                    <a:pt x="195" y="113"/>
                    <a:pt x="194" y="112"/>
                  </a:cubicBezTo>
                  <a:cubicBezTo>
                    <a:pt x="193" y="112"/>
                    <a:pt x="190" y="111"/>
                    <a:pt x="188" y="110"/>
                  </a:cubicBezTo>
                  <a:cubicBezTo>
                    <a:pt x="183" y="109"/>
                    <a:pt x="179" y="108"/>
                    <a:pt x="179" y="105"/>
                  </a:cubicBezTo>
                  <a:cubicBezTo>
                    <a:pt x="178" y="104"/>
                    <a:pt x="176" y="101"/>
                    <a:pt x="175" y="101"/>
                  </a:cubicBezTo>
                  <a:cubicBezTo>
                    <a:pt x="174" y="101"/>
                    <a:pt x="172" y="101"/>
                    <a:pt x="171" y="102"/>
                  </a:cubicBezTo>
                  <a:cubicBezTo>
                    <a:pt x="168" y="103"/>
                    <a:pt x="164" y="104"/>
                    <a:pt x="163" y="102"/>
                  </a:cubicBezTo>
                  <a:cubicBezTo>
                    <a:pt x="162" y="102"/>
                    <a:pt x="162" y="102"/>
                    <a:pt x="162" y="102"/>
                  </a:cubicBezTo>
                  <a:cubicBezTo>
                    <a:pt x="161" y="101"/>
                    <a:pt x="158" y="99"/>
                    <a:pt x="156" y="98"/>
                  </a:cubicBezTo>
                  <a:cubicBezTo>
                    <a:pt x="155" y="98"/>
                    <a:pt x="155" y="97"/>
                    <a:pt x="154" y="97"/>
                  </a:cubicBezTo>
                  <a:cubicBezTo>
                    <a:pt x="152" y="97"/>
                    <a:pt x="145" y="95"/>
                    <a:pt x="144" y="92"/>
                  </a:cubicBezTo>
                  <a:cubicBezTo>
                    <a:pt x="144" y="91"/>
                    <a:pt x="142" y="91"/>
                    <a:pt x="141" y="90"/>
                  </a:cubicBezTo>
                  <a:cubicBezTo>
                    <a:pt x="139" y="90"/>
                    <a:pt x="137" y="89"/>
                    <a:pt x="136" y="88"/>
                  </a:cubicBezTo>
                  <a:cubicBezTo>
                    <a:pt x="135" y="87"/>
                    <a:pt x="134" y="87"/>
                    <a:pt x="134" y="86"/>
                  </a:cubicBezTo>
                  <a:cubicBezTo>
                    <a:pt x="132" y="86"/>
                    <a:pt x="129" y="85"/>
                    <a:pt x="129" y="82"/>
                  </a:cubicBezTo>
                  <a:cubicBezTo>
                    <a:pt x="129" y="81"/>
                    <a:pt x="130" y="79"/>
                    <a:pt x="130" y="78"/>
                  </a:cubicBezTo>
                  <a:cubicBezTo>
                    <a:pt x="131" y="76"/>
                    <a:pt x="131" y="75"/>
                    <a:pt x="131" y="73"/>
                  </a:cubicBezTo>
                  <a:cubicBezTo>
                    <a:pt x="131" y="71"/>
                    <a:pt x="133" y="69"/>
                    <a:pt x="135" y="68"/>
                  </a:cubicBezTo>
                  <a:cubicBezTo>
                    <a:pt x="135" y="67"/>
                    <a:pt x="135" y="67"/>
                    <a:pt x="136" y="67"/>
                  </a:cubicBezTo>
                  <a:cubicBezTo>
                    <a:pt x="136" y="67"/>
                    <a:pt x="136" y="67"/>
                    <a:pt x="136" y="67"/>
                  </a:cubicBezTo>
                  <a:cubicBezTo>
                    <a:pt x="136" y="67"/>
                    <a:pt x="136" y="66"/>
                    <a:pt x="136" y="66"/>
                  </a:cubicBezTo>
                  <a:cubicBezTo>
                    <a:pt x="136" y="66"/>
                    <a:pt x="136" y="66"/>
                    <a:pt x="136" y="66"/>
                  </a:cubicBezTo>
                  <a:cubicBezTo>
                    <a:pt x="136" y="66"/>
                    <a:pt x="136" y="66"/>
                    <a:pt x="136" y="66"/>
                  </a:cubicBezTo>
                  <a:cubicBezTo>
                    <a:pt x="136" y="66"/>
                    <a:pt x="135" y="65"/>
                    <a:pt x="135" y="65"/>
                  </a:cubicBezTo>
                  <a:cubicBezTo>
                    <a:pt x="135" y="65"/>
                    <a:pt x="135" y="65"/>
                    <a:pt x="135" y="65"/>
                  </a:cubicBezTo>
                  <a:cubicBezTo>
                    <a:pt x="134" y="64"/>
                    <a:pt x="133" y="64"/>
                    <a:pt x="132" y="63"/>
                  </a:cubicBezTo>
                  <a:cubicBezTo>
                    <a:pt x="132" y="63"/>
                    <a:pt x="132" y="63"/>
                    <a:pt x="132" y="63"/>
                  </a:cubicBezTo>
                  <a:cubicBezTo>
                    <a:pt x="132" y="62"/>
                    <a:pt x="132" y="62"/>
                    <a:pt x="132" y="62"/>
                  </a:cubicBezTo>
                  <a:cubicBezTo>
                    <a:pt x="131" y="61"/>
                    <a:pt x="128" y="58"/>
                    <a:pt x="127" y="58"/>
                  </a:cubicBezTo>
                  <a:cubicBezTo>
                    <a:pt x="124" y="58"/>
                    <a:pt x="122" y="55"/>
                    <a:pt x="120" y="54"/>
                  </a:cubicBezTo>
                  <a:cubicBezTo>
                    <a:pt x="119" y="52"/>
                    <a:pt x="118" y="51"/>
                    <a:pt x="117" y="51"/>
                  </a:cubicBezTo>
                  <a:cubicBezTo>
                    <a:pt x="114" y="51"/>
                    <a:pt x="113" y="47"/>
                    <a:pt x="113" y="44"/>
                  </a:cubicBezTo>
                  <a:cubicBezTo>
                    <a:pt x="113" y="43"/>
                    <a:pt x="112" y="42"/>
                    <a:pt x="112" y="41"/>
                  </a:cubicBezTo>
                  <a:cubicBezTo>
                    <a:pt x="110" y="39"/>
                    <a:pt x="110" y="36"/>
                    <a:pt x="111" y="35"/>
                  </a:cubicBezTo>
                  <a:cubicBezTo>
                    <a:pt x="112" y="32"/>
                    <a:pt x="115" y="32"/>
                    <a:pt x="118" y="34"/>
                  </a:cubicBezTo>
                  <a:cubicBezTo>
                    <a:pt x="118" y="34"/>
                    <a:pt x="119" y="34"/>
                    <a:pt x="119" y="34"/>
                  </a:cubicBezTo>
                  <a:cubicBezTo>
                    <a:pt x="120" y="34"/>
                    <a:pt x="121" y="34"/>
                    <a:pt x="121" y="33"/>
                  </a:cubicBezTo>
                  <a:cubicBezTo>
                    <a:pt x="121" y="33"/>
                    <a:pt x="122" y="33"/>
                    <a:pt x="121" y="32"/>
                  </a:cubicBezTo>
                  <a:cubicBezTo>
                    <a:pt x="120" y="31"/>
                    <a:pt x="119" y="29"/>
                    <a:pt x="118" y="28"/>
                  </a:cubicBezTo>
                  <a:cubicBezTo>
                    <a:pt x="116" y="25"/>
                    <a:pt x="115" y="23"/>
                    <a:pt x="115" y="21"/>
                  </a:cubicBezTo>
                  <a:cubicBezTo>
                    <a:pt x="115" y="21"/>
                    <a:pt x="115" y="20"/>
                    <a:pt x="115" y="18"/>
                  </a:cubicBezTo>
                  <a:cubicBezTo>
                    <a:pt x="115" y="17"/>
                    <a:pt x="115" y="17"/>
                    <a:pt x="115" y="17"/>
                  </a:cubicBezTo>
                  <a:cubicBezTo>
                    <a:pt x="115" y="16"/>
                    <a:pt x="116" y="16"/>
                    <a:pt x="116" y="16"/>
                  </a:cubicBezTo>
                  <a:cubicBezTo>
                    <a:pt x="116" y="16"/>
                    <a:pt x="116" y="16"/>
                    <a:pt x="116" y="16"/>
                  </a:cubicBezTo>
                  <a:cubicBezTo>
                    <a:pt x="116" y="15"/>
                    <a:pt x="116" y="15"/>
                    <a:pt x="116" y="15"/>
                  </a:cubicBezTo>
                  <a:cubicBezTo>
                    <a:pt x="116" y="15"/>
                    <a:pt x="116" y="15"/>
                    <a:pt x="116" y="15"/>
                  </a:cubicBezTo>
                  <a:cubicBezTo>
                    <a:pt x="116" y="14"/>
                    <a:pt x="116" y="13"/>
                    <a:pt x="116" y="13"/>
                  </a:cubicBezTo>
                  <a:cubicBezTo>
                    <a:pt x="116" y="13"/>
                    <a:pt x="116" y="13"/>
                    <a:pt x="116" y="13"/>
                  </a:cubicBezTo>
                  <a:cubicBezTo>
                    <a:pt x="116" y="13"/>
                    <a:pt x="116" y="13"/>
                    <a:pt x="115" y="13"/>
                  </a:cubicBezTo>
                  <a:cubicBezTo>
                    <a:pt x="115" y="13"/>
                    <a:pt x="115" y="13"/>
                    <a:pt x="115" y="12"/>
                  </a:cubicBezTo>
                  <a:cubicBezTo>
                    <a:pt x="111" y="10"/>
                    <a:pt x="109" y="7"/>
                    <a:pt x="108" y="4"/>
                  </a:cubicBezTo>
                  <a:cubicBezTo>
                    <a:pt x="107" y="3"/>
                    <a:pt x="107" y="3"/>
                    <a:pt x="107" y="3"/>
                  </a:cubicBezTo>
                  <a:cubicBezTo>
                    <a:pt x="107" y="2"/>
                    <a:pt x="107" y="2"/>
                    <a:pt x="106" y="1"/>
                  </a:cubicBezTo>
                  <a:cubicBezTo>
                    <a:pt x="106" y="1"/>
                    <a:pt x="106" y="1"/>
                    <a:pt x="106" y="1"/>
                  </a:cubicBezTo>
                  <a:cubicBezTo>
                    <a:pt x="105" y="1"/>
                    <a:pt x="105" y="0"/>
                    <a:pt x="105" y="0"/>
                  </a:cubicBezTo>
                  <a:cubicBezTo>
                    <a:pt x="103" y="0"/>
                    <a:pt x="103" y="0"/>
                    <a:pt x="103" y="0"/>
                  </a:cubicBezTo>
                  <a:cubicBezTo>
                    <a:pt x="102" y="0"/>
                    <a:pt x="102" y="0"/>
                    <a:pt x="102" y="0"/>
                  </a:cubicBezTo>
                  <a:cubicBezTo>
                    <a:pt x="102" y="0"/>
                    <a:pt x="102" y="1"/>
                    <a:pt x="102" y="1"/>
                  </a:cubicBezTo>
                  <a:cubicBezTo>
                    <a:pt x="101" y="2"/>
                    <a:pt x="101" y="2"/>
                    <a:pt x="101" y="2"/>
                  </a:cubicBezTo>
                  <a:cubicBezTo>
                    <a:pt x="101" y="2"/>
                    <a:pt x="101" y="2"/>
                    <a:pt x="101" y="2"/>
                  </a:cubicBezTo>
                  <a:cubicBezTo>
                    <a:pt x="101" y="3"/>
                    <a:pt x="100" y="4"/>
                    <a:pt x="100" y="5"/>
                  </a:cubicBezTo>
                  <a:cubicBezTo>
                    <a:pt x="98" y="7"/>
                    <a:pt x="98" y="8"/>
                    <a:pt x="97" y="8"/>
                  </a:cubicBezTo>
                  <a:cubicBezTo>
                    <a:pt x="97" y="8"/>
                    <a:pt x="97" y="8"/>
                    <a:pt x="97" y="8"/>
                  </a:cubicBezTo>
                  <a:cubicBezTo>
                    <a:pt x="97" y="8"/>
                    <a:pt x="97" y="8"/>
                    <a:pt x="97" y="8"/>
                  </a:cubicBezTo>
                  <a:cubicBezTo>
                    <a:pt x="97" y="8"/>
                    <a:pt x="97" y="8"/>
                    <a:pt x="97" y="8"/>
                  </a:cubicBezTo>
                  <a:cubicBezTo>
                    <a:pt x="96" y="8"/>
                    <a:pt x="95" y="9"/>
                    <a:pt x="94" y="9"/>
                  </a:cubicBezTo>
                  <a:cubicBezTo>
                    <a:pt x="91" y="10"/>
                    <a:pt x="88" y="11"/>
                    <a:pt x="86" y="12"/>
                  </a:cubicBezTo>
                  <a:cubicBezTo>
                    <a:pt x="85" y="13"/>
                    <a:pt x="84" y="13"/>
                    <a:pt x="83" y="13"/>
                  </a:cubicBezTo>
                  <a:cubicBezTo>
                    <a:pt x="81" y="13"/>
                    <a:pt x="79" y="13"/>
                    <a:pt x="77" y="12"/>
                  </a:cubicBezTo>
                  <a:cubicBezTo>
                    <a:pt x="76" y="12"/>
                    <a:pt x="76" y="12"/>
                    <a:pt x="75" y="11"/>
                  </a:cubicBezTo>
                  <a:cubicBezTo>
                    <a:pt x="73" y="11"/>
                    <a:pt x="71" y="10"/>
                    <a:pt x="70" y="10"/>
                  </a:cubicBezTo>
                  <a:cubicBezTo>
                    <a:pt x="69" y="10"/>
                    <a:pt x="69" y="10"/>
                    <a:pt x="68" y="10"/>
                  </a:cubicBezTo>
                  <a:cubicBezTo>
                    <a:pt x="66" y="10"/>
                    <a:pt x="65" y="11"/>
                    <a:pt x="64" y="11"/>
                  </a:cubicBezTo>
                  <a:cubicBezTo>
                    <a:pt x="64" y="12"/>
                    <a:pt x="64" y="12"/>
                    <a:pt x="64" y="12"/>
                  </a:cubicBezTo>
                  <a:cubicBezTo>
                    <a:pt x="65" y="13"/>
                    <a:pt x="65" y="14"/>
                    <a:pt x="66" y="16"/>
                  </a:cubicBezTo>
                  <a:cubicBezTo>
                    <a:pt x="66" y="18"/>
                    <a:pt x="66" y="21"/>
                    <a:pt x="66" y="23"/>
                  </a:cubicBezTo>
                  <a:cubicBezTo>
                    <a:pt x="66" y="23"/>
                    <a:pt x="66" y="24"/>
                    <a:pt x="66" y="24"/>
                  </a:cubicBezTo>
                  <a:cubicBezTo>
                    <a:pt x="66" y="25"/>
                    <a:pt x="67" y="26"/>
                    <a:pt x="67" y="27"/>
                  </a:cubicBezTo>
                  <a:cubicBezTo>
                    <a:pt x="68" y="31"/>
                    <a:pt x="70" y="33"/>
                    <a:pt x="70" y="33"/>
                  </a:cubicBezTo>
                  <a:cubicBezTo>
                    <a:pt x="72" y="33"/>
                    <a:pt x="73" y="33"/>
                    <a:pt x="75" y="34"/>
                  </a:cubicBezTo>
                  <a:cubicBezTo>
                    <a:pt x="77" y="35"/>
                    <a:pt x="79" y="37"/>
                    <a:pt x="79" y="38"/>
                  </a:cubicBezTo>
                  <a:cubicBezTo>
                    <a:pt x="79" y="38"/>
                    <a:pt x="79" y="38"/>
                    <a:pt x="79" y="38"/>
                  </a:cubicBezTo>
                  <a:cubicBezTo>
                    <a:pt x="79" y="38"/>
                    <a:pt x="79" y="38"/>
                    <a:pt x="79" y="38"/>
                  </a:cubicBezTo>
                  <a:cubicBezTo>
                    <a:pt x="79" y="39"/>
                    <a:pt x="79" y="41"/>
                    <a:pt x="78" y="41"/>
                  </a:cubicBezTo>
                  <a:cubicBezTo>
                    <a:pt x="78" y="42"/>
                    <a:pt x="77" y="42"/>
                    <a:pt x="77" y="42"/>
                  </a:cubicBezTo>
                  <a:cubicBezTo>
                    <a:pt x="74" y="43"/>
                    <a:pt x="73" y="46"/>
                    <a:pt x="72" y="49"/>
                  </a:cubicBezTo>
                  <a:cubicBezTo>
                    <a:pt x="72" y="50"/>
                    <a:pt x="72" y="51"/>
                    <a:pt x="72" y="52"/>
                  </a:cubicBezTo>
                  <a:cubicBezTo>
                    <a:pt x="72" y="54"/>
                    <a:pt x="72" y="58"/>
                    <a:pt x="68" y="59"/>
                  </a:cubicBezTo>
                  <a:cubicBezTo>
                    <a:pt x="66" y="59"/>
                    <a:pt x="65" y="60"/>
                    <a:pt x="65" y="63"/>
                  </a:cubicBezTo>
                  <a:cubicBezTo>
                    <a:pt x="65" y="68"/>
                    <a:pt x="61" y="69"/>
                    <a:pt x="59" y="69"/>
                  </a:cubicBezTo>
                  <a:cubicBezTo>
                    <a:pt x="59" y="70"/>
                    <a:pt x="58" y="70"/>
                    <a:pt x="58" y="70"/>
                  </a:cubicBezTo>
                  <a:cubicBezTo>
                    <a:pt x="58" y="70"/>
                    <a:pt x="57" y="72"/>
                    <a:pt x="57" y="73"/>
                  </a:cubicBezTo>
                  <a:cubicBezTo>
                    <a:pt x="55" y="79"/>
                    <a:pt x="54" y="81"/>
                    <a:pt x="53" y="82"/>
                  </a:cubicBezTo>
                  <a:cubicBezTo>
                    <a:pt x="52" y="83"/>
                    <a:pt x="51" y="83"/>
                    <a:pt x="49" y="84"/>
                  </a:cubicBezTo>
                  <a:cubicBezTo>
                    <a:pt x="47" y="84"/>
                    <a:pt x="44" y="85"/>
                    <a:pt x="44" y="87"/>
                  </a:cubicBezTo>
                  <a:cubicBezTo>
                    <a:pt x="44" y="91"/>
                    <a:pt x="40" y="97"/>
                    <a:pt x="36" y="97"/>
                  </a:cubicBezTo>
                  <a:cubicBezTo>
                    <a:pt x="36" y="97"/>
                    <a:pt x="36" y="97"/>
                    <a:pt x="36" y="97"/>
                  </a:cubicBezTo>
                  <a:cubicBezTo>
                    <a:pt x="36" y="97"/>
                    <a:pt x="36" y="97"/>
                    <a:pt x="36" y="97"/>
                  </a:cubicBezTo>
                  <a:cubicBezTo>
                    <a:pt x="35" y="97"/>
                    <a:pt x="35" y="97"/>
                    <a:pt x="34" y="96"/>
                  </a:cubicBezTo>
                  <a:cubicBezTo>
                    <a:pt x="33" y="96"/>
                    <a:pt x="32" y="96"/>
                    <a:pt x="31" y="96"/>
                  </a:cubicBezTo>
                  <a:cubicBezTo>
                    <a:pt x="30" y="96"/>
                    <a:pt x="30" y="96"/>
                    <a:pt x="30" y="96"/>
                  </a:cubicBezTo>
                  <a:cubicBezTo>
                    <a:pt x="30" y="97"/>
                    <a:pt x="29" y="98"/>
                    <a:pt x="27" y="98"/>
                  </a:cubicBezTo>
                  <a:cubicBezTo>
                    <a:pt x="26" y="98"/>
                    <a:pt x="24" y="98"/>
                    <a:pt x="23" y="97"/>
                  </a:cubicBezTo>
                  <a:cubicBezTo>
                    <a:pt x="22" y="97"/>
                    <a:pt x="22" y="96"/>
                    <a:pt x="21" y="96"/>
                  </a:cubicBezTo>
                  <a:cubicBezTo>
                    <a:pt x="21" y="96"/>
                    <a:pt x="21" y="97"/>
                    <a:pt x="20" y="97"/>
                  </a:cubicBezTo>
                  <a:cubicBezTo>
                    <a:pt x="16" y="101"/>
                    <a:pt x="14" y="104"/>
                    <a:pt x="14" y="105"/>
                  </a:cubicBezTo>
                  <a:cubicBezTo>
                    <a:pt x="14" y="106"/>
                    <a:pt x="15" y="106"/>
                    <a:pt x="16" y="107"/>
                  </a:cubicBezTo>
                  <a:cubicBezTo>
                    <a:pt x="18" y="108"/>
                    <a:pt x="21" y="110"/>
                    <a:pt x="21" y="113"/>
                  </a:cubicBezTo>
                  <a:cubicBezTo>
                    <a:pt x="20" y="117"/>
                    <a:pt x="23" y="121"/>
                    <a:pt x="25" y="123"/>
                  </a:cubicBezTo>
                  <a:cubicBezTo>
                    <a:pt x="27" y="125"/>
                    <a:pt x="32" y="132"/>
                    <a:pt x="29" y="136"/>
                  </a:cubicBezTo>
                  <a:cubicBezTo>
                    <a:pt x="27" y="139"/>
                    <a:pt x="24" y="140"/>
                    <a:pt x="19" y="139"/>
                  </a:cubicBezTo>
                  <a:cubicBezTo>
                    <a:pt x="18" y="139"/>
                    <a:pt x="17" y="139"/>
                    <a:pt x="16" y="139"/>
                  </a:cubicBezTo>
                  <a:cubicBezTo>
                    <a:pt x="15" y="140"/>
                    <a:pt x="12" y="140"/>
                    <a:pt x="8" y="140"/>
                  </a:cubicBezTo>
                  <a:cubicBezTo>
                    <a:pt x="8" y="139"/>
                    <a:pt x="7" y="139"/>
                    <a:pt x="7" y="139"/>
                  </a:cubicBezTo>
                  <a:cubicBezTo>
                    <a:pt x="4" y="139"/>
                    <a:pt x="3" y="141"/>
                    <a:pt x="2" y="143"/>
                  </a:cubicBezTo>
                  <a:cubicBezTo>
                    <a:pt x="1" y="144"/>
                    <a:pt x="1" y="144"/>
                    <a:pt x="1" y="145"/>
                  </a:cubicBezTo>
                  <a:cubicBezTo>
                    <a:pt x="0" y="145"/>
                    <a:pt x="0" y="145"/>
                    <a:pt x="0" y="145"/>
                  </a:cubicBezTo>
                  <a:cubicBezTo>
                    <a:pt x="1" y="146"/>
                    <a:pt x="2" y="147"/>
                    <a:pt x="2" y="148"/>
                  </a:cubicBezTo>
                  <a:cubicBezTo>
                    <a:pt x="4" y="150"/>
                    <a:pt x="6" y="152"/>
                    <a:pt x="9" y="153"/>
                  </a:cubicBezTo>
                  <a:cubicBezTo>
                    <a:pt x="11" y="154"/>
                    <a:pt x="14" y="153"/>
                    <a:pt x="16" y="153"/>
                  </a:cubicBezTo>
                  <a:cubicBezTo>
                    <a:pt x="17" y="152"/>
                    <a:pt x="18" y="152"/>
                    <a:pt x="19" y="152"/>
                  </a:cubicBezTo>
                  <a:cubicBezTo>
                    <a:pt x="21" y="152"/>
                    <a:pt x="22" y="153"/>
                    <a:pt x="22" y="156"/>
                  </a:cubicBezTo>
                  <a:cubicBezTo>
                    <a:pt x="22" y="161"/>
                    <a:pt x="15" y="161"/>
                    <a:pt x="9" y="162"/>
                  </a:cubicBezTo>
                  <a:cubicBezTo>
                    <a:pt x="9" y="162"/>
                    <a:pt x="8" y="162"/>
                    <a:pt x="7" y="162"/>
                  </a:cubicBezTo>
                  <a:cubicBezTo>
                    <a:pt x="11" y="167"/>
                    <a:pt x="23" y="180"/>
                    <a:pt x="28" y="179"/>
                  </a:cubicBezTo>
                  <a:cubicBezTo>
                    <a:pt x="34" y="178"/>
                    <a:pt x="38" y="172"/>
                    <a:pt x="39" y="170"/>
                  </a:cubicBezTo>
                  <a:cubicBezTo>
                    <a:pt x="38" y="169"/>
                    <a:pt x="37" y="168"/>
                    <a:pt x="38" y="166"/>
                  </a:cubicBezTo>
                  <a:cubicBezTo>
                    <a:pt x="38" y="164"/>
                    <a:pt x="41" y="161"/>
                    <a:pt x="43" y="161"/>
                  </a:cubicBezTo>
                  <a:cubicBezTo>
                    <a:pt x="44" y="161"/>
                    <a:pt x="44" y="161"/>
                    <a:pt x="45" y="161"/>
                  </a:cubicBezTo>
                  <a:cubicBezTo>
                    <a:pt x="47" y="162"/>
                    <a:pt x="47" y="165"/>
                    <a:pt x="47" y="168"/>
                  </a:cubicBezTo>
                  <a:cubicBezTo>
                    <a:pt x="47" y="170"/>
                    <a:pt x="47" y="173"/>
                    <a:pt x="48" y="173"/>
                  </a:cubicBezTo>
                  <a:cubicBezTo>
                    <a:pt x="52" y="176"/>
                    <a:pt x="50" y="181"/>
                    <a:pt x="49" y="186"/>
                  </a:cubicBezTo>
                  <a:cubicBezTo>
                    <a:pt x="48" y="188"/>
                    <a:pt x="49" y="193"/>
                    <a:pt x="50" y="198"/>
                  </a:cubicBezTo>
                  <a:cubicBezTo>
                    <a:pt x="50" y="200"/>
                    <a:pt x="51" y="202"/>
                    <a:pt x="51" y="204"/>
                  </a:cubicBezTo>
                  <a:cubicBezTo>
                    <a:pt x="51" y="206"/>
                    <a:pt x="52" y="209"/>
                    <a:pt x="53" y="212"/>
                  </a:cubicBezTo>
                  <a:cubicBezTo>
                    <a:pt x="54" y="216"/>
                    <a:pt x="55" y="220"/>
                    <a:pt x="56" y="224"/>
                  </a:cubicBezTo>
                  <a:cubicBezTo>
                    <a:pt x="57" y="232"/>
                    <a:pt x="62" y="245"/>
                    <a:pt x="66" y="254"/>
                  </a:cubicBezTo>
                  <a:cubicBezTo>
                    <a:pt x="69" y="258"/>
                    <a:pt x="71" y="265"/>
                    <a:pt x="73" y="270"/>
                  </a:cubicBezTo>
                  <a:cubicBezTo>
                    <a:pt x="74" y="276"/>
                    <a:pt x="76" y="281"/>
                    <a:pt x="77" y="283"/>
                  </a:cubicBezTo>
                  <a:cubicBezTo>
                    <a:pt x="80" y="286"/>
                    <a:pt x="88" y="299"/>
                    <a:pt x="88" y="307"/>
                  </a:cubicBezTo>
                  <a:cubicBezTo>
                    <a:pt x="88" y="314"/>
                    <a:pt x="96" y="324"/>
                    <a:pt x="98" y="326"/>
                  </a:cubicBezTo>
                  <a:cubicBezTo>
                    <a:pt x="99" y="326"/>
                    <a:pt x="99" y="326"/>
                    <a:pt x="99" y="326"/>
                  </a:cubicBezTo>
                  <a:cubicBezTo>
                    <a:pt x="101" y="326"/>
                    <a:pt x="105" y="323"/>
                    <a:pt x="106" y="320"/>
                  </a:cubicBezTo>
                  <a:cubicBezTo>
                    <a:pt x="107" y="317"/>
                    <a:pt x="110" y="315"/>
                    <a:pt x="112" y="313"/>
                  </a:cubicBezTo>
                  <a:cubicBezTo>
                    <a:pt x="114" y="312"/>
                    <a:pt x="116" y="311"/>
                    <a:pt x="116" y="310"/>
                  </a:cubicBezTo>
                  <a:cubicBezTo>
                    <a:pt x="117" y="307"/>
                    <a:pt x="117" y="301"/>
                    <a:pt x="122" y="300"/>
                  </a:cubicBezTo>
                  <a:cubicBezTo>
                    <a:pt x="123" y="300"/>
                    <a:pt x="124" y="299"/>
                    <a:pt x="124" y="294"/>
                  </a:cubicBezTo>
                  <a:cubicBezTo>
                    <a:pt x="124" y="290"/>
                    <a:pt x="124" y="283"/>
                    <a:pt x="127" y="279"/>
                  </a:cubicBezTo>
                  <a:cubicBezTo>
                    <a:pt x="130" y="275"/>
                    <a:pt x="130" y="266"/>
                    <a:pt x="129" y="262"/>
                  </a:cubicBezTo>
                  <a:cubicBezTo>
                    <a:pt x="127" y="258"/>
                    <a:pt x="128" y="251"/>
                    <a:pt x="130" y="247"/>
                  </a:cubicBezTo>
                  <a:cubicBezTo>
                    <a:pt x="130" y="245"/>
                    <a:pt x="130" y="244"/>
                    <a:pt x="131" y="243"/>
                  </a:cubicBezTo>
                  <a:cubicBezTo>
                    <a:pt x="131" y="240"/>
                    <a:pt x="132" y="236"/>
                    <a:pt x="135" y="236"/>
                  </a:cubicBezTo>
                  <a:cubicBezTo>
                    <a:pt x="138" y="236"/>
                    <a:pt x="142" y="233"/>
                    <a:pt x="145" y="229"/>
                  </a:cubicBezTo>
                  <a:cubicBezTo>
                    <a:pt x="148" y="226"/>
                    <a:pt x="153" y="222"/>
                    <a:pt x="158" y="219"/>
                  </a:cubicBezTo>
                  <a:cubicBezTo>
                    <a:pt x="160" y="217"/>
                    <a:pt x="162" y="216"/>
                    <a:pt x="163" y="215"/>
                  </a:cubicBezTo>
                  <a:cubicBezTo>
                    <a:pt x="167" y="212"/>
                    <a:pt x="177" y="202"/>
                    <a:pt x="180" y="197"/>
                  </a:cubicBezTo>
                  <a:cubicBezTo>
                    <a:pt x="183" y="194"/>
                    <a:pt x="187" y="192"/>
                    <a:pt x="191" y="190"/>
                  </a:cubicBezTo>
                  <a:cubicBezTo>
                    <a:pt x="193" y="188"/>
                    <a:pt x="196" y="187"/>
                    <a:pt x="198" y="185"/>
                  </a:cubicBezTo>
                  <a:cubicBezTo>
                    <a:pt x="200" y="183"/>
                    <a:pt x="200" y="181"/>
                    <a:pt x="200" y="179"/>
                  </a:cubicBezTo>
                  <a:cubicBezTo>
                    <a:pt x="200" y="177"/>
                    <a:pt x="201" y="176"/>
                    <a:pt x="201" y="175"/>
                  </a:cubicBezTo>
                  <a:cubicBezTo>
                    <a:pt x="202" y="167"/>
                    <a:pt x="223" y="166"/>
                    <a:pt x="223" y="166"/>
                  </a:cubicBezTo>
                  <a:cubicBezTo>
                    <a:pt x="223" y="166"/>
                    <a:pt x="223" y="166"/>
                    <a:pt x="224" y="166"/>
                  </a:cubicBezTo>
                  <a:cubicBezTo>
                    <a:pt x="224" y="166"/>
                    <a:pt x="224" y="166"/>
                    <a:pt x="224" y="165"/>
                  </a:cubicBezTo>
                  <a:cubicBezTo>
                    <a:pt x="224" y="165"/>
                    <a:pt x="224" y="165"/>
                    <a:pt x="224" y="164"/>
                  </a:cubicBezTo>
                  <a:cubicBezTo>
                    <a:pt x="223" y="164"/>
                    <a:pt x="223" y="163"/>
                    <a:pt x="223" y="163"/>
                  </a:cubicBezTo>
                  <a:cubicBezTo>
                    <a:pt x="223" y="162"/>
                    <a:pt x="223" y="162"/>
                    <a:pt x="223" y="161"/>
                  </a:cubicBezTo>
                  <a:cubicBezTo>
                    <a:pt x="223" y="161"/>
                    <a:pt x="223" y="160"/>
                    <a:pt x="223" y="160"/>
                  </a:cubicBezTo>
                  <a:cubicBezTo>
                    <a:pt x="223" y="160"/>
                    <a:pt x="223" y="159"/>
                    <a:pt x="223" y="159"/>
                  </a:cubicBezTo>
                  <a:cubicBezTo>
                    <a:pt x="223" y="158"/>
                    <a:pt x="223" y="158"/>
                    <a:pt x="222" y="157"/>
                  </a:cubicBezTo>
                  <a:cubicBezTo>
                    <a:pt x="222" y="157"/>
                    <a:pt x="222" y="156"/>
                    <a:pt x="222" y="156"/>
                  </a:cubicBezTo>
                  <a:cubicBezTo>
                    <a:pt x="222" y="156"/>
                    <a:pt x="222" y="155"/>
                    <a:pt x="222" y="155"/>
                  </a:cubicBezTo>
                  <a:cubicBezTo>
                    <a:pt x="222" y="154"/>
                    <a:pt x="222" y="154"/>
                    <a:pt x="222" y="154"/>
                  </a:cubicBezTo>
                  <a:cubicBezTo>
                    <a:pt x="222" y="153"/>
                    <a:pt x="221" y="153"/>
                    <a:pt x="221" y="152"/>
                  </a:cubicBezTo>
                  <a:cubicBezTo>
                    <a:pt x="221" y="152"/>
                    <a:pt x="221" y="152"/>
                    <a:pt x="221" y="151"/>
                  </a:cubicBezTo>
                  <a:cubicBezTo>
                    <a:pt x="221" y="151"/>
                    <a:pt x="221" y="150"/>
                    <a:pt x="221" y="150"/>
                  </a:cubicBezTo>
                  <a:cubicBezTo>
                    <a:pt x="221" y="150"/>
                    <a:pt x="221" y="150"/>
                    <a:pt x="220" y="150"/>
                  </a:cubicBezTo>
                  <a:cubicBezTo>
                    <a:pt x="220" y="149"/>
                    <a:pt x="220" y="148"/>
                    <a:pt x="220" y="148"/>
                  </a:cubicBezTo>
                  <a:cubicBezTo>
                    <a:pt x="218" y="143"/>
                    <a:pt x="216" y="134"/>
                    <a:pt x="217" y="130"/>
                  </a:cubicBezTo>
                  <a:cubicBezTo>
                    <a:pt x="218" y="127"/>
                    <a:pt x="220" y="127"/>
                    <a:pt x="221" y="126"/>
                  </a:cubicBezTo>
                  <a:cubicBezTo>
                    <a:pt x="223" y="126"/>
                    <a:pt x="223" y="126"/>
                    <a:pt x="223" y="125"/>
                  </a:cubicBezTo>
                  <a:cubicBezTo>
                    <a:pt x="223" y="125"/>
                    <a:pt x="221" y="124"/>
                    <a:pt x="220" y="124"/>
                  </a:cubicBezTo>
                  <a:cubicBezTo>
                    <a:pt x="218" y="123"/>
                    <a:pt x="216" y="121"/>
                    <a:pt x="215" y="119"/>
                  </a:cubicBezTo>
                  <a:cubicBezTo>
                    <a:pt x="215" y="118"/>
                    <a:pt x="215" y="116"/>
                    <a:pt x="216" y="115"/>
                  </a:cubicBezTo>
                  <a:cubicBezTo>
                    <a:pt x="217" y="113"/>
                    <a:pt x="219" y="112"/>
                    <a:pt x="221" y="112"/>
                  </a:cubicBezTo>
                  <a:cubicBezTo>
                    <a:pt x="222" y="112"/>
                    <a:pt x="223" y="112"/>
                    <a:pt x="224" y="113"/>
                  </a:cubicBezTo>
                  <a:cubicBezTo>
                    <a:pt x="225" y="114"/>
                    <a:pt x="226" y="114"/>
                    <a:pt x="227" y="114"/>
                  </a:cubicBezTo>
                  <a:cubicBezTo>
                    <a:pt x="233" y="114"/>
                    <a:pt x="237" y="117"/>
                    <a:pt x="237" y="122"/>
                  </a:cubicBezTo>
                  <a:cubicBezTo>
                    <a:pt x="237" y="123"/>
                    <a:pt x="239" y="125"/>
                    <a:pt x="240" y="126"/>
                  </a:cubicBezTo>
                  <a:cubicBezTo>
                    <a:pt x="242" y="125"/>
                    <a:pt x="249" y="125"/>
                    <a:pt x="253" y="125"/>
                  </a:cubicBezTo>
                  <a:cubicBezTo>
                    <a:pt x="257" y="125"/>
                    <a:pt x="263" y="125"/>
                    <a:pt x="263" y="130"/>
                  </a:cubicBezTo>
                  <a:cubicBezTo>
                    <a:pt x="263" y="133"/>
                    <a:pt x="258" y="143"/>
                    <a:pt x="252" y="143"/>
                  </a:cubicBezTo>
                  <a:cubicBezTo>
                    <a:pt x="252" y="143"/>
                    <a:pt x="251" y="144"/>
                    <a:pt x="251" y="146"/>
                  </a:cubicBezTo>
                  <a:cubicBezTo>
                    <a:pt x="251" y="149"/>
                    <a:pt x="251" y="151"/>
                    <a:pt x="252" y="151"/>
                  </a:cubicBezTo>
                  <a:cubicBezTo>
                    <a:pt x="252" y="151"/>
                    <a:pt x="254" y="149"/>
                    <a:pt x="255" y="148"/>
                  </a:cubicBezTo>
                  <a:cubicBezTo>
                    <a:pt x="255" y="147"/>
                    <a:pt x="255" y="147"/>
                    <a:pt x="255" y="147"/>
                  </a:cubicBezTo>
                  <a:cubicBezTo>
                    <a:pt x="256" y="145"/>
                    <a:pt x="258" y="142"/>
                    <a:pt x="260" y="142"/>
                  </a:cubicBezTo>
                  <a:cubicBezTo>
                    <a:pt x="262" y="142"/>
                    <a:pt x="263" y="146"/>
                    <a:pt x="265" y="157"/>
                  </a:cubicBezTo>
                  <a:cubicBezTo>
                    <a:pt x="265" y="158"/>
                    <a:pt x="265" y="160"/>
                    <a:pt x="265" y="162"/>
                  </a:cubicBezTo>
                  <a:cubicBezTo>
                    <a:pt x="265" y="162"/>
                    <a:pt x="265" y="162"/>
                    <a:pt x="265" y="162"/>
                  </a:cubicBezTo>
                  <a:cubicBezTo>
                    <a:pt x="265" y="162"/>
                    <a:pt x="265" y="162"/>
                    <a:pt x="265" y="16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25" name="Freeform 1121"/>
            <p:cNvSpPr/>
            <p:nvPr/>
          </p:nvSpPr>
          <p:spPr bwMode="auto">
            <a:xfrm>
              <a:off x="7479589" y="4589150"/>
              <a:ext cx="246643" cy="105991"/>
            </a:xfrm>
            <a:custGeom>
              <a:avLst/>
              <a:rect l="l" t="t" r="r" b="b"/>
              <a:pathLst>
                <a:path w="118" h="48">
                  <a:moveTo>
                    <a:pt x="118" y="12"/>
                  </a:moveTo>
                  <a:cubicBezTo>
                    <a:pt x="117" y="12"/>
                    <a:pt x="117" y="12"/>
                    <a:pt x="117" y="12"/>
                  </a:cubicBezTo>
                  <a:cubicBezTo>
                    <a:pt x="117" y="12"/>
                    <a:pt x="117" y="12"/>
                    <a:pt x="117" y="12"/>
                  </a:cubicBezTo>
                  <a:cubicBezTo>
                    <a:pt x="117" y="12"/>
                    <a:pt x="116" y="12"/>
                    <a:pt x="116" y="12"/>
                  </a:cubicBezTo>
                  <a:cubicBezTo>
                    <a:pt x="115" y="12"/>
                    <a:pt x="115" y="12"/>
                    <a:pt x="115" y="12"/>
                  </a:cubicBezTo>
                  <a:cubicBezTo>
                    <a:pt x="113" y="12"/>
                    <a:pt x="111" y="11"/>
                    <a:pt x="109" y="9"/>
                  </a:cubicBezTo>
                  <a:cubicBezTo>
                    <a:pt x="107" y="7"/>
                    <a:pt x="106" y="7"/>
                    <a:pt x="106" y="7"/>
                  </a:cubicBezTo>
                  <a:cubicBezTo>
                    <a:pt x="105" y="7"/>
                    <a:pt x="105" y="7"/>
                    <a:pt x="105" y="7"/>
                  </a:cubicBezTo>
                  <a:cubicBezTo>
                    <a:pt x="103" y="7"/>
                    <a:pt x="101" y="7"/>
                    <a:pt x="100" y="7"/>
                  </a:cubicBezTo>
                  <a:cubicBezTo>
                    <a:pt x="96" y="6"/>
                    <a:pt x="85" y="4"/>
                    <a:pt x="77" y="4"/>
                  </a:cubicBezTo>
                  <a:cubicBezTo>
                    <a:pt x="73" y="4"/>
                    <a:pt x="72" y="5"/>
                    <a:pt x="72" y="5"/>
                  </a:cubicBezTo>
                  <a:cubicBezTo>
                    <a:pt x="68" y="6"/>
                    <a:pt x="60" y="3"/>
                    <a:pt x="56" y="1"/>
                  </a:cubicBezTo>
                  <a:cubicBezTo>
                    <a:pt x="55" y="0"/>
                    <a:pt x="55" y="0"/>
                    <a:pt x="55" y="0"/>
                  </a:cubicBezTo>
                  <a:cubicBezTo>
                    <a:pt x="55" y="0"/>
                    <a:pt x="54" y="0"/>
                    <a:pt x="53" y="0"/>
                  </a:cubicBezTo>
                  <a:cubicBezTo>
                    <a:pt x="50" y="0"/>
                    <a:pt x="47" y="2"/>
                    <a:pt x="46" y="3"/>
                  </a:cubicBezTo>
                  <a:cubicBezTo>
                    <a:pt x="46" y="7"/>
                    <a:pt x="44" y="9"/>
                    <a:pt x="41" y="9"/>
                  </a:cubicBezTo>
                  <a:cubicBezTo>
                    <a:pt x="39" y="9"/>
                    <a:pt x="37" y="8"/>
                    <a:pt x="34" y="7"/>
                  </a:cubicBezTo>
                  <a:cubicBezTo>
                    <a:pt x="31" y="5"/>
                    <a:pt x="28" y="5"/>
                    <a:pt x="25" y="5"/>
                  </a:cubicBezTo>
                  <a:cubicBezTo>
                    <a:pt x="22" y="5"/>
                    <a:pt x="21" y="5"/>
                    <a:pt x="21" y="6"/>
                  </a:cubicBezTo>
                  <a:cubicBezTo>
                    <a:pt x="21" y="10"/>
                    <a:pt x="15" y="14"/>
                    <a:pt x="13" y="15"/>
                  </a:cubicBezTo>
                  <a:cubicBezTo>
                    <a:pt x="13" y="15"/>
                    <a:pt x="13" y="15"/>
                    <a:pt x="13" y="15"/>
                  </a:cubicBezTo>
                  <a:cubicBezTo>
                    <a:pt x="13" y="15"/>
                    <a:pt x="13" y="15"/>
                    <a:pt x="12" y="16"/>
                  </a:cubicBezTo>
                  <a:cubicBezTo>
                    <a:pt x="12" y="16"/>
                    <a:pt x="12" y="16"/>
                    <a:pt x="12" y="16"/>
                  </a:cubicBezTo>
                  <a:cubicBezTo>
                    <a:pt x="12" y="16"/>
                    <a:pt x="12" y="17"/>
                    <a:pt x="11" y="18"/>
                  </a:cubicBezTo>
                  <a:cubicBezTo>
                    <a:pt x="12" y="19"/>
                    <a:pt x="13" y="20"/>
                    <a:pt x="14" y="21"/>
                  </a:cubicBezTo>
                  <a:cubicBezTo>
                    <a:pt x="14" y="22"/>
                    <a:pt x="14" y="22"/>
                    <a:pt x="14" y="22"/>
                  </a:cubicBezTo>
                  <a:cubicBezTo>
                    <a:pt x="15" y="22"/>
                    <a:pt x="16" y="23"/>
                    <a:pt x="17" y="23"/>
                  </a:cubicBezTo>
                  <a:cubicBezTo>
                    <a:pt x="19" y="23"/>
                    <a:pt x="20" y="22"/>
                    <a:pt x="20" y="22"/>
                  </a:cubicBezTo>
                  <a:cubicBezTo>
                    <a:pt x="20" y="21"/>
                    <a:pt x="21" y="20"/>
                    <a:pt x="23" y="20"/>
                  </a:cubicBezTo>
                  <a:cubicBezTo>
                    <a:pt x="27" y="20"/>
                    <a:pt x="34" y="25"/>
                    <a:pt x="39" y="28"/>
                  </a:cubicBezTo>
                  <a:cubicBezTo>
                    <a:pt x="40" y="29"/>
                    <a:pt x="41" y="31"/>
                    <a:pt x="41" y="32"/>
                  </a:cubicBezTo>
                  <a:cubicBezTo>
                    <a:pt x="41" y="34"/>
                    <a:pt x="39" y="34"/>
                    <a:pt x="38" y="35"/>
                  </a:cubicBezTo>
                  <a:cubicBezTo>
                    <a:pt x="36" y="35"/>
                    <a:pt x="35" y="35"/>
                    <a:pt x="34" y="36"/>
                  </a:cubicBezTo>
                  <a:cubicBezTo>
                    <a:pt x="34" y="38"/>
                    <a:pt x="32" y="39"/>
                    <a:pt x="29" y="39"/>
                  </a:cubicBezTo>
                  <a:cubicBezTo>
                    <a:pt x="28" y="39"/>
                    <a:pt x="26" y="39"/>
                    <a:pt x="25" y="39"/>
                  </a:cubicBezTo>
                  <a:cubicBezTo>
                    <a:pt x="24" y="39"/>
                    <a:pt x="24" y="39"/>
                    <a:pt x="23" y="39"/>
                  </a:cubicBezTo>
                  <a:cubicBezTo>
                    <a:pt x="23" y="39"/>
                    <a:pt x="22" y="39"/>
                    <a:pt x="22" y="39"/>
                  </a:cubicBezTo>
                  <a:cubicBezTo>
                    <a:pt x="22" y="40"/>
                    <a:pt x="22" y="40"/>
                    <a:pt x="22" y="40"/>
                  </a:cubicBezTo>
                  <a:cubicBezTo>
                    <a:pt x="21" y="40"/>
                    <a:pt x="21" y="40"/>
                    <a:pt x="20" y="40"/>
                  </a:cubicBezTo>
                  <a:cubicBezTo>
                    <a:pt x="20" y="40"/>
                    <a:pt x="20" y="40"/>
                    <a:pt x="20" y="40"/>
                  </a:cubicBezTo>
                  <a:cubicBezTo>
                    <a:pt x="19" y="40"/>
                    <a:pt x="19" y="40"/>
                    <a:pt x="18" y="41"/>
                  </a:cubicBezTo>
                  <a:cubicBezTo>
                    <a:pt x="18" y="41"/>
                    <a:pt x="18" y="41"/>
                    <a:pt x="17" y="41"/>
                  </a:cubicBezTo>
                  <a:cubicBezTo>
                    <a:pt x="17" y="41"/>
                    <a:pt x="17" y="41"/>
                    <a:pt x="16" y="41"/>
                  </a:cubicBezTo>
                  <a:cubicBezTo>
                    <a:pt x="14" y="41"/>
                    <a:pt x="11" y="41"/>
                    <a:pt x="10" y="41"/>
                  </a:cubicBezTo>
                  <a:cubicBezTo>
                    <a:pt x="10" y="41"/>
                    <a:pt x="10" y="41"/>
                    <a:pt x="10" y="41"/>
                  </a:cubicBezTo>
                  <a:cubicBezTo>
                    <a:pt x="9" y="41"/>
                    <a:pt x="9" y="41"/>
                    <a:pt x="9" y="41"/>
                  </a:cubicBezTo>
                  <a:cubicBezTo>
                    <a:pt x="9" y="41"/>
                    <a:pt x="9" y="41"/>
                    <a:pt x="9" y="41"/>
                  </a:cubicBezTo>
                  <a:cubicBezTo>
                    <a:pt x="5" y="42"/>
                    <a:pt x="5" y="42"/>
                    <a:pt x="5" y="42"/>
                  </a:cubicBezTo>
                  <a:cubicBezTo>
                    <a:pt x="5" y="41"/>
                    <a:pt x="5" y="41"/>
                    <a:pt x="5" y="41"/>
                  </a:cubicBezTo>
                  <a:cubicBezTo>
                    <a:pt x="5" y="41"/>
                    <a:pt x="5" y="41"/>
                    <a:pt x="5" y="41"/>
                  </a:cubicBezTo>
                  <a:cubicBezTo>
                    <a:pt x="5" y="41"/>
                    <a:pt x="5" y="41"/>
                    <a:pt x="5" y="41"/>
                  </a:cubicBezTo>
                  <a:cubicBezTo>
                    <a:pt x="5" y="41"/>
                    <a:pt x="5" y="41"/>
                    <a:pt x="5" y="41"/>
                  </a:cubicBezTo>
                  <a:cubicBezTo>
                    <a:pt x="3" y="41"/>
                    <a:pt x="1" y="43"/>
                    <a:pt x="0" y="45"/>
                  </a:cubicBezTo>
                  <a:cubicBezTo>
                    <a:pt x="1" y="45"/>
                    <a:pt x="2" y="45"/>
                    <a:pt x="3" y="45"/>
                  </a:cubicBezTo>
                  <a:cubicBezTo>
                    <a:pt x="5" y="45"/>
                    <a:pt x="6" y="44"/>
                    <a:pt x="8" y="44"/>
                  </a:cubicBezTo>
                  <a:cubicBezTo>
                    <a:pt x="11" y="44"/>
                    <a:pt x="13" y="45"/>
                    <a:pt x="14" y="46"/>
                  </a:cubicBezTo>
                  <a:cubicBezTo>
                    <a:pt x="15" y="46"/>
                    <a:pt x="16" y="46"/>
                    <a:pt x="16" y="46"/>
                  </a:cubicBezTo>
                  <a:cubicBezTo>
                    <a:pt x="17" y="46"/>
                    <a:pt x="18" y="46"/>
                    <a:pt x="18" y="46"/>
                  </a:cubicBezTo>
                  <a:cubicBezTo>
                    <a:pt x="21" y="45"/>
                    <a:pt x="24" y="45"/>
                    <a:pt x="25" y="47"/>
                  </a:cubicBezTo>
                  <a:cubicBezTo>
                    <a:pt x="25" y="47"/>
                    <a:pt x="26" y="48"/>
                    <a:pt x="28" y="48"/>
                  </a:cubicBezTo>
                  <a:cubicBezTo>
                    <a:pt x="28" y="48"/>
                    <a:pt x="29" y="48"/>
                    <a:pt x="30" y="48"/>
                  </a:cubicBezTo>
                  <a:cubicBezTo>
                    <a:pt x="30" y="47"/>
                    <a:pt x="30" y="47"/>
                    <a:pt x="31" y="47"/>
                  </a:cubicBezTo>
                  <a:cubicBezTo>
                    <a:pt x="32" y="47"/>
                    <a:pt x="33" y="48"/>
                    <a:pt x="34" y="48"/>
                  </a:cubicBezTo>
                  <a:cubicBezTo>
                    <a:pt x="34" y="48"/>
                    <a:pt x="34" y="48"/>
                    <a:pt x="34" y="48"/>
                  </a:cubicBezTo>
                  <a:cubicBezTo>
                    <a:pt x="35" y="48"/>
                    <a:pt x="35" y="48"/>
                    <a:pt x="35" y="48"/>
                  </a:cubicBezTo>
                  <a:cubicBezTo>
                    <a:pt x="36" y="48"/>
                    <a:pt x="36" y="48"/>
                    <a:pt x="37" y="48"/>
                  </a:cubicBezTo>
                  <a:cubicBezTo>
                    <a:pt x="37" y="48"/>
                    <a:pt x="37" y="48"/>
                    <a:pt x="37" y="48"/>
                  </a:cubicBezTo>
                  <a:cubicBezTo>
                    <a:pt x="38" y="48"/>
                    <a:pt x="38" y="48"/>
                    <a:pt x="39" y="48"/>
                  </a:cubicBezTo>
                  <a:cubicBezTo>
                    <a:pt x="39" y="48"/>
                    <a:pt x="39" y="48"/>
                    <a:pt x="39" y="48"/>
                  </a:cubicBezTo>
                  <a:cubicBezTo>
                    <a:pt x="40" y="48"/>
                    <a:pt x="40" y="48"/>
                    <a:pt x="40" y="48"/>
                  </a:cubicBezTo>
                  <a:cubicBezTo>
                    <a:pt x="41" y="48"/>
                    <a:pt x="41" y="48"/>
                    <a:pt x="41" y="48"/>
                  </a:cubicBezTo>
                  <a:cubicBezTo>
                    <a:pt x="42" y="47"/>
                    <a:pt x="42" y="47"/>
                    <a:pt x="42" y="47"/>
                  </a:cubicBezTo>
                  <a:cubicBezTo>
                    <a:pt x="43" y="47"/>
                    <a:pt x="43" y="47"/>
                    <a:pt x="43" y="47"/>
                  </a:cubicBezTo>
                  <a:cubicBezTo>
                    <a:pt x="44" y="47"/>
                    <a:pt x="44" y="47"/>
                    <a:pt x="44" y="47"/>
                  </a:cubicBezTo>
                  <a:cubicBezTo>
                    <a:pt x="45" y="47"/>
                    <a:pt x="45" y="47"/>
                    <a:pt x="45" y="47"/>
                  </a:cubicBezTo>
                  <a:cubicBezTo>
                    <a:pt x="45" y="47"/>
                    <a:pt x="45" y="47"/>
                    <a:pt x="46" y="47"/>
                  </a:cubicBezTo>
                  <a:cubicBezTo>
                    <a:pt x="46" y="47"/>
                    <a:pt x="46" y="47"/>
                    <a:pt x="46" y="47"/>
                  </a:cubicBezTo>
                  <a:cubicBezTo>
                    <a:pt x="46" y="47"/>
                    <a:pt x="47" y="47"/>
                    <a:pt x="47" y="47"/>
                  </a:cubicBezTo>
                  <a:cubicBezTo>
                    <a:pt x="47" y="46"/>
                    <a:pt x="47" y="46"/>
                    <a:pt x="47" y="46"/>
                  </a:cubicBezTo>
                  <a:cubicBezTo>
                    <a:pt x="47" y="46"/>
                    <a:pt x="47" y="46"/>
                    <a:pt x="47" y="45"/>
                  </a:cubicBezTo>
                  <a:cubicBezTo>
                    <a:pt x="47" y="45"/>
                    <a:pt x="47" y="45"/>
                    <a:pt x="47" y="45"/>
                  </a:cubicBezTo>
                  <a:cubicBezTo>
                    <a:pt x="47" y="45"/>
                    <a:pt x="47" y="45"/>
                    <a:pt x="47" y="44"/>
                  </a:cubicBezTo>
                  <a:cubicBezTo>
                    <a:pt x="47" y="44"/>
                    <a:pt x="47" y="44"/>
                    <a:pt x="47" y="44"/>
                  </a:cubicBezTo>
                  <a:cubicBezTo>
                    <a:pt x="47" y="44"/>
                    <a:pt x="47" y="43"/>
                    <a:pt x="47" y="43"/>
                  </a:cubicBezTo>
                  <a:cubicBezTo>
                    <a:pt x="47" y="39"/>
                    <a:pt x="51" y="39"/>
                    <a:pt x="52" y="39"/>
                  </a:cubicBezTo>
                  <a:cubicBezTo>
                    <a:pt x="53" y="38"/>
                    <a:pt x="53" y="38"/>
                    <a:pt x="54" y="38"/>
                  </a:cubicBezTo>
                  <a:cubicBezTo>
                    <a:pt x="55" y="38"/>
                    <a:pt x="55" y="37"/>
                    <a:pt x="56" y="37"/>
                  </a:cubicBezTo>
                  <a:cubicBezTo>
                    <a:pt x="57" y="35"/>
                    <a:pt x="59" y="34"/>
                    <a:pt x="61" y="34"/>
                  </a:cubicBezTo>
                  <a:cubicBezTo>
                    <a:pt x="61" y="34"/>
                    <a:pt x="62" y="34"/>
                    <a:pt x="63" y="33"/>
                  </a:cubicBezTo>
                  <a:cubicBezTo>
                    <a:pt x="64" y="32"/>
                    <a:pt x="66" y="31"/>
                    <a:pt x="68" y="32"/>
                  </a:cubicBezTo>
                  <a:cubicBezTo>
                    <a:pt x="69" y="32"/>
                    <a:pt x="70" y="33"/>
                    <a:pt x="71" y="34"/>
                  </a:cubicBezTo>
                  <a:cubicBezTo>
                    <a:pt x="71" y="34"/>
                    <a:pt x="72" y="35"/>
                    <a:pt x="73" y="35"/>
                  </a:cubicBezTo>
                  <a:cubicBezTo>
                    <a:pt x="73" y="35"/>
                    <a:pt x="73" y="35"/>
                    <a:pt x="73" y="35"/>
                  </a:cubicBezTo>
                  <a:cubicBezTo>
                    <a:pt x="74" y="34"/>
                    <a:pt x="75" y="33"/>
                    <a:pt x="76" y="33"/>
                  </a:cubicBezTo>
                  <a:cubicBezTo>
                    <a:pt x="77" y="33"/>
                    <a:pt x="78" y="33"/>
                    <a:pt x="80" y="30"/>
                  </a:cubicBezTo>
                  <a:cubicBezTo>
                    <a:pt x="83" y="27"/>
                    <a:pt x="86" y="26"/>
                    <a:pt x="90" y="27"/>
                  </a:cubicBezTo>
                  <a:cubicBezTo>
                    <a:pt x="92" y="27"/>
                    <a:pt x="92" y="27"/>
                    <a:pt x="92" y="27"/>
                  </a:cubicBezTo>
                  <a:cubicBezTo>
                    <a:pt x="96" y="27"/>
                    <a:pt x="97" y="25"/>
                    <a:pt x="99" y="23"/>
                  </a:cubicBezTo>
                  <a:cubicBezTo>
                    <a:pt x="100" y="20"/>
                    <a:pt x="102" y="19"/>
                    <a:pt x="105" y="19"/>
                  </a:cubicBezTo>
                  <a:cubicBezTo>
                    <a:pt x="106" y="18"/>
                    <a:pt x="107" y="18"/>
                    <a:pt x="108" y="17"/>
                  </a:cubicBezTo>
                  <a:cubicBezTo>
                    <a:pt x="108" y="17"/>
                    <a:pt x="109" y="17"/>
                    <a:pt x="109" y="16"/>
                  </a:cubicBezTo>
                  <a:cubicBezTo>
                    <a:pt x="109" y="16"/>
                    <a:pt x="110" y="16"/>
                    <a:pt x="110" y="16"/>
                  </a:cubicBezTo>
                  <a:cubicBezTo>
                    <a:pt x="110" y="16"/>
                    <a:pt x="110" y="16"/>
                    <a:pt x="110" y="16"/>
                  </a:cubicBezTo>
                  <a:cubicBezTo>
                    <a:pt x="111" y="15"/>
                    <a:pt x="111" y="15"/>
                    <a:pt x="111" y="15"/>
                  </a:cubicBezTo>
                  <a:cubicBezTo>
                    <a:pt x="111" y="15"/>
                    <a:pt x="112" y="15"/>
                    <a:pt x="112" y="15"/>
                  </a:cubicBezTo>
                  <a:cubicBezTo>
                    <a:pt x="112" y="15"/>
                    <a:pt x="112" y="14"/>
                    <a:pt x="113" y="14"/>
                  </a:cubicBezTo>
                  <a:cubicBezTo>
                    <a:pt x="113" y="14"/>
                    <a:pt x="113" y="14"/>
                    <a:pt x="113" y="14"/>
                  </a:cubicBezTo>
                  <a:cubicBezTo>
                    <a:pt x="113" y="14"/>
                    <a:pt x="114" y="14"/>
                    <a:pt x="114" y="14"/>
                  </a:cubicBezTo>
                  <a:cubicBezTo>
                    <a:pt x="114" y="14"/>
                    <a:pt x="114" y="14"/>
                    <a:pt x="114" y="14"/>
                  </a:cubicBezTo>
                  <a:cubicBezTo>
                    <a:pt x="116" y="13"/>
                    <a:pt x="117" y="12"/>
                    <a:pt x="118" y="12"/>
                  </a:cubicBezTo>
                  <a:cubicBezTo>
                    <a:pt x="118" y="12"/>
                    <a:pt x="118" y="12"/>
                    <a:pt x="118" y="1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26" name="Freeform 1122"/>
            <p:cNvSpPr/>
            <p:nvPr/>
          </p:nvSpPr>
          <p:spPr bwMode="auto">
            <a:xfrm>
              <a:off x="7682189" y="4805740"/>
              <a:ext cx="46246" cy="43779"/>
            </a:xfrm>
            <a:custGeom>
              <a:avLst/>
              <a:rect l="l" t="t" r="r" b="b"/>
              <a:pathLst>
                <a:path w="22" h="20">
                  <a:moveTo>
                    <a:pt x="1" y="6"/>
                  </a:moveTo>
                  <a:cubicBezTo>
                    <a:pt x="1" y="6"/>
                    <a:pt x="1" y="6"/>
                    <a:pt x="1" y="6"/>
                  </a:cubicBezTo>
                  <a:cubicBezTo>
                    <a:pt x="1" y="7"/>
                    <a:pt x="1" y="7"/>
                    <a:pt x="1" y="8"/>
                  </a:cubicBezTo>
                  <a:cubicBezTo>
                    <a:pt x="1" y="8"/>
                    <a:pt x="1" y="8"/>
                    <a:pt x="1" y="8"/>
                  </a:cubicBezTo>
                  <a:cubicBezTo>
                    <a:pt x="2" y="9"/>
                    <a:pt x="3" y="11"/>
                    <a:pt x="5" y="13"/>
                  </a:cubicBezTo>
                  <a:cubicBezTo>
                    <a:pt x="6" y="13"/>
                    <a:pt x="6" y="14"/>
                    <a:pt x="7" y="14"/>
                  </a:cubicBezTo>
                  <a:cubicBezTo>
                    <a:pt x="8" y="14"/>
                    <a:pt x="8" y="15"/>
                    <a:pt x="8" y="15"/>
                  </a:cubicBezTo>
                  <a:cubicBezTo>
                    <a:pt x="9" y="15"/>
                    <a:pt x="9" y="15"/>
                    <a:pt x="9" y="15"/>
                  </a:cubicBezTo>
                  <a:cubicBezTo>
                    <a:pt x="9" y="16"/>
                    <a:pt x="9" y="16"/>
                    <a:pt x="9" y="17"/>
                  </a:cubicBezTo>
                  <a:cubicBezTo>
                    <a:pt x="9" y="17"/>
                    <a:pt x="9" y="17"/>
                    <a:pt x="9" y="17"/>
                  </a:cubicBezTo>
                  <a:cubicBezTo>
                    <a:pt x="10" y="17"/>
                    <a:pt x="10" y="18"/>
                    <a:pt x="10" y="18"/>
                  </a:cubicBezTo>
                  <a:cubicBezTo>
                    <a:pt x="10" y="18"/>
                    <a:pt x="10" y="18"/>
                    <a:pt x="10" y="19"/>
                  </a:cubicBezTo>
                  <a:cubicBezTo>
                    <a:pt x="10" y="19"/>
                    <a:pt x="10" y="20"/>
                    <a:pt x="10" y="20"/>
                  </a:cubicBezTo>
                  <a:cubicBezTo>
                    <a:pt x="10" y="20"/>
                    <a:pt x="10" y="20"/>
                    <a:pt x="10" y="20"/>
                  </a:cubicBezTo>
                  <a:cubicBezTo>
                    <a:pt x="10" y="20"/>
                    <a:pt x="10" y="20"/>
                    <a:pt x="10" y="20"/>
                  </a:cubicBezTo>
                  <a:cubicBezTo>
                    <a:pt x="10" y="20"/>
                    <a:pt x="10" y="20"/>
                    <a:pt x="11" y="20"/>
                  </a:cubicBezTo>
                  <a:cubicBezTo>
                    <a:pt x="11" y="20"/>
                    <a:pt x="11" y="20"/>
                    <a:pt x="11" y="20"/>
                  </a:cubicBezTo>
                  <a:cubicBezTo>
                    <a:pt x="11" y="20"/>
                    <a:pt x="12" y="20"/>
                    <a:pt x="12" y="20"/>
                  </a:cubicBezTo>
                  <a:cubicBezTo>
                    <a:pt x="14" y="19"/>
                    <a:pt x="21" y="11"/>
                    <a:pt x="22" y="8"/>
                  </a:cubicBezTo>
                  <a:cubicBezTo>
                    <a:pt x="21" y="6"/>
                    <a:pt x="14" y="0"/>
                    <a:pt x="10" y="0"/>
                  </a:cubicBezTo>
                  <a:cubicBezTo>
                    <a:pt x="10" y="0"/>
                    <a:pt x="10" y="0"/>
                    <a:pt x="10" y="0"/>
                  </a:cubicBezTo>
                  <a:cubicBezTo>
                    <a:pt x="10" y="0"/>
                    <a:pt x="9" y="0"/>
                    <a:pt x="9" y="0"/>
                  </a:cubicBezTo>
                  <a:cubicBezTo>
                    <a:pt x="9" y="0"/>
                    <a:pt x="9" y="0"/>
                    <a:pt x="8" y="0"/>
                  </a:cubicBezTo>
                  <a:cubicBezTo>
                    <a:pt x="8" y="0"/>
                    <a:pt x="8" y="0"/>
                    <a:pt x="7" y="0"/>
                  </a:cubicBezTo>
                  <a:cubicBezTo>
                    <a:pt x="7" y="0"/>
                    <a:pt x="7" y="0"/>
                    <a:pt x="7" y="0"/>
                  </a:cubicBezTo>
                  <a:cubicBezTo>
                    <a:pt x="6" y="1"/>
                    <a:pt x="6" y="1"/>
                    <a:pt x="6" y="1"/>
                  </a:cubicBezTo>
                  <a:cubicBezTo>
                    <a:pt x="5" y="1"/>
                    <a:pt x="5" y="1"/>
                    <a:pt x="5" y="1"/>
                  </a:cubicBezTo>
                  <a:cubicBezTo>
                    <a:pt x="5" y="1"/>
                    <a:pt x="4" y="1"/>
                    <a:pt x="4" y="2"/>
                  </a:cubicBezTo>
                  <a:cubicBezTo>
                    <a:pt x="4" y="2"/>
                    <a:pt x="4" y="2"/>
                    <a:pt x="3" y="2"/>
                  </a:cubicBezTo>
                  <a:cubicBezTo>
                    <a:pt x="3" y="2"/>
                    <a:pt x="3" y="2"/>
                    <a:pt x="3" y="2"/>
                  </a:cubicBezTo>
                  <a:cubicBezTo>
                    <a:pt x="2" y="3"/>
                    <a:pt x="2" y="3"/>
                    <a:pt x="2" y="3"/>
                  </a:cubicBezTo>
                  <a:cubicBezTo>
                    <a:pt x="2" y="3"/>
                    <a:pt x="2" y="3"/>
                    <a:pt x="1" y="3"/>
                  </a:cubicBezTo>
                  <a:cubicBezTo>
                    <a:pt x="1" y="3"/>
                    <a:pt x="1" y="4"/>
                    <a:pt x="1" y="4"/>
                  </a:cubicBezTo>
                  <a:cubicBezTo>
                    <a:pt x="1" y="4"/>
                    <a:pt x="0" y="4"/>
                    <a:pt x="0" y="4"/>
                  </a:cubicBezTo>
                  <a:cubicBezTo>
                    <a:pt x="0" y="4"/>
                    <a:pt x="0" y="5"/>
                    <a:pt x="0" y="5"/>
                  </a:cubicBezTo>
                  <a:cubicBezTo>
                    <a:pt x="0" y="5"/>
                    <a:pt x="0" y="5"/>
                    <a:pt x="0" y="5"/>
                  </a:cubicBezTo>
                  <a:cubicBezTo>
                    <a:pt x="0" y="5"/>
                    <a:pt x="0" y="5"/>
                    <a:pt x="0" y="5"/>
                  </a:cubicBezTo>
                  <a:cubicBezTo>
                    <a:pt x="0" y="5"/>
                    <a:pt x="1" y="6"/>
                    <a:pt x="1" y="6"/>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27" name="Freeform 1123"/>
            <p:cNvSpPr/>
            <p:nvPr/>
          </p:nvSpPr>
          <p:spPr bwMode="auto">
            <a:xfrm>
              <a:off x="8754644" y="4598366"/>
              <a:ext cx="145343" cy="149770"/>
            </a:xfrm>
            <a:custGeom>
              <a:avLst/>
              <a:rect l="l" t="t" r="r" b="b"/>
              <a:pathLst>
                <a:path w="69" h="68">
                  <a:moveTo>
                    <a:pt x="11" y="46"/>
                  </a:moveTo>
                  <a:cubicBezTo>
                    <a:pt x="15" y="50"/>
                    <a:pt x="10" y="54"/>
                    <a:pt x="7" y="58"/>
                  </a:cubicBezTo>
                  <a:cubicBezTo>
                    <a:pt x="6" y="58"/>
                    <a:pt x="5" y="59"/>
                    <a:pt x="4" y="60"/>
                  </a:cubicBezTo>
                  <a:cubicBezTo>
                    <a:pt x="4" y="61"/>
                    <a:pt x="4" y="61"/>
                    <a:pt x="4" y="61"/>
                  </a:cubicBezTo>
                  <a:cubicBezTo>
                    <a:pt x="4" y="61"/>
                    <a:pt x="4" y="61"/>
                    <a:pt x="5" y="62"/>
                  </a:cubicBezTo>
                  <a:cubicBezTo>
                    <a:pt x="5" y="62"/>
                    <a:pt x="7" y="64"/>
                    <a:pt x="7" y="66"/>
                  </a:cubicBezTo>
                  <a:cubicBezTo>
                    <a:pt x="7" y="67"/>
                    <a:pt x="8" y="68"/>
                    <a:pt x="9" y="68"/>
                  </a:cubicBezTo>
                  <a:cubicBezTo>
                    <a:pt x="9" y="68"/>
                    <a:pt x="9" y="68"/>
                    <a:pt x="9" y="68"/>
                  </a:cubicBezTo>
                  <a:cubicBezTo>
                    <a:pt x="10" y="65"/>
                    <a:pt x="12" y="65"/>
                    <a:pt x="14" y="65"/>
                  </a:cubicBezTo>
                  <a:cubicBezTo>
                    <a:pt x="15" y="65"/>
                    <a:pt x="16" y="65"/>
                    <a:pt x="16" y="65"/>
                  </a:cubicBezTo>
                  <a:cubicBezTo>
                    <a:pt x="18" y="65"/>
                    <a:pt x="21" y="65"/>
                    <a:pt x="22" y="66"/>
                  </a:cubicBezTo>
                  <a:cubicBezTo>
                    <a:pt x="22" y="66"/>
                    <a:pt x="22" y="66"/>
                    <a:pt x="22" y="66"/>
                  </a:cubicBezTo>
                  <a:cubicBezTo>
                    <a:pt x="23" y="65"/>
                    <a:pt x="24" y="64"/>
                    <a:pt x="25" y="64"/>
                  </a:cubicBezTo>
                  <a:cubicBezTo>
                    <a:pt x="26" y="63"/>
                    <a:pt x="27" y="62"/>
                    <a:pt x="27" y="62"/>
                  </a:cubicBezTo>
                  <a:cubicBezTo>
                    <a:pt x="29" y="60"/>
                    <a:pt x="33" y="59"/>
                    <a:pt x="39" y="59"/>
                  </a:cubicBezTo>
                  <a:cubicBezTo>
                    <a:pt x="39" y="59"/>
                    <a:pt x="40" y="59"/>
                    <a:pt x="40" y="59"/>
                  </a:cubicBezTo>
                  <a:cubicBezTo>
                    <a:pt x="40" y="59"/>
                    <a:pt x="40" y="59"/>
                    <a:pt x="41" y="59"/>
                  </a:cubicBezTo>
                  <a:cubicBezTo>
                    <a:pt x="41" y="59"/>
                    <a:pt x="41" y="59"/>
                    <a:pt x="41" y="59"/>
                  </a:cubicBezTo>
                  <a:cubicBezTo>
                    <a:pt x="42" y="59"/>
                    <a:pt x="42" y="59"/>
                    <a:pt x="42" y="59"/>
                  </a:cubicBezTo>
                  <a:cubicBezTo>
                    <a:pt x="38" y="55"/>
                    <a:pt x="35" y="52"/>
                    <a:pt x="34" y="51"/>
                  </a:cubicBezTo>
                  <a:cubicBezTo>
                    <a:pt x="32" y="50"/>
                    <a:pt x="30" y="48"/>
                    <a:pt x="31" y="45"/>
                  </a:cubicBezTo>
                  <a:cubicBezTo>
                    <a:pt x="31" y="41"/>
                    <a:pt x="34" y="38"/>
                    <a:pt x="37" y="38"/>
                  </a:cubicBezTo>
                  <a:cubicBezTo>
                    <a:pt x="40" y="37"/>
                    <a:pt x="47" y="32"/>
                    <a:pt x="51" y="29"/>
                  </a:cubicBezTo>
                  <a:cubicBezTo>
                    <a:pt x="54" y="28"/>
                    <a:pt x="55" y="26"/>
                    <a:pt x="57" y="26"/>
                  </a:cubicBezTo>
                  <a:cubicBezTo>
                    <a:pt x="57" y="25"/>
                    <a:pt x="58" y="24"/>
                    <a:pt x="58" y="21"/>
                  </a:cubicBezTo>
                  <a:cubicBezTo>
                    <a:pt x="58" y="19"/>
                    <a:pt x="58" y="16"/>
                    <a:pt x="60" y="13"/>
                  </a:cubicBezTo>
                  <a:cubicBezTo>
                    <a:pt x="61" y="11"/>
                    <a:pt x="65" y="7"/>
                    <a:pt x="69" y="4"/>
                  </a:cubicBezTo>
                  <a:cubicBezTo>
                    <a:pt x="69" y="4"/>
                    <a:pt x="69" y="3"/>
                    <a:pt x="69" y="3"/>
                  </a:cubicBezTo>
                  <a:cubicBezTo>
                    <a:pt x="67" y="3"/>
                    <a:pt x="65" y="2"/>
                    <a:pt x="64" y="1"/>
                  </a:cubicBezTo>
                  <a:cubicBezTo>
                    <a:pt x="63" y="0"/>
                    <a:pt x="62" y="0"/>
                    <a:pt x="62" y="0"/>
                  </a:cubicBezTo>
                  <a:cubicBezTo>
                    <a:pt x="61" y="0"/>
                    <a:pt x="61" y="2"/>
                    <a:pt x="60" y="3"/>
                  </a:cubicBezTo>
                  <a:cubicBezTo>
                    <a:pt x="59" y="5"/>
                    <a:pt x="58" y="8"/>
                    <a:pt x="55" y="8"/>
                  </a:cubicBezTo>
                  <a:cubicBezTo>
                    <a:pt x="55" y="8"/>
                    <a:pt x="54" y="9"/>
                    <a:pt x="53" y="10"/>
                  </a:cubicBezTo>
                  <a:cubicBezTo>
                    <a:pt x="52" y="11"/>
                    <a:pt x="51" y="14"/>
                    <a:pt x="47" y="14"/>
                  </a:cubicBezTo>
                  <a:cubicBezTo>
                    <a:pt x="47" y="14"/>
                    <a:pt x="47" y="14"/>
                    <a:pt x="47" y="14"/>
                  </a:cubicBezTo>
                  <a:cubicBezTo>
                    <a:pt x="46" y="14"/>
                    <a:pt x="45" y="15"/>
                    <a:pt x="44" y="15"/>
                  </a:cubicBezTo>
                  <a:cubicBezTo>
                    <a:pt x="44" y="15"/>
                    <a:pt x="44" y="15"/>
                    <a:pt x="44" y="16"/>
                  </a:cubicBezTo>
                  <a:cubicBezTo>
                    <a:pt x="45" y="16"/>
                    <a:pt x="46" y="18"/>
                    <a:pt x="45" y="19"/>
                  </a:cubicBezTo>
                  <a:cubicBezTo>
                    <a:pt x="44" y="21"/>
                    <a:pt x="42" y="21"/>
                    <a:pt x="41" y="21"/>
                  </a:cubicBezTo>
                  <a:cubicBezTo>
                    <a:pt x="40" y="21"/>
                    <a:pt x="39" y="21"/>
                    <a:pt x="38" y="21"/>
                  </a:cubicBezTo>
                  <a:cubicBezTo>
                    <a:pt x="37" y="21"/>
                    <a:pt x="36" y="21"/>
                    <a:pt x="35" y="21"/>
                  </a:cubicBezTo>
                  <a:cubicBezTo>
                    <a:pt x="32" y="21"/>
                    <a:pt x="31" y="20"/>
                    <a:pt x="30" y="19"/>
                  </a:cubicBezTo>
                  <a:cubicBezTo>
                    <a:pt x="29" y="18"/>
                    <a:pt x="29" y="18"/>
                    <a:pt x="28" y="18"/>
                  </a:cubicBezTo>
                  <a:cubicBezTo>
                    <a:pt x="27" y="18"/>
                    <a:pt x="25" y="21"/>
                    <a:pt x="24" y="22"/>
                  </a:cubicBezTo>
                  <a:cubicBezTo>
                    <a:pt x="24" y="23"/>
                    <a:pt x="23" y="24"/>
                    <a:pt x="23" y="25"/>
                  </a:cubicBezTo>
                  <a:cubicBezTo>
                    <a:pt x="21" y="28"/>
                    <a:pt x="13" y="32"/>
                    <a:pt x="4" y="36"/>
                  </a:cubicBezTo>
                  <a:cubicBezTo>
                    <a:pt x="3" y="36"/>
                    <a:pt x="2" y="37"/>
                    <a:pt x="1" y="37"/>
                  </a:cubicBezTo>
                  <a:cubicBezTo>
                    <a:pt x="1" y="37"/>
                    <a:pt x="1" y="37"/>
                    <a:pt x="1" y="37"/>
                  </a:cubicBezTo>
                  <a:cubicBezTo>
                    <a:pt x="1" y="37"/>
                    <a:pt x="1" y="37"/>
                    <a:pt x="1" y="37"/>
                  </a:cubicBezTo>
                  <a:cubicBezTo>
                    <a:pt x="1" y="37"/>
                    <a:pt x="0" y="37"/>
                    <a:pt x="0" y="38"/>
                  </a:cubicBezTo>
                  <a:cubicBezTo>
                    <a:pt x="0" y="38"/>
                    <a:pt x="0" y="38"/>
                    <a:pt x="0" y="38"/>
                  </a:cubicBezTo>
                  <a:cubicBezTo>
                    <a:pt x="0" y="38"/>
                    <a:pt x="0" y="38"/>
                    <a:pt x="0" y="38"/>
                  </a:cubicBezTo>
                  <a:cubicBezTo>
                    <a:pt x="0" y="38"/>
                    <a:pt x="0" y="38"/>
                    <a:pt x="0" y="38"/>
                  </a:cubicBezTo>
                  <a:cubicBezTo>
                    <a:pt x="0" y="38"/>
                    <a:pt x="0" y="38"/>
                    <a:pt x="0" y="39"/>
                  </a:cubicBezTo>
                  <a:cubicBezTo>
                    <a:pt x="0" y="39"/>
                    <a:pt x="0" y="39"/>
                    <a:pt x="0" y="39"/>
                  </a:cubicBezTo>
                  <a:cubicBezTo>
                    <a:pt x="5" y="40"/>
                    <a:pt x="9" y="43"/>
                    <a:pt x="11" y="46"/>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28" name="Freeform 1124"/>
            <p:cNvSpPr/>
            <p:nvPr/>
          </p:nvSpPr>
          <p:spPr bwMode="auto">
            <a:xfrm>
              <a:off x="7997099" y="5013114"/>
              <a:ext cx="187184" cy="447006"/>
            </a:xfrm>
            <a:custGeom>
              <a:avLst/>
              <a:rect l="l" t="t" r="r" b="b"/>
              <a:pathLst>
                <a:path w="89" h="204">
                  <a:moveTo>
                    <a:pt x="81" y="93"/>
                  </a:moveTo>
                  <a:cubicBezTo>
                    <a:pt x="83" y="92"/>
                    <a:pt x="83" y="92"/>
                    <a:pt x="83" y="92"/>
                  </a:cubicBezTo>
                  <a:cubicBezTo>
                    <a:pt x="83" y="92"/>
                    <a:pt x="84" y="92"/>
                    <a:pt x="84" y="92"/>
                  </a:cubicBezTo>
                  <a:cubicBezTo>
                    <a:pt x="85" y="91"/>
                    <a:pt x="85" y="91"/>
                    <a:pt x="85" y="91"/>
                  </a:cubicBezTo>
                  <a:cubicBezTo>
                    <a:pt x="85" y="91"/>
                    <a:pt x="85" y="91"/>
                    <a:pt x="85" y="91"/>
                  </a:cubicBezTo>
                  <a:cubicBezTo>
                    <a:pt x="85" y="91"/>
                    <a:pt x="86" y="91"/>
                    <a:pt x="86" y="90"/>
                  </a:cubicBezTo>
                  <a:cubicBezTo>
                    <a:pt x="86" y="90"/>
                    <a:pt x="86" y="90"/>
                    <a:pt x="86" y="90"/>
                  </a:cubicBezTo>
                  <a:cubicBezTo>
                    <a:pt x="86" y="90"/>
                    <a:pt x="86" y="90"/>
                    <a:pt x="86" y="89"/>
                  </a:cubicBezTo>
                  <a:cubicBezTo>
                    <a:pt x="86" y="89"/>
                    <a:pt x="87" y="89"/>
                    <a:pt x="87" y="89"/>
                  </a:cubicBezTo>
                  <a:cubicBezTo>
                    <a:pt x="87" y="88"/>
                    <a:pt x="87" y="88"/>
                    <a:pt x="87" y="88"/>
                  </a:cubicBezTo>
                  <a:cubicBezTo>
                    <a:pt x="87" y="87"/>
                    <a:pt x="87" y="87"/>
                    <a:pt x="87" y="87"/>
                  </a:cubicBezTo>
                  <a:cubicBezTo>
                    <a:pt x="87" y="87"/>
                    <a:pt x="88" y="86"/>
                    <a:pt x="88" y="86"/>
                  </a:cubicBezTo>
                  <a:cubicBezTo>
                    <a:pt x="88" y="86"/>
                    <a:pt x="88" y="86"/>
                    <a:pt x="88" y="85"/>
                  </a:cubicBezTo>
                  <a:cubicBezTo>
                    <a:pt x="88" y="85"/>
                    <a:pt x="89" y="85"/>
                    <a:pt x="89" y="85"/>
                  </a:cubicBezTo>
                  <a:cubicBezTo>
                    <a:pt x="89" y="84"/>
                    <a:pt x="89" y="84"/>
                    <a:pt x="89" y="84"/>
                  </a:cubicBezTo>
                  <a:cubicBezTo>
                    <a:pt x="89" y="84"/>
                    <a:pt x="88" y="84"/>
                    <a:pt x="88" y="85"/>
                  </a:cubicBezTo>
                  <a:cubicBezTo>
                    <a:pt x="88" y="85"/>
                    <a:pt x="87" y="85"/>
                    <a:pt x="87" y="85"/>
                  </a:cubicBezTo>
                  <a:cubicBezTo>
                    <a:pt x="87" y="85"/>
                    <a:pt x="86" y="85"/>
                    <a:pt x="85" y="85"/>
                  </a:cubicBezTo>
                  <a:cubicBezTo>
                    <a:pt x="85" y="85"/>
                    <a:pt x="85" y="85"/>
                    <a:pt x="85" y="85"/>
                  </a:cubicBezTo>
                  <a:cubicBezTo>
                    <a:pt x="84" y="85"/>
                    <a:pt x="84" y="84"/>
                    <a:pt x="83" y="84"/>
                  </a:cubicBezTo>
                  <a:cubicBezTo>
                    <a:pt x="83" y="84"/>
                    <a:pt x="83" y="84"/>
                    <a:pt x="83" y="84"/>
                  </a:cubicBezTo>
                  <a:cubicBezTo>
                    <a:pt x="82" y="84"/>
                    <a:pt x="82" y="83"/>
                    <a:pt x="81" y="83"/>
                  </a:cubicBezTo>
                  <a:cubicBezTo>
                    <a:pt x="80" y="82"/>
                    <a:pt x="80" y="80"/>
                    <a:pt x="80" y="78"/>
                  </a:cubicBezTo>
                  <a:cubicBezTo>
                    <a:pt x="80" y="77"/>
                    <a:pt x="77" y="77"/>
                    <a:pt x="76" y="77"/>
                  </a:cubicBezTo>
                  <a:cubicBezTo>
                    <a:pt x="75" y="77"/>
                    <a:pt x="74" y="77"/>
                    <a:pt x="73" y="76"/>
                  </a:cubicBezTo>
                  <a:cubicBezTo>
                    <a:pt x="72" y="74"/>
                    <a:pt x="73" y="71"/>
                    <a:pt x="74" y="68"/>
                  </a:cubicBezTo>
                  <a:cubicBezTo>
                    <a:pt x="74" y="67"/>
                    <a:pt x="74" y="67"/>
                    <a:pt x="74" y="67"/>
                  </a:cubicBezTo>
                  <a:cubicBezTo>
                    <a:pt x="74" y="67"/>
                    <a:pt x="74" y="66"/>
                    <a:pt x="74" y="66"/>
                  </a:cubicBezTo>
                  <a:cubicBezTo>
                    <a:pt x="74" y="65"/>
                    <a:pt x="73" y="65"/>
                    <a:pt x="72" y="65"/>
                  </a:cubicBezTo>
                  <a:cubicBezTo>
                    <a:pt x="70" y="65"/>
                    <a:pt x="68" y="64"/>
                    <a:pt x="67" y="61"/>
                  </a:cubicBezTo>
                  <a:cubicBezTo>
                    <a:pt x="66" y="59"/>
                    <a:pt x="65" y="56"/>
                    <a:pt x="66" y="54"/>
                  </a:cubicBezTo>
                  <a:cubicBezTo>
                    <a:pt x="65" y="53"/>
                    <a:pt x="64" y="53"/>
                    <a:pt x="62" y="53"/>
                  </a:cubicBezTo>
                  <a:cubicBezTo>
                    <a:pt x="61" y="53"/>
                    <a:pt x="59" y="53"/>
                    <a:pt x="59" y="53"/>
                  </a:cubicBezTo>
                  <a:cubicBezTo>
                    <a:pt x="57" y="54"/>
                    <a:pt x="56" y="54"/>
                    <a:pt x="55" y="53"/>
                  </a:cubicBezTo>
                  <a:cubicBezTo>
                    <a:pt x="54" y="52"/>
                    <a:pt x="54" y="51"/>
                    <a:pt x="54" y="49"/>
                  </a:cubicBezTo>
                  <a:cubicBezTo>
                    <a:pt x="54" y="48"/>
                    <a:pt x="54" y="47"/>
                    <a:pt x="54" y="47"/>
                  </a:cubicBezTo>
                  <a:cubicBezTo>
                    <a:pt x="52" y="42"/>
                    <a:pt x="61" y="32"/>
                    <a:pt x="64" y="29"/>
                  </a:cubicBezTo>
                  <a:cubicBezTo>
                    <a:pt x="67" y="26"/>
                    <a:pt x="66" y="22"/>
                    <a:pt x="66" y="18"/>
                  </a:cubicBezTo>
                  <a:cubicBezTo>
                    <a:pt x="66" y="17"/>
                    <a:pt x="66" y="15"/>
                    <a:pt x="66" y="14"/>
                  </a:cubicBezTo>
                  <a:cubicBezTo>
                    <a:pt x="66" y="10"/>
                    <a:pt x="65" y="10"/>
                    <a:pt x="63" y="10"/>
                  </a:cubicBezTo>
                  <a:cubicBezTo>
                    <a:pt x="59" y="10"/>
                    <a:pt x="59" y="5"/>
                    <a:pt x="59" y="2"/>
                  </a:cubicBezTo>
                  <a:cubicBezTo>
                    <a:pt x="59" y="1"/>
                    <a:pt x="57" y="0"/>
                    <a:pt x="56" y="0"/>
                  </a:cubicBezTo>
                  <a:cubicBezTo>
                    <a:pt x="55" y="0"/>
                    <a:pt x="55" y="0"/>
                    <a:pt x="55" y="1"/>
                  </a:cubicBezTo>
                  <a:cubicBezTo>
                    <a:pt x="54" y="1"/>
                    <a:pt x="54" y="1"/>
                    <a:pt x="54" y="1"/>
                  </a:cubicBezTo>
                  <a:cubicBezTo>
                    <a:pt x="54" y="1"/>
                    <a:pt x="54" y="1"/>
                    <a:pt x="54" y="1"/>
                  </a:cubicBezTo>
                  <a:cubicBezTo>
                    <a:pt x="54" y="1"/>
                    <a:pt x="54" y="1"/>
                    <a:pt x="53" y="1"/>
                  </a:cubicBezTo>
                  <a:cubicBezTo>
                    <a:pt x="53" y="2"/>
                    <a:pt x="53" y="2"/>
                    <a:pt x="53" y="3"/>
                  </a:cubicBezTo>
                  <a:cubicBezTo>
                    <a:pt x="53" y="3"/>
                    <a:pt x="53" y="3"/>
                    <a:pt x="53" y="3"/>
                  </a:cubicBezTo>
                  <a:cubicBezTo>
                    <a:pt x="53" y="3"/>
                    <a:pt x="53" y="4"/>
                    <a:pt x="52" y="4"/>
                  </a:cubicBezTo>
                  <a:cubicBezTo>
                    <a:pt x="52" y="4"/>
                    <a:pt x="52" y="4"/>
                    <a:pt x="52" y="5"/>
                  </a:cubicBezTo>
                  <a:cubicBezTo>
                    <a:pt x="52" y="5"/>
                    <a:pt x="52" y="6"/>
                    <a:pt x="51" y="6"/>
                  </a:cubicBezTo>
                  <a:cubicBezTo>
                    <a:pt x="51" y="6"/>
                    <a:pt x="51" y="6"/>
                    <a:pt x="51" y="6"/>
                  </a:cubicBezTo>
                  <a:cubicBezTo>
                    <a:pt x="51" y="7"/>
                    <a:pt x="50" y="7"/>
                    <a:pt x="50" y="7"/>
                  </a:cubicBezTo>
                  <a:cubicBezTo>
                    <a:pt x="50" y="7"/>
                    <a:pt x="50" y="9"/>
                    <a:pt x="52" y="12"/>
                  </a:cubicBezTo>
                  <a:cubicBezTo>
                    <a:pt x="53" y="13"/>
                    <a:pt x="53" y="15"/>
                    <a:pt x="52" y="16"/>
                  </a:cubicBezTo>
                  <a:cubicBezTo>
                    <a:pt x="52" y="16"/>
                    <a:pt x="51" y="17"/>
                    <a:pt x="49" y="17"/>
                  </a:cubicBezTo>
                  <a:cubicBezTo>
                    <a:pt x="48" y="17"/>
                    <a:pt x="45" y="16"/>
                    <a:pt x="43" y="14"/>
                  </a:cubicBezTo>
                  <a:cubicBezTo>
                    <a:pt x="42" y="15"/>
                    <a:pt x="40" y="16"/>
                    <a:pt x="37" y="18"/>
                  </a:cubicBezTo>
                  <a:cubicBezTo>
                    <a:pt x="36" y="19"/>
                    <a:pt x="35" y="20"/>
                    <a:pt x="34" y="20"/>
                  </a:cubicBezTo>
                  <a:cubicBezTo>
                    <a:pt x="32" y="22"/>
                    <a:pt x="30" y="23"/>
                    <a:pt x="30" y="26"/>
                  </a:cubicBezTo>
                  <a:cubicBezTo>
                    <a:pt x="30" y="29"/>
                    <a:pt x="29" y="31"/>
                    <a:pt x="28" y="33"/>
                  </a:cubicBezTo>
                  <a:cubicBezTo>
                    <a:pt x="27" y="36"/>
                    <a:pt x="27" y="38"/>
                    <a:pt x="27" y="39"/>
                  </a:cubicBezTo>
                  <a:cubicBezTo>
                    <a:pt x="28" y="42"/>
                    <a:pt x="26" y="46"/>
                    <a:pt x="24" y="49"/>
                  </a:cubicBezTo>
                  <a:cubicBezTo>
                    <a:pt x="24" y="51"/>
                    <a:pt x="23" y="53"/>
                    <a:pt x="23" y="53"/>
                  </a:cubicBezTo>
                  <a:cubicBezTo>
                    <a:pt x="23" y="54"/>
                    <a:pt x="23" y="55"/>
                    <a:pt x="22" y="55"/>
                  </a:cubicBezTo>
                  <a:cubicBezTo>
                    <a:pt x="22" y="56"/>
                    <a:pt x="20" y="56"/>
                    <a:pt x="20" y="56"/>
                  </a:cubicBezTo>
                  <a:cubicBezTo>
                    <a:pt x="18" y="56"/>
                    <a:pt x="16" y="56"/>
                    <a:pt x="14" y="55"/>
                  </a:cubicBezTo>
                  <a:cubicBezTo>
                    <a:pt x="14" y="55"/>
                    <a:pt x="14" y="55"/>
                    <a:pt x="13" y="55"/>
                  </a:cubicBezTo>
                  <a:cubicBezTo>
                    <a:pt x="13" y="56"/>
                    <a:pt x="13" y="57"/>
                    <a:pt x="13" y="57"/>
                  </a:cubicBezTo>
                  <a:cubicBezTo>
                    <a:pt x="13" y="60"/>
                    <a:pt x="13" y="63"/>
                    <a:pt x="12" y="65"/>
                  </a:cubicBezTo>
                  <a:cubicBezTo>
                    <a:pt x="11" y="66"/>
                    <a:pt x="11" y="69"/>
                    <a:pt x="11" y="70"/>
                  </a:cubicBezTo>
                  <a:cubicBezTo>
                    <a:pt x="11" y="71"/>
                    <a:pt x="11" y="71"/>
                    <a:pt x="11" y="72"/>
                  </a:cubicBezTo>
                  <a:cubicBezTo>
                    <a:pt x="11" y="72"/>
                    <a:pt x="11" y="72"/>
                    <a:pt x="11" y="72"/>
                  </a:cubicBezTo>
                  <a:cubicBezTo>
                    <a:pt x="11" y="72"/>
                    <a:pt x="10" y="73"/>
                    <a:pt x="10" y="73"/>
                  </a:cubicBezTo>
                  <a:cubicBezTo>
                    <a:pt x="10" y="73"/>
                    <a:pt x="10" y="73"/>
                    <a:pt x="10" y="74"/>
                  </a:cubicBezTo>
                  <a:cubicBezTo>
                    <a:pt x="10" y="74"/>
                    <a:pt x="10" y="74"/>
                    <a:pt x="10" y="74"/>
                  </a:cubicBezTo>
                  <a:cubicBezTo>
                    <a:pt x="10" y="75"/>
                    <a:pt x="10" y="75"/>
                    <a:pt x="10" y="75"/>
                  </a:cubicBezTo>
                  <a:cubicBezTo>
                    <a:pt x="10" y="75"/>
                    <a:pt x="10" y="75"/>
                    <a:pt x="10" y="76"/>
                  </a:cubicBezTo>
                  <a:cubicBezTo>
                    <a:pt x="10" y="76"/>
                    <a:pt x="10" y="76"/>
                    <a:pt x="10" y="76"/>
                  </a:cubicBezTo>
                  <a:cubicBezTo>
                    <a:pt x="10" y="76"/>
                    <a:pt x="10" y="76"/>
                    <a:pt x="9" y="77"/>
                  </a:cubicBezTo>
                  <a:cubicBezTo>
                    <a:pt x="9" y="77"/>
                    <a:pt x="9" y="77"/>
                    <a:pt x="9" y="77"/>
                  </a:cubicBezTo>
                  <a:cubicBezTo>
                    <a:pt x="9" y="77"/>
                    <a:pt x="9" y="77"/>
                    <a:pt x="9" y="77"/>
                  </a:cubicBezTo>
                  <a:cubicBezTo>
                    <a:pt x="9" y="78"/>
                    <a:pt x="9" y="78"/>
                    <a:pt x="8" y="78"/>
                  </a:cubicBezTo>
                  <a:cubicBezTo>
                    <a:pt x="8" y="78"/>
                    <a:pt x="8" y="78"/>
                    <a:pt x="8" y="78"/>
                  </a:cubicBezTo>
                  <a:cubicBezTo>
                    <a:pt x="8" y="78"/>
                    <a:pt x="8" y="78"/>
                    <a:pt x="7" y="78"/>
                  </a:cubicBezTo>
                  <a:cubicBezTo>
                    <a:pt x="7" y="78"/>
                    <a:pt x="7" y="78"/>
                    <a:pt x="7" y="78"/>
                  </a:cubicBezTo>
                  <a:cubicBezTo>
                    <a:pt x="7" y="78"/>
                    <a:pt x="7" y="78"/>
                    <a:pt x="7" y="78"/>
                  </a:cubicBezTo>
                  <a:cubicBezTo>
                    <a:pt x="7" y="78"/>
                    <a:pt x="7" y="78"/>
                    <a:pt x="7" y="79"/>
                  </a:cubicBezTo>
                  <a:cubicBezTo>
                    <a:pt x="7" y="79"/>
                    <a:pt x="7" y="79"/>
                    <a:pt x="7" y="79"/>
                  </a:cubicBezTo>
                  <a:cubicBezTo>
                    <a:pt x="6" y="80"/>
                    <a:pt x="4" y="83"/>
                    <a:pt x="4" y="85"/>
                  </a:cubicBezTo>
                  <a:cubicBezTo>
                    <a:pt x="4" y="85"/>
                    <a:pt x="4" y="85"/>
                    <a:pt x="4" y="85"/>
                  </a:cubicBezTo>
                  <a:cubicBezTo>
                    <a:pt x="4" y="85"/>
                    <a:pt x="4" y="85"/>
                    <a:pt x="4" y="85"/>
                  </a:cubicBezTo>
                  <a:cubicBezTo>
                    <a:pt x="4" y="86"/>
                    <a:pt x="4" y="86"/>
                    <a:pt x="4" y="86"/>
                  </a:cubicBezTo>
                  <a:cubicBezTo>
                    <a:pt x="3" y="86"/>
                    <a:pt x="3" y="86"/>
                    <a:pt x="3" y="86"/>
                  </a:cubicBezTo>
                  <a:cubicBezTo>
                    <a:pt x="3" y="86"/>
                    <a:pt x="3" y="86"/>
                    <a:pt x="3" y="87"/>
                  </a:cubicBezTo>
                  <a:cubicBezTo>
                    <a:pt x="3" y="87"/>
                    <a:pt x="3" y="87"/>
                    <a:pt x="3" y="87"/>
                  </a:cubicBezTo>
                  <a:cubicBezTo>
                    <a:pt x="2" y="87"/>
                    <a:pt x="2" y="87"/>
                    <a:pt x="2" y="87"/>
                  </a:cubicBezTo>
                  <a:cubicBezTo>
                    <a:pt x="2" y="87"/>
                    <a:pt x="2" y="87"/>
                    <a:pt x="2" y="87"/>
                  </a:cubicBezTo>
                  <a:cubicBezTo>
                    <a:pt x="1" y="87"/>
                    <a:pt x="1" y="88"/>
                    <a:pt x="1" y="88"/>
                  </a:cubicBezTo>
                  <a:cubicBezTo>
                    <a:pt x="1" y="88"/>
                    <a:pt x="1" y="88"/>
                    <a:pt x="0" y="88"/>
                  </a:cubicBezTo>
                  <a:cubicBezTo>
                    <a:pt x="0" y="88"/>
                    <a:pt x="0" y="88"/>
                    <a:pt x="0" y="88"/>
                  </a:cubicBezTo>
                  <a:cubicBezTo>
                    <a:pt x="2" y="92"/>
                    <a:pt x="6" y="96"/>
                    <a:pt x="9" y="97"/>
                  </a:cubicBezTo>
                  <a:cubicBezTo>
                    <a:pt x="15" y="99"/>
                    <a:pt x="19" y="108"/>
                    <a:pt x="23" y="121"/>
                  </a:cubicBezTo>
                  <a:cubicBezTo>
                    <a:pt x="25" y="129"/>
                    <a:pt x="24" y="137"/>
                    <a:pt x="21" y="141"/>
                  </a:cubicBezTo>
                  <a:cubicBezTo>
                    <a:pt x="21" y="142"/>
                    <a:pt x="21" y="142"/>
                    <a:pt x="21" y="142"/>
                  </a:cubicBezTo>
                  <a:cubicBezTo>
                    <a:pt x="21" y="143"/>
                    <a:pt x="22" y="143"/>
                    <a:pt x="23" y="143"/>
                  </a:cubicBezTo>
                  <a:cubicBezTo>
                    <a:pt x="24" y="144"/>
                    <a:pt x="24" y="144"/>
                    <a:pt x="25" y="144"/>
                  </a:cubicBezTo>
                  <a:cubicBezTo>
                    <a:pt x="29" y="146"/>
                    <a:pt x="32" y="146"/>
                    <a:pt x="34" y="144"/>
                  </a:cubicBezTo>
                  <a:cubicBezTo>
                    <a:pt x="35" y="142"/>
                    <a:pt x="36" y="141"/>
                    <a:pt x="38" y="139"/>
                  </a:cubicBezTo>
                  <a:cubicBezTo>
                    <a:pt x="40" y="137"/>
                    <a:pt x="42" y="135"/>
                    <a:pt x="43" y="133"/>
                  </a:cubicBezTo>
                  <a:cubicBezTo>
                    <a:pt x="43" y="131"/>
                    <a:pt x="45" y="130"/>
                    <a:pt x="46" y="130"/>
                  </a:cubicBezTo>
                  <a:cubicBezTo>
                    <a:pt x="47" y="130"/>
                    <a:pt x="49" y="132"/>
                    <a:pt x="50" y="134"/>
                  </a:cubicBezTo>
                  <a:cubicBezTo>
                    <a:pt x="51" y="135"/>
                    <a:pt x="51" y="136"/>
                    <a:pt x="52" y="137"/>
                  </a:cubicBezTo>
                  <a:cubicBezTo>
                    <a:pt x="55" y="139"/>
                    <a:pt x="57" y="144"/>
                    <a:pt x="57" y="150"/>
                  </a:cubicBezTo>
                  <a:cubicBezTo>
                    <a:pt x="57" y="153"/>
                    <a:pt x="57" y="153"/>
                    <a:pt x="57" y="153"/>
                  </a:cubicBezTo>
                  <a:cubicBezTo>
                    <a:pt x="58" y="158"/>
                    <a:pt x="59" y="170"/>
                    <a:pt x="62" y="173"/>
                  </a:cubicBezTo>
                  <a:cubicBezTo>
                    <a:pt x="68" y="179"/>
                    <a:pt x="69" y="190"/>
                    <a:pt x="67" y="193"/>
                  </a:cubicBezTo>
                  <a:cubicBezTo>
                    <a:pt x="67" y="195"/>
                    <a:pt x="67" y="197"/>
                    <a:pt x="68" y="199"/>
                  </a:cubicBezTo>
                  <a:cubicBezTo>
                    <a:pt x="68" y="200"/>
                    <a:pt x="69" y="202"/>
                    <a:pt x="69" y="204"/>
                  </a:cubicBezTo>
                  <a:cubicBezTo>
                    <a:pt x="70" y="202"/>
                    <a:pt x="70" y="200"/>
                    <a:pt x="71" y="198"/>
                  </a:cubicBezTo>
                  <a:cubicBezTo>
                    <a:pt x="71" y="198"/>
                    <a:pt x="71" y="198"/>
                    <a:pt x="71" y="197"/>
                  </a:cubicBezTo>
                  <a:cubicBezTo>
                    <a:pt x="72" y="197"/>
                    <a:pt x="72" y="196"/>
                    <a:pt x="72" y="195"/>
                  </a:cubicBezTo>
                  <a:cubicBezTo>
                    <a:pt x="72" y="194"/>
                    <a:pt x="73" y="194"/>
                    <a:pt x="73" y="194"/>
                  </a:cubicBezTo>
                  <a:cubicBezTo>
                    <a:pt x="73" y="193"/>
                    <a:pt x="73" y="192"/>
                    <a:pt x="74" y="190"/>
                  </a:cubicBezTo>
                  <a:cubicBezTo>
                    <a:pt x="74" y="189"/>
                    <a:pt x="73" y="188"/>
                    <a:pt x="72" y="187"/>
                  </a:cubicBezTo>
                  <a:cubicBezTo>
                    <a:pt x="71" y="186"/>
                    <a:pt x="70" y="184"/>
                    <a:pt x="70" y="182"/>
                  </a:cubicBezTo>
                  <a:cubicBezTo>
                    <a:pt x="70" y="179"/>
                    <a:pt x="70" y="173"/>
                    <a:pt x="66" y="170"/>
                  </a:cubicBezTo>
                  <a:cubicBezTo>
                    <a:pt x="63" y="167"/>
                    <a:pt x="61" y="162"/>
                    <a:pt x="61" y="159"/>
                  </a:cubicBezTo>
                  <a:cubicBezTo>
                    <a:pt x="61" y="157"/>
                    <a:pt x="61" y="156"/>
                    <a:pt x="62" y="155"/>
                  </a:cubicBezTo>
                  <a:cubicBezTo>
                    <a:pt x="63" y="154"/>
                    <a:pt x="63" y="152"/>
                    <a:pt x="63" y="150"/>
                  </a:cubicBezTo>
                  <a:cubicBezTo>
                    <a:pt x="63" y="149"/>
                    <a:pt x="63" y="148"/>
                    <a:pt x="64" y="147"/>
                  </a:cubicBezTo>
                  <a:cubicBezTo>
                    <a:pt x="64" y="146"/>
                    <a:pt x="64" y="146"/>
                    <a:pt x="64" y="146"/>
                  </a:cubicBezTo>
                  <a:cubicBezTo>
                    <a:pt x="65" y="146"/>
                    <a:pt x="65" y="146"/>
                    <a:pt x="65" y="146"/>
                  </a:cubicBezTo>
                  <a:cubicBezTo>
                    <a:pt x="65" y="146"/>
                    <a:pt x="65" y="146"/>
                    <a:pt x="65" y="145"/>
                  </a:cubicBezTo>
                  <a:cubicBezTo>
                    <a:pt x="65" y="145"/>
                    <a:pt x="65" y="145"/>
                    <a:pt x="65" y="145"/>
                  </a:cubicBezTo>
                  <a:cubicBezTo>
                    <a:pt x="63" y="143"/>
                    <a:pt x="63" y="141"/>
                    <a:pt x="63" y="139"/>
                  </a:cubicBezTo>
                  <a:cubicBezTo>
                    <a:pt x="63" y="138"/>
                    <a:pt x="63" y="137"/>
                    <a:pt x="63" y="137"/>
                  </a:cubicBezTo>
                  <a:cubicBezTo>
                    <a:pt x="60" y="136"/>
                    <a:pt x="53" y="128"/>
                    <a:pt x="53" y="125"/>
                  </a:cubicBezTo>
                  <a:cubicBezTo>
                    <a:pt x="53" y="123"/>
                    <a:pt x="54" y="115"/>
                    <a:pt x="55" y="108"/>
                  </a:cubicBezTo>
                  <a:cubicBezTo>
                    <a:pt x="56" y="107"/>
                    <a:pt x="56" y="107"/>
                    <a:pt x="56" y="107"/>
                  </a:cubicBezTo>
                  <a:cubicBezTo>
                    <a:pt x="56" y="103"/>
                    <a:pt x="61" y="102"/>
                    <a:pt x="64" y="102"/>
                  </a:cubicBezTo>
                  <a:cubicBezTo>
                    <a:pt x="65" y="102"/>
                    <a:pt x="65" y="102"/>
                    <a:pt x="65" y="102"/>
                  </a:cubicBezTo>
                  <a:cubicBezTo>
                    <a:pt x="69" y="102"/>
                    <a:pt x="70" y="101"/>
                    <a:pt x="70" y="100"/>
                  </a:cubicBezTo>
                  <a:cubicBezTo>
                    <a:pt x="72" y="98"/>
                    <a:pt x="75" y="97"/>
                    <a:pt x="77" y="96"/>
                  </a:cubicBezTo>
                  <a:cubicBezTo>
                    <a:pt x="79" y="95"/>
                    <a:pt x="80" y="95"/>
                    <a:pt x="81" y="94"/>
                  </a:cubicBezTo>
                  <a:cubicBezTo>
                    <a:pt x="81" y="94"/>
                    <a:pt x="81" y="94"/>
                    <a:pt x="81" y="94"/>
                  </a:cubicBezTo>
                  <a:lnTo>
                    <a:pt x="81" y="93"/>
                  </a:ln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29" name="Freeform 1125"/>
            <p:cNvSpPr/>
            <p:nvPr/>
          </p:nvSpPr>
          <p:spPr bwMode="auto">
            <a:xfrm>
              <a:off x="8228326" y="5151363"/>
              <a:ext cx="160758" cy="366360"/>
            </a:xfrm>
            <a:custGeom>
              <a:avLst/>
              <a:rect l="l" t="t" r="r" b="b"/>
              <a:pathLst>
                <a:path w="77" h="167">
                  <a:moveTo>
                    <a:pt x="0" y="10"/>
                  </a:moveTo>
                  <a:cubicBezTo>
                    <a:pt x="1" y="10"/>
                    <a:pt x="1" y="10"/>
                    <a:pt x="1" y="11"/>
                  </a:cubicBezTo>
                  <a:cubicBezTo>
                    <a:pt x="1" y="11"/>
                    <a:pt x="1" y="11"/>
                    <a:pt x="1" y="11"/>
                  </a:cubicBezTo>
                  <a:cubicBezTo>
                    <a:pt x="2" y="12"/>
                    <a:pt x="2" y="12"/>
                    <a:pt x="2" y="12"/>
                  </a:cubicBezTo>
                  <a:cubicBezTo>
                    <a:pt x="2" y="13"/>
                    <a:pt x="2" y="13"/>
                    <a:pt x="2" y="13"/>
                  </a:cubicBezTo>
                  <a:cubicBezTo>
                    <a:pt x="2" y="13"/>
                    <a:pt x="3" y="14"/>
                    <a:pt x="3" y="14"/>
                  </a:cubicBezTo>
                  <a:cubicBezTo>
                    <a:pt x="3" y="15"/>
                    <a:pt x="4" y="16"/>
                    <a:pt x="5" y="17"/>
                  </a:cubicBezTo>
                  <a:cubicBezTo>
                    <a:pt x="6" y="18"/>
                    <a:pt x="8" y="20"/>
                    <a:pt x="8" y="23"/>
                  </a:cubicBezTo>
                  <a:cubicBezTo>
                    <a:pt x="8" y="23"/>
                    <a:pt x="8" y="23"/>
                    <a:pt x="8" y="23"/>
                  </a:cubicBezTo>
                  <a:cubicBezTo>
                    <a:pt x="8" y="24"/>
                    <a:pt x="9" y="24"/>
                    <a:pt x="9" y="24"/>
                  </a:cubicBezTo>
                  <a:cubicBezTo>
                    <a:pt x="9" y="24"/>
                    <a:pt x="9" y="24"/>
                    <a:pt x="9" y="24"/>
                  </a:cubicBezTo>
                  <a:cubicBezTo>
                    <a:pt x="9" y="24"/>
                    <a:pt x="9" y="24"/>
                    <a:pt x="9" y="24"/>
                  </a:cubicBezTo>
                  <a:cubicBezTo>
                    <a:pt x="9" y="24"/>
                    <a:pt x="9" y="24"/>
                    <a:pt x="9" y="24"/>
                  </a:cubicBezTo>
                  <a:cubicBezTo>
                    <a:pt x="10" y="25"/>
                    <a:pt x="10" y="25"/>
                    <a:pt x="10" y="25"/>
                  </a:cubicBezTo>
                  <a:cubicBezTo>
                    <a:pt x="10" y="25"/>
                    <a:pt x="10" y="25"/>
                    <a:pt x="10" y="25"/>
                  </a:cubicBezTo>
                  <a:cubicBezTo>
                    <a:pt x="11" y="26"/>
                    <a:pt x="13" y="26"/>
                    <a:pt x="14" y="26"/>
                  </a:cubicBezTo>
                  <a:cubicBezTo>
                    <a:pt x="14" y="26"/>
                    <a:pt x="15" y="26"/>
                    <a:pt x="15" y="26"/>
                  </a:cubicBezTo>
                  <a:cubicBezTo>
                    <a:pt x="16" y="25"/>
                    <a:pt x="18" y="25"/>
                    <a:pt x="20" y="25"/>
                  </a:cubicBezTo>
                  <a:cubicBezTo>
                    <a:pt x="23" y="25"/>
                    <a:pt x="25" y="27"/>
                    <a:pt x="25" y="30"/>
                  </a:cubicBezTo>
                  <a:cubicBezTo>
                    <a:pt x="26" y="32"/>
                    <a:pt x="26" y="33"/>
                    <a:pt x="27" y="34"/>
                  </a:cubicBezTo>
                  <a:cubicBezTo>
                    <a:pt x="28" y="35"/>
                    <a:pt x="29" y="36"/>
                    <a:pt x="29" y="39"/>
                  </a:cubicBezTo>
                  <a:cubicBezTo>
                    <a:pt x="29" y="42"/>
                    <a:pt x="26" y="43"/>
                    <a:pt x="23" y="43"/>
                  </a:cubicBezTo>
                  <a:cubicBezTo>
                    <a:pt x="22" y="43"/>
                    <a:pt x="21" y="44"/>
                    <a:pt x="20" y="44"/>
                  </a:cubicBezTo>
                  <a:cubicBezTo>
                    <a:pt x="21" y="45"/>
                    <a:pt x="24" y="47"/>
                    <a:pt x="26" y="48"/>
                  </a:cubicBezTo>
                  <a:cubicBezTo>
                    <a:pt x="30" y="50"/>
                    <a:pt x="33" y="52"/>
                    <a:pt x="33" y="54"/>
                  </a:cubicBezTo>
                  <a:cubicBezTo>
                    <a:pt x="33" y="55"/>
                    <a:pt x="34" y="57"/>
                    <a:pt x="35" y="59"/>
                  </a:cubicBezTo>
                  <a:cubicBezTo>
                    <a:pt x="36" y="60"/>
                    <a:pt x="37" y="62"/>
                    <a:pt x="38" y="64"/>
                  </a:cubicBezTo>
                  <a:cubicBezTo>
                    <a:pt x="39" y="65"/>
                    <a:pt x="40" y="67"/>
                    <a:pt x="42" y="68"/>
                  </a:cubicBezTo>
                  <a:cubicBezTo>
                    <a:pt x="44" y="71"/>
                    <a:pt x="47" y="73"/>
                    <a:pt x="47" y="76"/>
                  </a:cubicBezTo>
                  <a:cubicBezTo>
                    <a:pt x="48" y="78"/>
                    <a:pt x="51" y="80"/>
                    <a:pt x="53" y="81"/>
                  </a:cubicBezTo>
                  <a:cubicBezTo>
                    <a:pt x="54" y="82"/>
                    <a:pt x="55" y="83"/>
                    <a:pt x="56" y="84"/>
                  </a:cubicBezTo>
                  <a:cubicBezTo>
                    <a:pt x="59" y="87"/>
                    <a:pt x="60" y="93"/>
                    <a:pt x="59" y="97"/>
                  </a:cubicBezTo>
                  <a:cubicBezTo>
                    <a:pt x="59" y="98"/>
                    <a:pt x="59" y="99"/>
                    <a:pt x="59" y="101"/>
                  </a:cubicBezTo>
                  <a:cubicBezTo>
                    <a:pt x="59" y="102"/>
                    <a:pt x="59" y="103"/>
                    <a:pt x="59" y="104"/>
                  </a:cubicBezTo>
                  <a:cubicBezTo>
                    <a:pt x="59" y="104"/>
                    <a:pt x="59" y="104"/>
                    <a:pt x="59" y="104"/>
                  </a:cubicBezTo>
                  <a:cubicBezTo>
                    <a:pt x="59" y="105"/>
                    <a:pt x="59" y="106"/>
                    <a:pt x="59" y="107"/>
                  </a:cubicBezTo>
                  <a:cubicBezTo>
                    <a:pt x="59" y="107"/>
                    <a:pt x="59" y="107"/>
                    <a:pt x="59" y="107"/>
                  </a:cubicBezTo>
                  <a:cubicBezTo>
                    <a:pt x="60" y="108"/>
                    <a:pt x="60" y="109"/>
                    <a:pt x="60" y="110"/>
                  </a:cubicBezTo>
                  <a:cubicBezTo>
                    <a:pt x="60" y="110"/>
                    <a:pt x="61" y="111"/>
                    <a:pt x="61" y="111"/>
                  </a:cubicBezTo>
                  <a:cubicBezTo>
                    <a:pt x="61" y="112"/>
                    <a:pt x="62" y="113"/>
                    <a:pt x="62" y="114"/>
                  </a:cubicBezTo>
                  <a:cubicBezTo>
                    <a:pt x="66" y="120"/>
                    <a:pt x="61" y="124"/>
                    <a:pt x="57" y="127"/>
                  </a:cubicBezTo>
                  <a:cubicBezTo>
                    <a:pt x="56" y="127"/>
                    <a:pt x="55" y="128"/>
                    <a:pt x="54" y="129"/>
                  </a:cubicBezTo>
                  <a:cubicBezTo>
                    <a:pt x="54" y="130"/>
                    <a:pt x="53" y="131"/>
                    <a:pt x="53" y="132"/>
                  </a:cubicBezTo>
                  <a:cubicBezTo>
                    <a:pt x="52" y="134"/>
                    <a:pt x="51" y="137"/>
                    <a:pt x="46" y="137"/>
                  </a:cubicBezTo>
                  <a:cubicBezTo>
                    <a:pt x="45" y="137"/>
                    <a:pt x="44" y="137"/>
                    <a:pt x="42" y="136"/>
                  </a:cubicBezTo>
                  <a:cubicBezTo>
                    <a:pt x="42" y="136"/>
                    <a:pt x="42" y="136"/>
                    <a:pt x="42" y="136"/>
                  </a:cubicBezTo>
                  <a:cubicBezTo>
                    <a:pt x="42" y="137"/>
                    <a:pt x="42" y="138"/>
                    <a:pt x="43" y="138"/>
                  </a:cubicBezTo>
                  <a:cubicBezTo>
                    <a:pt x="43" y="138"/>
                    <a:pt x="43" y="139"/>
                    <a:pt x="43" y="139"/>
                  </a:cubicBezTo>
                  <a:cubicBezTo>
                    <a:pt x="44" y="141"/>
                    <a:pt x="45" y="143"/>
                    <a:pt x="44" y="145"/>
                  </a:cubicBezTo>
                  <a:cubicBezTo>
                    <a:pt x="44" y="146"/>
                    <a:pt x="43" y="147"/>
                    <a:pt x="41" y="147"/>
                  </a:cubicBezTo>
                  <a:cubicBezTo>
                    <a:pt x="39" y="147"/>
                    <a:pt x="37" y="147"/>
                    <a:pt x="35" y="146"/>
                  </a:cubicBezTo>
                  <a:cubicBezTo>
                    <a:pt x="34" y="146"/>
                    <a:pt x="33" y="146"/>
                    <a:pt x="32" y="146"/>
                  </a:cubicBezTo>
                  <a:cubicBezTo>
                    <a:pt x="32" y="146"/>
                    <a:pt x="31" y="146"/>
                    <a:pt x="31" y="146"/>
                  </a:cubicBezTo>
                  <a:cubicBezTo>
                    <a:pt x="31" y="146"/>
                    <a:pt x="31" y="147"/>
                    <a:pt x="31" y="147"/>
                  </a:cubicBezTo>
                  <a:cubicBezTo>
                    <a:pt x="31" y="147"/>
                    <a:pt x="31" y="147"/>
                    <a:pt x="30" y="148"/>
                  </a:cubicBezTo>
                  <a:cubicBezTo>
                    <a:pt x="30" y="148"/>
                    <a:pt x="30" y="148"/>
                    <a:pt x="30" y="148"/>
                  </a:cubicBezTo>
                  <a:cubicBezTo>
                    <a:pt x="30" y="148"/>
                    <a:pt x="29" y="148"/>
                    <a:pt x="29" y="149"/>
                  </a:cubicBezTo>
                  <a:cubicBezTo>
                    <a:pt x="29" y="149"/>
                    <a:pt x="29" y="149"/>
                    <a:pt x="29" y="149"/>
                  </a:cubicBezTo>
                  <a:cubicBezTo>
                    <a:pt x="28" y="149"/>
                    <a:pt x="27" y="150"/>
                    <a:pt x="27" y="150"/>
                  </a:cubicBezTo>
                  <a:cubicBezTo>
                    <a:pt x="27" y="150"/>
                    <a:pt x="26" y="150"/>
                    <a:pt x="26" y="150"/>
                  </a:cubicBezTo>
                  <a:cubicBezTo>
                    <a:pt x="27" y="151"/>
                    <a:pt x="27" y="151"/>
                    <a:pt x="28" y="151"/>
                  </a:cubicBezTo>
                  <a:cubicBezTo>
                    <a:pt x="29" y="152"/>
                    <a:pt x="29" y="152"/>
                    <a:pt x="29" y="152"/>
                  </a:cubicBezTo>
                  <a:cubicBezTo>
                    <a:pt x="30" y="153"/>
                    <a:pt x="30" y="153"/>
                    <a:pt x="31" y="154"/>
                  </a:cubicBezTo>
                  <a:cubicBezTo>
                    <a:pt x="31" y="156"/>
                    <a:pt x="30" y="157"/>
                    <a:pt x="29" y="158"/>
                  </a:cubicBezTo>
                  <a:cubicBezTo>
                    <a:pt x="28" y="160"/>
                    <a:pt x="27" y="161"/>
                    <a:pt x="27" y="163"/>
                  </a:cubicBezTo>
                  <a:cubicBezTo>
                    <a:pt x="27" y="166"/>
                    <a:pt x="28" y="167"/>
                    <a:pt x="29" y="167"/>
                  </a:cubicBezTo>
                  <a:cubicBezTo>
                    <a:pt x="29" y="167"/>
                    <a:pt x="29" y="167"/>
                    <a:pt x="29" y="167"/>
                  </a:cubicBezTo>
                  <a:cubicBezTo>
                    <a:pt x="30" y="164"/>
                    <a:pt x="37" y="159"/>
                    <a:pt x="40" y="158"/>
                  </a:cubicBezTo>
                  <a:cubicBezTo>
                    <a:pt x="40" y="158"/>
                    <a:pt x="40" y="158"/>
                    <a:pt x="40" y="158"/>
                  </a:cubicBezTo>
                  <a:cubicBezTo>
                    <a:pt x="40" y="158"/>
                    <a:pt x="40" y="158"/>
                    <a:pt x="40" y="158"/>
                  </a:cubicBezTo>
                  <a:cubicBezTo>
                    <a:pt x="40" y="154"/>
                    <a:pt x="42" y="154"/>
                    <a:pt x="43" y="154"/>
                  </a:cubicBezTo>
                  <a:cubicBezTo>
                    <a:pt x="43" y="154"/>
                    <a:pt x="43" y="153"/>
                    <a:pt x="44" y="152"/>
                  </a:cubicBezTo>
                  <a:cubicBezTo>
                    <a:pt x="44" y="151"/>
                    <a:pt x="44" y="150"/>
                    <a:pt x="44" y="149"/>
                  </a:cubicBezTo>
                  <a:cubicBezTo>
                    <a:pt x="46" y="147"/>
                    <a:pt x="48" y="146"/>
                    <a:pt x="49" y="146"/>
                  </a:cubicBezTo>
                  <a:cubicBezTo>
                    <a:pt x="50" y="146"/>
                    <a:pt x="50" y="146"/>
                    <a:pt x="51" y="146"/>
                  </a:cubicBezTo>
                  <a:cubicBezTo>
                    <a:pt x="52" y="146"/>
                    <a:pt x="52" y="147"/>
                    <a:pt x="53" y="147"/>
                  </a:cubicBezTo>
                  <a:cubicBezTo>
                    <a:pt x="53" y="147"/>
                    <a:pt x="53" y="147"/>
                    <a:pt x="53" y="147"/>
                  </a:cubicBezTo>
                  <a:cubicBezTo>
                    <a:pt x="57" y="147"/>
                    <a:pt x="62" y="143"/>
                    <a:pt x="67" y="140"/>
                  </a:cubicBezTo>
                  <a:cubicBezTo>
                    <a:pt x="67" y="140"/>
                    <a:pt x="67" y="140"/>
                    <a:pt x="67" y="140"/>
                  </a:cubicBezTo>
                  <a:cubicBezTo>
                    <a:pt x="73" y="136"/>
                    <a:pt x="73" y="136"/>
                    <a:pt x="75" y="126"/>
                  </a:cubicBezTo>
                  <a:cubicBezTo>
                    <a:pt x="77" y="119"/>
                    <a:pt x="75" y="110"/>
                    <a:pt x="74" y="105"/>
                  </a:cubicBezTo>
                  <a:cubicBezTo>
                    <a:pt x="73" y="103"/>
                    <a:pt x="73" y="101"/>
                    <a:pt x="73" y="100"/>
                  </a:cubicBezTo>
                  <a:cubicBezTo>
                    <a:pt x="73" y="98"/>
                    <a:pt x="66" y="85"/>
                    <a:pt x="64" y="84"/>
                  </a:cubicBezTo>
                  <a:cubicBezTo>
                    <a:pt x="64" y="84"/>
                    <a:pt x="64" y="84"/>
                    <a:pt x="64" y="84"/>
                  </a:cubicBezTo>
                  <a:cubicBezTo>
                    <a:pt x="62" y="84"/>
                    <a:pt x="57" y="81"/>
                    <a:pt x="47" y="70"/>
                  </a:cubicBezTo>
                  <a:cubicBezTo>
                    <a:pt x="46" y="70"/>
                    <a:pt x="45" y="69"/>
                    <a:pt x="45" y="69"/>
                  </a:cubicBezTo>
                  <a:cubicBezTo>
                    <a:pt x="43" y="67"/>
                    <a:pt x="43" y="66"/>
                    <a:pt x="42" y="64"/>
                  </a:cubicBezTo>
                  <a:cubicBezTo>
                    <a:pt x="42" y="63"/>
                    <a:pt x="41" y="61"/>
                    <a:pt x="40" y="60"/>
                  </a:cubicBezTo>
                  <a:cubicBezTo>
                    <a:pt x="36" y="56"/>
                    <a:pt x="35" y="49"/>
                    <a:pt x="36" y="43"/>
                  </a:cubicBezTo>
                  <a:cubicBezTo>
                    <a:pt x="37" y="39"/>
                    <a:pt x="39" y="37"/>
                    <a:pt x="42" y="36"/>
                  </a:cubicBezTo>
                  <a:cubicBezTo>
                    <a:pt x="43" y="35"/>
                    <a:pt x="44" y="34"/>
                    <a:pt x="44" y="33"/>
                  </a:cubicBezTo>
                  <a:cubicBezTo>
                    <a:pt x="44" y="30"/>
                    <a:pt x="45" y="28"/>
                    <a:pt x="46" y="26"/>
                  </a:cubicBezTo>
                  <a:cubicBezTo>
                    <a:pt x="47" y="25"/>
                    <a:pt x="48" y="25"/>
                    <a:pt x="50" y="25"/>
                  </a:cubicBezTo>
                  <a:cubicBezTo>
                    <a:pt x="53" y="24"/>
                    <a:pt x="56" y="22"/>
                    <a:pt x="57" y="20"/>
                  </a:cubicBezTo>
                  <a:cubicBezTo>
                    <a:pt x="57" y="20"/>
                    <a:pt x="57" y="20"/>
                    <a:pt x="57" y="20"/>
                  </a:cubicBezTo>
                  <a:cubicBezTo>
                    <a:pt x="57" y="20"/>
                    <a:pt x="56" y="20"/>
                    <a:pt x="56" y="20"/>
                  </a:cubicBezTo>
                  <a:cubicBezTo>
                    <a:pt x="56" y="20"/>
                    <a:pt x="56" y="19"/>
                    <a:pt x="56" y="19"/>
                  </a:cubicBezTo>
                  <a:cubicBezTo>
                    <a:pt x="55" y="19"/>
                    <a:pt x="55" y="19"/>
                    <a:pt x="54" y="19"/>
                  </a:cubicBezTo>
                  <a:cubicBezTo>
                    <a:pt x="54" y="19"/>
                    <a:pt x="54" y="19"/>
                    <a:pt x="54" y="19"/>
                  </a:cubicBezTo>
                  <a:cubicBezTo>
                    <a:pt x="53" y="18"/>
                    <a:pt x="53" y="18"/>
                    <a:pt x="52" y="17"/>
                  </a:cubicBezTo>
                  <a:cubicBezTo>
                    <a:pt x="52" y="17"/>
                    <a:pt x="52" y="17"/>
                    <a:pt x="52" y="17"/>
                  </a:cubicBezTo>
                  <a:cubicBezTo>
                    <a:pt x="51" y="17"/>
                    <a:pt x="50" y="16"/>
                    <a:pt x="50" y="16"/>
                  </a:cubicBezTo>
                  <a:cubicBezTo>
                    <a:pt x="50" y="16"/>
                    <a:pt x="50" y="16"/>
                    <a:pt x="49" y="16"/>
                  </a:cubicBezTo>
                  <a:cubicBezTo>
                    <a:pt x="49" y="15"/>
                    <a:pt x="48" y="15"/>
                    <a:pt x="48" y="14"/>
                  </a:cubicBezTo>
                  <a:cubicBezTo>
                    <a:pt x="48" y="14"/>
                    <a:pt x="48" y="14"/>
                    <a:pt x="47" y="14"/>
                  </a:cubicBezTo>
                  <a:cubicBezTo>
                    <a:pt x="47" y="13"/>
                    <a:pt x="47" y="13"/>
                    <a:pt x="46" y="13"/>
                  </a:cubicBezTo>
                  <a:cubicBezTo>
                    <a:pt x="46" y="12"/>
                    <a:pt x="46" y="12"/>
                    <a:pt x="46" y="12"/>
                  </a:cubicBezTo>
                  <a:cubicBezTo>
                    <a:pt x="45" y="12"/>
                    <a:pt x="45" y="11"/>
                    <a:pt x="45" y="11"/>
                  </a:cubicBezTo>
                  <a:cubicBezTo>
                    <a:pt x="45" y="11"/>
                    <a:pt x="45" y="10"/>
                    <a:pt x="45" y="10"/>
                  </a:cubicBezTo>
                  <a:cubicBezTo>
                    <a:pt x="45" y="9"/>
                    <a:pt x="45" y="8"/>
                    <a:pt x="45" y="7"/>
                  </a:cubicBezTo>
                  <a:cubicBezTo>
                    <a:pt x="46" y="7"/>
                    <a:pt x="46" y="6"/>
                    <a:pt x="46" y="6"/>
                  </a:cubicBezTo>
                  <a:cubicBezTo>
                    <a:pt x="46" y="6"/>
                    <a:pt x="46" y="6"/>
                    <a:pt x="46" y="6"/>
                  </a:cubicBezTo>
                  <a:cubicBezTo>
                    <a:pt x="46" y="6"/>
                    <a:pt x="45" y="5"/>
                    <a:pt x="43" y="5"/>
                  </a:cubicBezTo>
                  <a:cubicBezTo>
                    <a:pt x="37" y="4"/>
                    <a:pt x="35" y="2"/>
                    <a:pt x="33" y="0"/>
                  </a:cubicBezTo>
                  <a:cubicBezTo>
                    <a:pt x="33" y="0"/>
                    <a:pt x="33" y="0"/>
                    <a:pt x="33" y="0"/>
                  </a:cubicBezTo>
                  <a:cubicBezTo>
                    <a:pt x="32" y="0"/>
                    <a:pt x="28" y="3"/>
                    <a:pt x="27" y="5"/>
                  </a:cubicBezTo>
                  <a:cubicBezTo>
                    <a:pt x="26" y="6"/>
                    <a:pt x="25" y="7"/>
                    <a:pt x="24" y="7"/>
                  </a:cubicBezTo>
                  <a:cubicBezTo>
                    <a:pt x="23" y="7"/>
                    <a:pt x="22" y="7"/>
                    <a:pt x="22" y="7"/>
                  </a:cubicBezTo>
                  <a:cubicBezTo>
                    <a:pt x="21" y="6"/>
                    <a:pt x="20" y="6"/>
                    <a:pt x="19" y="7"/>
                  </a:cubicBezTo>
                  <a:cubicBezTo>
                    <a:pt x="16" y="8"/>
                    <a:pt x="13" y="7"/>
                    <a:pt x="11" y="7"/>
                  </a:cubicBezTo>
                  <a:cubicBezTo>
                    <a:pt x="11" y="6"/>
                    <a:pt x="10" y="6"/>
                    <a:pt x="10" y="6"/>
                  </a:cubicBezTo>
                  <a:cubicBezTo>
                    <a:pt x="9" y="8"/>
                    <a:pt x="8" y="8"/>
                    <a:pt x="6" y="8"/>
                  </a:cubicBezTo>
                  <a:cubicBezTo>
                    <a:pt x="5" y="8"/>
                    <a:pt x="4" y="8"/>
                    <a:pt x="3" y="8"/>
                  </a:cubicBezTo>
                  <a:cubicBezTo>
                    <a:pt x="3" y="7"/>
                    <a:pt x="2" y="7"/>
                    <a:pt x="1" y="7"/>
                  </a:cubicBezTo>
                  <a:cubicBezTo>
                    <a:pt x="1" y="8"/>
                    <a:pt x="0" y="8"/>
                    <a:pt x="0" y="9"/>
                  </a:cubicBezTo>
                  <a:cubicBezTo>
                    <a:pt x="0" y="9"/>
                    <a:pt x="0" y="9"/>
                    <a:pt x="0" y="9"/>
                  </a:cubicBezTo>
                  <a:cubicBezTo>
                    <a:pt x="0" y="9"/>
                    <a:pt x="0" y="10"/>
                    <a:pt x="0" y="1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30" name="Freeform 1126"/>
            <p:cNvSpPr/>
            <p:nvPr/>
          </p:nvSpPr>
          <p:spPr bwMode="auto">
            <a:xfrm>
              <a:off x="8182081" y="5174404"/>
              <a:ext cx="160758" cy="209678"/>
            </a:xfrm>
            <a:custGeom>
              <a:avLst/>
              <a:rect l="l" t="t" r="r" b="b"/>
              <a:pathLst>
                <a:path w="77" h="95">
                  <a:moveTo>
                    <a:pt x="16" y="0"/>
                  </a:moveTo>
                  <a:cubicBezTo>
                    <a:pt x="16" y="0"/>
                    <a:pt x="16" y="0"/>
                    <a:pt x="16" y="0"/>
                  </a:cubicBezTo>
                  <a:cubicBezTo>
                    <a:pt x="16" y="0"/>
                    <a:pt x="16" y="0"/>
                    <a:pt x="16" y="0"/>
                  </a:cubicBezTo>
                  <a:cubicBezTo>
                    <a:pt x="15" y="0"/>
                    <a:pt x="15" y="0"/>
                    <a:pt x="14" y="0"/>
                  </a:cubicBezTo>
                  <a:cubicBezTo>
                    <a:pt x="14" y="1"/>
                    <a:pt x="14" y="1"/>
                    <a:pt x="14" y="2"/>
                  </a:cubicBezTo>
                  <a:cubicBezTo>
                    <a:pt x="14" y="2"/>
                    <a:pt x="14" y="2"/>
                    <a:pt x="14" y="2"/>
                  </a:cubicBezTo>
                  <a:cubicBezTo>
                    <a:pt x="15" y="4"/>
                    <a:pt x="17" y="9"/>
                    <a:pt x="15" y="12"/>
                  </a:cubicBezTo>
                  <a:cubicBezTo>
                    <a:pt x="15" y="14"/>
                    <a:pt x="13" y="15"/>
                    <a:pt x="11" y="14"/>
                  </a:cubicBezTo>
                  <a:cubicBezTo>
                    <a:pt x="9" y="14"/>
                    <a:pt x="7" y="12"/>
                    <a:pt x="7" y="10"/>
                  </a:cubicBezTo>
                  <a:cubicBezTo>
                    <a:pt x="6" y="10"/>
                    <a:pt x="6" y="10"/>
                    <a:pt x="6" y="10"/>
                  </a:cubicBezTo>
                  <a:cubicBezTo>
                    <a:pt x="6" y="10"/>
                    <a:pt x="6" y="10"/>
                    <a:pt x="6" y="11"/>
                  </a:cubicBezTo>
                  <a:cubicBezTo>
                    <a:pt x="5" y="11"/>
                    <a:pt x="5" y="11"/>
                    <a:pt x="5" y="12"/>
                  </a:cubicBezTo>
                  <a:cubicBezTo>
                    <a:pt x="5" y="12"/>
                    <a:pt x="4" y="12"/>
                    <a:pt x="4" y="13"/>
                  </a:cubicBezTo>
                  <a:cubicBezTo>
                    <a:pt x="4" y="13"/>
                    <a:pt x="4" y="13"/>
                    <a:pt x="4" y="14"/>
                  </a:cubicBezTo>
                  <a:cubicBezTo>
                    <a:pt x="3" y="14"/>
                    <a:pt x="3" y="14"/>
                    <a:pt x="3" y="15"/>
                  </a:cubicBezTo>
                  <a:cubicBezTo>
                    <a:pt x="3" y="15"/>
                    <a:pt x="3" y="15"/>
                    <a:pt x="3" y="15"/>
                  </a:cubicBezTo>
                  <a:cubicBezTo>
                    <a:pt x="2" y="16"/>
                    <a:pt x="2" y="16"/>
                    <a:pt x="2" y="16"/>
                  </a:cubicBezTo>
                  <a:cubicBezTo>
                    <a:pt x="2" y="17"/>
                    <a:pt x="2" y="17"/>
                    <a:pt x="2" y="18"/>
                  </a:cubicBezTo>
                  <a:cubicBezTo>
                    <a:pt x="2" y="18"/>
                    <a:pt x="2" y="18"/>
                    <a:pt x="2" y="18"/>
                  </a:cubicBezTo>
                  <a:cubicBezTo>
                    <a:pt x="2" y="18"/>
                    <a:pt x="2" y="18"/>
                    <a:pt x="2" y="19"/>
                  </a:cubicBezTo>
                  <a:cubicBezTo>
                    <a:pt x="1" y="19"/>
                    <a:pt x="1" y="19"/>
                    <a:pt x="1" y="19"/>
                  </a:cubicBezTo>
                  <a:cubicBezTo>
                    <a:pt x="1" y="19"/>
                    <a:pt x="1" y="19"/>
                    <a:pt x="1" y="20"/>
                  </a:cubicBezTo>
                  <a:cubicBezTo>
                    <a:pt x="1" y="20"/>
                    <a:pt x="1" y="20"/>
                    <a:pt x="0" y="20"/>
                  </a:cubicBezTo>
                  <a:cubicBezTo>
                    <a:pt x="0" y="20"/>
                    <a:pt x="0" y="20"/>
                    <a:pt x="0" y="20"/>
                  </a:cubicBezTo>
                  <a:cubicBezTo>
                    <a:pt x="0" y="20"/>
                    <a:pt x="0" y="20"/>
                    <a:pt x="0" y="20"/>
                  </a:cubicBezTo>
                  <a:cubicBezTo>
                    <a:pt x="0" y="20"/>
                    <a:pt x="0" y="20"/>
                    <a:pt x="0" y="20"/>
                  </a:cubicBezTo>
                  <a:cubicBezTo>
                    <a:pt x="0" y="20"/>
                    <a:pt x="0" y="21"/>
                    <a:pt x="0" y="21"/>
                  </a:cubicBezTo>
                  <a:cubicBezTo>
                    <a:pt x="1" y="22"/>
                    <a:pt x="1" y="23"/>
                    <a:pt x="1" y="25"/>
                  </a:cubicBezTo>
                  <a:cubicBezTo>
                    <a:pt x="1" y="27"/>
                    <a:pt x="1" y="28"/>
                    <a:pt x="1" y="30"/>
                  </a:cubicBezTo>
                  <a:cubicBezTo>
                    <a:pt x="2" y="30"/>
                    <a:pt x="2" y="30"/>
                    <a:pt x="3" y="30"/>
                  </a:cubicBezTo>
                  <a:cubicBezTo>
                    <a:pt x="3" y="29"/>
                    <a:pt x="4" y="29"/>
                    <a:pt x="5" y="29"/>
                  </a:cubicBezTo>
                  <a:cubicBezTo>
                    <a:pt x="5" y="29"/>
                    <a:pt x="6" y="29"/>
                    <a:pt x="6" y="30"/>
                  </a:cubicBezTo>
                  <a:cubicBezTo>
                    <a:pt x="6" y="30"/>
                    <a:pt x="6" y="30"/>
                    <a:pt x="6" y="30"/>
                  </a:cubicBezTo>
                  <a:cubicBezTo>
                    <a:pt x="7" y="30"/>
                    <a:pt x="7" y="30"/>
                    <a:pt x="7" y="30"/>
                  </a:cubicBezTo>
                  <a:cubicBezTo>
                    <a:pt x="7" y="30"/>
                    <a:pt x="8" y="30"/>
                    <a:pt x="8" y="31"/>
                  </a:cubicBezTo>
                  <a:cubicBezTo>
                    <a:pt x="8" y="31"/>
                    <a:pt x="8" y="31"/>
                    <a:pt x="8" y="31"/>
                  </a:cubicBezTo>
                  <a:cubicBezTo>
                    <a:pt x="9" y="32"/>
                    <a:pt x="9" y="32"/>
                    <a:pt x="9" y="33"/>
                  </a:cubicBezTo>
                  <a:cubicBezTo>
                    <a:pt x="10" y="36"/>
                    <a:pt x="9" y="39"/>
                    <a:pt x="9" y="41"/>
                  </a:cubicBezTo>
                  <a:cubicBezTo>
                    <a:pt x="9" y="42"/>
                    <a:pt x="8" y="44"/>
                    <a:pt x="8" y="45"/>
                  </a:cubicBezTo>
                  <a:cubicBezTo>
                    <a:pt x="8" y="46"/>
                    <a:pt x="8" y="47"/>
                    <a:pt x="8" y="47"/>
                  </a:cubicBezTo>
                  <a:cubicBezTo>
                    <a:pt x="8" y="49"/>
                    <a:pt x="7" y="50"/>
                    <a:pt x="6" y="51"/>
                  </a:cubicBezTo>
                  <a:cubicBezTo>
                    <a:pt x="5" y="52"/>
                    <a:pt x="5" y="52"/>
                    <a:pt x="5" y="53"/>
                  </a:cubicBezTo>
                  <a:cubicBezTo>
                    <a:pt x="5" y="53"/>
                    <a:pt x="5" y="53"/>
                    <a:pt x="5" y="54"/>
                  </a:cubicBezTo>
                  <a:cubicBezTo>
                    <a:pt x="5" y="54"/>
                    <a:pt x="5" y="54"/>
                    <a:pt x="5" y="54"/>
                  </a:cubicBezTo>
                  <a:cubicBezTo>
                    <a:pt x="6" y="53"/>
                    <a:pt x="9" y="51"/>
                    <a:pt x="10" y="50"/>
                  </a:cubicBezTo>
                  <a:cubicBezTo>
                    <a:pt x="11" y="50"/>
                    <a:pt x="12" y="49"/>
                    <a:pt x="12" y="49"/>
                  </a:cubicBezTo>
                  <a:cubicBezTo>
                    <a:pt x="17" y="45"/>
                    <a:pt x="21" y="46"/>
                    <a:pt x="23" y="49"/>
                  </a:cubicBezTo>
                  <a:cubicBezTo>
                    <a:pt x="23" y="49"/>
                    <a:pt x="23" y="49"/>
                    <a:pt x="24" y="49"/>
                  </a:cubicBezTo>
                  <a:cubicBezTo>
                    <a:pt x="25" y="49"/>
                    <a:pt x="27" y="48"/>
                    <a:pt x="27" y="47"/>
                  </a:cubicBezTo>
                  <a:cubicBezTo>
                    <a:pt x="28" y="45"/>
                    <a:pt x="31" y="44"/>
                    <a:pt x="34" y="44"/>
                  </a:cubicBezTo>
                  <a:cubicBezTo>
                    <a:pt x="35" y="44"/>
                    <a:pt x="36" y="44"/>
                    <a:pt x="36" y="44"/>
                  </a:cubicBezTo>
                  <a:cubicBezTo>
                    <a:pt x="38" y="44"/>
                    <a:pt x="40" y="45"/>
                    <a:pt x="41" y="46"/>
                  </a:cubicBezTo>
                  <a:cubicBezTo>
                    <a:pt x="42" y="48"/>
                    <a:pt x="42" y="48"/>
                    <a:pt x="42" y="48"/>
                  </a:cubicBezTo>
                  <a:cubicBezTo>
                    <a:pt x="44" y="50"/>
                    <a:pt x="46" y="52"/>
                    <a:pt x="49" y="54"/>
                  </a:cubicBezTo>
                  <a:cubicBezTo>
                    <a:pt x="52" y="56"/>
                    <a:pt x="51" y="60"/>
                    <a:pt x="50" y="63"/>
                  </a:cubicBezTo>
                  <a:cubicBezTo>
                    <a:pt x="50" y="64"/>
                    <a:pt x="49" y="66"/>
                    <a:pt x="49" y="67"/>
                  </a:cubicBezTo>
                  <a:cubicBezTo>
                    <a:pt x="53" y="69"/>
                    <a:pt x="59" y="75"/>
                    <a:pt x="58" y="81"/>
                  </a:cubicBezTo>
                  <a:cubicBezTo>
                    <a:pt x="58" y="83"/>
                    <a:pt x="58" y="84"/>
                    <a:pt x="58" y="85"/>
                  </a:cubicBezTo>
                  <a:cubicBezTo>
                    <a:pt x="59" y="86"/>
                    <a:pt x="59" y="86"/>
                    <a:pt x="59" y="87"/>
                  </a:cubicBezTo>
                  <a:cubicBezTo>
                    <a:pt x="59" y="87"/>
                    <a:pt x="59" y="87"/>
                    <a:pt x="59" y="87"/>
                  </a:cubicBezTo>
                  <a:cubicBezTo>
                    <a:pt x="59" y="88"/>
                    <a:pt x="59" y="88"/>
                    <a:pt x="59" y="89"/>
                  </a:cubicBezTo>
                  <a:cubicBezTo>
                    <a:pt x="59" y="89"/>
                    <a:pt x="59" y="89"/>
                    <a:pt x="59" y="89"/>
                  </a:cubicBezTo>
                  <a:cubicBezTo>
                    <a:pt x="59" y="90"/>
                    <a:pt x="59" y="90"/>
                    <a:pt x="59" y="91"/>
                  </a:cubicBezTo>
                  <a:cubicBezTo>
                    <a:pt x="59" y="91"/>
                    <a:pt x="59" y="91"/>
                    <a:pt x="59" y="91"/>
                  </a:cubicBezTo>
                  <a:cubicBezTo>
                    <a:pt x="58" y="92"/>
                    <a:pt x="58" y="92"/>
                    <a:pt x="58" y="93"/>
                  </a:cubicBezTo>
                  <a:cubicBezTo>
                    <a:pt x="58" y="93"/>
                    <a:pt x="58" y="93"/>
                    <a:pt x="58" y="93"/>
                  </a:cubicBezTo>
                  <a:cubicBezTo>
                    <a:pt x="58" y="93"/>
                    <a:pt x="58" y="93"/>
                    <a:pt x="58" y="93"/>
                  </a:cubicBezTo>
                  <a:cubicBezTo>
                    <a:pt x="58" y="93"/>
                    <a:pt x="58" y="93"/>
                    <a:pt x="58" y="93"/>
                  </a:cubicBezTo>
                  <a:cubicBezTo>
                    <a:pt x="59" y="94"/>
                    <a:pt x="60" y="94"/>
                    <a:pt x="61" y="95"/>
                  </a:cubicBezTo>
                  <a:cubicBezTo>
                    <a:pt x="61" y="95"/>
                    <a:pt x="61" y="94"/>
                    <a:pt x="61" y="94"/>
                  </a:cubicBezTo>
                  <a:cubicBezTo>
                    <a:pt x="61" y="91"/>
                    <a:pt x="63" y="89"/>
                    <a:pt x="67" y="89"/>
                  </a:cubicBezTo>
                  <a:cubicBezTo>
                    <a:pt x="68" y="89"/>
                    <a:pt x="70" y="89"/>
                    <a:pt x="71" y="90"/>
                  </a:cubicBezTo>
                  <a:cubicBezTo>
                    <a:pt x="72" y="90"/>
                    <a:pt x="72" y="90"/>
                    <a:pt x="73" y="90"/>
                  </a:cubicBezTo>
                  <a:cubicBezTo>
                    <a:pt x="73" y="90"/>
                    <a:pt x="73" y="90"/>
                    <a:pt x="74" y="90"/>
                  </a:cubicBezTo>
                  <a:cubicBezTo>
                    <a:pt x="74" y="90"/>
                    <a:pt x="74" y="90"/>
                    <a:pt x="74" y="90"/>
                  </a:cubicBezTo>
                  <a:cubicBezTo>
                    <a:pt x="74" y="90"/>
                    <a:pt x="74" y="90"/>
                    <a:pt x="75" y="90"/>
                  </a:cubicBezTo>
                  <a:cubicBezTo>
                    <a:pt x="75" y="90"/>
                    <a:pt x="75" y="90"/>
                    <a:pt x="75" y="90"/>
                  </a:cubicBezTo>
                  <a:cubicBezTo>
                    <a:pt x="75" y="90"/>
                    <a:pt x="76" y="90"/>
                    <a:pt x="76" y="89"/>
                  </a:cubicBezTo>
                  <a:cubicBezTo>
                    <a:pt x="76" y="89"/>
                    <a:pt x="76" y="89"/>
                    <a:pt x="76" y="89"/>
                  </a:cubicBezTo>
                  <a:cubicBezTo>
                    <a:pt x="76" y="89"/>
                    <a:pt x="77" y="89"/>
                    <a:pt x="77" y="89"/>
                  </a:cubicBezTo>
                  <a:cubicBezTo>
                    <a:pt x="77" y="89"/>
                    <a:pt x="77" y="89"/>
                    <a:pt x="77" y="89"/>
                  </a:cubicBezTo>
                  <a:cubicBezTo>
                    <a:pt x="77" y="88"/>
                    <a:pt x="77" y="88"/>
                    <a:pt x="77" y="87"/>
                  </a:cubicBezTo>
                  <a:cubicBezTo>
                    <a:pt x="77" y="87"/>
                    <a:pt x="77" y="87"/>
                    <a:pt x="77" y="87"/>
                  </a:cubicBezTo>
                  <a:cubicBezTo>
                    <a:pt x="77" y="86"/>
                    <a:pt x="77" y="86"/>
                    <a:pt x="77" y="85"/>
                  </a:cubicBezTo>
                  <a:cubicBezTo>
                    <a:pt x="77" y="85"/>
                    <a:pt x="77" y="85"/>
                    <a:pt x="77" y="85"/>
                  </a:cubicBezTo>
                  <a:cubicBezTo>
                    <a:pt x="77" y="84"/>
                    <a:pt x="77" y="83"/>
                    <a:pt x="77" y="82"/>
                  </a:cubicBezTo>
                  <a:cubicBezTo>
                    <a:pt x="77" y="80"/>
                    <a:pt x="77" y="78"/>
                    <a:pt x="76" y="77"/>
                  </a:cubicBezTo>
                  <a:cubicBezTo>
                    <a:pt x="76" y="76"/>
                    <a:pt x="76" y="76"/>
                    <a:pt x="75" y="76"/>
                  </a:cubicBezTo>
                  <a:cubicBezTo>
                    <a:pt x="75" y="75"/>
                    <a:pt x="74" y="74"/>
                    <a:pt x="73" y="74"/>
                  </a:cubicBezTo>
                  <a:cubicBezTo>
                    <a:pt x="70" y="72"/>
                    <a:pt x="67" y="70"/>
                    <a:pt x="66" y="66"/>
                  </a:cubicBezTo>
                  <a:cubicBezTo>
                    <a:pt x="65" y="64"/>
                    <a:pt x="63" y="62"/>
                    <a:pt x="61" y="60"/>
                  </a:cubicBezTo>
                  <a:cubicBezTo>
                    <a:pt x="59" y="58"/>
                    <a:pt x="57" y="56"/>
                    <a:pt x="56" y="54"/>
                  </a:cubicBezTo>
                  <a:cubicBezTo>
                    <a:pt x="56" y="53"/>
                    <a:pt x="55" y="51"/>
                    <a:pt x="54" y="50"/>
                  </a:cubicBezTo>
                  <a:cubicBezTo>
                    <a:pt x="52" y="48"/>
                    <a:pt x="51" y="46"/>
                    <a:pt x="51" y="43"/>
                  </a:cubicBezTo>
                  <a:cubicBezTo>
                    <a:pt x="50" y="43"/>
                    <a:pt x="48" y="42"/>
                    <a:pt x="46" y="41"/>
                  </a:cubicBezTo>
                  <a:cubicBezTo>
                    <a:pt x="42" y="38"/>
                    <a:pt x="37" y="36"/>
                    <a:pt x="39" y="32"/>
                  </a:cubicBezTo>
                  <a:cubicBezTo>
                    <a:pt x="40" y="29"/>
                    <a:pt x="43" y="29"/>
                    <a:pt x="45" y="28"/>
                  </a:cubicBezTo>
                  <a:cubicBezTo>
                    <a:pt x="46" y="28"/>
                    <a:pt x="47" y="28"/>
                    <a:pt x="47" y="28"/>
                  </a:cubicBezTo>
                  <a:cubicBezTo>
                    <a:pt x="47" y="27"/>
                    <a:pt x="47" y="26"/>
                    <a:pt x="46" y="25"/>
                  </a:cubicBezTo>
                  <a:cubicBezTo>
                    <a:pt x="45" y="24"/>
                    <a:pt x="44" y="22"/>
                    <a:pt x="43" y="19"/>
                  </a:cubicBezTo>
                  <a:cubicBezTo>
                    <a:pt x="43" y="18"/>
                    <a:pt x="43" y="18"/>
                    <a:pt x="42" y="18"/>
                  </a:cubicBezTo>
                  <a:cubicBezTo>
                    <a:pt x="41" y="18"/>
                    <a:pt x="39" y="18"/>
                    <a:pt x="39" y="19"/>
                  </a:cubicBezTo>
                  <a:cubicBezTo>
                    <a:pt x="38" y="19"/>
                    <a:pt x="38" y="19"/>
                    <a:pt x="37" y="19"/>
                  </a:cubicBezTo>
                  <a:cubicBezTo>
                    <a:pt x="37" y="19"/>
                    <a:pt x="37" y="19"/>
                    <a:pt x="37" y="19"/>
                  </a:cubicBezTo>
                  <a:cubicBezTo>
                    <a:pt x="37" y="19"/>
                    <a:pt x="36" y="19"/>
                    <a:pt x="36" y="19"/>
                  </a:cubicBezTo>
                  <a:cubicBezTo>
                    <a:pt x="35" y="19"/>
                    <a:pt x="34" y="19"/>
                    <a:pt x="32" y="19"/>
                  </a:cubicBezTo>
                  <a:cubicBezTo>
                    <a:pt x="32" y="19"/>
                    <a:pt x="32" y="19"/>
                    <a:pt x="32" y="19"/>
                  </a:cubicBezTo>
                  <a:cubicBezTo>
                    <a:pt x="32" y="18"/>
                    <a:pt x="31" y="18"/>
                    <a:pt x="30" y="17"/>
                  </a:cubicBezTo>
                  <a:cubicBezTo>
                    <a:pt x="30" y="17"/>
                    <a:pt x="30" y="17"/>
                    <a:pt x="30" y="17"/>
                  </a:cubicBezTo>
                  <a:cubicBezTo>
                    <a:pt x="30" y="17"/>
                    <a:pt x="30" y="17"/>
                    <a:pt x="30" y="17"/>
                  </a:cubicBezTo>
                  <a:cubicBezTo>
                    <a:pt x="29" y="17"/>
                    <a:pt x="29" y="17"/>
                    <a:pt x="29" y="16"/>
                  </a:cubicBezTo>
                  <a:cubicBezTo>
                    <a:pt x="29" y="16"/>
                    <a:pt x="28" y="16"/>
                    <a:pt x="28" y="16"/>
                  </a:cubicBezTo>
                  <a:cubicBezTo>
                    <a:pt x="28" y="16"/>
                    <a:pt x="28" y="15"/>
                    <a:pt x="27" y="15"/>
                  </a:cubicBezTo>
                  <a:cubicBezTo>
                    <a:pt x="27" y="15"/>
                    <a:pt x="27" y="14"/>
                    <a:pt x="27" y="14"/>
                  </a:cubicBezTo>
                  <a:cubicBezTo>
                    <a:pt x="27" y="14"/>
                    <a:pt x="27" y="14"/>
                    <a:pt x="27" y="13"/>
                  </a:cubicBezTo>
                  <a:cubicBezTo>
                    <a:pt x="26" y="13"/>
                    <a:pt x="26" y="12"/>
                    <a:pt x="26" y="12"/>
                  </a:cubicBezTo>
                  <a:cubicBezTo>
                    <a:pt x="26" y="11"/>
                    <a:pt x="25" y="10"/>
                    <a:pt x="24" y="9"/>
                  </a:cubicBezTo>
                  <a:cubicBezTo>
                    <a:pt x="22" y="7"/>
                    <a:pt x="21" y="6"/>
                    <a:pt x="21" y="3"/>
                  </a:cubicBezTo>
                  <a:cubicBezTo>
                    <a:pt x="21" y="3"/>
                    <a:pt x="20" y="3"/>
                    <a:pt x="20" y="3"/>
                  </a:cubicBezTo>
                  <a:cubicBezTo>
                    <a:pt x="20" y="3"/>
                    <a:pt x="20" y="2"/>
                    <a:pt x="20" y="2"/>
                  </a:cubicBezTo>
                  <a:cubicBezTo>
                    <a:pt x="20" y="2"/>
                    <a:pt x="20" y="2"/>
                    <a:pt x="20" y="2"/>
                  </a:cubicBezTo>
                  <a:cubicBezTo>
                    <a:pt x="19" y="2"/>
                    <a:pt x="19" y="1"/>
                    <a:pt x="19" y="1"/>
                  </a:cubicBezTo>
                  <a:cubicBezTo>
                    <a:pt x="19" y="1"/>
                    <a:pt x="19" y="1"/>
                    <a:pt x="19" y="1"/>
                  </a:cubicBezTo>
                  <a:cubicBezTo>
                    <a:pt x="18" y="0"/>
                    <a:pt x="18" y="0"/>
                    <a:pt x="18" y="0"/>
                  </a:cubicBezTo>
                  <a:cubicBezTo>
                    <a:pt x="18" y="0"/>
                    <a:pt x="18" y="0"/>
                    <a:pt x="18" y="0"/>
                  </a:cubicBezTo>
                  <a:cubicBezTo>
                    <a:pt x="18" y="0"/>
                    <a:pt x="18" y="0"/>
                    <a:pt x="18" y="0"/>
                  </a:cubicBezTo>
                  <a:cubicBezTo>
                    <a:pt x="17" y="0"/>
                    <a:pt x="17" y="0"/>
                    <a:pt x="16"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31" name="Freeform 1127"/>
            <p:cNvSpPr/>
            <p:nvPr/>
          </p:nvSpPr>
          <p:spPr bwMode="auto">
            <a:xfrm>
              <a:off x="8116016" y="5222792"/>
              <a:ext cx="180578" cy="366360"/>
            </a:xfrm>
            <a:custGeom>
              <a:avLst/>
              <a:rect l="l" t="t" r="r" b="b"/>
              <a:pathLst>
                <a:path w="86" h="166">
                  <a:moveTo>
                    <a:pt x="86" y="68"/>
                  </a:moveTo>
                  <a:cubicBezTo>
                    <a:pt x="86" y="67"/>
                    <a:pt x="86" y="67"/>
                    <a:pt x="86" y="67"/>
                  </a:cubicBezTo>
                  <a:cubicBezTo>
                    <a:pt x="86" y="67"/>
                    <a:pt x="86" y="66"/>
                    <a:pt x="86" y="66"/>
                  </a:cubicBezTo>
                  <a:cubicBezTo>
                    <a:pt x="86" y="66"/>
                    <a:pt x="86" y="66"/>
                    <a:pt x="86" y="66"/>
                  </a:cubicBezTo>
                  <a:cubicBezTo>
                    <a:pt x="86" y="65"/>
                    <a:pt x="86" y="65"/>
                    <a:pt x="86" y="64"/>
                  </a:cubicBezTo>
                  <a:cubicBezTo>
                    <a:pt x="85" y="62"/>
                    <a:pt x="85" y="61"/>
                    <a:pt x="85" y="59"/>
                  </a:cubicBezTo>
                  <a:cubicBezTo>
                    <a:pt x="86" y="54"/>
                    <a:pt x="81" y="50"/>
                    <a:pt x="79" y="49"/>
                  </a:cubicBezTo>
                  <a:cubicBezTo>
                    <a:pt x="76" y="48"/>
                    <a:pt x="76" y="44"/>
                    <a:pt x="77" y="40"/>
                  </a:cubicBezTo>
                  <a:cubicBezTo>
                    <a:pt x="77" y="39"/>
                    <a:pt x="78" y="36"/>
                    <a:pt x="78" y="35"/>
                  </a:cubicBezTo>
                  <a:cubicBezTo>
                    <a:pt x="74" y="33"/>
                    <a:pt x="72" y="31"/>
                    <a:pt x="70" y="28"/>
                  </a:cubicBezTo>
                  <a:cubicBezTo>
                    <a:pt x="69" y="27"/>
                    <a:pt x="69" y="27"/>
                    <a:pt x="69" y="27"/>
                  </a:cubicBezTo>
                  <a:cubicBezTo>
                    <a:pt x="68" y="26"/>
                    <a:pt x="67" y="26"/>
                    <a:pt x="65" y="26"/>
                  </a:cubicBezTo>
                  <a:cubicBezTo>
                    <a:pt x="63" y="26"/>
                    <a:pt x="62" y="26"/>
                    <a:pt x="62" y="27"/>
                  </a:cubicBezTo>
                  <a:cubicBezTo>
                    <a:pt x="61" y="29"/>
                    <a:pt x="57" y="31"/>
                    <a:pt x="55" y="31"/>
                  </a:cubicBezTo>
                  <a:cubicBezTo>
                    <a:pt x="53" y="31"/>
                    <a:pt x="52" y="30"/>
                    <a:pt x="51" y="29"/>
                  </a:cubicBezTo>
                  <a:cubicBezTo>
                    <a:pt x="51" y="28"/>
                    <a:pt x="50" y="28"/>
                    <a:pt x="49" y="28"/>
                  </a:cubicBezTo>
                  <a:cubicBezTo>
                    <a:pt x="49" y="28"/>
                    <a:pt x="47" y="29"/>
                    <a:pt x="46" y="30"/>
                  </a:cubicBezTo>
                  <a:cubicBezTo>
                    <a:pt x="45" y="30"/>
                    <a:pt x="44" y="31"/>
                    <a:pt x="44" y="31"/>
                  </a:cubicBezTo>
                  <a:cubicBezTo>
                    <a:pt x="41" y="34"/>
                    <a:pt x="38" y="36"/>
                    <a:pt x="36" y="36"/>
                  </a:cubicBezTo>
                  <a:cubicBezTo>
                    <a:pt x="35" y="36"/>
                    <a:pt x="33" y="36"/>
                    <a:pt x="32" y="33"/>
                  </a:cubicBezTo>
                  <a:cubicBezTo>
                    <a:pt x="32" y="32"/>
                    <a:pt x="32" y="31"/>
                    <a:pt x="32" y="30"/>
                  </a:cubicBezTo>
                  <a:cubicBezTo>
                    <a:pt x="32" y="29"/>
                    <a:pt x="33" y="27"/>
                    <a:pt x="34" y="27"/>
                  </a:cubicBezTo>
                  <a:cubicBezTo>
                    <a:pt x="34" y="26"/>
                    <a:pt x="35" y="25"/>
                    <a:pt x="35" y="25"/>
                  </a:cubicBezTo>
                  <a:cubicBezTo>
                    <a:pt x="35" y="24"/>
                    <a:pt x="35" y="24"/>
                    <a:pt x="35" y="23"/>
                  </a:cubicBezTo>
                  <a:cubicBezTo>
                    <a:pt x="35" y="21"/>
                    <a:pt x="36" y="20"/>
                    <a:pt x="36" y="18"/>
                  </a:cubicBezTo>
                  <a:cubicBezTo>
                    <a:pt x="37" y="16"/>
                    <a:pt x="37" y="14"/>
                    <a:pt x="36" y="12"/>
                  </a:cubicBezTo>
                  <a:cubicBezTo>
                    <a:pt x="36" y="11"/>
                    <a:pt x="36" y="11"/>
                    <a:pt x="36" y="11"/>
                  </a:cubicBezTo>
                  <a:cubicBezTo>
                    <a:pt x="35" y="11"/>
                    <a:pt x="35" y="11"/>
                    <a:pt x="34" y="11"/>
                  </a:cubicBezTo>
                  <a:cubicBezTo>
                    <a:pt x="32" y="12"/>
                    <a:pt x="30" y="11"/>
                    <a:pt x="29" y="9"/>
                  </a:cubicBezTo>
                  <a:cubicBezTo>
                    <a:pt x="28" y="7"/>
                    <a:pt x="28" y="5"/>
                    <a:pt x="28" y="3"/>
                  </a:cubicBezTo>
                  <a:cubicBezTo>
                    <a:pt x="28" y="2"/>
                    <a:pt x="28" y="1"/>
                    <a:pt x="28" y="1"/>
                  </a:cubicBezTo>
                  <a:cubicBezTo>
                    <a:pt x="28" y="1"/>
                    <a:pt x="28" y="1"/>
                    <a:pt x="28" y="1"/>
                  </a:cubicBezTo>
                  <a:cubicBezTo>
                    <a:pt x="28" y="1"/>
                    <a:pt x="27" y="1"/>
                    <a:pt x="27" y="0"/>
                  </a:cubicBezTo>
                  <a:cubicBezTo>
                    <a:pt x="27" y="0"/>
                    <a:pt x="27" y="0"/>
                    <a:pt x="27" y="0"/>
                  </a:cubicBezTo>
                  <a:cubicBezTo>
                    <a:pt x="27" y="1"/>
                    <a:pt x="27" y="1"/>
                    <a:pt x="27" y="1"/>
                  </a:cubicBezTo>
                  <a:cubicBezTo>
                    <a:pt x="27" y="1"/>
                    <a:pt x="27" y="1"/>
                    <a:pt x="26" y="1"/>
                  </a:cubicBezTo>
                  <a:cubicBezTo>
                    <a:pt x="26" y="2"/>
                    <a:pt x="26" y="2"/>
                    <a:pt x="26" y="2"/>
                  </a:cubicBezTo>
                  <a:cubicBezTo>
                    <a:pt x="25" y="2"/>
                    <a:pt x="25" y="2"/>
                    <a:pt x="25" y="2"/>
                  </a:cubicBezTo>
                  <a:cubicBezTo>
                    <a:pt x="25" y="2"/>
                    <a:pt x="24" y="3"/>
                    <a:pt x="24" y="3"/>
                  </a:cubicBezTo>
                  <a:cubicBezTo>
                    <a:pt x="24" y="3"/>
                    <a:pt x="24" y="3"/>
                    <a:pt x="24" y="3"/>
                  </a:cubicBezTo>
                  <a:cubicBezTo>
                    <a:pt x="23" y="3"/>
                    <a:pt x="22" y="3"/>
                    <a:pt x="22" y="4"/>
                  </a:cubicBezTo>
                  <a:cubicBezTo>
                    <a:pt x="20" y="4"/>
                    <a:pt x="18" y="5"/>
                    <a:pt x="17" y="6"/>
                  </a:cubicBezTo>
                  <a:cubicBezTo>
                    <a:pt x="16" y="9"/>
                    <a:pt x="13" y="10"/>
                    <a:pt x="8" y="10"/>
                  </a:cubicBezTo>
                  <a:cubicBezTo>
                    <a:pt x="7" y="10"/>
                    <a:pt x="7" y="10"/>
                    <a:pt x="7" y="10"/>
                  </a:cubicBezTo>
                  <a:cubicBezTo>
                    <a:pt x="5" y="10"/>
                    <a:pt x="3" y="10"/>
                    <a:pt x="2" y="12"/>
                  </a:cubicBezTo>
                  <a:cubicBezTo>
                    <a:pt x="2" y="12"/>
                    <a:pt x="2" y="12"/>
                    <a:pt x="2" y="12"/>
                  </a:cubicBezTo>
                  <a:cubicBezTo>
                    <a:pt x="1" y="22"/>
                    <a:pt x="0" y="28"/>
                    <a:pt x="0" y="29"/>
                  </a:cubicBezTo>
                  <a:cubicBezTo>
                    <a:pt x="1" y="31"/>
                    <a:pt x="6" y="37"/>
                    <a:pt x="7" y="38"/>
                  </a:cubicBezTo>
                  <a:cubicBezTo>
                    <a:pt x="10" y="38"/>
                    <a:pt x="10" y="41"/>
                    <a:pt x="10" y="43"/>
                  </a:cubicBezTo>
                  <a:cubicBezTo>
                    <a:pt x="10" y="43"/>
                    <a:pt x="10" y="45"/>
                    <a:pt x="10" y="45"/>
                  </a:cubicBezTo>
                  <a:cubicBezTo>
                    <a:pt x="12" y="46"/>
                    <a:pt x="13" y="48"/>
                    <a:pt x="12" y="51"/>
                  </a:cubicBezTo>
                  <a:cubicBezTo>
                    <a:pt x="12" y="52"/>
                    <a:pt x="11" y="53"/>
                    <a:pt x="10" y="54"/>
                  </a:cubicBezTo>
                  <a:cubicBezTo>
                    <a:pt x="10" y="54"/>
                    <a:pt x="10" y="54"/>
                    <a:pt x="10" y="54"/>
                  </a:cubicBezTo>
                  <a:cubicBezTo>
                    <a:pt x="10" y="56"/>
                    <a:pt x="10" y="60"/>
                    <a:pt x="8" y="62"/>
                  </a:cubicBezTo>
                  <a:cubicBezTo>
                    <a:pt x="8" y="62"/>
                    <a:pt x="8" y="62"/>
                    <a:pt x="8" y="63"/>
                  </a:cubicBezTo>
                  <a:cubicBezTo>
                    <a:pt x="8" y="65"/>
                    <a:pt x="9" y="68"/>
                    <a:pt x="12" y="71"/>
                  </a:cubicBezTo>
                  <a:cubicBezTo>
                    <a:pt x="17" y="75"/>
                    <a:pt x="17" y="82"/>
                    <a:pt x="17" y="86"/>
                  </a:cubicBezTo>
                  <a:cubicBezTo>
                    <a:pt x="17" y="87"/>
                    <a:pt x="18" y="88"/>
                    <a:pt x="18" y="89"/>
                  </a:cubicBezTo>
                  <a:cubicBezTo>
                    <a:pt x="19" y="90"/>
                    <a:pt x="21" y="92"/>
                    <a:pt x="21" y="95"/>
                  </a:cubicBezTo>
                  <a:cubicBezTo>
                    <a:pt x="21" y="95"/>
                    <a:pt x="21" y="95"/>
                    <a:pt x="21" y="95"/>
                  </a:cubicBezTo>
                  <a:cubicBezTo>
                    <a:pt x="20" y="96"/>
                    <a:pt x="20" y="97"/>
                    <a:pt x="20" y="98"/>
                  </a:cubicBezTo>
                  <a:cubicBezTo>
                    <a:pt x="20" y="98"/>
                    <a:pt x="20" y="98"/>
                    <a:pt x="20" y="98"/>
                  </a:cubicBezTo>
                  <a:cubicBezTo>
                    <a:pt x="20" y="99"/>
                    <a:pt x="19" y="100"/>
                    <a:pt x="19" y="100"/>
                  </a:cubicBezTo>
                  <a:cubicBezTo>
                    <a:pt x="19" y="101"/>
                    <a:pt x="19" y="101"/>
                    <a:pt x="19" y="101"/>
                  </a:cubicBezTo>
                  <a:cubicBezTo>
                    <a:pt x="19" y="102"/>
                    <a:pt x="18" y="103"/>
                    <a:pt x="18" y="104"/>
                  </a:cubicBezTo>
                  <a:cubicBezTo>
                    <a:pt x="18" y="104"/>
                    <a:pt x="18" y="104"/>
                    <a:pt x="18" y="104"/>
                  </a:cubicBezTo>
                  <a:cubicBezTo>
                    <a:pt x="17" y="105"/>
                    <a:pt x="17" y="106"/>
                    <a:pt x="17" y="107"/>
                  </a:cubicBezTo>
                  <a:cubicBezTo>
                    <a:pt x="17" y="107"/>
                    <a:pt x="17" y="107"/>
                    <a:pt x="17" y="107"/>
                  </a:cubicBezTo>
                  <a:cubicBezTo>
                    <a:pt x="16" y="109"/>
                    <a:pt x="15" y="110"/>
                    <a:pt x="14" y="112"/>
                  </a:cubicBezTo>
                  <a:cubicBezTo>
                    <a:pt x="14" y="112"/>
                    <a:pt x="14" y="112"/>
                    <a:pt x="14" y="112"/>
                  </a:cubicBezTo>
                  <a:cubicBezTo>
                    <a:pt x="13" y="113"/>
                    <a:pt x="13" y="113"/>
                    <a:pt x="13" y="114"/>
                  </a:cubicBezTo>
                  <a:cubicBezTo>
                    <a:pt x="12" y="114"/>
                    <a:pt x="12" y="114"/>
                    <a:pt x="12" y="114"/>
                  </a:cubicBezTo>
                  <a:cubicBezTo>
                    <a:pt x="12" y="114"/>
                    <a:pt x="11" y="115"/>
                    <a:pt x="11" y="115"/>
                  </a:cubicBezTo>
                  <a:cubicBezTo>
                    <a:pt x="11" y="115"/>
                    <a:pt x="11" y="115"/>
                    <a:pt x="11" y="115"/>
                  </a:cubicBezTo>
                  <a:cubicBezTo>
                    <a:pt x="11" y="116"/>
                    <a:pt x="10" y="118"/>
                    <a:pt x="10" y="119"/>
                  </a:cubicBezTo>
                  <a:cubicBezTo>
                    <a:pt x="9" y="123"/>
                    <a:pt x="9" y="127"/>
                    <a:pt x="8" y="130"/>
                  </a:cubicBezTo>
                  <a:cubicBezTo>
                    <a:pt x="7" y="132"/>
                    <a:pt x="6" y="137"/>
                    <a:pt x="7" y="138"/>
                  </a:cubicBezTo>
                  <a:cubicBezTo>
                    <a:pt x="10" y="138"/>
                    <a:pt x="15" y="143"/>
                    <a:pt x="23" y="153"/>
                  </a:cubicBezTo>
                  <a:cubicBezTo>
                    <a:pt x="24" y="154"/>
                    <a:pt x="25" y="156"/>
                    <a:pt x="26" y="158"/>
                  </a:cubicBezTo>
                  <a:cubicBezTo>
                    <a:pt x="28" y="158"/>
                    <a:pt x="30" y="158"/>
                    <a:pt x="32" y="158"/>
                  </a:cubicBezTo>
                  <a:cubicBezTo>
                    <a:pt x="32" y="158"/>
                    <a:pt x="33" y="159"/>
                    <a:pt x="33" y="159"/>
                  </a:cubicBezTo>
                  <a:cubicBezTo>
                    <a:pt x="34" y="159"/>
                    <a:pt x="35" y="160"/>
                    <a:pt x="36" y="160"/>
                  </a:cubicBezTo>
                  <a:cubicBezTo>
                    <a:pt x="38" y="162"/>
                    <a:pt x="39" y="164"/>
                    <a:pt x="39" y="166"/>
                  </a:cubicBezTo>
                  <a:cubicBezTo>
                    <a:pt x="39" y="166"/>
                    <a:pt x="40" y="166"/>
                    <a:pt x="41" y="166"/>
                  </a:cubicBezTo>
                  <a:cubicBezTo>
                    <a:pt x="42" y="166"/>
                    <a:pt x="44" y="166"/>
                    <a:pt x="44" y="166"/>
                  </a:cubicBezTo>
                  <a:cubicBezTo>
                    <a:pt x="44" y="166"/>
                    <a:pt x="45" y="166"/>
                    <a:pt x="45" y="165"/>
                  </a:cubicBezTo>
                  <a:cubicBezTo>
                    <a:pt x="45" y="165"/>
                    <a:pt x="45" y="165"/>
                    <a:pt x="45" y="165"/>
                  </a:cubicBezTo>
                  <a:cubicBezTo>
                    <a:pt x="45" y="164"/>
                    <a:pt x="45" y="164"/>
                    <a:pt x="45" y="164"/>
                  </a:cubicBezTo>
                  <a:cubicBezTo>
                    <a:pt x="45" y="164"/>
                    <a:pt x="46" y="164"/>
                    <a:pt x="46" y="164"/>
                  </a:cubicBezTo>
                  <a:cubicBezTo>
                    <a:pt x="46" y="163"/>
                    <a:pt x="46" y="163"/>
                    <a:pt x="46" y="163"/>
                  </a:cubicBezTo>
                  <a:cubicBezTo>
                    <a:pt x="44" y="161"/>
                    <a:pt x="39" y="158"/>
                    <a:pt x="36" y="158"/>
                  </a:cubicBezTo>
                  <a:cubicBezTo>
                    <a:pt x="34" y="158"/>
                    <a:pt x="32" y="156"/>
                    <a:pt x="30" y="154"/>
                  </a:cubicBezTo>
                  <a:cubicBezTo>
                    <a:pt x="27" y="151"/>
                    <a:pt x="26" y="146"/>
                    <a:pt x="26" y="143"/>
                  </a:cubicBezTo>
                  <a:cubicBezTo>
                    <a:pt x="27" y="141"/>
                    <a:pt x="26" y="140"/>
                    <a:pt x="25" y="138"/>
                  </a:cubicBezTo>
                  <a:cubicBezTo>
                    <a:pt x="23" y="137"/>
                    <a:pt x="22" y="135"/>
                    <a:pt x="22" y="133"/>
                  </a:cubicBezTo>
                  <a:cubicBezTo>
                    <a:pt x="22" y="132"/>
                    <a:pt x="22" y="131"/>
                    <a:pt x="19" y="130"/>
                  </a:cubicBezTo>
                  <a:cubicBezTo>
                    <a:pt x="18" y="130"/>
                    <a:pt x="17" y="130"/>
                    <a:pt x="16" y="129"/>
                  </a:cubicBezTo>
                  <a:cubicBezTo>
                    <a:pt x="12" y="127"/>
                    <a:pt x="14" y="120"/>
                    <a:pt x="15" y="114"/>
                  </a:cubicBezTo>
                  <a:cubicBezTo>
                    <a:pt x="16" y="112"/>
                    <a:pt x="16" y="110"/>
                    <a:pt x="16" y="109"/>
                  </a:cubicBezTo>
                  <a:cubicBezTo>
                    <a:pt x="17" y="107"/>
                    <a:pt x="18" y="104"/>
                    <a:pt x="19" y="100"/>
                  </a:cubicBezTo>
                  <a:cubicBezTo>
                    <a:pt x="21" y="96"/>
                    <a:pt x="24" y="89"/>
                    <a:pt x="23" y="87"/>
                  </a:cubicBezTo>
                  <a:cubicBezTo>
                    <a:pt x="22" y="86"/>
                    <a:pt x="22" y="84"/>
                    <a:pt x="23" y="83"/>
                  </a:cubicBezTo>
                  <a:cubicBezTo>
                    <a:pt x="24" y="80"/>
                    <a:pt x="28" y="79"/>
                    <a:pt x="30" y="79"/>
                  </a:cubicBezTo>
                  <a:cubicBezTo>
                    <a:pt x="33" y="79"/>
                    <a:pt x="35" y="80"/>
                    <a:pt x="36" y="83"/>
                  </a:cubicBezTo>
                  <a:cubicBezTo>
                    <a:pt x="37" y="88"/>
                    <a:pt x="38" y="88"/>
                    <a:pt x="42" y="88"/>
                  </a:cubicBezTo>
                  <a:cubicBezTo>
                    <a:pt x="43" y="88"/>
                    <a:pt x="43" y="88"/>
                    <a:pt x="43" y="88"/>
                  </a:cubicBezTo>
                  <a:cubicBezTo>
                    <a:pt x="47" y="88"/>
                    <a:pt x="49" y="90"/>
                    <a:pt x="51" y="92"/>
                  </a:cubicBezTo>
                  <a:cubicBezTo>
                    <a:pt x="52" y="93"/>
                    <a:pt x="53" y="94"/>
                    <a:pt x="54" y="94"/>
                  </a:cubicBezTo>
                  <a:cubicBezTo>
                    <a:pt x="54" y="94"/>
                    <a:pt x="54" y="94"/>
                    <a:pt x="54" y="94"/>
                  </a:cubicBezTo>
                  <a:cubicBezTo>
                    <a:pt x="54" y="94"/>
                    <a:pt x="54" y="94"/>
                    <a:pt x="53" y="93"/>
                  </a:cubicBezTo>
                  <a:cubicBezTo>
                    <a:pt x="53" y="92"/>
                    <a:pt x="52" y="91"/>
                    <a:pt x="52" y="88"/>
                  </a:cubicBezTo>
                  <a:cubicBezTo>
                    <a:pt x="52" y="87"/>
                    <a:pt x="52" y="86"/>
                    <a:pt x="51" y="85"/>
                  </a:cubicBezTo>
                  <a:cubicBezTo>
                    <a:pt x="50" y="83"/>
                    <a:pt x="49" y="81"/>
                    <a:pt x="52" y="77"/>
                  </a:cubicBezTo>
                  <a:cubicBezTo>
                    <a:pt x="57" y="70"/>
                    <a:pt x="65" y="67"/>
                    <a:pt x="70" y="68"/>
                  </a:cubicBezTo>
                  <a:cubicBezTo>
                    <a:pt x="70" y="68"/>
                    <a:pt x="70" y="68"/>
                    <a:pt x="71" y="68"/>
                  </a:cubicBezTo>
                  <a:cubicBezTo>
                    <a:pt x="72" y="69"/>
                    <a:pt x="74" y="68"/>
                    <a:pt x="76" y="68"/>
                  </a:cubicBezTo>
                  <a:cubicBezTo>
                    <a:pt x="78" y="68"/>
                    <a:pt x="79" y="68"/>
                    <a:pt x="81" y="68"/>
                  </a:cubicBezTo>
                  <a:cubicBezTo>
                    <a:pt x="81" y="68"/>
                    <a:pt x="81" y="68"/>
                    <a:pt x="82" y="68"/>
                  </a:cubicBezTo>
                  <a:cubicBezTo>
                    <a:pt x="82" y="68"/>
                    <a:pt x="82" y="68"/>
                    <a:pt x="82" y="68"/>
                  </a:cubicBezTo>
                  <a:cubicBezTo>
                    <a:pt x="82" y="68"/>
                    <a:pt x="83" y="68"/>
                    <a:pt x="83" y="68"/>
                  </a:cubicBezTo>
                  <a:cubicBezTo>
                    <a:pt x="83" y="68"/>
                    <a:pt x="83" y="68"/>
                    <a:pt x="83" y="68"/>
                  </a:cubicBezTo>
                  <a:cubicBezTo>
                    <a:pt x="84" y="68"/>
                    <a:pt x="84" y="68"/>
                    <a:pt x="84" y="68"/>
                  </a:cubicBezTo>
                  <a:cubicBezTo>
                    <a:pt x="85" y="68"/>
                    <a:pt x="85" y="68"/>
                    <a:pt x="85" y="69"/>
                  </a:cubicBezTo>
                  <a:cubicBezTo>
                    <a:pt x="85" y="69"/>
                    <a:pt x="85" y="69"/>
                    <a:pt x="85" y="69"/>
                  </a:cubicBezTo>
                  <a:cubicBezTo>
                    <a:pt x="86" y="68"/>
                    <a:pt x="86" y="68"/>
                    <a:pt x="86" y="68"/>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32" name="Freeform 1128"/>
            <p:cNvSpPr/>
            <p:nvPr/>
          </p:nvSpPr>
          <p:spPr bwMode="auto">
            <a:xfrm>
              <a:off x="8402297" y="5575327"/>
              <a:ext cx="220217" cy="138249"/>
            </a:xfrm>
            <a:custGeom>
              <a:avLst/>
              <a:rect l="l" t="t" r="r" b="b"/>
              <a:pathLst>
                <a:path w="105" h="63">
                  <a:moveTo>
                    <a:pt x="95" y="22"/>
                  </a:moveTo>
                  <a:cubicBezTo>
                    <a:pt x="93" y="21"/>
                    <a:pt x="94" y="20"/>
                    <a:pt x="94" y="19"/>
                  </a:cubicBezTo>
                  <a:cubicBezTo>
                    <a:pt x="94" y="17"/>
                    <a:pt x="96" y="17"/>
                    <a:pt x="99" y="17"/>
                  </a:cubicBezTo>
                  <a:cubicBezTo>
                    <a:pt x="100" y="17"/>
                    <a:pt x="104" y="17"/>
                    <a:pt x="105" y="16"/>
                  </a:cubicBezTo>
                  <a:cubicBezTo>
                    <a:pt x="105" y="15"/>
                    <a:pt x="105" y="15"/>
                    <a:pt x="104" y="14"/>
                  </a:cubicBezTo>
                  <a:cubicBezTo>
                    <a:pt x="103" y="12"/>
                    <a:pt x="100" y="11"/>
                    <a:pt x="99" y="12"/>
                  </a:cubicBezTo>
                  <a:cubicBezTo>
                    <a:pt x="98" y="12"/>
                    <a:pt x="97" y="12"/>
                    <a:pt x="96" y="12"/>
                  </a:cubicBezTo>
                  <a:cubicBezTo>
                    <a:pt x="94" y="12"/>
                    <a:pt x="92" y="12"/>
                    <a:pt x="90" y="11"/>
                  </a:cubicBezTo>
                  <a:cubicBezTo>
                    <a:pt x="87" y="10"/>
                    <a:pt x="87" y="8"/>
                    <a:pt x="87" y="7"/>
                  </a:cubicBezTo>
                  <a:cubicBezTo>
                    <a:pt x="87" y="5"/>
                    <a:pt x="81" y="0"/>
                    <a:pt x="78" y="0"/>
                  </a:cubicBezTo>
                  <a:cubicBezTo>
                    <a:pt x="76" y="0"/>
                    <a:pt x="72" y="7"/>
                    <a:pt x="71" y="10"/>
                  </a:cubicBezTo>
                  <a:cubicBezTo>
                    <a:pt x="71" y="12"/>
                    <a:pt x="69" y="13"/>
                    <a:pt x="68" y="14"/>
                  </a:cubicBezTo>
                  <a:cubicBezTo>
                    <a:pt x="66" y="15"/>
                    <a:pt x="65" y="16"/>
                    <a:pt x="65" y="17"/>
                  </a:cubicBezTo>
                  <a:cubicBezTo>
                    <a:pt x="66" y="18"/>
                    <a:pt x="65" y="20"/>
                    <a:pt x="63" y="21"/>
                  </a:cubicBezTo>
                  <a:cubicBezTo>
                    <a:pt x="63" y="22"/>
                    <a:pt x="63" y="22"/>
                    <a:pt x="63" y="22"/>
                  </a:cubicBezTo>
                  <a:cubicBezTo>
                    <a:pt x="63" y="22"/>
                    <a:pt x="64" y="23"/>
                    <a:pt x="64" y="24"/>
                  </a:cubicBezTo>
                  <a:cubicBezTo>
                    <a:pt x="64" y="24"/>
                    <a:pt x="64" y="24"/>
                    <a:pt x="64" y="24"/>
                  </a:cubicBezTo>
                  <a:cubicBezTo>
                    <a:pt x="64" y="24"/>
                    <a:pt x="64" y="25"/>
                    <a:pt x="64" y="25"/>
                  </a:cubicBezTo>
                  <a:cubicBezTo>
                    <a:pt x="64" y="26"/>
                    <a:pt x="64" y="26"/>
                    <a:pt x="64" y="26"/>
                  </a:cubicBezTo>
                  <a:cubicBezTo>
                    <a:pt x="64" y="26"/>
                    <a:pt x="64" y="27"/>
                    <a:pt x="64" y="27"/>
                  </a:cubicBezTo>
                  <a:cubicBezTo>
                    <a:pt x="64" y="27"/>
                    <a:pt x="64" y="27"/>
                    <a:pt x="64" y="27"/>
                  </a:cubicBezTo>
                  <a:cubicBezTo>
                    <a:pt x="64" y="27"/>
                    <a:pt x="64" y="28"/>
                    <a:pt x="63" y="28"/>
                  </a:cubicBezTo>
                  <a:cubicBezTo>
                    <a:pt x="63" y="29"/>
                    <a:pt x="62" y="29"/>
                    <a:pt x="61" y="29"/>
                  </a:cubicBezTo>
                  <a:cubicBezTo>
                    <a:pt x="61" y="29"/>
                    <a:pt x="61" y="29"/>
                    <a:pt x="61" y="29"/>
                  </a:cubicBezTo>
                  <a:cubicBezTo>
                    <a:pt x="60" y="29"/>
                    <a:pt x="60" y="29"/>
                    <a:pt x="59" y="30"/>
                  </a:cubicBezTo>
                  <a:cubicBezTo>
                    <a:pt x="58" y="30"/>
                    <a:pt x="56" y="32"/>
                    <a:pt x="54" y="32"/>
                  </a:cubicBezTo>
                  <a:cubicBezTo>
                    <a:pt x="54" y="32"/>
                    <a:pt x="53" y="32"/>
                    <a:pt x="53" y="32"/>
                  </a:cubicBezTo>
                  <a:cubicBezTo>
                    <a:pt x="53" y="31"/>
                    <a:pt x="53" y="31"/>
                    <a:pt x="53" y="31"/>
                  </a:cubicBezTo>
                  <a:cubicBezTo>
                    <a:pt x="53" y="31"/>
                    <a:pt x="53" y="31"/>
                    <a:pt x="52" y="31"/>
                  </a:cubicBezTo>
                  <a:cubicBezTo>
                    <a:pt x="52" y="31"/>
                    <a:pt x="52" y="31"/>
                    <a:pt x="52" y="31"/>
                  </a:cubicBezTo>
                  <a:cubicBezTo>
                    <a:pt x="52" y="31"/>
                    <a:pt x="52" y="31"/>
                    <a:pt x="52" y="31"/>
                  </a:cubicBezTo>
                  <a:cubicBezTo>
                    <a:pt x="51" y="31"/>
                    <a:pt x="51" y="31"/>
                    <a:pt x="51" y="30"/>
                  </a:cubicBezTo>
                  <a:cubicBezTo>
                    <a:pt x="51" y="30"/>
                    <a:pt x="51" y="30"/>
                    <a:pt x="51" y="30"/>
                  </a:cubicBezTo>
                  <a:cubicBezTo>
                    <a:pt x="51" y="30"/>
                    <a:pt x="50" y="30"/>
                    <a:pt x="50" y="30"/>
                  </a:cubicBezTo>
                  <a:cubicBezTo>
                    <a:pt x="50" y="29"/>
                    <a:pt x="50" y="29"/>
                    <a:pt x="50" y="29"/>
                  </a:cubicBezTo>
                  <a:cubicBezTo>
                    <a:pt x="50" y="29"/>
                    <a:pt x="50" y="29"/>
                    <a:pt x="49" y="28"/>
                  </a:cubicBezTo>
                  <a:cubicBezTo>
                    <a:pt x="49" y="28"/>
                    <a:pt x="49" y="28"/>
                    <a:pt x="49" y="27"/>
                  </a:cubicBezTo>
                  <a:cubicBezTo>
                    <a:pt x="49" y="27"/>
                    <a:pt x="48" y="27"/>
                    <a:pt x="48" y="27"/>
                  </a:cubicBezTo>
                  <a:cubicBezTo>
                    <a:pt x="48" y="26"/>
                    <a:pt x="48" y="26"/>
                    <a:pt x="48" y="26"/>
                  </a:cubicBezTo>
                  <a:cubicBezTo>
                    <a:pt x="47" y="25"/>
                    <a:pt x="47" y="25"/>
                    <a:pt x="47" y="25"/>
                  </a:cubicBezTo>
                  <a:cubicBezTo>
                    <a:pt x="47" y="24"/>
                    <a:pt x="47" y="24"/>
                    <a:pt x="47" y="24"/>
                  </a:cubicBezTo>
                  <a:cubicBezTo>
                    <a:pt x="45" y="26"/>
                    <a:pt x="40" y="32"/>
                    <a:pt x="39" y="38"/>
                  </a:cubicBezTo>
                  <a:cubicBezTo>
                    <a:pt x="38" y="44"/>
                    <a:pt x="33" y="44"/>
                    <a:pt x="27" y="44"/>
                  </a:cubicBezTo>
                  <a:cubicBezTo>
                    <a:pt x="25" y="44"/>
                    <a:pt x="23" y="44"/>
                    <a:pt x="21" y="44"/>
                  </a:cubicBezTo>
                  <a:cubicBezTo>
                    <a:pt x="17" y="45"/>
                    <a:pt x="17" y="47"/>
                    <a:pt x="17" y="52"/>
                  </a:cubicBezTo>
                  <a:cubicBezTo>
                    <a:pt x="16" y="54"/>
                    <a:pt x="16" y="56"/>
                    <a:pt x="16" y="57"/>
                  </a:cubicBezTo>
                  <a:cubicBezTo>
                    <a:pt x="15" y="58"/>
                    <a:pt x="14" y="60"/>
                    <a:pt x="12" y="60"/>
                  </a:cubicBezTo>
                  <a:cubicBezTo>
                    <a:pt x="9" y="60"/>
                    <a:pt x="6" y="58"/>
                    <a:pt x="3" y="57"/>
                  </a:cubicBezTo>
                  <a:cubicBezTo>
                    <a:pt x="2" y="56"/>
                    <a:pt x="1" y="56"/>
                    <a:pt x="0" y="56"/>
                  </a:cubicBezTo>
                  <a:cubicBezTo>
                    <a:pt x="0" y="56"/>
                    <a:pt x="0" y="56"/>
                    <a:pt x="0" y="56"/>
                  </a:cubicBezTo>
                  <a:cubicBezTo>
                    <a:pt x="0" y="56"/>
                    <a:pt x="0" y="56"/>
                    <a:pt x="0" y="56"/>
                  </a:cubicBezTo>
                  <a:cubicBezTo>
                    <a:pt x="0" y="56"/>
                    <a:pt x="0" y="56"/>
                    <a:pt x="0" y="56"/>
                  </a:cubicBezTo>
                  <a:cubicBezTo>
                    <a:pt x="0" y="57"/>
                    <a:pt x="0" y="57"/>
                    <a:pt x="1" y="57"/>
                  </a:cubicBezTo>
                  <a:cubicBezTo>
                    <a:pt x="1" y="57"/>
                    <a:pt x="1" y="57"/>
                    <a:pt x="1" y="57"/>
                  </a:cubicBezTo>
                  <a:cubicBezTo>
                    <a:pt x="1" y="57"/>
                    <a:pt x="1" y="57"/>
                    <a:pt x="1" y="57"/>
                  </a:cubicBezTo>
                  <a:cubicBezTo>
                    <a:pt x="1" y="57"/>
                    <a:pt x="1" y="57"/>
                    <a:pt x="1" y="57"/>
                  </a:cubicBezTo>
                  <a:cubicBezTo>
                    <a:pt x="1" y="57"/>
                    <a:pt x="1" y="58"/>
                    <a:pt x="1" y="58"/>
                  </a:cubicBezTo>
                  <a:cubicBezTo>
                    <a:pt x="3" y="58"/>
                    <a:pt x="4" y="59"/>
                    <a:pt x="6" y="60"/>
                  </a:cubicBezTo>
                  <a:cubicBezTo>
                    <a:pt x="6" y="61"/>
                    <a:pt x="7" y="61"/>
                    <a:pt x="7" y="62"/>
                  </a:cubicBezTo>
                  <a:cubicBezTo>
                    <a:pt x="7" y="62"/>
                    <a:pt x="7" y="62"/>
                    <a:pt x="7" y="62"/>
                  </a:cubicBezTo>
                  <a:cubicBezTo>
                    <a:pt x="8" y="62"/>
                    <a:pt x="8" y="62"/>
                    <a:pt x="8" y="62"/>
                  </a:cubicBezTo>
                  <a:cubicBezTo>
                    <a:pt x="8" y="62"/>
                    <a:pt x="8" y="62"/>
                    <a:pt x="8" y="62"/>
                  </a:cubicBezTo>
                  <a:cubicBezTo>
                    <a:pt x="8" y="63"/>
                    <a:pt x="9" y="63"/>
                    <a:pt x="9" y="63"/>
                  </a:cubicBezTo>
                  <a:cubicBezTo>
                    <a:pt x="9" y="62"/>
                    <a:pt x="10" y="62"/>
                    <a:pt x="10" y="62"/>
                  </a:cubicBezTo>
                  <a:cubicBezTo>
                    <a:pt x="10" y="62"/>
                    <a:pt x="10" y="62"/>
                    <a:pt x="10" y="62"/>
                  </a:cubicBezTo>
                  <a:cubicBezTo>
                    <a:pt x="12" y="61"/>
                    <a:pt x="15" y="61"/>
                    <a:pt x="17" y="61"/>
                  </a:cubicBezTo>
                  <a:cubicBezTo>
                    <a:pt x="18" y="61"/>
                    <a:pt x="19" y="61"/>
                    <a:pt x="20" y="61"/>
                  </a:cubicBezTo>
                  <a:cubicBezTo>
                    <a:pt x="21" y="61"/>
                    <a:pt x="23" y="61"/>
                    <a:pt x="24" y="61"/>
                  </a:cubicBezTo>
                  <a:cubicBezTo>
                    <a:pt x="25" y="61"/>
                    <a:pt x="26" y="60"/>
                    <a:pt x="27" y="59"/>
                  </a:cubicBezTo>
                  <a:cubicBezTo>
                    <a:pt x="29" y="58"/>
                    <a:pt x="31" y="56"/>
                    <a:pt x="36" y="56"/>
                  </a:cubicBezTo>
                  <a:cubicBezTo>
                    <a:pt x="40" y="56"/>
                    <a:pt x="41" y="58"/>
                    <a:pt x="42" y="59"/>
                  </a:cubicBezTo>
                  <a:cubicBezTo>
                    <a:pt x="42" y="59"/>
                    <a:pt x="43" y="59"/>
                    <a:pt x="43" y="59"/>
                  </a:cubicBezTo>
                  <a:cubicBezTo>
                    <a:pt x="43" y="59"/>
                    <a:pt x="43" y="59"/>
                    <a:pt x="43" y="59"/>
                  </a:cubicBezTo>
                  <a:cubicBezTo>
                    <a:pt x="43" y="59"/>
                    <a:pt x="43" y="59"/>
                    <a:pt x="43" y="59"/>
                  </a:cubicBezTo>
                  <a:cubicBezTo>
                    <a:pt x="43" y="59"/>
                    <a:pt x="44" y="59"/>
                    <a:pt x="46" y="58"/>
                  </a:cubicBezTo>
                  <a:cubicBezTo>
                    <a:pt x="48" y="57"/>
                    <a:pt x="50" y="57"/>
                    <a:pt x="52" y="56"/>
                  </a:cubicBezTo>
                  <a:cubicBezTo>
                    <a:pt x="55" y="56"/>
                    <a:pt x="55" y="56"/>
                    <a:pt x="54" y="54"/>
                  </a:cubicBezTo>
                  <a:cubicBezTo>
                    <a:pt x="54" y="50"/>
                    <a:pt x="56" y="48"/>
                    <a:pt x="57" y="46"/>
                  </a:cubicBezTo>
                  <a:cubicBezTo>
                    <a:pt x="57" y="45"/>
                    <a:pt x="58" y="45"/>
                    <a:pt x="58" y="43"/>
                  </a:cubicBezTo>
                  <a:cubicBezTo>
                    <a:pt x="57" y="40"/>
                    <a:pt x="60" y="39"/>
                    <a:pt x="62" y="38"/>
                  </a:cubicBezTo>
                  <a:cubicBezTo>
                    <a:pt x="63" y="37"/>
                    <a:pt x="65" y="37"/>
                    <a:pt x="64" y="33"/>
                  </a:cubicBezTo>
                  <a:cubicBezTo>
                    <a:pt x="64" y="31"/>
                    <a:pt x="65" y="29"/>
                    <a:pt x="66" y="27"/>
                  </a:cubicBezTo>
                  <a:cubicBezTo>
                    <a:pt x="70" y="23"/>
                    <a:pt x="77" y="23"/>
                    <a:pt x="82" y="24"/>
                  </a:cubicBezTo>
                  <a:cubicBezTo>
                    <a:pt x="83" y="24"/>
                    <a:pt x="83" y="24"/>
                    <a:pt x="84" y="24"/>
                  </a:cubicBezTo>
                  <a:cubicBezTo>
                    <a:pt x="84" y="24"/>
                    <a:pt x="84" y="24"/>
                    <a:pt x="85" y="24"/>
                  </a:cubicBezTo>
                  <a:cubicBezTo>
                    <a:pt x="85" y="24"/>
                    <a:pt x="85" y="24"/>
                    <a:pt x="85" y="24"/>
                  </a:cubicBezTo>
                  <a:cubicBezTo>
                    <a:pt x="86" y="24"/>
                    <a:pt x="86" y="24"/>
                    <a:pt x="86" y="24"/>
                  </a:cubicBezTo>
                  <a:cubicBezTo>
                    <a:pt x="86" y="24"/>
                    <a:pt x="87" y="24"/>
                    <a:pt x="87" y="24"/>
                  </a:cubicBezTo>
                  <a:cubicBezTo>
                    <a:pt x="87" y="24"/>
                    <a:pt x="87" y="24"/>
                    <a:pt x="88" y="25"/>
                  </a:cubicBezTo>
                  <a:cubicBezTo>
                    <a:pt x="88" y="25"/>
                    <a:pt x="88" y="25"/>
                    <a:pt x="89" y="25"/>
                  </a:cubicBezTo>
                  <a:cubicBezTo>
                    <a:pt x="89" y="25"/>
                    <a:pt x="89" y="25"/>
                    <a:pt x="89" y="25"/>
                  </a:cubicBezTo>
                  <a:cubicBezTo>
                    <a:pt x="91" y="24"/>
                    <a:pt x="94" y="23"/>
                    <a:pt x="95" y="2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33" name="Freeform 1129"/>
            <p:cNvSpPr/>
            <p:nvPr/>
          </p:nvSpPr>
          <p:spPr bwMode="auto">
            <a:xfrm>
              <a:off x="8175474" y="5579935"/>
              <a:ext cx="88087" cy="122120"/>
            </a:xfrm>
            <a:custGeom>
              <a:avLst/>
              <a:rect l="l" t="t" r="r" b="b"/>
              <a:pathLst>
                <a:path w="42" h="56">
                  <a:moveTo>
                    <a:pt x="9" y="29"/>
                  </a:moveTo>
                  <a:cubicBezTo>
                    <a:pt x="11" y="32"/>
                    <a:pt x="13" y="34"/>
                    <a:pt x="13" y="36"/>
                  </a:cubicBezTo>
                  <a:cubicBezTo>
                    <a:pt x="14" y="39"/>
                    <a:pt x="16" y="40"/>
                    <a:pt x="20" y="43"/>
                  </a:cubicBezTo>
                  <a:cubicBezTo>
                    <a:pt x="21" y="44"/>
                    <a:pt x="22" y="45"/>
                    <a:pt x="23" y="45"/>
                  </a:cubicBezTo>
                  <a:cubicBezTo>
                    <a:pt x="30" y="50"/>
                    <a:pt x="39" y="55"/>
                    <a:pt x="42" y="56"/>
                  </a:cubicBezTo>
                  <a:cubicBezTo>
                    <a:pt x="42" y="53"/>
                    <a:pt x="38" y="47"/>
                    <a:pt x="35" y="43"/>
                  </a:cubicBezTo>
                  <a:cubicBezTo>
                    <a:pt x="32" y="40"/>
                    <a:pt x="33" y="34"/>
                    <a:pt x="33" y="28"/>
                  </a:cubicBezTo>
                  <a:cubicBezTo>
                    <a:pt x="34" y="25"/>
                    <a:pt x="34" y="23"/>
                    <a:pt x="34" y="20"/>
                  </a:cubicBezTo>
                  <a:cubicBezTo>
                    <a:pt x="34" y="17"/>
                    <a:pt x="33" y="16"/>
                    <a:pt x="31" y="15"/>
                  </a:cubicBezTo>
                  <a:cubicBezTo>
                    <a:pt x="29" y="13"/>
                    <a:pt x="27" y="12"/>
                    <a:pt x="26" y="9"/>
                  </a:cubicBezTo>
                  <a:cubicBezTo>
                    <a:pt x="25" y="7"/>
                    <a:pt x="25" y="7"/>
                    <a:pt x="24" y="7"/>
                  </a:cubicBezTo>
                  <a:cubicBezTo>
                    <a:pt x="23" y="7"/>
                    <a:pt x="21" y="6"/>
                    <a:pt x="20" y="4"/>
                  </a:cubicBezTo>
                  <a:cubicBezTo>
                    <a:pt x="20" y="4"/>
                    <a:pt x="20" y="5"/>
                    <a:pt x="20" y="5"/>
                  </a:cubicBezTo>
                  <a:cubicBezTo>
                    <a:pt x="20" y="5"/>
                    <a:pt x="20" y="5"/>
                    <a:pt x="20" y="5"/>
                  </a:cubicBezTo>
                  <a:cubicBezTo>
                    <a:pt x="20" y="6"/>
                    <a:pt x="20" y="8"/>
                    <a:pt x="18" y="8"/>
                  </a:cubicBezTo>
                  <a:cubicBezTo>
                    <a:pt x="17" y="8"/>
                    <a:pt x="15" y="8"/>
                    <a:pt x="13" y="8"/>
                  </a:cubicBezTo>
                  <a:cubicBezTo>
                    <a:pt x="12" y="8"/>
                    <a:pt x="11" y="8"/>
                    <a:pt x="11" y="8"/>
                  </a:cubicBezTo>
                  <a:cubicBezTo>
                    <a:pt x="10" y="8"/>
                    <a:pt x="10" y="8"/>
                    <a:pt x="10" y="8"/>
                  </a:cubicBezTo>
                  <a:cubicBezTo>
                    <a:pt x="10" y="8"/>
                    <a:pt x="10" y="8"/>
                    <a:pt x="10" y="8"/>
                  </a:cubicBezTo>
                  <a:cubicBezTo>
                    <a:pt x="9" y="8"/>
                    <a:pt x="9" y="8"/>
                    <a:pt x="9" y="8"/>
                  </a:cubicBezTo>
                  <a:cubicBezTo>
                    <a:pt x="9" y="8"/>
                    <a:pt x="8" y="8"/>
                    <a:pt x="8" y="7"/>
                  </a:cubicBezTo>
                  <a:cubicBezTo>
                    <a:pt x="8" y="7"/>
                    <a:pt x="8" y="7"/>
                    <a:pt x="7" y="7"/>
                  </a:cubicBezTo>
                  <a:cubicBezTo>
                    <a:pt x="7" y="7"/>
                    <a:pt x="7" y="6"/>
                    <a:pt x="7" y="6"/>
                  </a:cubicBezTo>
                  <a:cubicBezTo>
                    <a:pt x="7" y="6"/>
                    <a:pt x="7" y="5"/>
                    <a:pt x="7" y="5"/>
                  </a:cubicBezTo>
                  <a:cubicBezTo>
                    <a:pt x="7" y="4"/>
                    <a:pt x="7" y="1"/>
                    <a:pt x="3" y="0"/>
                  </a:cubicBezTo>
                  <a:cubicBezTo>
                    <a:pt x="2" y="0"/>
                    <a:pt x="1" y="0"/>
                    <a:pt x="0" y="0"/>
                  </a:cubicBezTo>
                  <a:cubicBezTo>
                    <a:pt x="0" y="0"/>
                    <a:pt x="0" y="0"/>
                    <a:pt x="0" y="0"/>
                  </a:cubicBezTo>
                  <a:cubicBezTo>
                    <a:pt x="1" y="5"/>
                    <a:pt x="2" y="10"/>
                    <a:pt x="2" y="15"/>
                  </a:cubicBezTo>
                  <a:cubicBezTo>
                    <a:pt x="2" y="19"/>
                    <a:pt x="6" y="24"/>
                    <a:pt x="9" y="29"/>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34" name="Freeform 1130"/>
            <p:cNvSpPr/>
            <p:nvPr/>
          </p:nvSpPr>
          <p:spPr bwMode="auto">
            <a:xfrm>
              <a:off x="8882370" y="4867952"/>
              <a:ext cx="50650" cy="64516"/>
            </a:xfrm>
            <a:custGeom>
              <a:avLst/>
              <a:rect l="l" t="t" r="r" b="b"/>
              <a:pathLst>
                <a:path w="24" h="30">
                  <a:moveTo>
                    <a:pt x="1" y="10"/>
                  </a:moveTo>
                  <a:cubicBezTo>
                    <a:pt x="2" y="10"/>
                    <a:pt x="3" y="8"/>
                    <a:pt x="4" y="6"/>
                  </a:cubicBezTo>
                  <a:cubicBezTo>
                    <a:pt x="4" y="4"/>
                    <a:pt x="6" y="4"/>
                    <a:pt x="6" y="4"/>
                  </a:cubicBezTo>
                  <a:cubicBezTo>
                    <a:pt x="7" y="4"/>
                    <a:pt x="8" y="4"/>
                    <a:pt x="9" y="6"/>
                  </a:cubicBezTo>
                  <a:cubicBezTo>
                    <a:pt x="10" y="8"/>
                    <a:pt x="11" y="14"/>
                    <a:pt x="9" y="19"/>
                  </a:cubicBezTo>
                  <a:cubicBezTo>
                    <a:pt x="7" y="22"/>
                    <a:pt x="8" y="26"/>
                    <a:pt x="9" y="29"/>
                  </a:cubicBezTo>
                  <a:cubicBezTo>
                    <a:pt x="10" y="29"/>
                    <a:pt x="10" y="30"/>
                    <a:pt x="11" y="30"/>
                  </a:cubicBezTo>
                  <a:cubicBezTo>
                    <a:pt x="11" y="30"/>
                    <a:pt x="11" y="30"/>
                    <a:pt x="11" y="30"/>
                  </a:cubicBezTo>
                  <a:cubicBezTo>
                    <a:pt x="12" y="30"/>
                    <a:pt x="15" y="25"/>
                    <a:pt x="16" y="22"/>
                  </a:cubicBezTo>
                  <a:cubicBezTo>
                    <a:pt x="18" y="18"/>
                    <a:pt x="20" y="14"/>
                    <a:pt x="23" y="12"/>
                  </a:cubicBezTo>
                  <a:cubicBezTo>
                    <a:pt x="23" y="11"/>
                    <a:pt x="24" y="10"/>
                    <a:pt x="24" y="10"/>
                  </a:cubicBezTo>
                  <a:cubicBezTo>
                    <a:pt x="24" y="10"/>
                    <a:pt x="23" y="10"/>
                    <a:pt x="23" y="10"/>
                  </a:cubicBezTo>
                  <a:cubicBezTo>
                    <a:pt x="22" y="9"/>
                    <a:pt x="20" y="8"/>
                    <a:pt x="20" y="6"/>
                  </a:cubicBezTo>
                  <a:cubicBezTo>
                    <a:pt x="20" y="5"/>
                    <a:pt x="18" y="5"/>
                    <a:pt x="17" y="4"/>
                  </a:cubicBezTo>
                  <a:cubicBezTo>
                    <a:pt x="15" y="4"/>
                    <a:pt x="13" y="3"/>
                    <a:pt x="12" y="0"/>
                  </a:cubicBezTo>
                  <a:cubicBezTo>
                    <a:pt x="11" y="0"/>
                    <a:pt x="8" y="2"/>
                    <a:pt x="5" y="4"/>
                  </a:cubicBezTo>
                  <a:cubicBezTo>
                    <a:pt x="4" y="5"/>
                    <a:pt x="4" y="5"/>
                    <a:pt x="4" y="5"/>
                  </a:cubicBezTo>
                  <a:cubicBezTo>
                    <a:pt x="0" y="8"/>
                    <a:pt x="0" y="8"/>
                    <a:pt x="1" y="9"/>
                  </a:cubicBezTo>
                  <a:cubicBezTo>
                    <a:pt x="1" y="10"/>
                    <a:pt x="1" y="10"/>
                    <a:pt x="1" y="1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35" name="Freeform 1131"/>
            <p:cNvSpPr/>
            <p:nvPr/>
          </p:nvSpPr>
          <p:spPr bwMode="auto">
            <a:xfrm>
              <a:off x="8913200" y="4651362"/>
              <a:ext cx="259856" cy="211982"/>
            </a:xfrm>
            <a:custGeom>
              <a:avLst/>
              <a:rect l="l" t="t" r="r" b="b"/>
              <a:pathLst>
                <a:path w="123" h="96">
                  <a:moveTo>
                    <a:pt x="7" y="91"/>
                  </a:moveTo>
                  <a:cubicBezTo>
                    <a:pt x="9" y="91"/>
                    <a:pt x="11" y="91"/>
                    <a:pt x="11" y="90"/>
                  </a:cubicBezTo>
                  <a:cubicBezTo>
                    <a:pt x="14" y="86"/>
                    <a:pt x="33" y="83"/>
                    <a:pt x="41" y="82"/>
                  </a:cubicBezTo>
                  <a:cubicBezTo>
                    <a:pt x="42" y="82"/>
                    <a:pt x="42" y="82"/>
                    <a:pt x="42" y="82"/>
                  </a:cubicBezTo>
                  <a:cubicBezTo>
                    <a:pt x="44" y="82"/>
                    <a:pt x="47" y="82"/>
                    <a:pt x="48" y="84"/>
                  </a:cubicBezTo>
                  <a:cubicBezTo>
                    <a:pt x="50" y="86"/>
                    <a:pt x="49" y="88"/>
                    <a:pt x="49" y="90"/>
                  </a:cubicBezTo>
                  <a:cubicBezTo>
                    <a:pt x="48" y="91"/>
                    <a:pt x="48" y="93"/>
                    <a:pt x="48" y="94"/>
                  </a:cubicBezTo>
                  <a:cubicBezTo>
                    <a:pt x="48" y="94"/>
                    <a:pt x="48" y="96"/>
                    <a:pt x="51" y="96"/>
                  </a:cubicBezTo>
                  <a:cubicBezTo>
                    <a:pt x="53" y="96"/>
                    <a:pt x="56" y="95"/>
                    <a:pt x="58" y="92"/>
                  </a:cubicBezTo>
                  <a:cubicBezTo>
                    <a:pt x="59" y="90"/>
                    <a:pt x="61" y="89"/>
                    <a:pt x="62" y="88"/>
                  </a:cubicBezTo>
                  <a:cubicBezTo>
                    <a:pt x="62" y="88"/>
                    <a:pt x="62" y="88"/>
                    <a:pt x="63" y="88"/>
                  </a:cubicBezTo>
                  <a:cubicBezTo>
                    <a:pt x="63" y="88"/>
                    <a:pt x="62" y="88"/>
                    <a:pt x="62" y="87"/>
                  </a:cubicBezTo>
                  <a:cubicBezTo>
                    <a:pt x="60" y="86"/>
                    <a:pt x="60" y="84"/>
                    <a:pt x="60" y="83"/>
                  </a:cubicBezTo>
                  <a:cubicBezTo>
                    <a:pt x="61" y="81"/>
                    <a:pt x="62" y="80"/>
                    <a:pt x="64" y="80"/>
                  </a:cubicBezTo>
                  <a:cubicBezTo>
                    <a:pt x="65" y="80"/>
                    <a:pt x="67" y="81"/>
                    <a:pt x="68" y="83"/>
                  </a:cubicBezTo>
                  <a:cubicBezTo>
                    <a:pt x="69" y="84"/>
                    <a:pt x="71" y="85"/>
                    <a:pt x="73" y="85"/>
                  </a:cubicBezTo>
                  <a:cubicBezTo>
                    <a:pt x="76" y="85"/>
                    <a:pt x="78" y="84"/>
                    <a:pt x="79" y="82"/>
                  </a:cubicBezTo>
                  <a:cubicBezTo>
                    <a:pt x="80" y="81"/>
                    <a:pt x="82" y="79"/>
                    <a:pt x="84" y="79"/>
                  </a:cubicBezTo>
                  <a:cubicBezTo>
                    <a:pt x="85" y="79"/>
                    <a:pt x="86" y="80"/>
                    <a:pt x="87" y="81"/>
                  </a:cubicBezTo>
                  <a:cubicBezTo>
                    <a:pt x="88" y="81"/>
                    <a:pt x="88" y="82"/>
                    <a:pt x="89" y="82"/>
                  </a:cubicBezTo>
                  <a:cubicBezTo>
                    <a:pt x="90" y="82"/>
                    <a:pt x="92" y="79"/>
                    <a:pt x="93" y="77"/>
                  </a:cubicBezTo>
                  <a:cubicBezTo>
                    <a:pt x="94" y="76"/>
                    <a:pt x="94" y="74"/>
                    <a:pt x="96" y="74"/>
                  </a:cubicBezTo>
                  <a:cubicBezTo>
                    <a:pt x="96" y="74"/>
                    <a:pt x="98" y="75"/>
                    <a:pt x="98" y="77"/>
                  </a:cubicBezTo>
                  <a:cubicBezTo>
                    <a:pt x="98" y="77"/>
                    <a:pt x="98" y="77"/>
                    <a:pt x="99" y="77"/>
                  </a:cubicBezTo>
                  <a:cubicBezTo>
                    <a:pt x="101" y="77"/>
                    <a:pt x="103" y="76"/>
                    <a:pt x="105" y="74"/>
                  </a:cubicBezTo>
                  <a:cubicBezTo>
                    <a:pt x="107" y="72"/>
                    <a:pt x="107" y="70"/>
                    <a:pt x="107" y="67"/>
                  </a:cubicBezTo>
                  <a:cubicBezTo>
                    <a:pt x="107" y="64"/>
                    <a:pt x="107" y="61"/>
                    <a:pt x="108" y="58"/>
                  </a:cubicBezTo>
                  <a:cubicBezTo>
                    <a:pt x="111" y="55"/>
                    <a:pt x="113" y="47"/>
                    <a:pt x="111" y="43"/>
                  </a:cubicBezTo>
                  <a:cubicBezTo>
                    <a:pt x="108" y="38"/>
                    <a:pt x="113" y="34"/>
                    <a:pt x="117" y="31"/>
                  </a:cubicBezTo>
                  <a:cubicBezTo>
                    <a:pt x="119" y="30"/>
                    <a:pt x="120" y="29"/>
                    <a:pt x="121" y="28"/>
                  </a:cubicBezTo>
                  <a:cubicBezTo>
                    <a:pt x="123" y="27"/>
                    <a:pt x="120" y="16"/>
                    <a:pt x="118" y="11"/>
                  </a:cubicBezTo>
                  <a:cubicBezTo>
                    <a:pt x="117" y="6"/>
                    <a:pt x="116" y="2"/>
                    <a:pt x="115" y="0"/>
                  </a:cubicBezTo>
                  <a:cubicBezTo>
                    <a:pt x="115" y="0"/>
                    <a:pt x="115" y="0"/>
                    <a:pt x="115" y="0"/>
                  </a:cubicBezTo>
                  <a:cubicBezTo>
                    <a:pt x="114" y="0"/>
                    <a:pt x="109" y="2"/>
                    <a:pt x="107" y="4"/>
                  </a:cubicBezTo>
                  <a:cubicBezTo>
                    <a:pt x="106" y="5"/>
                    <a:pt x="105" y="5"/>
                    <a:pt x="104" y="6"/>
                  </a:cubicBezTo>
                  <a:cubicBezTo>
                    <a:pt x="103" y="6"/>
                    <a:pt x="102" y="9"/>
                    <a:pt x="101" y="12"/>
                  </a:cubicBezTo>
                  <a:cubicBezTo>
                    <a:pt x="101" y="15"/>
                    <a:pt x="101" y="17"/>
                    <a:pt x="102" y="17"/>
                  </a:cubicBezTo>
                  <a:cubicBezTo>
                    <a:pt x="106" y="20"/>
                    <a:pt x="103" y="24"/>
                    <a:pt x="101" y="27"/>
                  </a:cubicBezTo>
                  <a:cubicBezTo>
                    <a:pt x="99" y="29"/>
                    <a:pt x="97" y="31"/>
                    <a:pt x="97" y="34"/>
                  </a:cubicBezTo>
                  <a:cubicBezTo>
                    <a:pt x="98" y="38"/>
                    <a:pt x="95" y="41"/>
                    <a:pt x="93" y="42"/>
                  </a:cubicBezTo>
                  <a:cubicBezTo>
                    <a:pt x="92" y="43"/>
                    <a:pt x="91" y="44"/>
                    <a:pt x="90" y="45"/>
                  </a:cubicBezTo>
                  <a:cubicBezTo>
                    <a:pt x="90" y="49"/>
                    <a:pt x="87" y="50"/>
                    <a:pt x="85" y="51"/>
                  </a:cubicBezTo>
                  <a:cubicBezTo>
                    <a:pt x="83" y="52"/>
                    <a:pt x="81" y="53"/>
                    <a:pt x="79" y="55"/>
                  </a:cubicBezTo>
                  <a:cubicBezTo>
                    <a:pt x="75" y="57"/>
                    <a:pt x="71" y="57"/>
                    <a:pt x="69" y="54"/>
                  </a:cubicBezTo>
                  <a:cubicBezTo>
                    <a:pt x="69" y="53"/>
                    <a:pt x="69" y="52"/>
                    <a:pt x="68" y="51"/>
                  </a:cubicBezTo>
                  <a:cubicBezTo>
                    <a:pt x="67" y="53"/>
                    <a:pt x="64" y="55"/>
                    <a:pt x="64" y="58"/>
                  </a:cubicBezTo>
                  <a:cubicBezTo>
                    <a:pt x="65" y="63"/>
                    <a:pt x="61" y="66"/>
                    <a:pt x="59" y="68"/>
                  </a:cubicBezTo>
                  <a:cubicBezTo>
                    <a:pt x="58" y="68"/>
                    <a:pt x="58" y="68"/>
                    <a:pt x="57" y="69"/>
                  </a:cubicBezTo>
                  <a:cubicBezTo>
                    <a:pt x="58" y="70"/>
                    <a:pt x="58" y="71"/>
                    <a:pt x="57" y="72"/>
                  </a:cubicBezTo>
                  <a:cubicBezTo>
                    <a:pt x="56" y="75"/>
                    <a:pt x="53" y="75"/>
                    <a:pt x="51" y="75"/>
                  </a:cubicBezTo>
                  <a:cubicBezTo>
                    <a:pt x="49" y="75"/>
                    <a:pt x="48" y="75"/>
                    <a:pt x="47" y="74"/>
                  </a:cubicBezTo>
                  <a:cubicBezTo>
                    <a:pt x="47" y="74"/>
                    <a:pt x="46" y="73"/>
                    <a:pt x="46" y="72"/>
                  </a:cubicBezTo>
                  <a:cubicBezTo>
                    <a:pt x="45" y="72"/>
                    <a:pt x="42" y="73"/>
                    <a:pt x="35" y="75"/>
                  </a:cubicBezTo>
                  <a:cubicBezTo>
                    <a:pt x="32" y="77"/>
                    <a:pt x="28" y="76"/>
                    <a:pt x="25" y="76"/>
                  </a:cubicBezTo>
                  <a:cubicBezTo>
                    <a:pt x="22" y="75"/>
                    <a:pt x="21" y="75"/>
                    <a:pt x="19" y="76"/>
                  </a:cubicBezTo>
                  <a:cubicBezTo>
                    <a:pt x="19" y="77"/>
                    <a:pt x="19" y="77"/>
                    <a:pt x="19" y="77"/>
                  </a:cubicBezTo>
                  <a:cubicBezTo>
                    <a:pt x="14" y="81"/>
                    <a:pt x="7" y="89"/>
                    <a:pt x="1" y="90"/>
                  </a:cubicBezTo>
                  <a:cubicBezTo>
                    <a:pt x="0" y="90"/>
                    <a:pt x="0" y="90"/>
                    <a:pt x="0" y="91"/>
                  </a:cubicBezTo>
                  <a:cubicBezTo>
                    <a:pt x="0" y="91"/>
                    <a:pt x="0" y="92"/>
                    <a:pt x="0" y="92"/>
                  </a:cubicBezTo>
                  <a:cubicBezTo>
                    <a:pt x="2" y="91"/>
                    <a:pt x="5" y="91"/>
                    <a:pt x="7" y="9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36" name="Freeform 1132"/>
            <p:cNvSpPr/>
            <p:nvPr/>
          </p:nvSpPr>
          <p:spPr bwMode="auto">
            <a:xfrm>
              <a:off x="9137821" y="4524633"/>
              <a:ext cx="127726" cy="94470"/>
            </a:xfrm>
            <a:custGeom>
              <a:avLst/>
              <a:rect l="l" t="t" r="r" b="b"/>
              <a:pathLst>
                <a:path w="60" h="43">
                  <a:moveTo>
                    <a:pt x="1" y="33"/>
                  </a:moveTo>
                  <a:cubicBezTo>
                    <a:pt x="1" y="34"/>
                    <a:pt x="1" y="35"/>
                    <a:pt x="0" y="37"/>
                  </a:cubicBezTo>
                  <a:cubicBezTo>
                    <a:pt x="1" y="36"/>
                    <a:pt x="2" y="37"/>
                    <a:pt x="3" y="37"/>
                  </a:cubicBezTo>
                  <a:cubicBezTo>
                    <a:pt x="5" y="37"/>
                    <a:pt x="7" y="38"/>
                    <a:pt x="8" y="37"/>
                  </a:cubicBezTo>
                  <a:cubicBezTo>
                    <a:pt x="9" y="36"/>
                    <a:pt x="11" y="36"/>
                    <a:pt x="13" y="36"/>
                  </a:cubicBezTo>
                  <a:cubicBezTo>
                    <a:pt x="18" y="36"/>
                    <a:pt x="23" y="38"/>
                    <a:pt x="27" y="41"/>
                  </a:cubicBezTo>
                  <a:cubicBezTo>
                    <a:pt x="29" y="43"/>
                    <a:pt x="30" y="43"/>
                    <a:pt x="30" y="43"/>
                  </a:cubicBezTo>
                  <a:cubicBezTo>
                    <a:pt x="30" y="43"/>
                    <a:pt x="31" y="43"/>
                    <a:pt x="31" y="40"/>
                  </a:cubicBezTo>
                  <a:cubicBezTo>
                    <a:pt x="32" y="33"/>
                    <a:pt x="41" y="31"/>
                    <a:pt x="49" y="31"/>
                  </a:cubicBezTo>
                  <a:cubicBezTo>
                    <a:pt x="53" y="31"/>
                    <a:pt x="55" y="29"/>
                    <a:pt x="55" y="29"/>
                  </a:cubicBezTo>
                  <a:cubicBezTo>
                    <a:pt x="55" y="29"/>
                    <a:pt x="55" y="29"/>
                    <a:pt x="54" y="29"/>
                  </a:cubicBezTo>
                  <a:cubicBezTo>
                    <a:pt x="54" y="28"/>
                    <a:pt x="53" y="28"/>
                    <a:pt x="53" y="27"/>
                  </a:cubicBezTo>
                  <a:cubicBezTo>
                    <a:pt x="53" y="25"/>
                    <a:pt x="55" y="23"/>
                    <a:pt x="60" y="19"/>
                  </a:cubicBezTo>
                  <a:cubicBezTo>
                    <a:pt x="58" y="19"/>
                    <a:pt x="57" y="19"/>
                    <a:pt x="56" y="17"/>
                  </a:cubicBezTo>
                  <a:cubicBezTo>
                    <a:pt x="56" y="17"/>
                    <a:pt x="56" y="17"/>
                    <a:pt x="55" y="17"/>
                  </a:cubicBezTo>
                  <a:cubicBezTo>
                    <a:pt x="55" y="17"/>
                    <a:pt x="53" y="18"/>
                    <a:pt x="52" y="19"/>
                  </a:cubicBezTo>
                  <a:cubicBezTo>
                    <a:pt x="51" y="19"/>
                    <a:pt x="49" y="20"/>
                    <a:pt x="46" y="21"/>
                  </a:cubicBezTo>
                  <a:cubicBezTo>
                    <a:pt x="46" y="21"/>
                    <a:pt x="46" y="21"/>
                    <a:pt x="45" y="21"/>
                  </a:cubicBezTo>
                  <a:cubicBezTo>
                    <a:pt x="39" y="21"/>
                    <a:pt x="24" y="8"/>
                    <a:pt x="20" y="2"/>
                  </a:cubicBezTo>
                  <a:cubicBezTo>
                    <a:pt x="18" y="0"/>
                    <a:pt x="16" y="0"/>
                    <a:pt x="15" y="1"/>
                  </a:cubicBezTo>
                  <a:cubicBezTo>
                    <a:pt x="15" y="2"/>
                    <a:pt x="15" y="2"/>
                    <a:pt x="16" y="3"/>
                  </a:cubicBezTo>
                  <a:cubicBezTo>
                    <a:pt x="18" y="7"/>
                    <a:pt x="17" y="9"/>
                    <a:pt x="16" y="11"/>
                  </a:cubicBezTo>
                  <a:cubicBezTo>
                    <a:pt x="16" y="12"/>
                    <a:pt x="15" y="14"/>
                    <a:pt x="15" y="16"/>
                  </a:cubicBezTo>
                  <a:cubicBezTo>
                    <a:pt x="15" y="20"/>
                    <a:pt x="14" y="22"/>
                    <a:pt x="13" y="23"/>
                  </a:cubicBezTo>
                  <a:cubicBezTo>
                    <a:pt x="12" y="24"/>
                    <a:pt x="12" y="25"/>
                    <a:pt x="12" y="26"/>
                  </a:cubicBezTo>
                  <a:cubicBezTo>
                    <a:pt x="12" y="27"/>
                    <a:pt x="12" y="28"/>
                    <a:pt x="11" y="29"/>
                  </a:cubicBezTo>
                  <a:cubicBezTo>
                    <a:pt x="10" y="31"/>
                    <a:pt x="7" y="31"/>
                    <a:pt x="4" y="32"/>
                  </a:cubicBezTo>
                  <a:cubicBezTo>
                    <a:pt x="3" y="32"/>
                    <a:pt x="2" y="32"/>
                    <a:pt x="1" y="32"/>
                  </a:cubicBezTo>
                  <a:cubicBezTo>
                    <a:pt x="1" y="32"/>
                    <a:pt x="1" y="32"/>
                    <a:pt x="1" y="32"/>
                  </a:cubicBezTo>
                  <a:cubicBezTo>
                    <a:pt x="1" y="32"/>
                    <a:pt x="1" y="32"/>
                    <a:pt x="1" y="33"/>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37" name="Freeform 1133"/>
            <p:cNvSpPr/>
            <p:nvPr/>
          </p:nvSpPr>
          <p:spPr bwMode="auto">
            <a:xfrm>
              <a:off x="8948435" y="4849519"/>
              <a:ext cx="46246" cy="36866"/>
            </a:xfrm>
            <a:custGeom>
              <a:avLst/>
              <a:rect l="l" t="t" r="r" b="b"/>
              <a:pathLst>
                <a:path w="22" h="17">
                  <a:moveTo>
                    <a:pt x="15" y="1"/>
                  </a:moveTo>
                  <a:cubicBezTo>
                    <a:pt x="13" y="5"/>
                    <a:pt x="10" y="5"/>
                    <a:pt x="7" y="5"/>
                  </a:cubicBezTo>
                  <a:cubicBezTo>
                    <a:pt x="6" y="5"/>
                    <a:pt x="4" y="5"/>
                    <a:pt x="2" y="6"/>
                  </a:cubicBezTo>
                  <a:cubicBezTo>
                    <a:pt x="1" y="6"/>
                    <a:pt x="0" y="8"/>
                    <a:pt x="0" y="11"/>
                  </a:cubicBezTo>
                  <a:cubicBezTo>
                    <a:pt x="0" y="14"/>
                    <a:pt x="1" y="17"/>
                    <a:pt x="1" y="17"/>
                  </a:cubicBezTo>
                  <a:cubicBezTo>
                    <a:pt x="2" y="17"/>
                    <a:pt x="3" y="17"/>
                    <a:pt x="3" y="17"/>
                  </a:cubicBezTo>
                  <a:cubicBezTo>
                    <a:pt x="4" y="17"/>
                    <a:pt x="4" y="17"/>
                    <a:pt x="5" y="15"/>
                  </a:cubicBezTo>
                  <a:cubicBezTo>
                    <a:pt x="6" y="12"/>
                    <a:pt x="9" y="9"/>
                    <a:pt x="13" y="9"/>
                  </a:cubicBezTo>
                  <a:cubicBezTo>
                    <a:pt x="15" y="9"/>
                    <a:pt x="16" y="10"/>
                    <a:pt x="17" y="10"/>
                  </a:cubicBezTo>
                  <a:cubicBezTo>
                    <a:pt x="18" y="10"/>
                    <a:pt x="19" y="10"/>
                    <a:pt x="20" y="8"/>
                  </a:cubicBezTo>
                  <a:cubicBezTo>
                    <a:pt x="21" y="6"/>
                    <a:pt x="22" y="4"/>
                    <a:pt x="22" y="2"/>
                  </a:cubicBezTo>
                  <a:cubicBezTo>
                    <a:pt x="22" y="0"/>
                    <a:pt x="20" y="0"/>
                    <a:pt x="18" y="0"/>
                  </a:cubicBezTo>
                  <a:cubicBezTo>
                    <a:pt x="16" y="0"/>
                    <a:pt x="15" y="1"/>
                    <a:pt x="15"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38" name="Freeform 1134"/>
            <p:cNvSpPr/>
            <p:nvPr/>
          </p:nvSpPr>
          <p:spPr bwMode="auto">
            <a:xfrm>
              <a:off x="7583091" y="4261960"/>
              <a:ext cx="1411589" cy="956223"/>
            </a:xfrm>
            <a:custGeom>
              <a:avLst/>
              <a:rect l="l" t="t" r="r" b="b"/>
              <a:pathLst>
                <a:path w="671" h="435">
                  <a:moveTo>
                    <a:pt x="461" y="71"/>
                  </a:moveTo>
                  <a:cubicBezTo>
                    <a:pt x="461" y="77"/>
                    <a:pt x="461" y="77"/>
                    <a:pt x="461" y="77"/>
                  </a:cubicBezTo>
                  <a:cubicBezTo>
                    <a:pt x="459" y="78"/>
                    <a:pt x="459" y="78"/>
                    <a:pt x="459" y="78"/>
                  </a:cubicBezTo>
                  <a:cubicBezTo>
                    <a:pt x="459" y="78"/>
                    <a:pt x="458" y="78"/>
                    <a:pt x="458" y="79"/>
                  </a:cubicBezTo>
                  <a:cubicBezTo>
                    <a:pt x="458" y="79"/>
                    <a:pt x="458" y="79"/>
                    <a:pt x="459" y="80"/>
                  </a:cubicBezTo>
                  <a:cubicBezTo>
                    <a:pt x="460" y="82"/>
                    <a:pt x="461" y="82"/>
                    <a:pt x="461" y="82"/>
                  </a:cubicBezTo>
                  <a:cubicBezTo>
                    <a:pt x="462" y="82"/>
                    <a:pt x="462" y="82"/>
                    <a:pt x="463" y="81"/>
                  </a:cubicBezTo>
                  <a:cubicBezTo>
                    <a:pt x="464" y="81"/>
                    <a:pt x="466" y="80"/>
                    <a:pt x="469" y="80"/>
                  </a:cubicBezTo>
                  <a:cubicBezTo>
                    <a:pt x="472" y="80"/>
                    <a:pt x="475" y="82"/>
                    <a:pt x="477" y="82"/>
                  </a:cubicBezTo>
                  <a:cubicBezTo>
                    <a:pt x="477" y="83"/>
                    <a:pt x="478" y="83"/>
                    <a:pt x="478" y="83"/>
                  </a:cubicBezTo>
                  <a:cubicBezTo>
                    <a:pt x="479" y="80"/>
                    <a:pt x="483" y="78"/>
                    <a:pt x="486" y="78"/>
                  </a:cubicBezTo>
                  <a:cubicBezTo>
                    <a:pt x="488" y="78"/>
                    <a:pt x="491" y="79"/>
                    <a:pt x="492" y="81"/>
                  </a:cubicBezTo>
                  <a:cubicBezTo>
                    <a:pt x="493" y="83"/>
                    <a:pt x="496" y="85"/>
                    <a:pt x="498" y="86"/>
                  </a:cubicBezTo>
                  <a:cubicBezTo>
                    <a:pt x="503" y="91"/>
                    <a:pt x="508" y="95"/>
                    <a:pt x="507" y="98"/>
                  </a:cubicBezTo>
                  <a:cubicBezTo>
                    <a:pt x="507" y="100"/>
                    <a:pt x="506" y="102"/>
                    <a:pt x="500" y="102"/>
                  </a:cubicBezTo>
                  <a:cubicBezTo>
                    <a:pt x="498" y="102"/>
                    <a:pt x="496" y="102"/>
                    <a:pt x="493" y="101"/>
                  </a:cubicBezTo>
                  <a:cubicBezTo>
                    <a:pt x="491" y="100"/>
                    <a:pt x="489" y="101"/>
                    <a:pt x="486" y="102"/>
                  </a:cubicBezTo>
                  <a:cubicBezTo>
                    <a:pt x="484" y="103"/>
                    <a:pt x="481" y="104"/>
                    <a:pt x="479" y="104"/>
                  </a:cubicBezTo>
                  <a:cubicBezTo>
                    <a:pt x="476" y="104"/>
                    <a:pt x="471" y="105"/>
                    <a:pt x="467" y="109"/>
                  </a:cubicBezTo>
                  <a:cubicBezTo>
                    <a:pt x="465" y="111"/>
                    <a:pt x="465" y="112"/>
                    <a:pt x="464" y="113"/>
                  </a:cubicBezTo>
                  <a:cubicBezTo>
                    <a:pt x="462" y="116"/>
                    <a:pt x="461" y="119"/>
                    <a:pt x="455" y="119"/>
                  </a:cubicBezTo>
                  <a:cubicBezTo>
                    <a:pt x="454" y="119"/>
                    <a:pt x="453" y="119"/>
                    <a:pt x="452" y="120"/>
                  </a:cubicBezTo>
                  <a:cubicBezTo>
                    <a:pt x="448" y="120"/>
                    <a:pt x="445" y="120"/>
                    <a:pt x="440" y="124"/>
                  </a:cubicBezTo>
                  <a:cubicBezTo>
                    <a:pt x="436" y="126"/>
                    <a:pt x="432" y="128"/>
                    <a:pt x="428" y="128"/>
                  </a:cubicBezTo>
                  <a:cubicBezTo>
                    <a:pt x="424" y="128"/>
                    <a:pt x="420" y="126"/>
                    <a:pt x="419" y="126"/>
                  </a:cubicBezTo>
                  <a:cubicBezTo>
                    <a:pt x="419" y="125"/>
                    <a:pt x="417" y="125"/>
                    <a:pt x="416" y="125"/>
                  </a:cubicBezTo>
                  <a:cubicBezTo>
                    <a:pt x="414" y="125"/>
                    <a:pt x="412" y="126"/>
                    <a:pt x="411" y="128"/>
                  </a:cubicBezTo>
                  <a:cubicBezTo>
                    <a:pt x="410" y="129"/>
                    <a:pt x="411" y="130"/>
                    <a:pt x="412" y="132"/>
                  </a:cubicBezTo>
                  <a:cubicBezTo>
                    <a:pt x="413" y="134"/>
                    <a:pt x="415" y="137"/>
                    <a:pt x="414" y="140"/>
                  </a:cubicBezTo>
                  <a:cubicBezTo>
                    <a:pt x="414" y="144"/>
                    <a:pt x="411" y="146"/>
                    <a:pt x="408" y="147"/>
                  </a:cubicBezTo>
                  <a:cubicBezTo>
                    <a:pt x="405" y="148"/>
                    <a:pt x="402" y="149"/>
                    <a:pt x="400" y="152"/>
                  </a:cubicBezTo>
                  <a:cubicBezTo>
                    <a:pt x="394" y="159"/>
                    <a:pt x="383" y="162"/>
                    <a:pt x="378" y="161"/>
                  </a:cubicBezTo>
                  <a:cubicBezTo>
                    <a:pt x="377" y="161"/>
                    <a:pt x="376" y="161"/>
                    <a:pt x="375" y="161"/>
                  </a:cubicBezTo>
                  <a:cubicBezTo>
                    <a:pt x="373" y="160"/>
                    <a:pt x="369" y="160"/>
                    <a:pt x="365" y="160"/>
                  </a:cubicBezTo>
                  <a:cubicBezTo>
                    <a:pt x="360" y="160"/>
                    <a:pt x="357" y="160"/>
                    <a:pt x="354" y="162"/>
                  </a:cubicBezTo>
                  <a:cubicBezTo>
                    <a:pt x="350" y="164"/>
                    <a:pt x="346" y="166"/>
                    <a:pt x="343" y="168"/>
                  </a:cubicBezTo>
                  <a:cubicBezTo>
                    <a:pt x="343" y="168"/>
                    <a:pt x="342" y="169"/>
                    <a:pt x="341" y="169"/>
                  </a:cubicBezTo>
                  <a:cubicBezTo>
                    <a:pt x="341" y="170"/>
                    <a:pt x="340" y="170"/>
                    <a:pt x="339" y="170"/>
                  </a:cubicBezTo>
                  <a:cubicBezTo>
                    <a:pt x="339" y="170"/>
                    <a:pt x="339" y="171"/>
                    <a:pt x="339" y="171"/>
                  </a:cubicBezTo>
                  <a:cubicBezTo>
                    <a:pt x="338" y="171"/>
                    <a:pt x="338" y="171"/>
                    <a:pt x="338" y="171"/>
                  </a:cubicBezTo>
                  <a:cubicBezTo>
                    <a:pt x="337" y="172"/>
                    <a:pt x="337" y="172"/>
                    <a:pt x="336" y="172"/>
                  </a:cubicBezTo>
                  <a:cubicBezTo>
                    <a:pt x="336" y="172"/>
                    <a:pt x="336" y="172"/>
                    <a:pt x="335" y="172"/>
                  </a:cubicBezTo>
                  <a:cubicBezTo>
                    <a:pt x="335" y="172"/>
                    <a:pt x="334" y="172"/>
                    <a:pt x="334" y="172"/>
                  </a:cubicBezTo>
                  <a:cubicBezTo>
                    <a:pt x="334" y="172"/>
                    <a:pt x="334" y="172"/>
                    <a:pt x="334" y="172"/>
                  </a:cubicBezTo>
                  <a:cubicBezTo>
                    <a:pt x="333" y="172"/>
                    <a:pt x="333" y="172"/>
                    <a:pt x="333" y="172"/>
                  </a:cubicBezTo>
                  <a:cubicBezTo>
                    <a:pt x="331" y="172"/>
                    <a:pt x="329" y="171"/>
                    <a:pt x="328" y="169"/>
                  </a:cubicBezTo>
                  <a:cubicBezTo>
                    <a:pt x="327" y="168"/>
                    <a:pt x="327" y="168"/>
                    <a:pt x="325" y="168"/>
                  </a:cubicBezTo>
                  <a:cubicBezTo>
                    <a:pt x="319" y="169"/>
                    <a:pt x="316" y="167"/>
                    <a:pt x="312" y="165"/>
                  </a:cubicBezTo>
                  <a:cubicBezTo>
                    <a:pt x="311" y="164"/>
                    <a:pt x="310" y="164"/>
                    <a:pt x="309" y="164"/>
                  </a:cubicBezTo>
                  <a:cubicBezTo>
                    <a:pt x="306" y="164"/>
                    <a:pt x="304" y="165"/>
                    <a:pt x="299" y="162"/>
                  </a:cubicBezTo>
                  <a:cubicBezTo>
                    <a:pt x="295" y="159"/>
                    <a:pt x="289" y="158"/>
                    <a:pt x="284" y="158"/>
                  </a:cubicBezTo>
                  <a:cubicBezTo>
                    <a:pt x="283" y="158"/>
                    <a:pt x="281" y="158"/>
                    <a:pt x="280" y="158"/>
                  </a:cubicBezTo>
                  <a:cubicBezTo>
                    <a:pt x="278" y="157"/>
                    <a:pt x="272" y="157"/>
                    <a:pt x="267" y="157"/>
                  </a:cubicBezTo>
                  <a:cubicBezTo>
                    <a:pt x="262" y="157"/>
                    <a:pt x="256" y="157"/>
                    <a:pt x="253" y="157"/>
                  </a:cubicBezTo>
                  <a:cubicBezTo>
                    <a:pt x="251" y="157"/>
                    <a:pt x="249" y="157"/>
                    <a:pt x="246" y="157"/>
                  </a:cubicBezTo>
                  <a:cubicBezTo>
                    <a:pt x="245" y="157"/>
                    <a:pt x="244" y="157"/>
                    <a:pt x="243" y="157"/>
                  </a:cubicBezTo>
                  <a:cubicBezTo>
                    <a:pt x="243" y="157"/>
                    <a:pt x="243" y="157"/>
                    <a:pt x="243" y="157"/>
                  </a:cubicBezTo>
                  <a:cubicBezTo>
                    <a:pt x="243" y="157"/>
                    <a:pt x="243" y="157"/>
                    <a:pt x="243" y="157"/>
                  </a:cubicBezTo>
                  <a:cubicBezTo>
                    <a:pt x="243" y="157"/>
                    <a:pt x="242" y="157"/>
                    <a:pt x="242" y="157"/>
                  </a:cubicBezTo>
                  <a:cubicBezTo>
                    <a:pt x="242" y="157"/>
                    <a:pt x="242" y="157"/>
                    <a:pt x="242" y="157"/>
                  </a:cubicBezTo>
                  <a:cubicBezTo>
                    <a:pt x="242" y="157"/>
                    <a:pt x="242" y="157"/>
                    <a:pt x="241" y="157"/>
                  </a:cubicBezTo>
                  <a:cubicBezTo>
                    <a:pt x="241" y="157"/>
                    <a:pt x="241" y="157"/>
                    <a:pt x="241" y="157"/>
                  </a:cubicBezTo>
                  <a:cubicBezTo>
                    <a:pt x="241" y="157"/>
                    <a:pt x="241" y="157"/>
                    <a:pt x="241" y="157"/>
                  </a:cubicBezTo>
                  <a:cubicBezTo>
                    <a:pt x="240" y="157"/>
                    <a:pt x="240" y="157"/>
                    <a:pt x="240" y="157"/>
                  </a:cubicBezTo>
                  <a:cubicBezTo>
                    <a:pt x="240" y="157"/>
                    <a:pt x="240" y="157"/>
                    <a:pt x="240" y="157"/>
                  </a:cubicBezTo>
                  <a:cubicBezTo>
                    <a:pt x="239" y="157"/>
                    <a:pt x="239" y="157"/>
                    <a:pt x="239" y="157"/>
                  </a:cubicBezTo>
                  <a:cubicBezTo>
                    <a:pt x="239" y="156"/>
                    <a:pt x="239" y="156"/>
                    <a:pt x="239" y="156"/>
                  </a:cubicBezTo>
                  <a:cubicBezTo>
                    <a:pt x="239" y="156"/>
                    <a:pt x="238" y="156"/>
                    <a:pt x="238" y="156"/>
                  </a:cubicBezTo>
                  <a:cubicBezTo>
                    <a:pt x="238" y="156"/>
                    <a:pt x="238" y="156"/>
                    <a:pt x="238" y="156"/>
                  </a:cubicBezTo>
                  <a:cubicBezTo>
                    <a:pt x="238" y="156"/>
                    <a:pt x="238" y="156"/>
                    <a:pt x="237" y="155"/>
                  </a:cubicBezTo>
                  <a:cubicBezTo>
                    <a:pt x="237" y="155"/>
                    <a:pt x="237" y="155"/>
                    <a:pt x="237" y="155"/>
                  </a:cubicBezTo>
                  <a:cubicBezTo>
                    <a:pt x="237" y="155"/>
                    <a:pt x="237" y="154"/>
                    <a:pt x="237" y="154"/>
                  </a:cubicBezTo>
                  <a:cubicBezTo>
                    <a:pt x="237" y="153"/>
                    <a:pt x="236" y="152"/>
                    <a:pt x="235" y="151"/>
                  </a:cubicBezTo>
                  <a:cubicBezTo>
                    <a:pt x="233" y="149"/>
                    <a:pt x="231" y="147"/>
                    <a:pt x="230" y="142"/>
                  </a:cubicBezTo>
                  <a:cubicBezTo>
                    <a:pt x="229" y="136"/>
                    <a:pt x="226" y="135"/>
                    <a:pt x="223" y="134"/>
                  </a:cubicBezTo>
                  <a:cubicBezTo>
                    <a:pt x="221" y="134"/>
                    <a:pt x="219" y="132"/>
                    <a:pt x="218" y="131"/>
                  </a:cubicBezTo>
                  <a:cubicBezTo>
                    <a:pt x="217" y="130"/>
                    <a:pt x="217" y="130"/>
                    <a:pt x="216" y="129"/>
                  </a:cubicBezTo>
                  <a:cubicBezTo>
                    <a:pt x="215" y="129"/>
                    <a:pt x="214" y="128"/>
                    <a:pt x="213" y="127"/>
                  </a:cubicBezTo>
                  <a:cubicBezTo>
                    <a:pt x="212" y="126"/>
                    <a:pt x="210" y="124"/>
                    <a:pt x="208" y="124"/>
                  </a:cubicBezTo>
                  <a:cubicBezTo>
                    <a:pt x="207" y="124"/>
                    <a:pt x="207" y="124"/>
                    <a:pt x="206" y="124"/>
                  </a:cubicBezTo>
                  <a:cubicBezTo>
                    <a:pt x="200" y="124"/>
                    <a:pt x="184" y="122"/>
                    <a:pt x="181" y="117"/>
                  </a:cubicBezTo>
                  <a:cubicBezTo>
                    <a:pt x="179" y="114"/>
                    <a:pt x="180" y="111"/>
                    <a:pt x="182" y="110"/>
                  </a:cubicBezTo>
                  <a:cubicBezTo>
                    <a:pt x="182" y="109"/>
                    <a:pt x="183" y="108"/>
                    <a:pt x="183" y="107"/>
                  </a:cubicBezTo>
                  <a:cubicBezTo>
                    <a:pt x="183" y="105"/>
                    <a:pt x="183" y="103"/>
                    <a:pt x="184" y="101"/>
                  </a:cubicBezTo>
                  <a:cubicBezTo>
                    <a:pt x="184" y="100"/>
                    <a:pt x="185" y="98"/>
                    <a:pt x="184" y="97"/>
                  </a:cubicBezTo>
                  <a:cubicBezTo>
                    <a:pt x="182" y="96"/>
                    <a:pt x="178" y="91"/>
                    <a:pt x="178" y="87"/>
                  </a:cubicBezTo>
                  <a:cubicBezTo>
                    <a:pt x="177" y="85"/>
                    <a:pt x="173" y="81"/>
                    <a:pt x="170" y="81"/>
                  </a:cubicBezTo>
                  <a:cubicBezTo>
                    <a:pt x="165" y="81"/>
                    <a:pt x="162" y="78"/>
                    <a:pt x="159" y="75"/>
                  </a:cubicBezTo>
                  <a:cubicBezTo>
                    <a:pt x="158" y="74"/>
                    <a:pt x="157" y="74"/>
                    <a:pt x="156" y="74"/>
                  </a:cubicBezTo>
                  <a:cubicBezTo>
                    <a:pt x="156" y="73"/>
                    <a:pt x="156" y="73"/>
                    <a:pt x="155" y="73"/>
                  </a:cubicBezTo>
                  <a:cubicBezTo>
                    <a:pt x="155" y="73"/>
                    <a:pt x="155" y="73"/>
                    <a:pt x="155" y="73"/>
                  </a:cubicBezTo>
                  <a:cubicBezTo>
                    <a:pt x="155" y="73"/>
                    <a:pt x="155" y="72"/>
                    <a:pt x="154" y="72"/>
                  </a:cubicBezTo>
                  <a:cubicBezTo>
                    <a:pt x="154" y="72"/>
                    <a:pt x="154" y="72"/>
                    <a:pt x="154" y="72"/>
                  </a:cubicBezTo>
                  <a:cubicBezTo>
                    <a:pt x="154" y="72"/>
                    <a:pt x="154" y="72"/>
                    <a:pt x="153" y="71"/>
                  </a:cubicBezTo>
                  <a:cubicBezTo>
                    <a:pt x="153" y="71"/>
                    <a:pt x="153" y="71"/>
                    <a:pt x="153" y="71"/>
                  </a:cubicBezTo>
                  <a:cubicBezTo>
                    <a:pt x="153" y="71"/>
                    <a:pt x="153" y="71"/>
                    <a:pt x="152" y="70"/>
                  </a:cubicBezTo>
                  <a:cubicBezTo>
                    <a:pt x="152" y="70"/>
                    <a:pt x="152" y="70"/>
                    <a:pt x="152" y="70"/>
                  </a:cubicBezTo>
                  <a:cubicBezTo>
                    <a:pt x="152" y="70"/>
                    <a:pt x="152" y="69"/>
                    <a:pt x="152" y="69"/>
                  </a:cubicBezTo>
                  <a:cubicBezTo>
                    <a:pt x="152" y="69"/>
                    <a:pt x="151" y="69"/>
                    <a:pt x="151" y="69"/>
                  </a:cubicBezTo>
                  <a:cubicBezTo>
                    <a:pt x="151" y="68"/>
                    <a:pt x="151" y="68"/>
                    <a:pt x="151" y="68"/>
                  </a:cubicBezTo>
                  <a:cubicBezTo>
                    <a:pt x="151" y="67"/>
                    <a:pt x="151" y="67"/>
                    <a:pt x="151" y="67"/>
                  </a:cubicBezTo>
                  <a:cubicBezTo>
                    <a:pt x="151" y="67"/>
                    <a:pt x="150" y="66"/>
                    <a:pt x="150" y="66"/>
                  </a:cubicBezTo>
                  <a:cubicBezTo>
                    <a:pt x="150" y="66"/>
                    <a:pt x="150" y="65"/>
                    <a:pt x="150" y="65"/>
                  </a:cubicBezTo>
                  <a:cubicBezTo>
                    <a:pt x="150" y="65"/>
                    <a:pt x="150" y="64"/>
                    <a:pt x="150" y="64"/>
                  </a:cubicBezTo>
                  <a:cubicBezTo>
                    <a:pt x="150" y="64"/>
                    <a:pt x="150" y="64"/>
                    <a:pt x="150" y="64"/>
                  </a:cubicBezTo>
                  <a:cubicBezTo>
                    <a:pt x="149" y="64"/>
                    <a:pt x="149" y="64"/>
                    <a:pt x="149" y="64"/>
                  </a:cubicBezTo>
                  <a:cubicBezTo>
                    <a:pt x="149" y="64"/>
                    <a:pt x="149" y="64"/>
                    <a:pt x="149" y="64"/>
                  </a:cubicBezTo>
                  <a:cubicBezTo>
                    <a:pt x="148" y="63"/>
                    <a:pt x="148" y="63"/>
                    <a:pt x="147" y="63"/>
                  </a:cubicBezTo>
                  <a:cubicBezTo>
                    <a:pt x="147" y="63"/>
                    <a:pt x="147" y="63"/>
                    <a:pt x="147" y="63"/>
                  </a:cubicBezTo>
                  <a:cubicBezTo>
                    <a:pt x="146" y="63"/>
                    <a:pt x="146" y="63"/>
                    <a:pt x="145" y="63"/>
                  </a:cubicBezTo>
                  <a:cubicBezTo>
                    <a:pt x="145" y="63"/>
                    <a:pt x="145" y="63"/>
                    <a:pt x="145" y="63"/>
                  </a:cubicBezTo>
                  <a:cubicBezTo>
                    <a:pt x="144" y="63"/>
                    <a:pt x="144" y="64"/>
                    <a:pt x="144" y="64"/>
                  </a:cubicBezTo>
                  <a:cubicBezTo>
                    <a:pt x="143" y="65"/>
                    <a:pt x="142" y="66"/>
                    <a:pt x="142" y="67"/>
                  </a:cubicBezTo>
                  <a:cubicBezTo>
                    <a:pt x="142" y="71"/>
                    <a:pt x="140" y="75"/>
                    <a:pt x="135" y="75"/>
                  </a:cubicBezTo>
                  <a:cubicBezTo>
                    <a:pt x="133" y="75"/>
                    <a:pt x="130" y="77"/>
                    <a:pt x="130" y="82"/>
                  </a:cubicBezTo>
                  <a:cubicBezTo>
                    <a:pt x="130" y="84"/>
                    <a:pt x="131" y="85"/>
                    <a:pt x="131" y="86"/>
                  </a:cubicBezTo>
                  <a:cubicBezTo>
                    <a:pt x="132" y="88"/>
                    <a:pt x="133" y="89"/>
                    <a:pt x="131" y="92"/>
                  </a:cubicBezTo>
                  <a:cubicBezTo>
                    <a:pt x="129" y="94"/>
                    <a:pt x="124" y="97"/>
                    <a:pt x="120" y="97"/>
                  </a:cubicBezTo>
                  <a:cubicBezTo>
                    <a:pt x="120" y="97"/>
                    <a:pt x="119" y="97"/>
                    <a:pt x="118" y="96"/>
                  </a:cubicBezTo>
                  <a:cubicBezTo>
                    <a:pt x="117" y="96"/>
                    <a:pt x="115" y="96"/>
                    <a:pt x="113" y="96"/>
                  </a:cubicBezTo>
                  <a:cubicBezTo>
                    <a:pt x="111" y="96"/>
                    <a:pt x="110" y="96"/>
                    <a:pt x="108" y="95"/>
                  </a:cubicBezTo>
                  <a:cubicBezTo>
                    <a:pt x="107" y="95"/>
                    <a:pt x="105" y="94"/>
                    <a:pt x="104" y="94"/>
                  </a:cubicBezTo>
                  <a:cubicBezTo>
                    <a:pt x="104" y="94"/>
                    <a:pt x="103" y="93"/>
                    <a:pt x="103" y="93"/>
                  </a:cubicBezTo>
                  <a:cubicBezTo>
                    <a:pt x="103" y="93"/>
                    <a:pt x="103" y="94"/>
                    <a:pt x="103" y="94"/>
                  </a:cubicBezTo>
                  <a:cubicBezTo>
                    <a:pt x="102" y="96"/>
                    <a:pt x="101" y="99"/>
                    <a:pt x="100" y="103"/>
                  </a:cubicBezTo>
                  <a:cubicBezTo>
                    <a:pt x="98" y="106"/>
                    <a:pt x="96" y="112"/>
                    <a:pt x="96" y="114"/>
                  </a:cubicBezTo>
                  <a:cubicBezTo>
                    <a:pt x="97" y="116"/>
                    <a:pt x="99" y="118"/>
                    <a:pt x="98" y="120"/>
                  </a:cubicBezTo>
                  <a:cubicBezTo>
                    <a:pt x="98" y="121"/>
                    <a:pt x="97" y="122"/>
                    <a:pt x="94" y="122"/>
                  </a:cubicBezTo>
                  <a:cubicBezTo>
                    <a:pt x="89" y="122"/>
                    <a:pt x="86" y="122"/>
                    <a:pt x="85" y="120"/>
                  </a:cubicBezTo>
                  <a:cubicBezTo>
                    <a:pt x="84" y="120"/>
                    <a:pt x="83" y="121"/>
                    <a:pt x="82" y="121"/>
                  </a:cubicBezTo>
                  <a:cubicBezTo>
                    <a:pt x="80" y="122"/>
                    <a:pt x="78" y="123"/>
                    <a:pt x="76" y="123"/>
                  </a:cubicBezTo>
                  <a:cubicBezTo>
                    <a:pt x="75" y="123"/>
                    <a:pt x="72" y="123"/>
                    <a:pt x="71" y="124"/>
                  </a:cubicBezTo>
                  <a:cubicBezTo>
                    <a:pt x="73" y="126"/>
                    <a:pt x="73" y="130"/>
                    <a:pt x="73" y="135"/>
                  </a:cubicBezTo>
                  <a:cubicBezTo>
                    <a:pt x="73" y="135"/>
                    <a:pt x="75" y="137"/>
                    <a:pt x="75" y="139"/>
                  </a:cubicBezTo>
                  <a:cubicBezTo>
                    <a:pt x="77" y="143"/>
                    <a:pt x="79" y="146"/>
                    <a:pt x="78" y="148"/>
                  </a:cubicBezTo>
                  <a:cubicBezTo>
                    <a:pt x="77" y="149"/>
                    <a:pt x="76" y="150"/>
                    <a:pt x="75" y="152"/>
                  </a:cubicBezTo>
                  <a:cubicBezTo>
                    <a:pt x="73" y="153"/>
                    <a:pt x="72" y="155"/>
                    <a:pt x="72" y="156"/>
                  </a:cubicBezTo>
                  <a:cubicBezTo>
                    <a:pt x="72" y="157"/>
                    <a:pt x="72" y="157"/>
                    <a:pt x="72" y="158"/>
                  </a:cubicBezTo>
                  <a:cubicBezTo>
                    <a:pt x="72" y="159"/>
                    <a:pt x="72" y="159"/>
                    <a:pt x="72" y="159"/>
                  </a:cubicBezTo>
                  <a:cubicBezTo>
                    <a:pt x="72" y="159"/>
                    <a:pt x="72" y="159"/>
                    <a:pt x="72" y="159"/>
                  </a:cubicBezTo>
                  <a:cubicBezTo>
                    <a:pt x="72" y="160"/>
                    <a:pt x="72" y="160"/>
                    <a:pt x="72" y="160"/>
                  </a:cubicBezTo>
                  <a:cubicBezTo>
                    <a:pt x="72" y="160"/>
                    <a:pt x="72" y="160"/>
                    <a:pt x="72" y="160"/>
                  </a:cubicBezTo>
                  <a:cubicBezTo>
                    <a:pt x="72" y="164"/>
                    <a:pt x="72" y="164"/>
                    <a:pt x="72" y="164"/>
                  </a:cubicBezTo>
                  <a:cubicBezTo>
                    <a:pt x="71" y="164"/>
                    <a:pt x="71" y="164"/>
                    <a:pt x="71" y="164"/>
                  </a:cubicBezTo>
                  <a:cubicBezTo>
                    <a:pt x="71" y="164"/>
                    <a:pt x="70" y="164"/>
                    <a:pt x="70" y="165"/>
                  </a:cubicBezTo>
                  <a:cubicBezTo>
                    <a:pt x="70" y="165"/>
                    <a:pt x="70" y="165"/>
                    <a:pt x="70" y="165"/>
                  </a:cubicBezTo>
                  <a:cubicBezTo>
                    <a:pt x="70" y="165"/>
                    <a:pt x="70" y="165"/>
                    <a:pt x="70" y="165"/>
                  </a:cubicBezTo>
                  <a:cubicBezTo>
                    <a:pt x="69" y="165"/>
                    <a:pt x="69" y="165"/>
                    <a:pt x="69" y="165"/>
                  </a:cubicBezTo>
                  <a:cubicBezTo>
                    <a:pt x="67" y="166"/>
                    <a:pt x="63" y="168"/>
                    <a:pt x="60" y="169"/>
                  </a:cubicBezTo>
                  <a:cubicBezTo>
                    <a:pt x="59" y="170"/>
                    <a:pt x="58" y="171"/>
                    <a:pt x="56" y="171"/>
                  </a:cubicBezTo>
                  <a:cubicBezTo>
                    <a:pt x="54" y="172"/>
                    <a:pt x="53" y="172"/>
                    <a:pt x="52" y="174"/>
                  </a:cubicBezTo>
                  <a:cubicBezTo>
                    <a:pt x="52" y="175"/>
                    <a:pt x="51" y="176"/>
                    <a:pt x="49" y="178"/>
                  </a:cubicBezTo>
                  <a:cubicBezTo>
                    <a:pt x="49" y="178"/>
                    <a:pt x="49" y="178"/>
                    <a:pt x="49" y="178"/>
                  </a:cubicBezTo>
                  <a:cubicBezTo>
                    <a:pt x="49" y="178"/>
                    <a:pt x="48" y="178"/>
                    <a:pt x="48" y="178"/>
                  </a:cubicBezTo>
                  <a:cubicBezTo>
                    <a:pt x="48" y="178"/>
                    <a:pt x="48" y="178"/>
                    <a:pt x="48" y="179"/>
                  </a:cubicBezTo>
                  <a:cubicBezTo>
                    <a:pt x="47" y="179"/>
                    <a:pt x="47" y="179"/>
                    <a:pt x="47" y="179"/>
                  </a:cubicBezTo>
                  <a:cubicBezTo>
                    <a:pt x="47" y="179"/>
                    <a:pt x="46" y="179"/>
                    <a:pt x="46" y="179"/>
                  </a:cubicBezTo>
                  <a:cubicBezTo>
                    <a:pt x="46" y="179"/>
                    <a:pt x="46" y="179"/>
                    <a:pt x="45" y="180"/>
                  </a:cubicBezTo>
                  <a:cubicBezTo>
                    <a:pt x="45" y="180"/>
                    <a:pt x="45" y="180"/>
                    <a:pt x="44" y="180"/>
                  </a:cubicBezTo>
                  <a:cubicBezTo>
                    <a:pt x="44" y="180"/>
                    <a:pt x="44" y="180"/>
                    <a:pt x="43" y="180"/>
                  </a:cubicBezTo>
                  <a:cubicBezTo>
                    <a:pt x="43" y="180"/>
                    <a:pt x="43" y="180"/>
                    <a:pt x="43" y="180"/>
                  </a:cubicBezTo>
                  <a:cubicBezTo>
                    <a:pt x="42" y="180"/>
                    <a:pt x="42" y="180"/>
                    <a:pt x="41" y="180"/>
                  </a:cubicBezTo>
                  <a:cubicBezTo>
                    <a:pt x="40" y="180"/>
                    <a:pt x="40" y="180"/>
                    <a:pt x="40" y="180"/>
                  </a:cubicBezTo>
                  <a:cubicBezTo>
                    <a:pt x="39" y="179"/>
                    <a:pt x="38" y="179"/>
                    <a:pt x="37" y="179"/>
                  </a:cubicBezTo>
                  <a:cubicBezTo>
                    <a:pt x="36" y="179"/>
                    <a:pt x="35" y="179"/>
                    <a:pt x="33" y="182"/>
                  </a:cubicBezTo>
                  <a:cubicBezTo>
                    <a:pt x="30" y="185"/>
                    <a:pt x="29" y="185"/>
                    <a:pt x="27" y="186"/>
                  </a:cubicBezTo>
                  <a:cubicBezTo>
                    <a:pt x="27" y="186"/>
                    <a:pt x="26" y="186"/>
                    <a:pt x="26" y="187"/>
                  </a:cubicBezTo>
                  <a:cubicBezTo>
                    <a:pt x="25" y="187"/>
                    <a:pt x="24" y="188"/>
                    <a:pt x="23" y="188"/>
                  </a:cubicBezTo>
                  <a:cubicBezTo>
                    <a:pt x="21" y="188"/>
                    <a:pt x="19" y="187"/>
                    <a:pt x="18" y="186"/>
                  </a:cubicBezTo>
                  <a:cubicBezTo>
                    <a:pt x="18" y="185"/>
                    <a:pt x="17" y="185"/>
                    <a:pt x="17" y="185"/>
                  </a:cubicBezTo>
                  <a:cubicBezTo>
                    <a:pt x="16" y="185"/>
                    <a:pt x="15" y="185"/>
                    <a:pt x="15" y="186"/>
                  </a:cubicBezTo>
                  <a:cubicBezTo>
                    <a:pt x="13" y="186"/>
                    <a:pt x="12" y="187"/>
                    <a:pt x="11" y="187"/>
                  </a:cubicBezTo>
                  <a:cubicBezTo>
                    <a:pt x="10" y="187"/>
                    <a:pt x="9" y="188"/>
                    <a:pt x="9" y="188"/>
                  </a:cubicBezTo>
                  <a:cubicBezTo>
                    <a:pt x="8" y="189"/>
                    <a:pt x="7" y="191"/>
                    <a:pt x="5" y="191"/>
                  </a:cubicBezTo>
                  <a:cubicBezTo>
                    <a:pt x="4" y="191"/>
                    <a:pt x="3" y="191"/>
                    <a:pt x="3" y="192"/>
                  </a:cubicBezTo>
                  <a:cubicBezTo>
                    <a:pt x="2" y="192"/>
                    <a:pt x="2" y="192"/>
                    <a:pt x="1" y="192"/>
                  </a:cubicBezTo>
                  <a:cubicBezTo>
                    <a:pt x="1" y="192"/>
                    <a:pt x="1" y="192"/>
                    <a:pt x="1" y="192"/>
                  </a:cubicBezTo>
                  <a:cubicBezTo>
                    <a:pt x="1" y="193"/>
                    <a:pt x="1" y="194"/>
                    <a:pt x="1" y="195"/>
                  </a:cubicBezTo>
                  <a:cubicBezTo>
                    <a:pt x="1" y="195"/>
                    <a:pt x="1" y="195"/>
                    <a:pt x="1" y="196"/>
                  </a:cubicBezTo>
                  <a:cubicBezTo>
                    <a:pt x="1" y="196"/>
                    <a:pt x="0" y="197"/>
                    <a:pt x="0" y="198"/>
                  </a:cubicBezTo>
                  <a:cubicBezTo>
                    <a:pt x="0" y="198"/>
                    <a:pt x="0" y="198"/>
                    <a:pt x="0" y="198"/>
                  </a:cubicBezTo>
                  <a:cubicBezTo>
                    <a:pt x="1" y="206"/>
                    <a:pt x="1" y="206"/>
                    <a:pt x="1" y="206"/>
                  </a:cubicBezTo>
                  <a:cubicBezTo>
                    <a:pt x="5" y="207"/>
                    <a:pt x="10" y="210"/>
                    <a:pt x="12" y="213"/>
                  </a:cubicBezTo>
                  <a:cubicBezTo>
                    <a:pt x="12" y="213"/>
                    <a:pt x="12" y="214"/>
                    <a:pt x="12" y="214"/>
                  </a:cubicBezTo>
                  <a:cubicBezTo>
                    <a:pt x="13" y="215"/>
                    <a:pt x="13" y="215"/>
                    <a:pt x="13" y="216"/>
                  </a:cubicBezTo>
                  <a:cubicBezTo>
                    <a:pt x="13" y="216"/>
                    <a:pt x="13" y="216"/>
                    <a:pt x="13" y="216"/>
                  </a:cubicBezTo>
                  <a:cubicBezTo>
                    <a:pt x="13" y="216"/>
                    <a:pt x="13" y="217"/>
                    <a:pt x="13" y="217"/>
                  </a:cubicBezTo>
                  <a:cubicBezTo>
                    <a:pt x="13" y="221"/>
                    <a:pt x="14" y="226"/>
                    <a:pt x="14" y="228"/>
                  </a:cubicBezTo>
                  <a:cubicBezTo>
                    <a:pt x="15" y="229"/>
                    <a:pt x="15" y="229"/>
                    <a:pt x="15" y="229"/>
                  </a:cubicBezTo>
                  <a:cubicBezTo>
                    <a:pt x="15" y="229"/>
                    <a:pt x="15" y="229"/>
                    <a:pt x="15" y="229"/>
                  </a:cubicBezTo>
                  <a:cubicBezTo>
                    <a:pt x="16" y="230"/>
                    <a:pt x="17" y="231"/>
                    <a:pt x="18" y="232"/>
                  </a:cubicBezTo>
                  <a:cubicBezTo>
                    <a:pt x="23" y="235"/>
                    <a:pt x="25" y="236"/>
                    <a:pt x="25" y="238"/>
                  </a:cubicBezTo>
                  <a:cubicBezTo>
                    <a:pt x="25" y="239"/>
                    <a:pt x="25" y="243"/>
                    <a:pt x="29" y="245"/>
                  </a:cubicBezTo>
                  <a:cubicBezTo>
                    <a:pt x="30" y="245"/>
                    <a:pt x="32" y="246"/>
                    <a:pt x="33" y="246"/>
                  </a:cubicBezTo>
                  <a:cubicBezTo>
                    <a:pt x="33" y="247"/>
                    <a:pt x="33" y="247"/>
                    <a:pt x="34" y="247"/>
                  </a:cubicBezTo>
                  <a:cubicBezTo>
                    <a:pt x="34" y="247"/>
                    <a:pt x="35" y="248"/>
                    <a:pt x="36" y="248"/>
                  </a:cubicBezTo>
                  <a:cubicBezTo>
                    <a:pt x="36" y="248"/>
                    <a:pt x="36" y="248"/>
                    <a:pt x="36" y="248"/>
                  </a:cubicBezTo>
                  <a:cubicBezTo>
                    <a:pt x="43" y="248"/>
                    <a:pt x="43" y="248"/>
                    <a:pt x="43" y="248"/>
                  </a:cubicBezTo>
                  <a:cubicBezTo>
                    <a:pt x="43" y="248"/>
                    <a:pt x="43" y="248"/>
                    <a:pt x="43" y="248"/>
                  </a:cubicBezTo>
                  <a:cubicBezTo>
                    <a:pt x="43" y="248"/>
                    <a:pt x="43" y="248"/>
                    <a:pt x="43" y="248"/>
                  </a:cubicBezTo>
                  <a:cubicBezTo>
                    <a:pt x="43" y="248"/>
                    <a:pt x="43" y="248"/>
                    <a:pt x="43" y="248"/>
                  </a:cubicBezTo>
                  <a:cubicBezTo>
                    <a:pt x="43" y="248"/>
                    <a:pt x="43" y="248"/>
                    <a:pt x="43" y="248"/>
                  </a:cubicBezTo>
                  <a:cubicBezTo>
                    <a:pt x="43" y="248"/>
                    <a:pt x="44" y="249"/>
                    <a:pt x="44" y="249"/>
                  </a:cubicBezTo>
                  <a:cubicBezTo>
                    <a:pt x="44" y="249"/>
                    <a:pt x="45" y="249"/>
                    <a:pt x="45" y="248"/>
                  </a:cubicBezTo>
                  <a:cubicBezTo>
                    <a:pt x="45" y="248"/>
                    <a:pt x="45" y="248"/>
                    <a:pt x="45" y="248"/>
                  </a:cubicBezTo>
                  <a:cubicBezTo>
                    <a:pt x="46" y="247"/>
                    <a:pt x="46" y="247"/>
                    <a:pt x="46" y="247"/>
                  </a:cubicBezTo>
                  <a:cubicBezTo>
                    <a:pt x="47" y="247"/>
                    <a:pt x="47" y="247"/>
                    <a:pt x="47" y="246"/>
                  </a:cubicBezTo>
                  <a:cubicBezTo>
                    <a:pt x="47" y="246"/>
                    <a:pt x="48" y="246"/>
                    <a:pt x="49" y="245"/>
                  </a:cubicBezTo>
                  <a:cubicBezTo>
                    <a:pt x="49" y="245"/>
                    <a:pt x="49" y="245"/>
                    <a:pt x="49" y="245"/>
                  </a:cubicBezTo>
                  <a:cubicBezTo>
                    <a:pt x="50" y="245"/>
                    <a:pt x="50" y="245"/>
                    <a:pt x="51" y="244"/>
                  </a:cubicBezTo>
                  <a:cubicBezTo>
                    <a:pt x="51" y="244"/>
                    <a:pt x="51" y="244"/>
                    <a:pt x="51" y="244"/>
                  </a:cubicBezTo>
                  <a:cubicBezTo>
                    <a:pt x="52" y="244"/>
                    <a:pt x="52" y="244"/>
                    <a:pt x="53" y="243"/>
                  </a:cubicBezTo>
                  <a:cubicBezTo>
                    <a:pt x="53" y="243"/>
                    <a:pt x="53" y="243"/>
                    <a:pt x="53" y="243"/>
                  </a:cubicBezTo>
                  <a:cubicBezTo>
                    <a:pt x="54" y="243"/>
                    <a:pt x="54" y="243"/>
                    <a:pt x="55" y="243"/>
                  </a:cubicBezTo>
                  <a:cubicBezTo>
                    <a:pt x="55" y="243"/>
                    <a:pt x="55" y="243"/>
                    <a:pt x="55" y="243"/>
                  </a:cubicBezTo>
                  <a:cubicBezTo>
                    <a:pt x="56" y="243"/>
                    <a:pt x="57" y="243"/>
                    <a:pt x="57" y="243"/>
                  </a:cubicBezTo>
                  <a:cubicBezTo>
                    <a:pt x="58" y="243"/>
                    <a:pt x="58" y="243"/>
                    <a:pt x="58" y="243"/>
                  </a:cubicBezTo>
                  <a:cubicBezTo>
                    <a:pt x="62" y="243"/>
                    <a:pt x="69" y="248"/>
                    <a:pt x="71" y="252"/>
                  </a:cubicBezTo>
                  <a:cubicBezTo>
                    <a:pt x="72" y="254"/>
                    <a:pt x="73" y="255"/>
                    <a:pt x="72" y="256"/>
                  </a:cubicBezTo>
                  <a:cubicBezTo>
                    <a:pt x="71" y="259"/>
                    <a:pt x="64" y="270"/>
                    <a:pt x="60" y="271"/>
                  </a:cubicBezTo>
                  <a:cubicBezTo>
                    <a:pt x="59" y="271"/>
                    <a:pt x="58" y="271"/>
                    <a:pt x="58" y="271"/>
                  </a:cubicBezTo>
                  <a:cubicBezTo>
                    <a:pt x="57" y="271"/>
                    <a:pt x="57" y="271"/>
                    <a:pt x="57" y="271"/>
                  </a:cubicBezTo>
                  <a:cubicBezTo>
                    <a:pt x="57" y="271"/>
                    <a:pt x="56" y="271"/>
                    <a:pt x="56" y="271"/>
                  </a:cubicBezTo>
                  <a:cubicBezTo>
                    <a:pt x="56" y="272"/>
                    <a:pt x="56" y="273"/>
                    <a:pt x="56" y="273"/>
                  </a:cubicBezTo>
                  <a:cubicBezTo>
                    <a:pt x="56" y="274"/>
                    <a:pt x="57" y="276"/>
                    <a:pt x="58" y="277"/>
                  </a:cubicBezTo>
                  <a:cubicBezTo>
                    <a:pt x="59" y="279"/>
                    <a:pt x="61" y="280"/>
                    <a:pt x="62" y="282"/>
                  </a:cubicBezTo>
                  <a:cubicBezTo>
                    <a:pt x="63" y="284"/>
                    <a:pt x="63" y="286"/>
                    <a:pt x="62" y="287"/>
                  </a:cubicBezTo>
                  <a:cubicBezTo>
                    <a:pt x="60" y="290"/>
                    <a:pt x="55" y="291"/>
                    <a:pt x="52" y="289"/>
                  </a:cubicBezTo>
                  <a:cubicBezTo>
                    <a:pt x="52" y="289"/>
                    <a:pt x="52" y="289"/>
                    <a:pt x="52" y="289"/>
                  </a:cubicBezTo>
                  <a:cubicBezTo>
                    <a:pt x="52" y="289"/>
                    <a:pt x="52" y="290"/>
                    <a:pt x="52" y="291"/>
                  </a:cubicBezTo>
                  <a:cubicBezTo>
                    <a:pt x="53" y="292"/>
                    <a:pt x="53" y="294"/>
                    <a:pt x="54" y="296"/>
                  </a:cubicBezTo>
                  <a:cubicBezTo>
                    <a:pt x="54" y="297"/>
                    <a:pt x="54" y="299"/>
                    <a:pt x="55" y="299"/>
                  </a:cubicBezTo>
                  <a:cubicBezTo>
                    <a:pt x="57" y="299"/>
                    <a:pt x="59" y="301"/>
                    <a:pt x="60" y="303"/>
                  </a:cubicBezTo>
                  <a:cubicBezTo>
                    <a:pt x="61" y="304"/>
                    <a:pt x="63" y="306"/>
                    <a:pt x="64" y="306"/>
                  </a:cubicBezTo>
                  <a:cubicBezTo>
                    <a:pt x="68" y="306"/>
                    <a:pt x="71" y="310"/>
                    <a:pt x="72" y="312"/>
                  </a:cubicBezTo>
                  <a:cubicBezTo>
                    <a:pt x="73" y="312"/>
                    <a:pt x="73" y="313"/>
                    <a:pt x="73" y="313"/>
                  </a:cubicBezTo>
                  <a:cubicBezTo>
                    <a:pt x="73" y="313"/>
                    <a:pt x="74" y="313"/>
                    <a:pt x="74" y="313"/>
                  </a:cubicBezTo>
                  <a:cubicBezTo>
                    <a:pt x="74" y="314"/>
                    <a:pt x="75" y="314"/>
                    <a:pt x="75" y="314"/>
                  </a:cubicBezTo>
                  <a:cubicBezTo>
                    <a:pt x="75" y="314"/>
                    <a:pt x="75" y="314"/>
                    <a:pt x="75" y="314"/>
                  </a:cubicBezTo>
                  <a:cubicBezTo>
                    <a:pt x="75" y="315"/>
                    <a:pt x="76" y="315"/>
                    <a:pt x="76" y="315"/>
                  </a:cubicBezTo>
                  <a:cubicBezTo>
                    <a:pt x="76" y="315"/>
                    <a:pt x="76" y="316"/>
                    <a:pt x="76" y="316"/>
                  </a:cubicBezTo>
                  <a:cubicBezTo>
                    <a:pt x="77" y="316"/>
                    <a:pt x="77" y="316"/>
                    <a:pt x="77" y="317"/>
                  </a:cubicBezTo>
                  <a:cubicBezTo>
                    <a:pt x="77" y="317"/>
                    <a:pt x="77" y="317"/>
                    <a:pt x="77" y="317"/>
                  </a:cubicBezTo>
                  <a:cubicBezTo>
                    <a:pt x="77" y="317"/>
                    <a:pt x="77" y="317"/>
                    <a:pt x="77" y="317"/>
                  </a:cubicBezTo>
                  <a:cubicBezTo>
                    <a:pt x="77" y="317"/>
                    <a:pt x="77" y="317"/>
                    <a:pt x="77" y="317"/>
                  </a:cubicBezTo>
                  <a:cubicBezTo>
                    <a:pt x="78" y="317"/>
                    <a:pt x="78" y="317"/>
                    <a:pt x="78" y="317"/>
                  </a:cubicBezTo>
                  <a:cubicBezTo>
                    <a:pt x="79" y="317"/>
                    <a:pt x="79" y="317"/>
                    <a:pt x="79" y="317"/>
                  </a:cubicBezTo>
                  <a:cubicBezTo>
                    <a:pt x="79" y="317"/>
                    <a:pt x="79" y="317"/>
                    <a:pt x="79" y="317"/>
                  </a:cubicBezTo>
                  <a:cubicBezTo>
                    <a:pt x="80" y="316"/>
                    <a:pt x="80" y="316"/>
                    <a:pt x="80" y="316"/>
                  </a:cubicBezTo>
                  <a:cubicBezTo>
                    <a:pt x="80" y="316"/>
                    <a:pt x="80" y="316"/>
                    <a:pt x="80" y="316"/>
                  </a:cubicBezTo>
                  <a:cubicBezTo>
                    <a:pt x="81" y="315"/>
                    <a:pt x="82" y="314"/>
                    <a:pt x="85" y="314"/>
                  </a:cubicBezTo>
                  <a:cubicBezTo>
                    <a:pt x="87" y="314"/>
                    <a:pt x="90" y="315"/>
                    <a:pt x="93" y="317"/>
                  </a:cubicBezTo>
                  <a:cubicBezTo>
                    <a:pt x="94" y="319"/>
                    <a:pt x="100" y="323"/>
                    <a:pt x="105" y="326"/>
                  </a:cubicBezTo>
                  <a:cubicBezTo>
                    <a:pt x="109" y="329"/>
                    <a:pt x="113" y="332"/>
                    <a:pt x="115" y="334"/>
                  </a:cubicBezTo>
                  <a:cubicBezTo>
                    <a:pt x="120" y="338"/>
                    <a:pt x="132" y="342"/>
                    <a:pt x="136" y="342"/>
                  </a:cubicBezTo>
                  <a:cubicBezTo>
                    <a:pt x="136" y="342"/>
                    <a:pt x="136" y="342"/>
                    <a:pt x="136" y="342"/>
                  </a:cubicBezTo>
                  <a:cubicBezTo>
                    <a:pt x="138" y="342"/>
                    <a:pt x="140" y="343"/>
                    <a:pt x="142" y="343"/>
                  </a:cubicBezTo>
                  <a:cubicBezTo>
                    <a:pt x="145" y="344"/>
                    <a:pt x="147" y="345"/>
                    <a:pt x="150" y="345"/>
                  </a:cubicBezTo>
                  <a:cubicBezTo>
                    <a:pt x="151" y="345"/>
                    <a:pt x="151" y="345"/>
                    <a:pt x="151" y="345"/>
                  </a:cubicBezTo>
                  <a:cubicBezTo>
                    <a:pt x="152" y="345"/>
                    <a:pt x="152" y="345"/>
                    <a:pt x="153" y="345"/>
                  </a:cubicBezTo>
                  <a:cubicBezTo>
                    <a:pt x="153" y="345"/>
                    <a:pt x="153" y="344"/>
                    <a:pt x="154" y="344"/>
                  </a:cubicBezTo>
                  <a:cubicBezTo>
                    <a:pt x="154" y="344"/>
                    <a:pt x="155" y="344"/>
                    <a:pt x="155" y="343"/>
                  </a:cubicBezTo>
                  <a:cubicBezTo>
                    <a:pt x="156" y="342"/>
                    <a:pt x="157" y="341"/>
                    <a:pt x="158" y="341"/>
                  </a:cubicBezTo>
                  <a:cubicBezTo>
                    <a:pt x="159" y="341"/>
                    <a:pt x="160" y="342"/>
                    <a:pt x="161" y="343"/>
                  </a:cubicBezTo>
                  <a:cubicBezTo>
                    <a:pt x="161" y="343"/>
                    <a:pt x="161" y="344"/>
                    <a:pt x="162" y="344"/>
                  </a:cubicBezTo>
                  <a:cubicBezTo>
                    <a:pt x="162" y="344"/>
                    <a:pt x="162" y="345"/>
                    <a:pt x="162" y="345"/>
                  </a:cubicBezTo>
                  <a:cubicBezTo>
                    <a:pt x="162" y="345"/>
                    <a:pt x="162" y="346"/>
                    <a:pt x="162" y="346"/>
                  </a:cubicBezTo>
                  <a:cubicBezTo>
                    <a:pt x="162" y="346"/>
                    <a:pt x="162" y="346"/>
                    <a:pt x="162" y="346"/>
                  </a:cubicBezTo>
                  <a:cubicBezTo>
                    <a:pt x="163" y="347"/>
                    <a:pt x="163" y="347"/>
                    <a:pt x="163" y="348"/>
                  </a:cubicBezTo>
                  <a:cubicBezTo>
                    <a:pt x="163" y="348"/>
                    <a:pt x="163" y="348"/>
                    <a:pt x="163" y="348"/>
                  </a:cubicBezTo>
                  <a:cubicBezTo>
                    <a:pt x="163" y="347"/>
                    <a:pt x="164" y="346"/>
                    <a:pt x="164" y="346"/>
                  </a:cubicBezTo>
                  <a:cubicBezTo>
                    <a:pt x="164" y="346"/>
                    <a:pt x="164" y="346"/>
                    <a:pt x="164" y="346"/>
                  </a:cubicBezTo>
                  <a:cubicBezTo>
                    <a:pt x="165" y="345"/>
                    <a:pt x="165" y="345"/>
                    <a:pt x="166" y="344"/>
                  </a:cubicBezTo>
                  <a:cubicBezTo>
                    <a:pt x="166" y="344"/>
                    <a:pt x="166" y="344"/>
                    <a:pt x="166" y="344"/>
                  </a:cubicBezTo>
                  <a:cubicBezTo>
                    <a:pt x="166" y="344"/>
                    <a:pt x="167" y="343"/>
                    <a:pt x="167" y="343"/>
                  </a:cubicBezTo>
                  <a:cubicBezTo>
                    <a:pt x="167" y="343"/>
                    <a:pt x="167" y="343"/>
                    <a:pt x="167" y="343"/>
                  </a:cubicBezTo>
                  <a:cubicBezTo>
                    <a:pt x="168" y="343"/>
                    <a:pt x="168" y="343"/>
                    <a:pt x="169" y="343"/>
                  </a:cubicBezTo>
                  <a:cubicBezTo>
                    <a:pt x="169" y="342"/>
                    <a:pt x="170" y="342"/>
                    <a:pt x="170" y="342"/>
                  </a:cubicBezTo>
                  <a:cubicBezTo>
                    <a:pt x="173" y="339"/>
                    <a:pt x="176" y="340"/>
                    <a:pt x="182" y="343"/>
                  </a:cubicBezTo>
                  <a:cubicBezTo>
                    <a:pt x="183" y="343"/>
                    <a:pt x="184" y="343"/>
                    <a:pt x="185" y="343"/>
                  </a:cubicBezTo>
                  <a:cubicBezTo>
                    <a:pt x="186" y="343"/>
                    <a:pt x="187" y="343"/>
                    <a:pt x="187" y="343"/>
                  </a:cubicBezTo>
                  <a:cubicBezTo>
                    <a:pt x="188" y="343"/>
                    <a:pt x="189" y="343"/>
                    <a:pt x="189" y="343"/>
                  </a:cubicBezTo>
                  <a:cubicBezTo>
                    <a:pt x="189" y="343"/>
                    <a:pt x="190" y="343"/>
                    <a:pt x="190" y="343"/>
                  </a:cubicBezTo>
                  <a:cubicBezTo>
                    <a:pt x="190" y="343"/>
                    <a:pt x="191" y="344"/>
                    <a:pt x="191" y="344"/>
                  </a:cubicBezTo>
                  <a:cubicBezTo>
                    <a:pt x="191" y="344"/>
                    <a:pt x="192" y="344"/>
                    <a:pt x="192" y="344"/>
                  </a:cubicBezTo>
                  <a:cubicBezTo>
                    <a:pt x="192" y="344"/>
                    <a:pt x="193" y="345"/>
                    <a:pt x="193" y="345"/>
                  </a:cubicBezTo>
                  <a:cubicBezTo>
                    <a:pt x="193" y="345"/>
                    <a:pt x="193" y="345"/>
                    <a:pt x="194" y="345"/>
                  </a:cubicBezTo>
                  <a:cubicBezTo>
                    <a:pt x="194" y="346"/>
                    <a:pt x="194" y="346"/>
                    <a:pt x="194" y="346"/>
                  </a:cubicBezTo>
                  <a:cubicBezTo>
                    <a:pt x="195" y="346"/>
                    <a:pt x="195" y="346"/>
                    <a:pt x="195" y="346"/>
                  </a:cubicBezTo>
                  <a:cubicBezTo>
                    <a:pt x="196" y="345"/>
                    <a:pt x="196" y="345"/>
                    <a:pt x="196" y="345"/>
                  </a:cubicBezTo>
                  <a:cubicBezTo>
                    <a:pt x="196" y="345"/>
                    <a:pt x="196" y="345"/>
                    <a:pt x="196" y="345"/>
                  </a:cubicBezTo>
                  <a:cubicBezTo>
                    <a:pt x="197" y="345"/>
                    <a:pt x="198" y="345"/>
                    <a:pt x="198" y="345"/>
                  </a:cubicBezTo>
                  <a:cubicBezTo>
                    <a:pt x="198" y="345"/>
                    <a:pt x="199" y="343"/>
                    <a:pt x="200" y="343"/>
                  </a:cubicBezTo>
                  <a:cubicBezTo>
                    <a:pt x="200" y="342"/>
                    <a:pt x="201" y="341"/>
                    <a:pt x="202" y="341"/>
                  </a:cubicBezTo>
                  <a:cubicBezTo>
                    <a:pt x="202" y="340"/>
                    <a:pt x="203" y="339"/>
                    <a:pt x="203" y="339"/>
                  </a:cubicBezTo>
                  <a:cubicBezTo>
                    <a:pt x="204" y="337"/>
                    <a:pt x="205" y="335"/>
                    <a:pt x="208" y="336"/>
                  </a:cubicBezTo>
                  <a:cubicBezTo>
                    <a:pt x="208" y="336"/>
                    <a:pt x="208" y="335"/>
                    <a:pt x="208" y="335"/>
                  </a:cubicBezTo>
                  <a:cubicBezTo>
                    <a:pt x="209" y="335"/>
                    <a:pt x="210" y="335"/>
                    <a:pt x="210" y="334"/>
                  </a:cubicBezTo>
                  <a:cubicBezTo>
                    <a:pt x="211" y="333"/>
                    <a:pt x="213" y="332"/>
                    <a:pt x="215" y="331"/>
                  </a:cubicBezTo>
                  <a:cubicBezTo>
                    <a:pt x="215" y="330"/>
                    <a:pt x="216" y="330"/>
                    <a:pt x="216" y="330"/>
                  </a:cubicBezTo>
                  <a:cubicBezTo>
                    <a:pt x="220" y="328"/>
                    <a:pt x="224" y="328"/>
                    <a:pt x="227" y="329"/>
                  </a:cubicBezTo>
                  <a:cubicBezTo>
                    <a:pt x="228" y="329"/>
                    <a:pt x="229" y="329"/>
                    <a:pt x="230" y="329"/>
                  </a:cubicBezTo>
                  <a:cubicBezTo>
                    <a:pt x="232" y="328"/>
                    <a:pt x="234" y="327"/>
                    <a:pt x="235" y="327"/>
                  </a:cubicBezTo>
                  <a:cubicBezTo>
                    <a:pt x="237" y="327"/>
                    <a:pt x="239" y="328"/>
                    <a:pt x="239" y="330"/>
                  </a:cubicBezTo>
                  <a:cubicBezTo>
                    <a:pt x="239" y="330"/>
                    <a:pt x="240" y="332"/>
                    <a:pt x="240" y="333"/>
                  </a:cubicBezTo>
                  <a:cubicBezTo>
                    <a:pt x="241" y="334"/>
                    <a:pt x="242" y="335"/>
                    <a:pt x="243" y="337"/>
                  </a:cubicBezTo>
                  <a:cubicBezTo>
                    <a:pt x="243" y="337"/>
                    <a:pt x="243" y="337"/>
                    <a:pt x="243" y="337"/>
                  </a:cubicBezTo>
                  <a:cubicBezTo>
                    <a:pt x="244" y="338"/>
                    <a:pt x="244" y="338"/>
                    <a:pt x="244" y="338"/>
                  </a:cubicBezTo>
                  <a:cubicBezTo>
                    <a:pt x="244" y="338"/>
                    <a:pt x="244" y="338"/>
                    <a:pt x="245" y="338"/>
                  </a:cubicBezTo>
                  <a:cubicBezTo>
                    <a:pt x="245" y="338"/>
                    <a:pt x="245" y="338"/>
                    <a:pt x="245" y="338"/>
                  </a:cubicBezTo>
                  <a:cubicBezTo>
                    <a:pt x="245" y="338"/>
                    <a:pt x="246" y="338"/>
                    <a:pt x="246" y="339"/>
                  </a:cubicBezTo>
                  <a:cubicBezTo>
                    <a:pt x="246" y="339"/>
                    <a:pt x="246" y="339"/>
                    <a:pt x="247" y="339"/>
                  </a:cubicBezTo>
                  <a:cubicBezTo>
                    <a:pt x="247" y="339"/>
                    <a:pt x="247" y="339"/>
                    <a:pt x="247" y="339"/>
                  </a:cubicBezTo>
                  <a:cubicBezTo>
                    <a:pt x="247" y="339"/>
                    <a:pt x="247" y="339"/>
                    <a:pt x="247" y="339"/>
                  </a:cubicBezTo>
                  <a:cubicBezTo>
                    <a:pt x="248" y="339"/>
                    <a:pt x="248" y="338"/>
                    <a:pt x="248" y="338"/>
                  </a:cubicBezTo>
                  <a:cubicBezTo>
                    <a:pt x="249" y="338"/>
                    <a:pt x="251" y="337"/>
                    <a:pt x="252" y="337"/>
                  </a:cubicBezTo>
                  <a:cubicBezTo>
                    <a:pt x="255" y="337"/>
                    <a:pt x="259" y="340"/>
                    <a:pt x="259" y="343"/>
                  </a:cubicBezTo>
                  <a:cubicBezTo>
                    <a:pt x="259" y="347"/>
                    <a:pt x="259" y="347"/>
                    <a:pt x="260" y="347"/>
                  </a:cubicBezTo>
                  <a:cubicBezTo>
                    <a:pt x="263" y="347"/>
                    <a:pt x="266" y="348"/>
                    <a:pt x="266" y="355"/>
                  </a:cubicBezTo>
                  <a:cubicBezTo>
                    <a:pt x="266" y="356"/>
                    <a:pt x="266" y="357"/>
                    <a:pt x="266" y="359"/>
                  </a:cubicBezTo>
                  <a:cubicBezTo>
                    <a:pt x="266" y="363"/>
                    <a:pt x="267" y="368"/>
                    <a:pt x="263" y="373"/>
                  </a:cubicBezTo>
                  <a:cubicBezTo>
                    <a:pt x="258" y="378"/>
                    <a:pt x="254" y="385"/>
                    <a:pt x="254" y="387"/>
                  </a:cubicBezTo>
                  <a:cubicBezTo>
                    <a:pt x="254" y="388"/>
                    <a:pt x="254" y="389"/>
                    <a:pt x="254" y="390"/>
                  </a:cubicBezTo>
                  <a:cubicBezTo>
                    <a:pt x="255" y="390"/>
                    <a:pt x="257" y="390"/>
                    <a:pt x="258" y="390"/>
                  </a:cubicBezTo>
                  <a:cubicBezTo>
                    <a:pt x="260" y="390"/>
                    <a:pt x="265" y="391"/>
                    <a:pt x="266" y="393"/>
                  </a:cubicBezTo>
                  <a:cubicBezTo>
                    <a:pt x="266" y="394"/>
                    <a:pt x="266" y="395"/>
                    <a:pt x="266" y="396"/>
                  </a:cubicBezTo>
                  <a:cubicBezTo>
                    <a:pt x="266" y="396"/>
                    <a:pt x="266" y="399"/>
                    <a:pt x="267" y="401"/>
                  </a:cubicBezTo>
                  <a:cubicBezTo>
                    <a:pt x="267" y="402"/>
                    <a:pt x="268" y="402"/>
                    <a:pt x="268" y="402"/>
                  </a:cubicBezTo>
                  <a:cubicBezTo>
                    <a:pt x="270" y="402"/>
                    <a:pt x="272" y="403"/>
                    <a:pt x="273" y="405"/>
                  </a:cubicBezTo>
                  <a:cubicBezTo>
                    <a:pt x="274" y="406"/>
                    <a:pt x="275" y="407"/>
                    <a:pt x="274" y="410"/>
                  </a:cubicBezTo>
                  <a:cubicBezTo>
                    <a:pt x="274" y="410"/>
                    <a:pt x="274" y="410"/>
                    <a:pt x="274" y="410"/>
                  </a:cubicBezTo>
                  <a:cubicBezTo>
                    <a:pt x="273" y="411"/>
                    <a:pt x="273" y="411"/>
                    <a:pt x="273" y="411"/>
                  </a:cubicBezTo>
                  <a:cubicBezTo>
                    <a:pt x="273" y="412"/>
                    <a:pt x="272" y="414"/>
                    <a:pt x="272" y="414"/>
                  </a:cubicBezTo>
                  <a:cubicBezTo>
                    <a:pt x="275" y="414"/>
                    <a:pt x="278" y="415"/>
                    <a:pt x="279" y="416"/>
                  </a:cubicBezTo>
                  <a:cubicBezTo>
                    <a:pt x="280" y="417"/>
                    <a:pt x="280" y="418"/>
                    <a:pt x="280" y="420"/>
                  </a:cubicBezTo>
                  <a:cubicBezTo>
                    <a:pt x="280" y="420"/>
                    <a:pt x="280" y="421"/>
                    <a:pt x="280" y="421"/>
                  </a:cubicBezTo>
                  <a:cubicBezTo>
                    <a:pt x="281" y="422"/>
                    <a:pt x="282" y="422"/>
                    <a:pt x="282" y="422"/>
                  </a:cubicBezTo>
                  <a:cubicBezTo>
                    <a:pt x="283" y="422"/>
                    <a:pt x="284" y="422"/>
                    <a:pt x="284" y="421"/>
                  </a:cubicBezTo>
                  <a:cubicBezTo>
                    <a:pt x="285" y="421"/>
                    <a:pt x="286" y="421"/>
                    <a:pt x="286" y="421"/>
                  </a:cubicBezTo>
                  <a:cubicBezTo>
                    <a:pt x="287" y="420"/>
                    <a:pt x="288" y="420"/>
                    <a:pt x="289" y="420"/>
                  </a:cubicBezTo>
                  <a:cubicBezTo>
                    <a:pt x="290" y="420"/>
                    <a:pt x="290" y="420"/>
                    <a:pt x="290" y="420"/>
                  </a:cubicBezTo>
                  <a:cubicBezTo>
                    <a:pt x="290" y="420"/>
                    <a:pt x="290" y="420"/>
                    <a:pt x="291" y="420"/>
                  </a:cubicBezTo>
                  <a:cubicBezTo>
                    <a:pt x="291" y="420"/>
                    <a:pt x="291" y="420"/>
                    <a:pt x="291" y="420"/>
                  </a:cubicBezTo>
                  <a:cubicBezTo>
                    <a:pt x="291" y="420"/>
                    <a:pt x="291" y="420"/>
                    <a:pt x="291" y="420"/>
                  </a:cubicBezTo>
                  <a:cubicBezTo>
                    <a:pt x="293" y="421"/>
                    <a:pt x="293" y="422"/>
                    <a:pt x="294" y="423"/>
                  </a:cubicBezTo>
                  <a:cubicBezTo>
                    <a:pt x="295" y="424"/>
                    <a:pt x="295" y="425"/>
                    <a:pt x="296" y="425"/>
                  </a:cubicBezTo>
                  <a:cubicBezTo>
                    <a:pt x="296" y="424"/>
                    <a:pt x="295" y="421"/>
                    <a:pt x="295" y="420"/>
                  </a:cubicBezTo>
                  <a:cubicBezTo>
                    <a:pt x="293" y="418"/>
                    <a:pt x="294" y="415"/>
                    <a:pt x="295" y="413"/>
                  </a:cubicBezTo>
                  <a:cubicBezTo>
                    <a:pt x="295" y="411"/>
                    <a:pt x="297" y="411"/>
                    <a:pt x="298" y="411"/>
                  </a:cubicBezTo>
                  <a:cubicBezTo>
                    <a:pt x="298" y="411"/>
                    <a:pt x="299" y="411"/>
                    <a:pt x="299" y="411"/>
                  </a:cubicBezTo>
                  <a:cubicBezTo>
                    <a:pt x="300" y="411"/>
                    <a:pt x="301" y="411"/>
                    <a:pt x="301" y="411"/>
                  </a:cubicBezTo>
                  <a:cubicBezTo>
                    <a:pt x="301" y="411"/>
                    <a:pt x="301" y="411"/>
                    <a:pt x="302" y="411"/>
                  </a:cubicBezTo>
                  <a:cubicBezTo>
                    <a:pt x="302" y="410"/>
                    <a:pt x="302" y="410"/>
                    <a:pt x="303" y="410"/>
                  </a:cubicBezTo>
                  <a:cubicBezTo>
                    <a:pt x="303" y="410"/>
                    <a:pt x="303" y="410"/>
                    <a:pt x="303" y="410"/>
                  </a:cubicBezTo>
                  <a:cubicBezTo>
                    <a:pt x="303" y="410"/>
                    <a:pt x="304" y="409"/>
                    <a:pt x="304" y="409"/>
                  </a:cubicBezTo>
                  <a:cubicBezTo>
                    <a:pt x="304" y="409"/>
                    <a:pt x="304" y="409"/>
                    <a:pt x="304" y="409"/>
                  </a:cubicBezTo>
                  <a:cubicBezTo>
                    <a:pt x="304" y="409"/>
                    <a:pt x="304" y="408"/>
                    <a:pt x="305" y="408"/>
                  </a:cubicBezTo>
                  <a:cubicBezTo>
                    <a:pt x="305" y="408"/>
                    <a:pt x="305" y="408"/>
                    <a:pt x="306" y="407"/>
                  </a:cubicBezTo>
                  <a:cubicBezTo>
                    <a:pt x="306" y="407"/>
                    <a:pt x="307" y="407"/>
                    <a:pt x="307" y="407"/>
                  </a:cubicBezTo>
                  <a:cubicBezTo>
                    <a:pt x="308" y="407"/>
                    <a:pt x="310" y="408"/>
                    <a:pt x="310" y="408"/>
                  </a:cubicBezTo>
                  <a:cubicBezTo>
                    <a:pt x="311" y="408"/>
                    <a:pt x="312" y="408"/>
                    <a:pt x="312" y="408"/>
                  </a:cubicBezTo>
                  <a:cubicBezTo>
                    <a:pt x="313" y="407"/>
                    <a:pt x="314" y="406"/>
                    <a:pt x="316" y="406"/>
                  </a:cubicBezTo>
                  <a:cubicBezTo>
                    <a:pt x="317" y="406"/>
                    <a:pt x="318" y="407"/>
                    <a:pt x="319" y="407"/>
                  </a:cubicBezTo>
                  <a:cubicBezTo>
                    <a:pt x="320" y="408"/>
                    <a:pt x="322" y="408"/>
                    <a:pt x="323" y="407"/>
                  </a:cubicBezTo>
                  <a:cubicBezTo>
                    <a:pt x="325" y="406"/>
                    <a:pt x="328" y="406"/>
                    <a:pt x="329" y="407"/>
                  </a:cubicBezTo>
                  <a:cubicBezTo>
                    <a:pt x="329" y="407"/>
                    <a:pt x="329" y="407"/>
                    <a:pt x="330" y="407"/>
                  </a:cubicBezTo>
                  <a:cubicBezTo>
                    <a:pt x="330" y="407"/>
                    <a:pt x="330" y="407"/>
                    <a:pt x="330" y="407"/>
                  </a:cubicBezTo>
                  <a:cubicBezTo>
                    <a:pt x="331" y="404"/>
                    <a:pt x="337" y="400"/>
                    <a:pt x="340" y="400"/>
                  </a:cubicBezTo>
                  <a:cubicBezTo>
                    <a:pt x="341" y="400"/>
                    <a:pt x="341" y="400"/>
                    <a:pt x="342" y="401"/>
                  </a:cubicBezTo>
                  <a:cubicBezTo>
                    <a:pt x="342" y="401"/>
                    <a:pt x="342" y="401"/>
                    <a:pt x="343" y="402"/>
                  </a:cubicBezTo>
                  <a:cubicBezTo>
                    <a:pt x="344" y="403"/>
                    <a:pt x="345" y="404"/>
                    <a:pt x="350" y="405"/>
                  </a:cubicBezTo>
                  <a:cubicBezTo>
                    <a:pt x="352" y="405"/>
                    <a:pt x="354" y="406"/>
                    <a:pt x="355" y="408"/>
                  </a:cubicBezTo>
                  <a:cubicBezTo>
                    <a:pt x="356" y="409"/>
                    <a:pt x="356" y="411"/>
                    <a:pt x="355" y="412"/>
                  </a:cubicBezTo>
                  <a:cubicBezTo>
                    <a:pt x="355" y="413"/>
                    <a:pt x="355" y="413"/>
                    <a:pt x="355" y="414"/>
                  </a:cubicBezTo>
                  <a:cubicBezTo>
                    <a:pt x="355" y="415"/>
                    <a:pt x="362" y="420"/>
                    <a:pt x="364" y="420"/>
                  </a:cubicBezTo>
                  <a:cubicBezTo>
                    <a:pt x="365" y="420"/>
                    <a:pt x="365" y="420"/>
                    <a:pt x="365" y="421"/>
                  </a:cubicBezTo>
                  <a:cubicBezTo>
                    <a:pt x="365" y="421"/>
                    <a:pt x="365" y="421"/>
                    <a:pt x="366" y="421"/>
                  </a:cubicBezTo>
                  <a:cubicBezTo>
                    <a:pt x="366" y="421"/>
                    <a:pt x="366" y="421"/>
                    <a:pt x="367" y="422"/>
                  </a:cubicBezTo>
                  <a:cubicBezTo>
                    <a:pt x="367" y="422"/>
                    <a:pt x="367" y="422"/>
                    <a:pt x="367" y="422"/>
                  </a:cubicBezTo>
                  <a:cubicBezTo>
                    <a:pt x="367" y="422"/>
                    <a:pt x="368" y="422"/>
                    <a:pt x="369" y="422"/>
                  </a:cubicBezTo>
                  <a:cubicBezTo>
                    <a:pt x="370" y="422"/>
                    <a:pt x="370" y="422"/>
                    <a:pt x="370" y="422"/>
                  </a:cubicBezTo>
                  <a:cubicBezTo>
                    <a:pt x="371" y="422"/>
                    <a:pt x="371" y="421"/>
                    <a:pt x="371" y="421"/>
                  </a:cubicBezTo>
                  <a:cubicBezTo>
                    <a:pt x="372" y="419"/>
                    <a:pt x="374" y="418"/>
                    <a:pt x="376" y="418"/>
                  </a:cubicBezTo>
                  <a:cubicBezTo>
                    <a:pt x="378" y="418"/>
                    <a:pt x="380" y="419"/>
                    <a:pt x="381" y="421"/>
                  </a:cubicBezTo>
                  <a:cubicBezTo>
                    <a:pt x="381" y="422"/>
                    <a:pt x="382" y="422"/>
                    <a:pt x="382" y="422"/>
                  </a:cubicBezTo>
                  <a:cubicBezTo>
                    <a:pt x="382" y="422"/>
                    <a:pt x="383" y="422"/>
                    <a:pt x="384" y="421"/>
                  </a:cubicBezTo>
                  <a:cubicBezTo>
                    <a:pt x="385" y="420"/>
                    <a:pt x="386" y="420"/>
                    <a:pt x="387" y="420"/>
                  </a:cubicBezTo>
                  <a:cubicBezTo>
                    <a:pt x="389" y="420"/>
                    <a:pt x="391" y="421"/>
                    <a:pt x="391" y="423"/>
                  </a:cubicBezTo>
                  <a:cubicBezTo>
                    <a:pt x="392" y="424"/>
                    <a:pt x="392" y="427"/>
                    <a:pt x="390" y="429"/>
                  </a:cubicBezTo>
                  <a:cubicBezTo>
                    <a:pt x="390" y="429"/>
                    <a:pt x="390" y="429"/>
                    <a:pt x="390" y="429"/>
                  </a:cubicBezTo>
                  <a:cubicBezTo>
                    <a:pt x="390" y="431"/>
                    <a:pt x="391" y="434"/>
                    <a:pt x="392" y="435"/>
                  </a:cubicBezTo>
                  <a:cubicBezTo>
                    <a:pt x="393" y="435"/>
                    <a:pt x="393" y="434"/>
                    <a:pt x="392" y="433"/>
                  </a:cubicBezTo>
                  <a:cubicBezTo>
                    <a:pt x="391" y="428"/>
                    <a:pt x="398" y="424"/>
                    <a:pt x="409" y="421"/>
                  </a:cubicBezTo>
                  <a:cubicBezTo>
                    <a:pt x="419" y="417"/>
                    <a:pt x="429" y="411"/>
                    <a:pt x="430" y="409"/>
                  </a:cubicBezTo>
                  <a:cubicBezTo>
                    <a:pt x="430" y="408"/>
                    <a:pt x="431" y="407"/>
                    <a:pt x="433" y="407"/>
                  </a:cubicBezTo>
                  <a:cubicBezTo>
                    <a:pt x="433" y="407"/>
                    <a:pt x="434" y="408"/>
                    <a:pt x="436" y="408"/>
                  </a:cubicBezTo>
                  <a:cubicBezTo>
                    <a:pt x="438" y="409"/>
                    <a:pt x="441" y="409"/>
                    <a:pt x="442" y="408"/>
                  </a:cubicBezTo>
                  <a:cubicBezTo>
                    <a:pt x="445" y="406"/>
                    <a:pt x="454" y="405"/>
                    <a:pt x="461" y="405"/>
                  </a:cubicBezTo>
                  <a:cubicBezTo>
                    <a:pt x="462" y="405"/>
                    <a:pt x="462" y="405"/>
                    <a:pt x="462" y="405"/>
                  </a:cubicBezTo>
                  <a:cubicBezTo>
                    <a:pt x="463" y="405"/>
                    <a:pt x="464" y="405"/>
                    <a:pt x="465" y="403"/>
                  </a:cubicBezTo>
                  <a:cubicBezTo>
                    <a:pt x="465" y="402"/>
                    <a:pt x="466" y="401"/>
                    <a:pt x="468" y="400"/>
                  </a:cubicBezTo>
                  <a:cubicBezTo>
                    <a:pt x="469" y="399"/>
                    <a:pt x="470" y="398"/>
                    <a:pt x="470" y="397"/>
                  </a:cubicBezTo>
                  <a:cubicBezTo>
                    <a:pt x="472" y="396"/>
                    <a:pt x="472" y="395"/>
                    <a:pt x="475" y="394"/>
                  </a:cubicBezTo>
                  <a:cubicBezTo>
                    <a:pt x="479" y="393"/>
                    <a:pt x="480" y="390"/>
                    <a:pt x="480" y="389"/>
                  </a:cubicBezTo>
                  <a:cubicBezTo>
                    <a:pt x="480" y="387"/>
                    <a:pt x="483" y="386"/>
                    <a:pt x="485" y="385"/>
                  </a:cubicBezTo>
                  <a:cubicBezTo>
                    <a:pt x="486" y="384"/>
                    <a:pt x="488" y="384"/>
                    <a:pt x="488" y="384"/>
                  </a:cubicBezTo>
                  <a:cubicBezTo>
                    <a:pt x="488" y="382"/>
                    <a:pt x="490" y="381"/>
                    <a:pt x="492" y="380"/>
                  </a:cubicBezTo>
                  <a:cubicBezTo>
                    <a:pt x="492" y="380"/>
                    <a:pt x="494" y="379"/>
                    <a:pt x="494" y="379"/>
                  </a:cubicBezTo>
                  <a:cubicBezTo>
                    <a:pt x="494" y="376"/>
                    <a:pt x="496" y="375"/>
                    <a:pt x="497" y="374"/>
                  </a:cubicBezTo>
                  <a:cubicBezTo>
                    <a:pt x="498" y="374"/>
                    <a:pt x="499" y="374"/>
                    <a:pt x="499" y="373"/>
                  </a:cubicBezTo>
                  <a:cubicBezTo>
                    <a:pt x="499" y="373"/>
                    <a:pt x="499" y="371"/>
                    <a:pt x="499" y="370"/>
                  </a:cubicBezTo>
                  <a:cubicBezTo>
                    <a:pt x="499" y="368"/>
                    <a:pt x="498" y="365"/>
                    <a:pt x="501" y="364"/>
                  </a:cubicBezTo>
                  <a:cubicBezTo>
                    <a:pt x="500" y="364"/>
                    <a:pt x="500" y="363"/>
                    <a:pt x="500" y="363"/>
                  </a:cubicBezTo>
                  <a:cubicBezTo>
                    <a:pt x="499" y="362"/>
                    <a:pt x="499" y="362"/>
                    <a:pt x="499" y="361"/>
                  </a:cubicBezTo>
                  <a:cubicBezTo>
                    <a:pt x="498" y="360"/>
                    <a:pt x="499" y="359"/>
                    <a:pt x="499" y="359"/>
                  </a:cubicBezTo>
                  <a:cubicBezTo>
                    <a:pt x="500" y="358"/>
                    <a:pt x="501" y="357"/>
                    <a:pt x="503" y="356"/>
                  </a:cubicBezTo>
                  <a:cubicBezTo>
                    <a:pt x="505" y="356"/>
                    <a:pt x="506" y="356"/>
                    <a:pt x="507" y="355"/>
                  </a:cubicBezTo>
                  <a:cubicBezTo>
                    <a:pt x="510" y="353"/>
                    <a:pt x="511" y="351"/>
                    <a:pt x="512" y="348"/>
                  </a:cubicBezTo>
                  <a:cubicBezTo>
                    <a:pt x="512" y="344"/>
                    <a:pt x="518" y="341"/>
                    <a:pt x="520" y="340"/>
                  </a:cubicBezTo>
                  <a:cubicBezTo>
                    <a:pt x="521" y="340"/>
                    <a:pt x="522" y="337"/>
                    <a:pt x="521" y="333"/>
                  </a:cubicBezTo>
                  <a:cubicBezTo>
                    <a:pt x="521" y="331"/>
                    <a:pt x="522" y="329"/>
                    <a:pt x="523" y="329"/>
                  </a:cubicBezTo>
                  <a:cubicBezTo>
                    <a:pt x="522" y="328"/>
                    <a:pt x="522" y="327"/>
                    <a:pt x="522" y="326"/>
                  </a:cubicBezTo>
                  <a:cubicBezTo>
                    <a:pt x="523" y="325"/>
                    <a:pt x="523" y="324"/>
                    <a:pt x="525" y="323"/>
                  </a:cubicBezTo>
                  <a:cubicBezTo>
                    <a:pt x="523" y="323"/>
                    <a:pt x="522" y="321"/>
                    <a:pt x="521" y="320"/>
                  </a:cubicBezTo>
                  <a:cubicBezTo>
                    <a:pt x="520" y="320"/>
                    <a:pt x="520" y="320"/>
                    <a:pt x="520" y="320"/>
                  </a:cubicBezTo>
                  <a:cubicBezTo>
                    <a:pt x="519" y="320"/>
                    <a:pt x="518" y="321"/>
                    <a:pt x="517" y="321"/>
                  </a:cubicBezTo>
                  <a:cubicBezTo>
                    <a:pt x="515" y="321"/>
                    <a:pt x="512" y="319"/>
                    <a:pt x="512" y="317"/>
                  </a:cubicBezTo>
                  <a:cubicBezTo>
                    <a:pt x="511" y="316"/>
                    <a:pt x="512" y="314"/>
                    <a:pt x="514" y="314"/>
                  </a:cubicBezTo>
                  <a:cubicBezTo>
                    <a:pt x="516" y="313"/>
                    <a:pt x="519" y="312"/>
                    <a:pt x="521" y="310"/>
                  </a:cubicBezTo>
                  <a:cubicBezTo>
                    <a:pt x="523" y="310"/>
                    <a:pt x="524" y="309"/>
                    <a:pt x="525" y="308"/>
                  </a:cubicBezTo>
                  <a:cubicBezTo>
                    <a:pt x="524" y="307"/>
                    <a:pt x="521" y="306"/>
                    <a:pt x="520" y="306"/>
                  </a:cubicBezTo>
                  <a:cubicBezTo>
                    <a:pt x="520" y="306"/>
                    <a:pt x="520" y="306"/>
                    <a:pt x="520" y="306"/>
                  </a:cubicBezTo>
                  <a:cubicBezTo>
                    <a:pt x="517" y="306"/>
                    <a:pt x="515" y="303"/>
                    <a:pt x="513" y="301"/>
                  </a:cubicBezTo>
                  <a:cubicBezTo>
                    <a:pt x="512" y="300"/>
                    <a:pt x="511" y="298"/>
                    <a:pt x="510" y="298"/>
                  </a:cubicBezTo>
                  <a:cubicBezTo>
                    <a:pt x="507" y="298"/>
                    <a:pt x="507" y="297"/>
                    <a:pt x="507" y="296"/>
                  </a:cubicBezTo>
                  <a:cubicBezTo>
                    <a:pt x="507" y="293"/>
                    <a:pt x="511" y="293"/>
                    <a:pt x="512" y="293"/>
                  </a:cubicBezTo>
                  <a:cubicBezTo>
                    <a:pt x="514" y="293"/>
                    <a:pt x="516" y="293"/>
                    <a:pt x="517" y="294"/>
                  </a:cubicBezTo>
                  <a:cubicBezTo>
                    <a:pt x="520" y="296"/>
                    <a:pt x="522" y="297"/>
                    <a:pt x="524" y="297"/>
                  </a:cubicBezTo>
                  <a:cubicBezTo>
                    <a:pt x="523" y="295"/>
                    <a:pt x="520" y="292"/>
                    <a:pt x="515" y="289"/>
                  </a:cubicBezTo>
                  <a:cubicBezTo>
                    <a:pt x="513" y="287"/>
                    <a:pt x="513" y="284"/>
                    <a:pt x="513" y="283"/>
                  </a:cubicBezTo>
                  <a:cubicBezTo>
                    <a:pt x="513" y="282"/>
                    <a:pt x="513" y="282"/>
                    <a:pt x="513" y="282"/>
                  </a:cubicBezTo>
                  <a:cubicBezTo>
                    <a:pt x="511" y="280"/>
                    <a:pt x="507" y="270"/>
                    <a:pt x="506" y="267"/>
                  </a:cubicBezTo>
                  <a:cubicBezTo>
                    <a:pt x="505" y="266"/>
                    <a:pt x="503" y="265"/>
                    <a:pt x="501" y="264"/>
                  </a:cubicBezTo>
                  <a:cubicBezTo>
                    <a:pt x="499" y="263"/>
                    <a:pt x="497" y="262"/>
                    <a:pt x="496" y="261"/>
                  </a:cubicBezTo>
                  <a:cubicBezTo>
                    <a:pt x="495" y="259"/>
                    <a:pt x="495" y="257"/>
                    <a:pt x="495" y="255"/>
                  </a:cubicBezTo>
                  <a:cubicBezTo>
                    <a:pt x="496" y="252"/>
                    <a:pt x="499" y="249"/>
                    <a:pt x="502" y="247"/>
                  </a:cubicBezTo>
                  <a:cubicBezTo>
                    <a:pt x="504" y="247"/>
                    <a:pt x="504" y="245"/>
                    <a:pt x="505" y="244"/>
                  </a:cubicBezTo>
                  <a:cubicBezTo>
                    <a:pt x="505" y="243"/>
                    <a:pt x="506" y="241"/>
                    <a:pt x="508" y="241"/>
                  </a:cubicBezTo>
                  <a:cubicBezTo>
                    <a:pt x="508" y="241"/>
                    <a:pt x="508" y="241"/>
                    <a:pt x="508" y="241"/>
                  </a:cubicBezTo>
                  <a:cubicBezTo>
                    <a:pt x="509" y="241"/>
                    <a:pt x="509" y="241"/>
                    <a:pt x="509" y="241"/>
                  </a:cubicBezTo>
                  <a:cubicBezTo>
                    <a:pt x="510" y="241"/>
                    <a:pt x="511" y="241"/>
                    <a:pt x="512" y="238"/>
                  </a:cubicBezTo>
                  <a:cubicBezTo>
                    <a:pt x="514" y="235"/>
                    <a:pt x="517" y="235"/>
                    <a:pt x="518" y="234"/>
                  </a:cubicBezTo>
                  <a:cubicBezTo>
                    <a:pt x="519" y="234"/>
                    <a:pt x="519" y="234"/>
                    <a:pt x="520" y="234"/>
                  </a:cubicBezTo>
                  <a:cubicBezTo>
                    <a:pt x="521" y="233"/>
                    <a:pt x="524" y="232"/>
                    <a:pt x="527" y="231"/>
                  </a:cubicBezTo>
                  <a:cubicBezTo>
                    <a:pt x="529" y="231"/>
                    <a:pt x="532" y="231"/>
                    <a:pt x="533" y="230"/>
                  </a:cubicBezTo>
                  <a:cubicBezTo>
                    <a:pt x="533" y="230"/>
                    <a:pt x="533" y="229"/>
                    <a:pt x="532" y="228"/>
                  </a:cubicBezTo>
                  <a:cubicBezTo>
                    <a:pt x="531" y="227"/>
                    <a:pt x="529" y="226"/>
                    <a:pt x="528" y="226"/>
                  </a:cubicBezTo>
                  <a:cubicBezTo>
                    <a:pt x="527" y="227"/>
                    <a:pt x="526" y="227"/>
                    <a:pt x="525" y="227"/>
                  </a:cubicBezTo>
                  <a:cubicBezTo>
                    <a:pt x="521" y="227"/>
                    <a:pt x="517" y="225"/>
                    <a:pt x="515" y="221"/>
                  </a:cubicBezTo>
                  <a:cubicBezTo>
                    <a:pt x="514" y="221"/>
                    <a:pt x="511" y="224"/>
                    <a:pt x="510" y="226"/>
                  </a:cubicBezTo>
                  <a:cubicBezTo>
                    <a:pt x="507" y="228"/>
                    <a:pt x="505" y="230"/>
                    <a:pt x="502" y="232"/>
                  </a:cubicBezTo>
                  <a:cubicBezTo>
                    <a:pt x="499" y="233"/>
                    <a:pt x="496" y="232"/>
                    <a:pt x="494" y="229"/>
                  </a:cubicBezTo>
                  <a:cubicBezTo>
                    <a:pt x="492" y="226"/>
                    <a:pt x="491" y="223"/>
                    <a:pt x="493" y="220"/>
                  </a:cubicBezTo>
                  <a:cubicBezTo>
                    <a:pt x="493" y="219"/>
                    <a:pt x="493" y="219"/>
                    <a:pt x="493" y="219"/>
                  </a:cubicBezTo>
                  <a:cubicBezTo>
                    <a:pt x="493" y="219"/>
                    <a:pt x="492" y="219"/>
                    <a:pt x="488" y="219"/>
                  </a:cubicBezTo>
                  <a:cubicBezTo>
                    <a:pt x="486" y="219"/>
                    <a:pt x="485" y="219"/>
                    <a:pt x="483" y="219"/>
                  </a:cubicBezTo>
                  <a:cubicBezTo>
                    <a:pt x="483" y="219"/>
                    <a:pt x="483" y="219"/>
                    <a:pt x="483" y="219"/>
                  </a:cubicBezTo>
                  <a:cubicBezTo>
                    <a:pt x="479" y="219"/>
                    <a:pt x="476" y="216"/>
                    <a:pt x="476" y="212"/>
                  </a:cubicBezTo>
                  <a:cubicBezTo>
                    <a:pt x="476" y="208"/>
                    <a:pt x="478" y="201"/>
                    <a:pt x="482" y="201"/>
                  </a:cubicBezTo>
                  <a:cubicBezTo>
                    <a:pt x="484" y="201"/>
                    <a:pt x="486" y="201"/>
                    <a:pt x="487" y="201"/>
                  </a:cubicBezTo>
                  <a:cubicBezTo>
                    <a:pt x="488" y="201"/>
                    <a:pt x="490" y="202"/>
                    <a:pt x="491" y="202"/>
                  </a:cubicBezTo>
                  <a:cubicBezTo>
                    <a:pt x="492" y="202"/>
                    <a:pt x="494" y="201"/>
                    <a:pt x="495" y="198"/>
                  </a:cubicBezTo>
                  <a:cubicBezTo>
                    <a:pt x="496" y="193"/>
                    <a:pt x="499" y="192"/>
                    <a:pt x="502" y="192"/>
                  </a:cubicBezTo>
                  <a:cubicBezTo>
                    <a:pt x="504" y="191"/>
                    <a:pt x="506" y="191"/>
                    <a:pt x="508" y="188"/>
                  </a:cubicBezTo>
                  <a:cubicBezTo>
                    <a:pt x="512" y="184"/>
                    <a:pt x="518" y="178"/>
                    <a:pt x="524" y="178"/>
                  </a:cubicBezTo>
                  <a:cubicBezTo>
                    <a:pt x="526" y="178"/>
                    <a:pt x="528" y="179"/>
                    <a:pt x="530" y="180"/>
                  </a:cubicBezTo>
                  <a:cubicBezTo>
                    <a:pt x="532" y="182"/>
                    <a:pt x="532" y="183"/>
                    <a:pt x="532" y="184"/>
                  </a:cubicBezTo>
                  <a:cubicBezTo>
                    <a:pt x="533" y="188"/>
                    <a:pt x="530" y="191"/>
                    <a:pt x="527" y="194"/>
                  </a:cubicBezTo>
                  <a:cubicBezTo>
                    <a:pt x="525" y="195"/>
                    <a:pt x="524" y="197"/>
                    <a:pt x="523" y="198"/>
                  </a:cubicBezTo>
                  <a:cubicBezTo>
                    <a:pt x="523" y="199"/>
                    <a:pt x="523" y="200"/>
                    <a:pt x="523" y="201"/>
                  </a:cubicBezTo>
                  <a:cubicBezTo>
                    <a:pt x="523" y="202"/>
                    <a:pt x="523" y="204"/>
                    <a:pt x="522" y="206"/>
                  </a:cubicBezTo>
                  <a:cubicBezTo>
                    <a:pt x="523" y="206"/>
                    <a:pt x="525" y="205"/>
                    <a:pt x="526" y="204"/>
                  </a:cubicBezTo>
                  <a:cubicBezTo>
                    <a:pt x="534" y="199"/>
                    <a:pt x="541" y="195"/>
                    <a:pt x="548" y="192"/>
                  </a:cubicBezTo>
                  <a:cubicBezTo>
                    <a:pt x="549" y="192"/>
                    <a:pt x="551" y="191"/>
                    <a:pt x="552" y="191"/>
                  </a:cubicBezTo>
                  <a:cubicBezTo>
                    <a:pt x="552" y="191"/>
                    <a:pt x="552" y="191"/>
                    <a:pt x="553" y="191"/>
                  </a:cubicBezTo>
                  <a:cubicBezTo>
                    <a:pt x="553" y="191"/>
                    <a:pt x="553" y="190"/>
                    <a:pt x="553" y="190"/>
                  </a:cubicBezTo>
                  <a:cubicBezTo>
                    <a:pt x="553" y="190"/>
                    <a:pt x="553" y="189"/>
                    <a:pt x="554" y="189"/>
                  </a:cubicBezTo>
                  <a:cubicBezTo>
                    <a:pt x="554" y="189"/>
                    <a:pt x="554" y="189"/>
                    <a:pt x="554" y="189"/>
                  </a:cubicBezTo>
                  <a:cubicBezTo>
                    <a:pt x="554" y="188"/>
                    <a:pt x="554" y="188"/>
                    <a:pt x="555" y="188"/>
                  </a:cubicBezTo>
                  <a:cubicBezTo>
                    <a:pt x="555" y="188"/>
                    <a:pt x="555" y="188"/>
                    <a:pt x="555" y="187"/>
                  </a:cubicBezTo>
                  <a:cubicBezTo>
                    <a:pt x="555" y="187"/>
                    <a:pt x="556" y="187"/>
                    <a:pt x="556" y="187"/>
                  </a:cubicBezTo>
                  <a:cubicBezTo>
                    <a:pt x="557" y="186"/>
                    <a:pt x="558" y="186"/>
                    <a:pt x="559" y="185"/>
                  </a:cubicBezTo>
                  <a:cubicBezTo>
                    <a:pt x="564" y="183"/>
                    <a:pt x="575" y="178"/>
                    <a:pt x="576" y="176"/>
                  </a:cubicBezTo>
                  <a:cubicBezTo>
                    <a:pt x="577" y="175"/>
                    <a:pt x="577" y="174"/>
                    <a:pt x="578" y="173"/>
                  </a:cubicBezTo>
                  <a:cubicBezTo>
                    <a:pt x="580" y="170"/>
                    <a:pt x="582" y="167"/>
                    <a:pt x="585" y="167"/>
                  </a:cubicBezTo>
                  <a:cubicBezTo>
                    <a:pt x="587" y="167"/>
                    <a:pt x="588" y="168"/>
                    <a:pt x="589" y="169"/>
                  </a:cubicBezTo>
                  <a:cubicBezTo>
                    <a:pt x="590" y="169"/>
                    <a:pt x="591" y="170"/>
                    <a:pt x="592" y="170"/>
                  </a:cubicBezTo>
                  <a:cubicBezTo>
                    <a:pt x="594" y="170"/>
                    <a:pt x="595" y="170"/>
                    <a:pt x="596" y="170"/>
                  </a:cubicBezTo>
                  <a:cubicBezTo>
                    <a:pt x="596" y="170"/>
                    <a:pt x="597" y="170"/>
                    <a:pt x="598" y="170"/>
                  </a:cubicBezTo>
                  <a:cubicBezTo>
                    <a:pt x="597" y="169"/>
                    <a:pt x="596" y="167"/>
                    <a:pt x="597" y="166"/>
                  </a:cubicBezTo>
                  <a:cubicBezTo>
                    <a:pt x="598" y="164"/>
                    <a:pt x="600" y="164"/>
                    <a:pt x="603" y="163"/>
                  </a:cubicBezTo>
                  <a:cubicBezTo>
                    <a:pt x="604" y="163"/>
                    <a:pt x="604" y="163"/>
                    <a:pt x="604" y="163"/>
                  </a:cubicBezTo>
                  <a:cubicBezTo>
                    <a:pt x="606" y="163"/>
                    <a:pt x="606" y="162"/>
                    <a:pt x="607" y="161"/>
                  </a:cubicBezTo>
                  <a:cubicBezTo>
                    <a:pt x="608" y="159"/>
                    <a:pt x="609" y="157"/>
                    <a:pt x="612" y="157"/>
                  </a:cubicBezTo>
                  <a:cubicBezTo>
                    <a:pt x="612" y="157"/>
                    <a:pt x="613" y="155"/>
                    <a:pt x="613" y="154"/>
                  </a:cubicBezTo>
                  <a:cubicBezTo>
                    <a:pt x="614" y="152"/>
                    <a:pt x="615" y="149"/>
                    <a:pt x="619" y="149"/>
                  </a:cubicBezTo>
                  <a:cubicBezTo>
                    <a:pt x="621" y="149"/>
                    <a:pt x="622" y="150"/>
                    <a:pt x="624" y="151"/>
                  </a:cubicBezTo>
                  <a:cubicBezTo>
                    <a:pt x="625" y="152"/>
                    <a:pt x="626" y="153"/>
                    <a:pt x="627" y="152"/>
                  </a:cubicBezTo>
                  <a:cubicBezTo>
                    <a:pt x="628" y="152"/>
                    <a:pt x="629" y="152"/>
                    <a:pt x="629" y="152"/>
                  </a:cubicBezTo>
                  <a:cubicBezTo>
                    <a:pt x="629" y="152"/>
                    <a:pt x="630" y="152"/>
                    <a:pt x="630" y="152"/>
                  </a:cubicBezTo>
                  <a:cubicBezTo>
                    <a:pt x="630" y="152"/>
                    <a:pt x="630" y="152"/>
                    <a:pt x="631" y="153"/>
                  </a:cubicBezTo>
                  <a:cubicBezTo>
                    <a:pt x="631" y="152"/>
                    <a:pt x="631" y="152"/>
                    <a:pt x="632" y="152"/>
                  </a:cubicBezTo>
                  <a:cubicBezTo>
                    <a:pt x="632" y="152"/>
                    <a:pt x="632" y="152"/>
                    <a:pt x="632" y="151"/>
                  </a:cubicBezTo>
                  <a:cubicBezTo>
                    <a:pt x="632" y="150"/>
                    <a:pt x="632" y="149"/>
                    <a:pt x="632" y="148"/>
                  </a:cubicBezTo>
                  <a:cubicBezTo>
                    <a:pt x="632" y="146"/>
                    <a:pt x="632" y="144"/>
                    <a:pt x="631" y="143"/>
                  </a:cubicBezTo>
                  <a:cubicBezTo>
                    <a:pt x="630" y="140"/>
                    <a:pt x="630" y="137"/>
                    <a:pt x="630" y="136"/>
                  </a:cubicBezTo>
                  <a:cubicBezTo>
                    <a:pt x="631" y="135"/>
                    <a:pt x="631" y="134"/>
                    <a:pt x="630" y="133"/>
                  </a:cubicBezTo>
                  <a:cubicBezTo>
                    <a:pt x="630" y="132"/>
                    <a:pt x="629" y="127"/>
                    <a:pt x="631" y="124"/>
                  </a:cubicBezTo>
                  <a:cubicBezTo>
                    <a:pt x="632" y="123"/>
                    <a:pt x="633" y="123"/>
                    <a:pt x="634" y="123"/>
                  </a:cubicBezTo>
                  <a:cubicBezTo>
                    <a:pt x="634" y="123"/>
                    <a:pt x="636" y="121"/>
                    <a:pt x="636" y="121"/>
                  </a:cubicBezTo>
                  <a:cubicBezTo>
                    <a:pt x="638" y="119"/>
                    <a:pt x="640" y="118"/>
                    <a:pt x="642" y="118"/>
                  </a:cubicBezTo>
                  <a:cubicBezTo>
                    <a:pt x="643" y="118"/>
                    <a:pt x="644" y="118"/>
                    <a:pt x="645" y="119"/>
                  </a:cubicBezTo>
                  <a:cubicBezTo>
                    <a:pt x="646" y="120"/>
                    <a:pt x="648" y="120"/>
                    <a:pt x="650" y="120"/>
                  </a:cubicBezTo>
                  <a:cubicBezTo>
                    <a:pt x="650" y="120"/>
                    <a:pt x="650" y="120"/>
                    <a:pt x="650" y="120"/>
                  </a:cubicBezTo>
                  <a:cubicBezTo>
                    <a:pt x="651" y="120"/>
                    <a:pt x="651" y="120"/>
                    <a:pt x="652" y="120"/>
                  </a:cubicBezTo>
                  <a:cubicBezTo>
                    <a:pt x="651" y="118"/>
                    <a:pt x="653" y="117"/>
                    <a:pt x="654" y="115"/>
                  </a:cubicBezTo>
                  <a:cubicBezTo>
                    <a:pt x="656" y="114"/>
                    <a:pt x="657" y="114"/>
                    <a:pt x="657" y="113"/>
                  </a:cubicBezTo>
                  <a:cubicBezTo>
                    <a:pt x="657" y="110"/>
                    <a:pt x="659" y="108"/>
                    <a:pt x="661" y="107"/>
                  </a:cubicBezTo>
                  <a:cubicBezTo>
                    <a:pt x="662" y="106"/>
                    <a:pt x="663" y="105"/>
                    <a:pt x="663" y="104"/>
                  </a:cubicBezTo>
                  <a:cubicBezTo>
                    <a:pt x="664" y="103"/>
                    <a:pt x="664" y="103"/>
                    <a:pt x="664" y="102"/>
                  </a:cubicBezTo>
                  <a:cubicBezTo>
                    <a:pt x="665" y="97"/>
                    <a:pt x="666" y="93"/>
                    <a:pt x="668" y="90"/>
                  </a:cubicBezTo>
                  <a:cubicBezTo>
                    <a:pt x="669" y="89"/>
                    <a:pt x="670" y="89"/>
                    <a:pt x="670" y="88"/>
                  </a:cubicBezTo>
                  <a:cubicBezTo>
                    <a:pt x="671" y="88"/>
                    <a:pt x="671" y="88"/>
                    <a:pt x="671" y="88"/>
                  </a:cubicBezTo>
                  <a:cubicBezTo>
                    <a:pt x="671" y="88"/>
                    <a:pt x="671" y="88"/>
                    <a:pt x="671" y="88"/>
                  </a:cubicBezTo>
                  <a:cubicBezTo>
                    <a:pt x="671" y="88"/>
                    <a:pt x="670" y="87"/>
                    <a:pt x="670" y="87"/>
                  </a:cubicBezTo>
                  <a:cubicBezTo>
                    <a:pt x="670" y="86"/>
                    <a:pt x="669" y="84"/>
                    <a:pt x="669" y="80"/>
                  </a:cubicBezTo>
                  <a:cubicBezTo>
                    <a:pt x="669" y="80"/>
                    <a:pt x="669" y="79"/>
                    <a:pt x="669" y="79"/>
                  </a:cubicBezTo>
                  <a:cubicBezTo>
                    <a:pt x="668" y="79"/>
                    <a:pt x="668" y="79"/>
                    <a:pt x="667" y="79"/>
                  </a:cubicBezTo>
                  <a:cubicBezTo>
                    <a:pt x="666" y="79"/>
                    <a:pt x="664" y="79"/>
                    <a:pt x="663" y="80"/>
                  </a:cubicBezTo>
                  <a:cubicBezTo>
                    <a:pt x="662" y="81"/>
                    <a:pt x="660" y="81"/>
                    <a:pt x="658" y="81"/>
                  </a:cubicBezTo>
                  <a:cubicBezTo>
                    <a:pt x="656" y="81"/>
                    <a:pt x="654" y="82"/>
                    <a:pt x="653" y="83"/>
                  </a:cubicBezTo>
                  <a:cubicBezTo>
                    <a:pt x="651" y="86"/>
                    <a:pt x="649" y="87"/>
                    <a:pt x="647" y="87"/>
                  </a:cubicBezTo>
                  <a:cubicBezTo>
                    <a:pt x="646" y="87"/>
                    <a:pt x="646" y="87"/>
                    <a:pt x="645" y="87"/>
                  </a:cubicBezTo>
                  <a:cubicBezTo>
                    <a:pt x="644" y="86"/>
                    <a:pt x="643" y="86"/>
                    <a:pt x="641" y="87"/>
                  </a:cubicBezTo>
                  <a:cubicBezTo>
                    <a:pt x="641" y="87"/>
                    <a:pt x="640" y="87"/>
                    <a:pt x="639" y="87"/>
                  </a:cubicBezTo>
                  <a:cubicBezTo>
                    <a:pt x="636" y="87"/>
                    <a:pt x="631" y="86"/>
                    <a:pt x="629" y="83"/>
                  </a:cubicBezTo>
                  <a:cubicBezTo>
                    <a:pt x="628" y="82"/>
                    <a:pt x="628" y="81"/>
                    <a:pt x="628" y="80"/>
                  </a:cubicBezTo>
                  <a:cubicBezTo>
                    <a:pt x="628" y="79"/>
                    <a:pt x="628" y="78"/>
                    <a:pt x="627" y="77"/>
                  </a:cubicBezTo>
                  <a:cubicBezTo>
                    <a:pt x="627" y="76"/>
                    <a:pt x="627" y="76"/>
                    <a:pt x="627" y="75"/>
                  </a:cubicBezTo>
                  <a:cubicBezTo>
                    <a:pt x="626" y="74"/>
                    <a:pt x="626" y="72"/>
                    <a:pt x="626" y="70"/>
                  </a:cubicBezTo>
                  <a:cubicBezTo>
                    <a:pt x="626" y="70"/>
                    <a:pt x="625" y="70"/>
                    <a:pt x="624" y="70"/>
                  </a:cubicBezTo>
                  <a:cubicBezTo>
                    <a:pt x="622" y="69"/>
                    <a:pt x="620" y="69"/>
                    <a:pt x="618" y="67"/>
                  </a:cubicBezTo>
                  <a:cubicBezTo>
                    <a:pt x="618" y="66"/>
                    <a:pt x="617" y="65"/>
                    <a:pt x="616" y="65"/>
                  </a:cubicBezTo>
                  <a:cubicBezTo>
                    <a:pt x="613" y="63"/>
                    <a:pt x="610" y="62"/>
                    <a:pt x="609" y="62"/>
                  </a:cubicBezTo>
                  <a:cubicBezTo>
                    <a:pt x="609" y="62"/>
                    <a:pt x="609" y="62"/>
                    <a:pt x="609" y="62"/>
                  </a:cubicBezTo>
                  <a:cubicBezTo>
                    <a:pt x="608" y="62"/>
                    <a:pt x="608" y="62"/>
                    <a:pt x="608" y="62"/>
                  </a:cubicBezTo>
                  <a:cubicBezTo>
                    <a:pt x="607" y="62"/>
                    <a:pt x="606" y="62"/>
                    <a:pt x="604" y="61"/>
                  </a:cubicBezTo>
                  <a:cubicBezTo>
                    <a:pt x="603" y="60"/>
                    <a:pt x="600" y="58"/>
                    <a:pt x="597" y="58"/>
                  </a:cubicBezTo>
                  <a:cubicBezTo>
                    <a:pt x="595" y="58"/>
                    <a:pt x="593" y="57"/>
                    <a:pt x="592" y="56"/>
                  </a:cubicBezTo>
                  <a:cubicBezTo>
                    <a:pt x="590" y="54"/>
                    <a:pt x="591" y="51"/>
                    <a:pt x="591" y="49"/>
                  </a:cubicBezTo>
                  <a:cubicBezTo>
                    <a:pt x="591" y="49"/>
                    <a:pt x="590" y="45"/>
                    <a:pt x="589" y="44"/>
                  </a:cubicBezTo>
                  <a:cubicBezTo>
                    <a:pt x="587" y="41"/>
                    <a:pt x="586" y="39"/>
                    <a:pt x="585" y="37"/>
                  </a:cubicBezTo>
                  <a:cubicBezTo>
                    <a:pt x="585" y="36"/>
                    <a:pt x="585" y="35"/>
                    <a:pt x="584" y="34"/>
                  </a:cubicBezTo>
                  <a:cubicBezTo>
                    <a:pt x="582" y="32"/>
                    <a:pt x="580" y="29"/>
                    <a:pt x="579" y="23"/>
                  </a:cubicBezTo>
                  <a:cubicBezTo>
                    <a:pt x="578" y="19"/>
                    <a:pt x="577" y="18"/>
                    <a:pt x="575" y="17"/>
                  </a:cubicBezTo>
                  <a:cubicBezTo>
                    <a:pt x="574" y="16"/>
                    <a:pt x="573" y="15"/>
                    <a:pt x="573" y="12"/>
                  </a:cubicBezTo>
                  <a:cubicBezTo>
                    <a:pt x="574" y="11"/>
                    <a:pt x="572" y="10"/>
                    <a:pt x="570" y="8"/>
                  </a:cubicBezTo>
                  <a:cubicBezTo>
                    <a:pt x="569" y="7"/>
                    <a:pt x="567" y="7"/>
                    <a:pt x="566" y="5"/>
                  </a:cubicBezTo>
                  <a:cubicBezTo>
                    <a:pt x="566" y="5"/>
                    <a:pt x="564" y="5"/>
                    <a:pt x="562" y="4"/>
                  </a:cubicBezTo>
                  <a:cubicBezTo>
                    <a:pt x="559" y="4"/>
                    <a:pt x="556" y="3"/>
                    <a:pt x="553" y="2"/>
                  </a:cubicBezTo>
                  <a:cubicBezTo>
                    <a:pt x="551" y="1"/>
                    <a:pt x="550" y="1"/>
                    <a:pt x="548" y="1"/>
                  </a:cubicBezTo>
                  <a:cubicBezTo>
                    <a:pt x="546" y="1"/>
                    <a:pt x="546" y="1"/>
                    <a:pt x="546" y="1"/>
                  </a:cubicBezTo>
                  <a:cubicBezTo>
                    <a:pt x="545" y="1"/>
                    <a:pt x="543" y="1"/>
                    <a:pt x="541" y="0"/>
                  </a:cubicBezTo>
                  <a:cubicBezTo>
                    <a:pt x="539" y="0"/>
                    <a:pt x="534" y="0"/>
                    <a:pt x="530" y="1"/>
                  </a:cubicBezTo>
                  <a:cubicBezTo>
                    <a:pt x="529" y="1"/>
                    <a:pt x="529" y="1"/>
                    <a:pt x="528" y="1"/>
                  </a:cubicBezTo>
                  <a:cubicBezTo>
                    <a:pt x="527" y="1"/>
                    <a:pt x="525" y="2"/>
                    <a:pt x="525" y="2"/>
                  </a:cubicBezTo>
                  <a:cubicBezTo>
                    <a:pt x="525" y="2"/>
                    <a:pt x="525" y="2"/>
                    <a:pt x="524" y="2"/>
                  </a:cubicBezTo>
                  <a:cubicBezTo>
                    <a:pt x="524" y="1"/>
                    <a:pt x="523" y="1"/>
                    <a:pt x="522" y="1"/>
                  </a:cubicBezTo>
                  <a:cubicBezTo>
                    <a:pt x="517" y="1"/>
                    <a:pt x="514" y="3"/>
                    <a:pt x="512" y="5"/>
                  </a:cubicBezTo>
                  <a:cubicBezTo>
                    <a:pt x="511" y="7"/>
                    <a:pt x="511" y="8"/>
                    <a:pt x="511" y="8"/>
                  </a:cubicBezTo>
                  <a:cubicBezTo>
                    <a:pt x="511" y="8"/>
                    <a:pt x="511" y="8"/>
                    <a:pt x="511" y="8"/>
                  </a:cubicBezTo>
                  <a:cubicBezTo>
                    <a:pt x="512" y="8"/>
                    <a:pt x="512" y="8"/>
                    <a:pt x="512" y="8"/>
                  </a:cubicBezTo>
                  <a:cubicBezTo>
                    <a:pt x="512" y="8"/>
                    <a:pt x="513" y="8"/>
                    <a:pt x="513" y="8"/>
                  </a:cubicBezTo>
                  <a:cubicBezTo>
                    <a:pt x="515" y="9"/>
                    <a:pt x="516" y="14"/>
                    <a:pt x="517" y="18"/>
                  </a:cubicBezTo>
                  <a:cubicBezTo>
                    <a:pt x="518" y="21"/>
                    <a:pt x="513" y="25"/>
                    <a:pt x="511" y="26"/>
                  </a:cubicBezTo>
                  <a:cubicBezTo>
                    <a:pt x="510" y="26"/>
                    <a:pt x="506" y="33"/>
                    <a:pt x="505" y="35"/>
                  </a:cubicBezTo>
                  <a:cubicBezTo>
                    <a:pt x="505" y="36"/>
                    <a:pt x="504" y="38"/>
                    <a:pt x="502" y="40"/>
                  </a:cubicBezTo>
                  <a:cubicBezTo>
                    <a:pt x="501" y="42"/>
                    <a:pt x="500" y="45"/>
                    <a:pt x="500" y="46"/>
                  </a:cubicBezTo>
                  <a:cubicBezTo>
                    <a:pt x="500" y="47"/>
                    <a:pt x="500" y="48"/>
                    <a:pt x="499" y="50"/>
                  </a:cubicBezTo>
                  <a:cubicBezTo>
                    <a:pt x="498" y="52"/>
                    <a:pt x="495" y="53"/>
                    <a:pt x="493" y="53"/>
                  </a:cubicBezTo>
                  <a:cubicBezTo>
                    <a:pt x="492" y="53"/>
                    <a:pt x="489" y="55"/>
                    <a:pt x="487" y="56"/>
                  </a:cubicBezTo>
                  <a:cubicBezTo>
                    <a:pt x="487" y="57"/>
                    <a:pt x="487" y="57"/>
                    <a:pt x="486" y="57"/>
                  </a:cubicBezTo>
                  <a:cubicBezTo>
                    <a:pt x="485" y="58"/>
                    <a:pt x="484" y="59"/>
                    <a:pt x="483" y="59"/>
                  </a:cubicBezTo>
                  <a:cubicBezTo>
                    <a:pt x="482" y="59"/>
                    <a:pt x="481" y="59"/>
                    <a:pt x="481" y="59"/>
                  </a:cubicBezTo>
                  <a:cubicBezTo>
                    <a:pt x="480" y="59"/>
                    <a:pt x="480" y="59"/>
                    <a:pt x="480" y="59"/>
                  </a:cubicBezTo>
                  <a:cubicBezTo>
                    <a:pt x="479" y="59"/>
                    <a:pt x="479" y="59"/>
                    <a:pt x="479" y="59"/>
                  </a:cubicBezTo>
                  <a:cubicBezTo>
                    <a:pt x="479" y="59"/>
                    <a:pt x="479" y="59"/>
                    <a:pt x="478" y="59"/>
                  </a:cubicBezTo>
                  <a:cubicBezTo>
                    <a:pt x="478" y="59"/>
                    <a:pt x="478" y="59"/>
                    <a:pt x="478" y="59"/>
                  </a:cubicBezTo>
                  <a:cubicBezTo>
                    <a:pt x="477" y="59"/>
                    <a:pt x="477" y="59"/>
                    <a:pt x="477" y="59"/>
                  </a:cubicBezTo>
                  <a:cubicBezTo>
                    <a:pt x="476" y="59"/>
                    <a:pt x="476" y="59"/>
                    <a:pt x="476" y="59"/>
                  </a:cubicBezTo>
                  <a:cubicBezTo>
                    <a:pt x="476" y="58"/>
                    <a:pt x="475" y="58"/>
                    <a:pt x="475" y="58"/>
                  </a:cubicBezTo>
                  <a:cubicBezTo>
                    <a:pt x="475" y="58"/>
                    <a:pt x="474" y="58"/>
                    <a:pt x="474" y="58"/>
                  </a:cubicBezTo>
                  <a:cubicBezTo>
                    <a:pt x="474" y="58"/>
                    <a:pt x="473" y="58"/>
                    <a:pt x="473" y="58"/>
                  </a:cubicBezTo>
                  <a:cubicBezTo>
                    <a:pt x="473" y="58"/>
                    <a:pt x="473" y="57"/>
                    <a:pt x="472" y="57"/>
                  </a:cubicBezTo>
                  <a:cubicBezTo>
                    <a:pt x="472" y="57"/>
                    <a:pt x="472" y="57"/>
                    <a:pt x="472" y="57"/>
                  </a:cubicBezTo>
                  <a:cubicBezTo>
                    <a:pt x="471" y="57"/>
                    <a:pt x="471" y="57"/>
                    <a:pt x="471" y="57"/>
                  </a:cubicBezTo>
                  <a:cubicBezTo>
                    <a:pt x="471" y="56"/>
                    <a:pt x="470" y="56"/>
                    <a:pt x="470" y="56"/>
                  </a:cubicBezTo>
                  <a:cubicBezTo>
                    <a:pt x="470" y="56"/>
                    <a:pt x="470" y="56"/>
                    <a:pt x="470" y="55"/>
                  </a:cubicBezTo>
                  <a:cubicBezTo>
                    <a:pt x="470" y="55"/>
                    <a:pt x="469" y="55"/>
                    <a:pt x="469" y="55"/>
                  </a:cubicBezTo>
                  <a:lnTo>
                    <a:pt x="461" y="71"/>
                  </a:ln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39" name="Freeform 1135"/>
            <p:cNvSpPr/>
            <p:nvPr/>
          </p:nvSpPr>
          <p:spPr bwMode="auto">
            <a:xfrm>
              <a:off x="8378073" y="5236617"/>
              <a:ext cx="48448" cy="36866"/>
            </a:xfrm>
            <a:custGeom>
              <a:avLst/>
              <a:rect l="l" t="t" r="r" b="b"/>
              <a:pathLst>
                <a:path w="23" h="17">
                  <a:moveTo>
                    <a:pt x="2" y="6"/>
                  </a:moveTo>
                  <a:cubicBezTo>
                    <a:pt x="0" y="8"/>
                    <a:pt x="0" y="11"/>
                    <a:pt x="2" y="13"/>
                  </a:cubicBezTo>
                  <a:cubicBezTo>
                    <a:pt x="3" y="15"/>
                    <a:pt x="5" y="17"/>
                    <a:pt x="8" y="17"/>
                  </a:cubicBezTo>
                  <a:cubicBezTo>
                    <a:pt x="12" y="17"/>
                    <a:pt x="17" y="14"/>
                    <a:pt x="17" y="13"/>
                  </a:cubicBezTo>
                  <a:cubicBezTo>
                    <a:pt x="17" y="10"/>
                    <a:pt x="19" y="8"/>
                    <a:pt x="20" y="5"/>
                  </a:cubicBezTo>
                  <a:cubicBezTo>
                    <a:pt x="21" y="4"/>
                    <a:pt x="23" y="2"/>
                    <a:pt x="23" y="0"/>
                  </a:cubicBezTo>
                  <a:cubicBezTo>
                    <a:pt x="22" y="0"/>
                    <a:pt x="22" y="0"/>
                    <a:pt x="20" y="0"/>
                  </a:cubicBezTo>
                  <a:cubicBezTo>
                    <a:pt x="18" y="0"/>
                    <a:pt x="16" y="0"/>
                    <a:pt x="15" y="0"/>
                  </a:cubicBezTo>
                  <a:cubicBezTo>
                    <a:pt x="13" y="0"/>
                    <a:pt x="12" y="1"/>
                    <a:pt x="11" y="1"/>
                  </a:cubicBezTo>
                  <a:cubicBezTo>
                    <a:pt x="9" y="1"/>
                    <a:pt x="4" y="3"/>
                    <a:pt x="2" y="6"/>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40" name="Freeform 1136"/>
            <p:cNvSpPr/>
            <p:nvPr/>
          </p:nvSpPr>
          <p:spPr bwMode="auto">
            <a:xfrm>
              <a:off x="8651142" y="5100672"/>
              <a:ext cx="44043" cy="69125"/>
            </a:xfrm>
            <a:custGeom>
              <a:avLst/>
              <a:rect l="l" t="t" r="r" b="b"/>
              <a:pathLst>
                <a:path w="21" h="32">
                  <a:moveTo>
                    <a:pt x="6" y="32"/>
                  </a:moveTo>
                  <a:cubicBezTo>
                    <a:pt x="10" y="28"/>
                    <a:pt x="21" y="4"/>
                    <a:pt x="19" y="1"/>
                  </a:cubicBezTo>
                  <a:cubicBezTo>
                    <a:pt x="19" y="0"/>
                    <a:pt x="18" y="0"/>
                    <a:pt x="18" y="0"/>
                  </a:cubicBezTo>
                  <a:cubicBezTo>
                    <a:pt x="14" y="0"/>
                    <a:pt x="5" y="6"/>
                    <a:pt x="3" y="16"/>
                  </a:cubicBezTo>
                  <a:cubicBezTo>
                    <a:pt x="0" y="26"/>
                    <a:pt x="4" y="31"/>
                    <a:pt x="6" y="3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41" name="Freeform 1137"/>
            <p:cNvSpPr/>
            <p:nvPr/>
          </p:nvSpPr>
          <p:spPr bwMode="auto">
            <a:xfrm>
              <a:off x="8695185" y="5499290"/>
              <a:ext cx="105704" cy="101383"/>
            </a:xfrm>
            <a:custGeom>
              <a:avLst/>
              <a:rect l="l" t="t" r="r" b="b"/>
              <a:pathLst>
                <a:path w="51" h="46">
                  <a:moveTo>
                    <a:pt x="43" y="0"/>
                  </a:moveTo>
                  <a:cubicBezTo>
                    <a:pt x="42" y="0"/>
                    <a:pt x="41" y="1"/>
                    <a:pt x="41" y="1"/>
                  </a:cubicBezTo>
                  <a:cubicBezTo>
                    <a:pt x="41" y="1"/>
                    <a:pt x="41" y="2"/>
                    <a:pt x="41" y="2"/>
                  </a:cubicBezTo>
                  <a:cubicBezTo>
                    <a:pt x="42" y="3"/>
                    <a:pt x="43" y="4"/>
                    <a:pt x="42" y="6"/>
                  </a:cubicBezTo>
                  <a:cubicBezTo>
                    <a:pt x="41" y="7"/>
                    <a:pt x="40" y="8"/>
                    <a:pt x="38" y="8"/>
                  </a:cubicBezTo>
                  <a:cubicBezTo>
                    <a:pt x="36" y="8"/>
                    <a:pt x="35" y="8"/>
                    <a:pt x="35" y="9"/>
                  </a:cubicBezTo>
                  <a:cubicBezTo>
                    <a:pt x="35" y="13"/>
                    <a:pt x="31" y="14"/>
                    <a:pt x="30" y="14"/>
                  </a:cubicBezTo>
                  <a:cubicBezTo>
                    <a:pt x="29" y="14"/>
                    <a:pt x="29" y="14"/>
                    <a:pt x="29" y="14"/>
                  </a:cubicBezTo>
                  <a:cubicBezTo>
                    <a:pt x="29" y="15"/>
                    <a:pt x="28" y="16"/>
                    <a:pt x="28" y="17"/>
                  </a:cubicBezTo>
                  <a:cubicBezTo>
                    <a:pt x="27" y="17"/>
                    <a:pt x="27" y="18"/>
                    <a:pt x="25" y="18"/>
                  </a:cubicBezTo>
                  <a:cubicBezTo>
                    <a:pt x="22" y="18"/>
                    <a:pt x="17" y="14"/>
                    <a:pt x="16" y="13"/>
                  </a:cubicBezTo>
                  <a:cubicBezTo>
                    <a:pt x="15" y="13"/>
                    <a:pt x="13" y="15"/>
                    <a:pt x="11" y="16"/>
                  </a:cubicBezTo>
                  <a:cubicBezTo>
                    <a:pt x="9" y="18"/>
                    <a:pt x="7" y="20"/>
                    <a:pt x="4" y="21"/>
                  </a:cubicBezTo>
                  <a:cubicBezTo>
                    <a:pt x="3" y="21"/>
                    <a:pt x="2" y="23"/>
                    <a:pt x="1" y="25"/>
                  </a:cubicBezTo>
                  <a:cubicBezTo>
                    <a:pt x="0" y="26"/>
                    <a:pt x="0" y="28"/>
                    <a:pt x="0" y="29"/>
                  </a:cubicBezTo>
                  <a:cubicBezTo>
                    <a:pt x="1" y="28"/>
                    <a:pt x="2" y="28"/>
                    <a:pt x="3" y="27"/>
                  </a:cubicBezTo>
                  <a:cubicBezTo>
                    <a:pt x="5" y="25"/>
                    <a:pt x="6" y="24"/>
                    <a:pt x="9" y="24"/>
                  </a:cubicBezTo>
                  <a:cubicBezTo>
                    <a:pt x="10" y="24"/>
                    <a:pt x="10" y="24"/>
                    <a:pt x="10" y="24"/>
                  </a:cubicBezTo>
                  <a:cubicBezTo>
                    <a:pt x="10" y="24"/>
                    <a:pt x="11" y="23"/>
                    <a:pt x="11" y="23"/>
                  </a:cubicBezTo>
                  <a:cubicBezTo>
                    <a:pt x="12" y="22"/>
                    <a:pt x="13" y="20"/>
                    <a:pt x="16" y="20"/>
                  </a:cubicBezTo>
                  <a:cubicBezTo>
                    <a:pt x="17" y="20"/>
                    <a:pt x="17" y="20"/>
                    <a:pt x="18" y="21"/>
                  </a:cubicBezTo>
                  <a:cubicBezTo>
                    <a:pt x="22" y="21"/>
                    <a:pt x="23" y="26"/>
                    <a:pt x="23" y="31"/>
                  </a:cubicBezTo>
                  <a:cubicBezTo>
                    <a:pt x="24" y="36"/>
                    <a:pt x="25" y="40"/>
                    <a:pt x="27" y="40"/>
                  </a:cubicBezTo>
                  <a:cubicBezTo>
                    <a:pt x="32" y="41"/>
                    <a:pt x="35" y="43"/>
                    <a:pt x="36" y="44"/>
                  </a:cubicBezTo>
                  <a:cubicBezTo>
                    <a:pt x="37" y="45"/>
                    <a:pt x="38" y="46"/>
                    <a:pt x="38" y="46"/>
                  </a:cubicBezTo>
                  <a:cubicBezTo>
                    <a:pt x="38" y="45"/>
                    <a:pt x="38" y="42"/>
                    <a:pt x="37" y="40"/>
                  </a:cubicBezTo>
                  <a:cubicBezTo>
                    <a:pt x="37" y="37"/>
                    <a:pt x="36" y="35"/>
                    <a:pt x="36" y="33"/>
                  </a:cubicBezTo>
                  <a:cubicBezTo>
                    <a:pt x="37" y="30"/>
                    <a:pt x="40" y="30"/>
                    <a:pt x="43" y="29"/>
                  </a:cubicBezTo>
                  <a:cubicBezTo>
                    <a:pt x="45" y="29"/>
                    <a:pt x="47" y="29"/>
                    <a:pt x="49" y="27"/>
                  </a:cubicBezTo>
                  <a:cubicBezTo>
                    <a:pt x="51" y="25"/>
                    <a:pt x="49" y="20"/>
                    <a:pt x="48" y="15"/>
                  </a:cubicBezTo>
                  <a:cubicBezTo>
                    <a:pt x="47" y="11"/>
                    <a:pt x="46" y="7"/>
                    <a:pt x="46" y="4"/>
                  </a:cubicBezTo>
                  <a:cubicBezTo>
                    <a:pt x="46" y="1"/>
                    <a:pt x="44" y="0"/>
                    <a:pt x="43"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42" name="Freeform 1138"/>
            <p:cNvSpPr/>
            <p:nvPr/>
          </p:nvSpPr>
          <p:spPr bwMode="auto">
            <a:xfrm>
              <a:off x="8646738" y="5275787"/>
              <a:ext cx="55054" cy="112903"/>
            </a:xfrm>
            <a:custGeom>
              <a:avLst/>
              <a:rect l="l" t="t" r="r" b="b"/>
              <a:pathLst>
                <a:path w="26" h="51">
                  <a:moveTo>
                    <a:pt x="6" y="40"/>
                  </a:moveTo>
                  <a:cubicBezTo>
                    <a:pt x="7" y="42"/>
                    <a:pt x="7" y="45"/>
                    <a:pt x="6" y="49"/>
                  </a:cubicBezTo>
                  <a:cubicBezTo>
                    <a:pt x="6" y="49"/>
                    <a:pt x="6" y="50"/>
                    <a:pt x="6" y="50"/>
                  </a:cubicBezTo>
                  <a:cubicBezTo>
                    <a:pt x="7" y="51"/>
                    <a:pt x="8" y="51"/>
                    <a:pt x="9" y="51"/>
                  </a:cubicBezTo>
                  <a:cubicBezTo>
                    <a:pt x="11" y="51"/>
                    <a:pt x="13" y="51"/>
                    <a:pt x="15" y="50"/>
                  </a:cubicBezTo>
                  <a:cubicBezTo>
                    <a:pt x="16" y="50"/>
                    <a:pt x="17" y="49"/>
                    <a:pt x="18" y="49"/>
                  </a:cubicBezTo>
                  <a:cubicBezTo>
                    <a:pt x="18" y="48"/>
                    <a:pt x="18" y="47"/>
                    <a:pt x="18" y="46"/>
                  </a:cubicBezTo>
                  <a:cubicBezTo>
                    <a:pt x="17" y="44"/>
                    <a:pt x="17" y="42"/>
                    <a:pt x="16" y="40"/>
                  </a:cubicBezTo>
                  <a:cubicBezTo>
                    <a:pt x="11" y="35"/>
                    <a:pt x="17" y="29"/>
                    <a:pt x="22" y="24"/>
                  </a:cubicBezTo>
                  <a:cubicBezTo>
                    <a:pt x="22" y="23"/>
                    <a:pt x="23" y="22"/>
                    <a:pt x="24" y="22"/>
                  </a:cubicBezTo>
                  <a:cubicBezTo>
                    <a:pt x="26" y="19"/>
                    <a:pt x="25" y="15"/>
                    <a:pt x="24" y="11"/>
                  </a:cubicBezTo>
                  <a:cubicBezTo>
                    <a:pt x="23" y="8"/>
                    <a:pt x="22" y="6"/>
                    <a:pt x="22" y="4"/>
                  </a:cubicBezTo>
                  <a:cubicBezTo>
                    <a:pt x="23" y="4"/>
                    <a:pt x="23" y="3"/>
                    <a:pt x="23" y="3"/>
                  </a:cubicBezTo>
                  <a:cubicBezTo>
                    <a:pt x="21" y="3"/>
                    <a:pt x="19" y="3"/>
                    <a:pt x="16" y="2"/>
                  </a:cubicBezTo>
                  <a:cubicBezTo>
                    <a:pt x="13" y="1"/>
                    <a:pt x="9" y="0"/>
                    <a:pt x="7" y="1"/>
                  </a:cubicBezTo>
                  <a:cubicBezTo>
                    <a:pt x="6" y="2"/>
                    <a:pt x="6" y="12"/>
                    <a:pt x="6" y="16"/>
                  </a:cubicBezTo>
                  <a:cubicBezTo>
                    <a:pt x="6" y="23"/>
                    <a:pt x="7" y="26"/>
                    <a:pt x="5" y="27"/>
                  </a:cubicBezTo>
                  <a:cubicBezTo>
                    <a:pt x="4" y="28"/>
                    <a:pt x="1" y="28"/>
                    <a:pt x="0" y="27"/>
                  </a:cubicBezTo>
                  <a:cubicBezTo>
                    <a:pt x="0" y="30"/>
                    <a:pt x="1" y="36"/>
                    <a:pt x="2" y="38"/>
                  </a:cubicBezTo>
                  <a:cubicBezTo>
                    <a:pt x="3" y="38"/>
                    <a:pt x="5" y="39"/>
                    <a:pt x="6" y="4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43" name="Freeform 1139"/>
            <p:cNvSpPr/>
            <p:nvPr/>
          </p:nvSpPr>
          <p:spPr bwMode="auto">
            <a:xfrm>
              <a:off x="8692983" y="5386387"/>
              <a:ext cx="83682" cy="94470"/>
            </a:xfrm>
            <a:custGeom>
              <a:avLst/>
              <a:rect l="l" t="t" r="r" b="b"/>
              <a:pathLst>
                <a:path w="40" h="43">
                  <a:moveTo>
                    <a:pt x="4" y="3"/>
                  </a:moveTo>
                  <a:cubicBezTo>
                    <a:pt x="9" y="2"/>
                    <a:pt x="16" y="7"/>
                    <a:pt x="19" y="11"/>
                  </a:cubicBezTo>
                  <a:cubicBezTo>
                    <a:pt x="20" y="13"/>
                    <a:pt x="20" y="15"/>
                    <a:pt x="20" y="16"/>
                  </a:cubicBezTo>
                  <a:cubicBezTo>
                    <a:pt x="19" y="18"/>
                    <a:pt x="19" y="22"/>
                    <a:pt x="20" y="23"/>
                  </a:cubicBezTo>
                  <a:cubicBezTo>
                    <a:pt x="21" y="23"/>
                    <a:pt x="22" y="22"/>
                    <a:pt x="23" y="22"/>
                  </a:cubicBezTo>
                  <a:cubicBezTo>
                    <a:pt x="25" y="22"/>
                    <a:pt x="27" y="23"/>
                    <a:pt x="28" y="25"/>
                  </a:cubicBezTo>
                  <a:cubicBezTo>
                    <a:pt x="29" y="27"/>
                    <a:pt x="29" y="29"/>
                    <a:pt x="27" y="31"/>
                  </a:cubicBezTo>
                  <a:cubicBezTo>
                    <a:pt x="27" y="33"/>
                    <a:pt x="27" y="34"/>
                    <a:pt x="30" y="37"/>
                  </a:cubicBezTo>
                  <a:cubicBezTo>
                    <a:pt x="31" y="39"/>
                    <a:pt x="32" y="41"/>
                    <a:pt x="33" y="43"/>
                  </a:cubicBezTo>
                  <a:cubicBezTo>
                    <a:pt x="33" y="42"/>
                    <a:pt x="33" y="42"/>
                    <a:pt x="33" y="42"/>
                  </a:cubicBezTo>
                  <a:cubicBezTo>
                    <a:pt x="32" y="37"/>
                    <a:pt x="34" y="36"/>
                    <a:pt x="37" y="34"/>
                  </a:cubicBezTo>
                  <a:cubicBezTo>
                    <a:pt x="37" y="34"/>
                    <a:pt x="38" y="34"/>
                    <a:pt x="39" y="33"/>
                  </a:cubicBezTo>
                  <a:cubicBezTo>
                    <a:pt x="40" y="32"/>
                    <a:pt x="40" y="31"/>
                    <a:pt x="37" y="26"/>
                  </a:cubicBezTo>
                  <a:cubicBezTo>
                    <a:pt x="37" y="24"/>
                    <a:pt x="36" y="23"/>
                    <a:pt x="35" y="22"/>
                  </a:cubicBezTo>
                  <a:cubicBezTo>
                    <a:pt x="34" y="20"/>
                    <a:pt x="32" y="19"/>
                    <a:pt x="29" y="18"/>
                  </a:cubicBezTo>
                  <a:cubicBezTo>
                    <a:pt x="26" y="17"/>
                    <a:pt x="22" y="16"/>
                    <a:pt x="22" y="12"/>
                  </a:cubicBezTo>
                  <a:cubicBezTo>
                    <a:pt x="22" y="10"/>
                    <a:pt x="21" y="9"/>
                    <a:pt x="19" y="7"/>
                  </a:cubicBezTo>
                  <a:cubicBezTo>
                    <a:pt x="17" y="6"/>
                    <a:pt x="15" y="4"/>
                    <a:pt x="15" y="2"/>
                  </a:cubicBezTo>
                  <a:cubicBezTo>
                    <a:pt x="14" y="2"/>
                    <a:pt x="11" y="0"/>
                    <a:pt x="7" y="0"/>
                  </a:cubicBezTo>
                  <a:cubicBezTo>
                    <a:pt x="5" y="0"/>
                    <a:pt x="3" y="0"/>
                    <a:pt x="2" y="1"/>
                  </a:cubicBezTo>
                  <a:cubicBezTo>
                    <a:pt x="1" y="1"/>
                    <a:pt x="1" y="2"/>
                    <a:pt x="0" y="2"/>
                  </a:cubicBezTo>
                  <a:cubicBezTo>
                    <a:pt x="0" y="2"/>
                    <a:pt x="1" y="2"/>
                    <a:pt x="1" y="2"/>
                  </a:cubicBezTo>
                  <a:cubicBezTo>
                    <a:pt x="1" y="3"/>
                    <a:pt x="2" y="4"/>
                    <a:pt x="4" y="3"/>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44" name="Freeform 1140"/>
            <p:cNvSpPr/>
            <p:nvPr/>
          </p:nvSpPr>
          <p:spPr bwMode="auto">
            <a:xfrm>
              <a:off x="8690781" y="5446295"/>
              <a:ext cx="44043" cy="64516"/>
            </a:xfrm>
            <a:custGeom>
              <a:avLst/>
              <a:rect l="l" t="t" r="r" b="b"/>
              <a:pathLst>
                <a:path w="21" h="30">
                  <a:moveTo>
                    <a:pt x="19" y="15"/>
                  </a:moveTo>
                  <a:cubicBezTo>
                    <a:pt x="18" y="15"/>
                    <a:pt x="18" y="15"/>
                    <a:pt x="18" y="15"/>
                  </a:cubicBezTo>
                  <a:cubicBezTo>
                    <a:pt x="17" y="14"/>
                    <a:pt x="17" y="14"/>
                    <a:pt x="17" y="14"/>
                  </a:cubicBezTo>
                  <a:cubicBezTo>
                    <a:pt x="16" y="13"/>
                    <a:pt x="17" y="12"/>
                    <a:pt x="17" y="11"/>
                  </a:cubicBezTo>
                  <a:cubicBezTo>
                    <a:pt x="17" y="11"/>
                    <a:pt x="16" y="10"/>
                    <a:pt x="15" y="8"/>
                  </a:cubicBezTo>
                  <a:cubicBezTo>
                    <a:pt x="11" y="4"/>
                    <a:pt x="5" y="0"/>
                    <a:pt x="2" y="0"/>
                  </a:cubicBezTo>
                  <a:cubicBezTo>
                    <a:pt x="2" y="0"/>
                    <a:pt x="1" y="1"/>
                    <a:pt x="1" y="3"/>
                  </a:cubicBezTo>
                  <a:cubicBezTo>
                    <a:pt x="0" y="7"/>
                    <a:pt x="1" y="11"/>
                    <a:pt x="2" y="12"/>
                  </a:cubicBezTo>
                  <a:cubicBezTo>
                    <a:pt x="2" y="12"/>
                    <a:pt x="3" y="11"/>
                    <a:pt x="3" y="11"/>
                  </a:cubicBezTo>
                  <a:cubicBezTo>
                    <a:pt x="6" y="11"/>
                    <a:pt x="6" y="11"/>
                    <a:pt x="6" y="10"/>
                  </a:cubicBezTo>
                  <a:cubicBezTo>
                    <a:pt x="7" y="8"/>
                    <a:pt x="8" y="8"/>
                    <a:pt x="9" y="8"/>
                  </a:cubicBezTo>
                  <a:cubicBezTo>
                    <a:pt x="10" y="8"/>
                    <a:pt x="11" y="9"/>
                    <a:pt x="11" y="10"/>
                  </a:cubicBezTo>
                  <a:cubicBezTo>
                    <a:pt x="12" y="12"/>
                    <a:pt x="14" y="18"/>
                    <a:pt x="11" y="21"/>
                  </a:cubicBezTo>
                  <a:cubicBezTo>
                    <a:pt x="9" y="22"/>
                    <a:pt x="9" y="25"/>
                    <a:pt x="10" y="27"/>
                  </a:cubicBezTo>
                  <a:cubicBezTo>
                    <a:pt x="10" y="29"/>
                    <a:pt x="11" y="29"/>
                    <a:pt x="11" y="30"/>
                  </a:cubicBezTo>
                  <a:cubicBezTo>
                    <a:pt x="12" y="30"/>
                    <a:pt x="12" y="30"/>
                    <a:pt x="12" y="30"/>
                  </a:cubicBezTo>
                  <a:cubicBezTo>
                    <a:pt x="12" y="30"/>
                    <a:pt x="13" y="29"/>
                    <a:pt x="15" y="27"/>
                  </a:cubicBezTo>
                  <a:cubicBezTo>
                    <a:pt x="18" y="23"/>
                    <a:pt x="21" y="17"/>
                    <a:pt x="21" y="15"/>
                  </a:cubicBezTo>
                  <a:cubicBezTo>
                    <a:pt x="21" y="15"/>
                    <a:pt x="21" y="15"/>
                    <a:pt x="21" y="15"/>
                  </a:cubicBezTo>
                  <a:cubicBezTo>
                    <a:pt x="20" y="15"/>
                    <a:pt x="20" y="15"/>
                    <a:pt x="19" y="15"/>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45" name="Freeform 1141"/>
            <p:cNvSpPr/>
            <p:nvPr/>
          </p:nvSpPr>
          <p:spPr bwMode="auto">
            <a:xfrm>
              <a:off x="7717423" y="5503898"/>
              <a:ext cx="44043" cy="85254"/>
            </a:xfrm>
            <a:custGeom>
              <a:avLst/>
              <a:rect l="l" t="t" r="r" b="b"/>
              <a:pathLst>
                <a:path w="20" h="39">
                  <a:moveTo>
                    <a:pt x="4" y="0"/>
                  </a:moveTo>
                  <a:cubicBezTo>
                    <a:pt x="3" y="0"/>
                    <a:pt x="3" y="2"/>
                    <a:pt x="3" y="4"/>
                  </a:cubicBezTo>
                  <a:cubicBezTo>
                    <a:pt x="2" y="5"/>
                    <a:pt x="2" y="7"/>
                    <a:pt x="1" y="9"/>
                  </a:cubicBezTo>
                  <a:cubicBezTo>
                    <a:pt x="0" y="13"/>
                    <a:pt x="0" y="17"/>
                    <a:pt x="1" y="23"/>
                  </a:cubicBezTo>
                  <a:cubicBezTo>
                    <a:pt x="1" y="24"/>
                    <a:pt x="1" y="25"/>
                    <a:pt x="1" y="26"/>
                  </a:cubicBezTo>
                  <a:cubicBezTo>
                    <a:pt x="1" y="31"/>
                    <a:pt x="2" y="36"/>
                    <a:pt x="5" y="38"/>
                  </a:cubicBezTo>
                  <a:cubicBezTo>
                    <a:pt x="6" y="39"/>
                    <a:pt x="7" y="39"/>
                    <a:pt x="8" y="39"/>
                  </a:cubicBezTo>
                  <a:cubicBezTo>
                    <a:pt x="12" y="39"/>
                    <a:pt x="19" y="31"/>
                    <a:pt x="20" y="24"/>
                  </a:cubicBezTo>
                  <a:cubicBezTo>
                    <a:pt x="20" y="16"/>
                    <a:pt x="7" y="2"/>
                    <a:pt x="4"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46" name="Freeform 1142"/>
            <p:cNvSpPr>
              <a:spLocks noEditPoints="1"/>
            </p:cNvSpPr>
            <p:nvPr/>
          </p:nvSpPr>
          <p:spPr bwMode="auto">
            <a:xfrm>
              <a:off x="6926845" y="4195140"/>
              <a:ext cx="955740" cy="460831"/>
            </a:xfrm>
            <a:custGeom>
              <a:avLst/>
              <a:rect l="l" t="t" r="r" b="b"/>
              <a:pathLst>
                <a:path w="454" h="209">
                  <a:moveTo>
                    <a:pt x="30" y="130"/>
                  </a:moveTo>
                  <a:cubicBezTo>
                    <a:pt x="35" y="126"/>
                    <a:pt x="43" y="121"/>
                    <a:pt x="51" y="121"/>
                  </a:cubicBezTo>
                  <a:cubicBezTo>
                    <a:pt x="52" y="121"/>
                    <a:pt x="54" y="122"/>
                    <a:pt x="55" y="122"/>
                  </a:cubicBezTo>
                  <a:cubicBezTo>
                    <a:pt x="58" y="123"/>
                    <a:pt x="61" y="123"/>
                    <a:pt x="63" y="123"/>
                  </a:cubicBezTo>
                  <a:cubicBezTo>
                    <a:pt x="65" y="123"/>
                    <a:pt x="65" y="123"/>
                    <a:pt x="65" y="123"/>
                  </a:cubicBezTo>
                  <a:cubicBezTo>
                    <a:pt x="68" y="123"/>
                    <a:pt x="71" y="123"/>
                    <a:pt x="74" y="126"/>
                  </a:cubicBezTo>
                  <a:cubicBezTo>
                    <a:pt x="76" y="130"/>
                    <a:pt x="76" y="134"/>
                    <a:pt x="75" y="138"/>
                  </a:cubicBezTo>
                  <a:cubicBezTo>
                    <a:pt x="75" y="140"/>
                    <a:pt x="75" y="142"/>
                    <a:pt x="75" y="143"/>
                  </a:cubicBezTo>
                  <a:cubicBezTo>
                    <a:pt x="76" y="144"/>
                    <a:pt x="76" y="146"/>
                    <a:pt x="75" y="147"/>
                  </a:cubicBezTo>
                  <a:cubicBezTo>
                    <a:pt x="74" y="148"/>
                    <a:pt x="71" y="149"/>
                    <a:pt x="67" y="149"/>
                  </a:cubicBezTo>
                  <a:cubicBezTo>
                    <a:pt x="65" y="149"/>
                    <a:pt x="64" y="149"/>
                    <a:pt x="62" y="149"/>
                  </a:cubicBezTo>
                  <a:cubicBezTo>
                    <a:pt x="62" y="149"/>
                    <a:pt x="61" y="149"/>
                    <a:pt x="61" y="149"/>
                  </a:cubicBezTo>
                  <a:cubicBezTo>
                    <a:pt x="56" y="149"/>
                    <a:pt x="52" y="150"/>
                    <a:pt x="50" y="151"/>
                  </a:cubicBezTo>
                  <a:cubicBezTo>
                    <a:pt x="51" y="152"/>
                    <a:pt x="51" y="152"/>
                    <a:pt x="51" y="152"/>
                  </a:cubicBezTo>
                  <a:cubicBezTo>
                    <a:pt x="52" y="155"/>
                    <a:pt x="53" y="158"/>
                    <a:pt x="52" y="160"/>
                  </a:cubicBezTo>
                  <a:cubicBezTo>
                    <a:pt x="51" y="162"/>
                    <a:pt x="49" y="162"/>
                    <a:pt x="46" y="160"/>
                  </a:cubicBezTo>
                  <a:cubicBezTo>
                    <a:pt x="44" y="159"/>
                    <a:pt x="42" y="159"/>
                    <a:pt x="42" y="160"/>
                  </a:cubicBezTo>
                  <a:cubicBezTo>
                    <a:pt x="42" y="160"/>
                    <a:pt x="42" y="160"/>
                    <a:pt x="42" y="160"/>
                  </a:cubicBezTo>
                  <a:cubicBezTo>
                    <a:pt x="46" y="160"/>
                    <a:pt x="52" y="165"/>
                    <a:pt x="52" y="169"/>
                  </a:cubicBezTo>
                  <a:cubicBezTo>
                    <a:pt x="52" y="174"/>
                    <a:pt x="53" y="176"/>
                    <a:pt x="53" y="176"/>
                  </a:cubicBezTo>
                  <a:cubicBezTo>
                    <a:pt x="53" y="176"/>
                    <a:pt x="54" y="176"/>
                    <a:pt x="54" y="176"/>
                  </a:cubicBezTo>
                  <a:cubicBezTo>
                    <a:pt x="56" y="176"/>
                    <a:pt x="57" y="177"/>
                    <a:pt x="58" y="179"/>
                  </a:cubicBezTo>
                  <a:cubicBezTo>
                    <a:pt x="59" y="180"/>
                    <a:pt x="60" y="181"/>
                    <a:pt x="61" y="181"/>
                  </a:cubicBezTo>
                  <a:cubicBezTo>
                    <a:pt x="62" y="181"/>
                    <a:pt x="62" y="181"/>
                    <a:pt x="63" y="181"/>
                  </a:cubicBezTo>
                  <a:cubicBezTo>
                    <a:pt x="66" y="181"/>
                    <a:pt x="69" y="182"/>
                    <a:pt x="70" y="184"/>
                  </a:cubicBezTo>
                  <a:cubicBezTo>
                    <a:pt x="70" y="185"/>
                    <a:pt x="71" y="187"/>
                    <a:pt x="68" y="190"/>
                  </a:cubicBezTo>
                  <a:cubicBezTo>
                    <a:pt x="68" y="190"/>
                    <a:pt x="67" y="192"/>
                    <a:pt x="68" y="193"/>
                  </a:cubicBezTo>
                  <a:cubicBezTo>
                    <a:pt x="68" y="195"/>
                    <a:pt x="68" y="197"/>
                    <a:pt x="69" y="198"/>
                  </a:cubicBezTo>
                  <a:cubicBezTo>
                    <a:pt x="69" y="197"/>
                    <a:pt x="69" y="195"/>
                    <a:pt x="70" y="194"/>
                  </a:cubicBezTo>
                  <a:cubicBezTo>
                    <a:pt x="70" y="194"/>
                    <a:pt x="70" y="194"/>
                    <a:pt x="70" y="194"/>
                  </a:cubicBezTo>
                  <a:cubicBezTo>
                    <a:pt x="70" y="193"/>
                    <a:pt x="70" y="193"/>
                    <a:pt x="69" y="193"/>
                  </a:cubicBezTo>
                  <a:cubicBezTo>
                    <a:pt x="69" y="193"/>
                    <a:pt x="69" y="193"/>
                    <a:pt x="69" y="192"/>
                  </a:cubicBezTo>
                  <a:cubicBezTo>
                    <a:pt x="69" y="192"/>
                    <a:pt x="69" y="192"/>
                    <a:pt x="70" y="192"/>
                  </a:cubicBezTo>
                  <a:cubicBezTo>
                    <a:pt x="70" y="192"/>
                    <a:pt x="70" y="191"/>
                    <a:pt x="70" y="191"/>
                  </a:cubicBezTo>
                  <a:cubicBezTo>
                    <a:pt x="70" y="191"/>
                    <a:pt x="70" y="191"/>
                    <a:pt x="70" y="191"/>
                  </a:cubicBezTo>
                  <a:cubicBezTo>
                    <a:pt x="70" y="190"/>
                    <a:pt x="70" y="190"/>
                    <a:pt x="70" y="190"/>
                  </a:cubicBezTo>
                  <a:cubicBezTo>
                    <a:pt x="72" y="187"/>
                    <a:pt x="78" y="186"/>
                    <a:pt x="83" y="186"/>
                  </a:cubicBezTo>
                  <a:cubicBezTo>
                    <a:pt x="88" y="186"/>
                    <a:pt x="95" y="193"/>
                    <a:pt x="99" y="198"/>
                  </a:cubicBezTo>
                  <a:cubicBezTo>
                    <a:pt x="100" y="200"/>
                    <a:pt x="102" y="200"/>
                    <a:pt x="103" y="199"/>
                  </a:cubicBezTo>
                  <a:cubicBezTo>
                    <a:pt x="105" y="149"/>
                    <a:pt x="105" y="149"/>
                    <a:pt x="105" y="149"/>
                  </a:cubicBezTo>
                  <a:cubicBezTo>
                    <a:pt x="134" y="141"/>
                    <a:pt x="134" y="141"/>
                    <a:pt x="134" y="141"/>
                  </a:cubicBezTo>
                  <a:cubicBezTo>
                    <a:pt x="134" y="141"/>
                    <a:pt x="134" y="141"/>
                    <a:pt x="134" y="140"/>
                  </a:cubicBezTo>
                  <a:cubicBezTo>
                    <a:pt x="136" y="137"/>
                    <a:pt x="139" y="137"/>
                    <a:pt x="140" y="137"/>
                  </a:cubicBezTo>
                  <a:cubicBezTo>
                    <a:pt x="142" y="137"/>
                    <a:pt x="144" y="138"/>
                    <a:pt x="146" y="139"/>
                  </a:cubicBezTo>
                  <a:cubicBezTo>
                    <a:pt x="146" y="137"/>
                    <a:pt x="148" y="134"/>
                    <a:pt x="151" y="134"/>
                  </a:cubicBezTo>
                  <a:cubicBezTo>
                    <a:pt x="151" y="134"/>
                    <a:pt x="151" y="134"/>
                    <a:pt x="151" y="134"/>
                  </a:cubicBezTo>
                  <a:cubicBezTo>
                    <a:pt x="153" y="134"/>
                    <a:pt x="154" y="135"/>
                    <a:pt x="154" y="136"/>
                  </a:cubicBezTo>
                  <a:cubicBezTo>
                    <a:pt x="155" y="137"/>
                    <a:pt x="155" y="139"/>
                    <a:pt x="155" y="140"/>
                  </a:cubicBezTo>
                  <a:cubicBezTo>
                    <a:pt x="155" y="141"/>
                    <a:pt x="155" y="141"/>
                    <a:pt x="155" y="141"/>
                  </a:cubicBezTo>
                  <a:cubicBezTo>
                    <a:pt x="156" y="141"/>
                    <a:pt x="157" y="142"/>
                    <a:pt x="158" y="144"/>
                  </a:cubicBezTo>
                  <a:cubicBezTo>
                    <a:pt x="160" y="147"/>
                    <a:pt x="163" y="152"/>
                    <a:pt x="162" y="157"/>
                  </a:cubicBezTo>
                  <a:cubicBezTo>
                    <a:pt x="162" y="157"/>
                    <a:pt x="162" y="157"/>
                    <a:pt x="162" y="157"/>
                  </a:cubicBezTo>
                  <a:cubicBezTo>
                    <a:pt x="163" y="158"/>
                    <a:pt x="163" y="158"/>
                    <a:pt x="163" y="158"/>
                  </a:cubicBezTo>
                  <a:cubicBezTo>
                    <a:pt x="163" y="158"/>
                    <a:pt x="164" y="159"/>
                    <a:pt x="164" y="159"/>
                  </a:cubicBezTo>
                  <a:cubicBezTo>
                    <a:pt x="164" y="159"/>
                    <a:pt x="165" y="159"/>
                    <a:pt x="165" y="160"/>
                  </a:cubicBezTo>
                  <a:cubicBezTo>
                    <a:pt x="165" y="160"/>
                    <a:pt x="166" y="160"/>
                    <a:pt x="166" y="161"/>
                  </a:cubicBezTo>
                  <a:cubicBezTo>
                    <a:pt x="166" y="161"/>
                    <a:pt x="167" y="161"/>
                    <a:pt x="167" y="162"/>
                  </a:cubicBezTo>
                  <a:cubicBezTo>
                    <a:pt x="167" y="162"/>
                    <a:pt x="168" y="162"/>
                    <a:pt x="168" y="163"/>
                  </a:cubicBezTo>
                  <a:cubicBezTo>
                    <a:pt x="168" y="163"/>
                    <a:pt x="169" y="163"/>
                    <a:pt x="169" y="164"/>
                  </a:cubicBezTo>
                  <a:cubicBezTo>
                    <a:pt x="169" y="164"/>
                    <a:pt x="170" y="165"/>
                    <a:pt x="170" y="165"/>
                  </a:cubicBezTo>
                  <a:cubicBezTo>
                    <a:pt x="170" y="165"/>
                    <a:pt x="170" y="166"/>
                    <a:pt x="171" y="166"/>
                  </a:cubicBezTo>
                  <a:cubicBezTo>
                    <a:pt x="171" y="166"/>
                    <a:pt x="171" y="167"/>
                    <a:pt x="172" y="167"/>
                  </a:cubicBezTo>
                  <a:cubicBezTo>
                    <a:pt x="172" y="167"/>
                    <a:pt x="172" y="168"/>
                    <a:pt x="172" y="168"/>
                  </a:cubicBezTo>
                  <a:cubicBezTo>
                    <a:pt x="173" y="168"/>
                    <a:pt x="173" y="169"/>
                    <a:pt x="173" y="169"/>
                  </a:cubicBezTo>
                  <a:cubicBezTo>
                    <a:pt x="173" y="169"/>
                    <a:pt x="174" y="169"/>
                    <a:pt x="174" y="170"/>
                  </a:cubicBezTo>
                  <a:cubicBezTo>
                    <a:pt x="174" y="170"/>
                    <a:pt x="174" y="171"/>
                    <a:pt x="175" y="171"/>
                  </a:cubicBezTo>
                  <a:cubicBezTo>
                    <a:pt x="175" y="171"/>
                    <a:pt x="175" y="171"/>
                    <a:pt x="175" y="171"/>
                  </a:cubicBezTo>
                  <a:cubicBezTo>
                    <a:pt x="177" y="171"/>
                    <a:pt x="179" y="170"/>
                    <a:pt x="181" y="170"/>
                  </a:cubicBezTo>
                  <a:cubicBezTo>
                    <a:pt x="182" y="170"/>
                    <a:pt x="183" y="170"/>
                    <a:pt x="184" y="169"/>
                  </a:cubicBezTo>
                  <a:cubicBezTo>
                    <a:pt x="184" y="169"/>
                    <a:pt x="184" y="169"/>
                    <a:pt x="185" y="169"/>
                  </a:cubicBezTo>
                  <a:cubicBezTo>
                    <a:pt x="185" y="169"/>
                    <a:pt x="186" y="169"/>
                    <a:pt x="186" y="169"/>
                  </a:cubicBezTo>
                  <a:cubicBezTo>
                    <a:pt x="186" y="169"/>
                    <a:pt x="187" y="169"/>
                    <a:pt x="187" y="169"/>
                  </a:cubicBezTo>
                  <a:cubicBezTo>
                    <a:pt x="187" y="169"/>
                    <a:pt x="187" y="169"/>
                    <a:pt x="187" y="169"/>
                  </a:cubicBezTo>
                  <a:cubicBezTo>
                    <a:pt x="187" y="169"/>
                    <a:pt x="188" y="169"/>
                    <a:pt x="188" y="169"/>
                  </a:cubicBezTo>
                  <a:cubicBezTo>
                    <a:pt x="189" y="170"/>
                    <a:pt x="196" y="170"/>
                    <a:pt x="210" y="170"/>
                  </a:cubicBezTo>
                  <a:cubicBezTo>
                    <a:pt x="213" y="170"/>
                    <a:pt x="215" y="172"/>
                    <a:pt x="216" y="174"/>
                  </a:cubicBezTo>
                  <a:cubicBezTo>
                    <a:pt x="217" y="175"/>
                    <a:pt x="219" y="177"/>
                    <a:pt x="220" y="177"/>
                  </a:cubicBezTo>
                  <a:cubicBezTo>
                    <a:pt x="224" y="178"/>
                    <a:pt x="224" y="183"/>
                    <a:pt x="224" y="186"/>
                  </a:cubicBezTo>
                  <a:cubicBezTo>
                    <a:pt x="224" y="187"/>
                    <a:pt x="224" y="188"/>
                    <a:pt x="224" y="189"/>
                  </a:cubicBezTo>
                  <a:cubicBezTo>
                    <a:pt x="224" y="191"/>
                    <a:pt x="225" y="193"/>
                    <a:pt x="227" y="194"/>
                  </a:cubicBezTo>
                  <a:cubicBezTo>
                    <a:pt x="228" y="196"/>
                    <a:pt x="230" y="199"/>
                    <a:pt x="230" y="201"/>
                  </a:cubicBezTo>
                  <a:cubicBezTo>
                    <a:pt x="230" y="202"/>
                    <a:pt x="235" y="201"/>
                    <a:pt x="238" y="202"/>
                  </a:cubicBezTo>
                  <a:cubicBezTo>
                    <a:pt x="239" y="202"/>
                    <a:pt x="241" y="202"/>
                    <a:pt x="242" y="203"/>
                  </a:cubicBezTo>
                  <a:cubicBezTo>
                    <a:pt x="245" y="204"/>
                    <a:pt x="249" y="205"/>
                    <a:pt x="249" y="209"/>
                  </a:cubicBezTo>
                  <a:cubicBezTo>
                    <a:pt x="250" y="209"/>
                    <a:pt x="250" y="208"/>
                    <a:pt x="250" y="208"/>
                  </a:cubicBezTo>
                  <a:cubicBezTo>
                    <a:pt x="251" y="208"/>
                    <a:pt x="251" y="208"/>
                    <a:pt x="251" y="207"/>
                  </a:cubicBezTo>
                  <a:cubicBezTo>
                    <a:pt x="251" y="203"/>
                    <a:pt x="258" y="199"/>
                    <a:pt x="263" y="197"/>
                  </a:cubicBezTo>
                  <a:cubicBezTo>
                    <a:pt x="265" y="197"/>
                    <a:pt x="266" y="196"/>
                    <a:pt x="266" y="196"/>
                  </a:cubicBezTo>
                  <a:cubicBezTo>
                    <a:pt x="267" y="196"/>
                    <a:pt x="267" y="196"/>
                    <a:pt x="267" y="196"/>
                  </a:cubicBezTo>
                  <a:cubicBezTo>
                    <a:pt x="268" y="196"/>
                    <a:pt x="268" y="196"/>
                    <a:pt x="269" y="196"/>
                  </a:cubicBezTo>
                  <a:cubicBezTo>
                    <a:pt x="269" y="196"/>
                    <a:pt x="269" y="196"/>
                    <a:pt x="269" y="196"/>
                  </a:cubicBezTo>
                  <a:cubicBezTo>
                    <a:pt x="269" y="196"/>
                    <a:pt x="269" y="196"/>
                    <a:pt x="269" y="196"/>
                  </a:cubicBezTo>
                  <a:cubicBezTo>
                    <a:pt x="269" y="196"/>
                    <a:pt x="270" y="196"/>
                    <a:pt x="270" y="196"/>
                  </a:cubicBezTo>
                  <a:cubicBezTo>
                    <a:pt x="270" y="196"/>
                    <a:pt x="270" y="195"/>
                    <a:pt x="270" y="195"/>
                  </a:cubicBezTo>
                  <a:cubicBezTo>
                    <a:pt x="270" y="195"/>
                    <a:pt x="270" y="195"/>
                    <a:pt x="270" y="194"/>
                  </a:cubicBezTo>
                  <a:cubicBezTo>
                    <a:pt x="270" y="194"/>
                    <a:pt x="270" y="194"/>
                    <a:pt x="270" y="194"/>
                  </a:cubicBezTo>
                  <a:cubicBezTo>
                    <a:pt x="271" y="194"/>
                    <a:pt x="271" y="193"/>
                    <a:pt x="271" y="193"/>
                  </a:cubicBezTo>
                  <a:cubicBezTo>
                    <a:pt x="271" y="193"/>
                    <a:pt x="271" y="193"/>
                    <a:pt x="271" y="193"/>
                  </a:cubicBezTo>
                  <a:cubicBezTo>
                    <a:pt x="271" y="192"/>
                    <a:pt x="271" y="192"/>
                    <a:pt x="271" y="192"/>
                  </a:cubicBezTo>
                  <a:cubicBezTo>
                    <a:pt x="271" y="192"/>
                    <a:pt x="271" y="192"/>
                    <a:pt x="271" y="192"/>
                  </a:cubicBezTo>
                  <a:cubicBezTo>
                    <a:pt x="272" y="192"/>
                    <a:pt x="272" y="191"/>
                    <a:pt x="272" y="191"/>
                  </a:cubicBezTo>
                  <a:cubicBezTo>
                    <a:pt x="272" y="191"/>
                    <a:pt x="272" y="191"/>
                    <a:pt x="272" y="191"/>
                  </a:cubicBezTo>
                  <a:cubicBezTo>
                    <a:pt x="272" y="191"/>
                    <a:pt x="272" y="191"/>
                    <a:pt x="272" y="191"/>
                  </a:cubicBezTo>
                  <a:cubicBezTo>
                    <a:pt x="272" y="191"/>
                    <a:pt x="272" y="191"/>
                    <a:pt x="272" y="191"/>
                  </a:cubicBezTo>
                  <a:cubicBezTo>
                    <a:pt x="273" y="191"/>
                    <a:pt x="273" y="190"/>
                    <a:pt x="273" y="190"/>
                  </a:cubicBezTo>
                  <a:cubicBezTo>
                    <a:pt x="273" y="190"/>
                    <a:pt x="273" y="190"/>
                    <a:pt x="273" y="190"/>
                  </a:cubicBezTo>
                  <a:cubicBezTo>
                    <a:pt x="273" y="190"/>
                    <a:pt x="273" y="190"/>
                    <a:pt x="273" y="190"/>
                  </a:cubicBezTo>
                  <a:cubicBezTo>
                    <a:pt x="275" y="189"/>
                    <a:pt x="279" y="186"/>
                    <a:pt x="279" y="184"/>
                  </a:cubicBezTo>
                  <a:cubicBezTo>
                    <a:pt x="279" y="183"/>
                    <a:pt x="280" y="180"/>
                    <a:pt x="287" y="180"/>
                  </a:cubicBezTo>
                  <a:cubicBezTo>
                    <a:pt x="290" y="180"/>
                    <a:pt x="294" y="181"/>
                    <a:pt x="297" y="182"/>
                  </a:cubicBezTo>
                  <a:cubicBezTo>
                    <a:pt x="300" y="184"/>
                    <a:pt x="302" y="184"/>
                    <a:pt x="303" y="184"/>
                  </a:cubicBezTo>
                  <a:cubicBezTo>
                    <a:pt x="304" y="184"/>
                    <a:pt x="304" y="184"/>
                    <a:pt x="304" y="182"/>
                  </a:cubicBezTo>
                  <a:cubicBezTo>
                    <a:pt x="305" y="178"/>
                    <a:pt x="310" y="175"/>
                    <a:pt x="315" y="175"/>
                  </a:cubicBezTo>
                  <a:cubicBezTo>
                    <a:pt x="316" y="175"/>
                    <a:pt x="318" y="175"/>
                    <a:pt x="319" y="176"/>
                  </a:cubicBezTo>
                  <a:cubicBezTo>
                    <a:pt x="320" y="176"/>
                    <a:pt x="320" y="176"/>
                    <a:pt x="320" y="176"/>
                  </a:cubicBezTo>
                  <a:cubicBezTo>
                    <a:pt x="322" y="178"/>
                    <a:pt x="328" y="180"/>
                    <a:pt x="331" y="180"/>
                  </a:cubicBezTo>
                  <a:cubicBezTo>
                    <a:pt x="332" y="180"/>
                    <a:pt x="332" y="180"/>
                    <a:pt x="332" y="180"/>
                  </a:cubicBezTo>
                  <a:cubicBezTo>
                    <a:pt x="333" y="180"/>
                    <a:pt x="335" y="179"/>
                    <a:pt x="339" y="179"/>
                  </a:cubicBezTo>
                  <a:cubicBezTo>
                    <a:pt x="347" y="179"/>
                    <a:pt x="359" y="181"/>
                    <a:pt x="363" y="182"/>
                  </a:cubicBezTo>
                  <a:cubicBezTo>
                    <a:pt x="364" y="182"/>
                    <a:pt x="365" y="182"/>
                    <a:pt x="366" y="182"/>
                  </a:cubicBezTo>
                  <a:cubicBezTo>
                    <a:pt x="369" y="181"/>
                    <a:pt x="372" y="182"/>
                    <a:pt x="374" y="185"/>
                  </a:cubicBezTo>
                  <a:cubicBezTo>
                    <a:pt x="376" y="187"/>
                    <a:pt x="376" y="187"/>
                    <a:pt x="377" y="187"/>
                  </a:cubicBezTo>
                  <a:cubicBezTo>
                    <a:pt x="378" y="187"/>
                    <a:pt x="378" y="187"/>
                    <a:pt x="378" y="187"/>
                  </a:cubicBezTo>
                  <a:cubicBezTo>
                    <a:pt x="379" y="187"/>
                    <a:pt x="379" y="187"/>
                    <a:pt x="380" y="187"/>
                  </a:cubicBezTo>
                  <a:cubicBezTo>
                    <a:pt x="380" y="187"/>
                    <a:pt x="380" y="187"/>
                    <a:pt x="380" y="187"/>
                  </a:cubicBezTo>
                  <a:cubicBezTo>
                    <a:pt x="380" y="187"/>
                    <a:pt x="380" y="186"/>
                    <a:pt x="380" y="186"/>
                  </a:cubicBezTo>
                  <a:cubicBezTo>
                    <a:pt x="380" y="183"/>
                    <a:pt x="382" y="181"/>
                    <a:pt x="384" y="179"/>
                  </a:cubicBezTo>
                  <a:cubicBezTo>
                    <a:pt x="385" y="178"/>
                    <a:pt x="386" y="177"/>
                    <a:pt x="386" y="176"/>
                  </a:cubicBezTo>
                  <a:cubicBezTo>
                    <a:pt x="386" y="176"/>
                    <a:pt x="385" y="172"/>
                    <a:pt x="384" y="171"/>
                  </a:cubicBezTo>
                  <a:cubicBezTo>
                    <a:pt x="382" y="168"/>
                    <a:pt x="381" y="166"/>
                    <a:pt x="381" y="165"/>
                  </a:cubicBezTo>
                  <a:cubicBezTo>
                    <a:pt x="381" y="158"/>
                    <a:pt x="380" y="157"/>
                    <a:pt x="380" y="157"/>
                  </a:cubicBezTo>
                  <a:cubicBezTo>
                    <a:pt x="379" y="156"/>
                    <a:pt x="378" y="155"/>
                    <a:pt x="378" y="154"/>
                  </a:cubicBezTo>
                  <a:cubicBezTo>
                    <a:pt x="379" y="151"/>
                    <a:pt x="385" y="148"/>
                    <a:pt x="387" y="148"/>
                  </a:cubicBezTo>
                  <a:cubicBezTo>
                    <a:pt x="389" y="149"/>
                    <a:pt x="391" y="148"/>
                    <a:pt x="392" y="147"/>
                  </a:cubicBezTo>
                  <a:cubicBezTo>
                    <a:pt x="394" y="147"/>
                    <a:pt x="395" y="146"/>
                    <a:pt x="397" y="146"/>
                  </a:cubicBezTo>
                  <a:cubicBezTo>
                    <a:pt x="398" y="146"/>
                    <a:pt x="399" y="147"/>
                    <a:pt x="399" y="147"/>
                  </a:cubicBezTo>
                  <a:cubicBezTo>
                    <a:pt x="400" y="148"/>
                    <a:pt x="402" y="148"/>
                    <a:pt x="406" y="148"/>
                  </a:cubicBezTo>
                  <a:cubicBezTo>
                    <a:pt x="406" y="148"/>
                    <a:pt x="405" y="147"/>
                    <a:pt x="405" y="147"/>
                  </a:cubicBezTo>
                  <a:cubicBezTo>
                    <a:pt x="403" y="145"/>
                    <a:pt x="404" y="141"/>
                    <a:pt x="408" y="131"/>
                  </a:cubicBezTo>
                  <a:cubicBezTo>
                    <a:pt x="409" y="128"/>
                    <a:pt x="411" y="125"/>
                    <a:pt x="411" y="123"/>
                  </a:cubicBezTo>
                  <a:cubicBezTo>
                    <a:pt x="412" y="120"/>
                    <a:pt x="413" y="119"/>
                    <a:pt x="415" y="119"/>
                  </a:cubicBezTo>
                  <a:cubicBezTo>
                    <a:pt x="416" y="119"/>
                    <a:pt x="417" y="120"/>
                    <a:pt x="418" y="120"/>
                  </a:cubicBezTo>
                  <a:cubicBezTo>
                    <a:pt x="419" y="121"/>
                    <a:pt x="420" y="121"/>
                    <a:pt x="421" y="122"/>
                  </a:cubicBezTo>
                  <a:cubicBezTo>
                    <a:pt x="422" y="122"/>
                    <a:pt x="424" y="122"/>
                    <a:pt x="425" y="122"/>
                  </a:cubicBezTo>
                  <a:cubicBezTo>
                    <a:pt x="428" y="122"/>
                    <a:pt x="430" y="122"/>
                    <a:pt x="432" y="123"/>
                  </a:cubicBezTo>
                  <a:cubicBezTo>
                    <a:pt x="432" y="123"/>
                    <a:pt x="432" y="123"/>
                    <a:pt x="432" y="123"/>
                  </a:cubicBezTo>
                  <a:cubicBezTo>
                    <a:pt x="433" y="123"/>
                    <a:pt x="433" y="123"/>
                    <a:pt x="434" y="123"/>
                  </a:cubicBezTo>
                  <a:cubicBezTo>
                    <a:pt x="436" y="122"/>
                    <a:pt x="439" y="121"/>
                    <a:pt x="440" y="119"/>
                  </a:cubicBezTo>
                  <a:cubicBezTo>
                    <a:pt x="440" y="119"/>
                    <a:pt x="440" y="119"/>
                    <a:pt x="440" y="118"/>
                  </a:cubicBezTo>
                  <a:cubicBezTo>
                    <a:pt x="439" y="117"/>
                    <a:pt x="438" y="115"/>
                    <a:pt x="438" y="111"/>
                  </a:cubicBezTo>
                  <a:cubicBezTo>
                    <a:pt x="438" y="104"/>
                    <a:pt x="443" y="101"/>
                    <a:pt x="447" y="101"/>
                  </a:cubicBezTo>
                  <a:cubicBezTo>
                    <a:pt x="450" y="101"/>
                    <a:pt x="450" y="98"/>
                    <a:pt x="450" y="97"/>
                  </a:cubicBezTo>
                  <a:cubicBezTo>
                    <a:pt x="450" y="96"/>
                    <a:pt x="450" y="96"/>
                    <a:pt x="450" y="95"/>
                  </a:cubicBezTo>
                  <a:cubicBezTo>
                    <a:pt x="451" y="94"/>
                    <a:pt x="452" y="93"/>
                    <a:pt x="452" y="92"/>
                  </a:cubicBezTo>
                  <a:cubicBezTo>
                    <a:pt x="453" y="91"/>
                    <a:pt x="453" y="91"/>
                    <a:pt x="454" y="90"/>
                  </a:cubicBezTo>
                  <a:cubicBezTo>
                    <a:pt x="454" y="90"/>
                    <a:pt x="454" y="90"/>
                    <a:pt x="454" y="90"/>
                  </a:cubicBezTo>
                  <a:cubicBezTo>
                    <a:pt x="453" y="89"/>
                    <a:pt x="453" y="89"/>
                    <a:pt x="453" y="88"/>
                  </a:cubicBezTo>
                  <a:cubicBezTo>
                    <a:pt x="453" y="88"/>
                    <a:pt x="453" y="88"/>
                    <a:pt x="453" y="88"/>
                  </a:cubicBezTo>
                  <a:cubicBezTo>
                    <a:pt x="452" y="87"/>
                    <a:pt x="452" y="87"/>
                    <a:pt x="452" y="86"/>
                  </a:cubicBezTo>
                  <a:cubicBezTo>
                    <a:pt x="452" y="86"/>
                    <a:pt x="451" y="86"/>
                    <a:pt x="451" y="87"/>
                  </a:cubicBezTo>
                  <a:cubicBezTo>
                    <a:pt x="449" y="88"/>
                    <a:pt x="443" y="89"/>
                    <a:pt x="441" y="89"/>
                  </a:cubicBezTo>
                  <a:cubicBezTo>
                    <a:pt x="438" y="89"/>
                    <a:pt x="433" y="85"/>
                    <a:pt x="433" y="82"/>
                  </a:cubicBezTo>
                  <a:cubicBezTo>
                    <a:pt x="433" y="80"/>
                    <a:pt x="433" y="80"/>
                    <a:pt x="433" y="80"/>
                  </a:cubicBezTo>
                  <a:cubicBezTo>
                    <a:pt x="430" y="80"/>
                    <a:pt x="426" y="79"/>
                    <a:pt x="424" y="73"/>
                  </a:cubicBezTo>
                  <a:cubicBezTo>
                    <a:pt x="423" y="70"/>
                    <a:pt x="421" y="69"/>
                    <a:pt x="419" y="69"/>
                  </a:cubicBezTo>
                  <a:cubicBezTo>
                    <a:pt x="419" y="68"/>
                    <a:pt x="418" y="68"/>
                    <a:pt x="417" y="68"/>
                  </a:cubicBezTo>
                  <a:cubicBezTo>
                    <a:pt x="417" y="68"/>
                    <a:pt x="417" y="68"/>
                    <a:pt x="417" y="68"/>
                  </a:cubicBezTo>
                  <a:cubicBezTo>
                    <a:pt x="416" y="68"/>
                    <a:pt x="412" y="69"/>
                    <a:pt x="410" y="70"/>
                  </a:cubicBezTo>
                  <a:cubicBezTo>
                    <a:pt x="409" y="70"/>
                    <a:pt x="409" y="71"/>
                    <a:pt x="408" y="71"/>
                  </a:cubicBezTo>
                  <a:cubicBezTo>
                    <a:pt x="405" y="72"/>
                    <a:pt x="402" y="71"/>
                    <a:pt x="399" y="70"/>
                  </a:cubicBezTo>
                  <a:cubicBezTo>
                    <a:pt x="398" y="70"/>
                    <a:pt x="397" y="70"/>
                    <a:pt x="396" y="69"/>
                  </a:cubicBezTo>
                  <a:cubicBezTo>
                    <a:pt x="393" y="69"/>
                    <a:pt x="392" y="67"/>
                    <a:pt x="390" y="65"/>
                  </a:cubicBezTo>
                  <a:cubicBezTo>
                    <a:pt x="390" y="64"/>
                    <a:pt x="389" y="63"/>
                    <a:pt x="388" y="63"/>
                  </a:cubicBezTo>
                  <a:cubicBezTo>
                    <a:pt x="387" y="63"/>
                    <a:pt x="386" y="65"/>
                    <a:pt x="386" y="66"/>
                  </a:cubicBezTo>
                  <a:cubicBezTo>
                    <a:pt x="385" y="68"/>
                    <a:pt x="383" y="70"/>
                    <a:pt x="381" y="70"/>
                  </a:cubicBezTo>
                  <a:cubicBezTo>
                    <a:pt x="378" y="70"/>
                    <a:pt x="377" y="67"/>
                    <a:pt x="373" y="60"/>
                  </a:cubicBezTo>
                  <a:cubicBezTo>
                    <a:pt x="371" y="56"/>
                    <a:pt x="369" y="52"/>
                    <a:pt x="367" y="49"/>
                  </a:cubicBezTo>
                  <a:cubicBezTo>
                    <a:pt x="366" y="46"/>
                    <a:pt x="366" y="46"/>
                    <a:pt x="366" y="46"/>
                  </a:cubicBezTo>
                  <a:cubicBezTo>
                    <a:pt x="361" y="39"/>
                    <a:pt x="354" y="28"/>
                    <a:pt x="348" y="26"/>
                  </a:cubicBezTo>
                  <a:cubicBezTo>
                    <a:pt x="344" y="24"/>
                    <a:pt x="342" y="22"/>
                    <a:pt x="341" y="20"/>
                  </a:cubicBezTo>
                  <a:cubicBezTo>
                    <a:pt x="341" y="19"/>
                    <a:pt x="341" y="17"/>
                    <a:pt x="342" y="15"/>
                  </a:cubicBezTo>
                  <a:cubicBezTo>
                    <a:pt x="342" y="15"/>
                    <a:pt x="342" y="15"/>
                    <a:pt x="342" y="15"/>
                  </a:cubicBezTo>
                  <a:cubicBezTo>
                    <a:pt x="341" y="15"/>
                    <a:pt x="339" y="16"/>
                    <a:pt x="339" y="16"/>
                  </a:cubicBezTo>
                  <a:cubicBezTo>
                    <a:pt x="338" y="17"/>
                    <a:pt x="337" y="17"/>
                    <a:pt x="336" y="18"/>
                  </a:cubicBezTo>
                  <a:cubicBezTo>
                    <a:pt x="333" y="20"/>
                    <a:pt x="331" y="22"/>
                    <a:pt x="328" y="22"/>
                  </a:cubicBezTo>
                  <a:cubicBezTo>
                    <a:pt x="328" y="22"/>
                    <a:pt x="327" y="22"/>
                    <a:pt x="327" y="22"/>
                  </a:cubicBezTo>
                  <a:cubicBezTo>
                    <a:pt x="326" y="23"/>
                    <a:pt x="325" y="24"/>
                    <a:pt x="324" y="24"/>
                  </a:cubicBezTo>
                  <a:cubicBezTo>
                    <a:pt x="321" y="26"/>
                    <a:pt x="317" y="28"/>
                    <a:pt x="315" y="27"/>
                  </a:cubicBezTo>
                  <a:cubicBezTo>
                    <a:pt x="314" y="27"/>
                    <a:pt x="313" y="27"/>
                    <a:pt x="312" y="28"/>
                  </a:cubicBezTo>
                  <a:cubicBezTo>
                    <a:pt x="311" y="29"/>
                    <a:pt x="310" y="30"/>
                    <a:pt x="308" y="30"/>
                  </a:cubicBezTo>
                  <a:cubicBezTo>
                    <a:pt x="307" y="30"/>
                    <a:pt x="306" y="29"/>
                    <a:pt x="305" y="29"/>
                  </a:cubicBezTo>
                  <a:cubicBezTo>
                    <a:pt x="304" y="28"/>
                    <a:pt x="304" y="26"/>
                    <a:pt x="304" y="26"/>
                  </a:cubicBezTo>
                  <a:cubicBezTo>
                    <a:pt x="304" y="24"/>
                    <a:pt x="305" y="23"/>
                    <a:pt x="307" y="21"/>
                  </a:cubicBezTo>
                  <a:cubicBezTo>
                    <a:pt x="305" y="22"/>
                    <a:pt x="304" y="21"/>
                    <a:pt x="303" y="20"/>
                  </a:cubicBezTo>
                  <a:cubicBezTo>
                    <a:pt x="303" y="20"/>
                    <a:pt x="302" y="20"/>
                    <a:pt x="301" y="19"/>
                  </a:cubicBezTo>
                  <a:cubicBezTo>
                    <a:pt x="301" y="20"/>
                    <a:pt x="301" y="20"/>
                    <a:pt x="301" y="20"/>
                  </a:cubicBezTo>
                  <a:cubicBezTo>
                    <a:pt x="300" y="21"/>
                    <a:pt x="299" y="22"/>
                    <a:pt x="298" y="22"/>
                  </a:cubicBezTo>
                  <a:cubicBezTo>
                    <a:pt x="298" y="22"/>
                    <a:pt x="298" y="22"/>
                    <a:pt x="297" y="21"/>
                  </a:cubicBezTo>
                  <a:cubicBezTo>
                    <a:pt x="297" y="21"/>
                    <a:pt x="297" y="21"/>
                    <a:pt x="297" y="21"/>
                  </a:cubicBezTo>
                  <a:cubicBezTo>
                    <a:pt x="297" y="21"/>
                    <a:pt x="297" y="21"/>
                    <a:pt x="297" y="21"/>
                  </a:cubicBezTo>
                  <a:cubicBezTo>
                    <a:pt x="296" y="21"/>
                    <a:pt x="296" y="21"/>
                    <a:pt x="296" y="21"/>
                  </a:cubicBezTo>
                  <a:cubicBezTo>
                    <a:pt x="296" y="21"/>
                    <a:pt x="296" y="21"/>
                    <a:pt x="296" y="21"/>
                  </a:cubicBezTo>
                  <a:cubicBezTo>
                    <a:pt x="295" y="20"/>
                    <a:pt x="294" y="19"/>
                    <a:pt x="294" y="18"/>
                  </a:cubicBezTo>
                  <a:cubicBezTo>
                    <a:pt x="294" y="17"/>
                    <a:pt x="294" y="16"/>
                    <a:pt x="293" y="16"/>
                  </a:cubicBezTo>
                  <a:cubicBezTo>
                    <a:pt x="292" y="18"/>
                    <a:pt x="287" y="19"/>
                    <a:pt x="284" y="19"/>
                  </a:cubicBezTo>
                  <a:cubicBezTo>
                    <a:pt x="284" y="19"/>
                    <a:pt x="284" y="19"/>
                    <a:pt x="284" y="19"/>
                  </a:cubicBezTo>
                  <a:cubicBezTo>
                    <a:pt x="284" y="19"/>
                    <a:pt x="284" y="19"/>
                    <a:pt x="284" y="19"/>
                  </a:cubicBezTo>
                  <a:cubicBezTo>
                    <a:pt x="282" y="19"/>
                    <a:pt x="281" y="19"/>
                    <a:pt x="280" y="18"/>
                  </a:cubicBezTo>
                  <a:cubicBezTo>
                    <a:pt x="278" y="16"/>
                    <a:pt x="280" y="14"/>
                    <a:pt x="280" y="13"/>
                  </a:cubicBezTo>
                  <a:cubicBezTo>
                    <a:pt x="281" y="12"/>
                    <a:pt x="281" y="12"/>
                    <a:pt x="281" y="12"/>
                  </a:cubicBezTo>
                  <a:cubicBezTo>
                    <a:pt x="281" y="11"/>
                    <a:pt x="280" y="10"/>
                    <a:pt x="280" y="9"/>
                  </a:cubicBezTo>
                  <a:cubicBezTo>
                    <a:pt x="279" y="8"/>
                    <a:pt x="279" y="6"/>
                    <a:pt x="279" y="4"/>
                  </a:cubicBezTo>
                  <a:cubicBezTo>
                    <a:pt x="279" y="3"/>
                    <a:pt x="279" y="3"/>
                    <a:pt x="279" y="3"/>
                  </a:cubicBezTo>
                  <a:cubicBezTo>
                    <a:pt x="278" y="2"/>
                    <a:pt x="276" y="1"/>
                    <a:pt x="275" y="1"/>
                  </a:cubicBezTo>
                  <a:cubicBezTo>
                    <a:pt x="275" y="1"/>
                    <a:pt x="274" y="1"/>
                    <a:pt x="274" y="1"/>
                  </a:cubicBezTo>
                  <a:cubicBezTo>
                    <a:pt x="271" y="2"/>
                    <a:pt x="267" y="1"/>
                    <a:pt x="264" y="0"/>
                  </a:cubicBezTo>
                  <a:cubicBezTo>
                    <a:pt x="264" y="0"/>
                    <a:pt x="264" y="0"/>
                    <a:pt x="262" y="0"/>
                  </a:cubicBezTo>
                  <a:cubicBezTo>
                    <a:pt x="258" y="0"/>
                    <a:pt x="253" y="1"/>
                    <a:pt x="253" y="2"/>
                  </a:cubicBezTo>
                  <a:cubicBezTo>
                    <a:pt x="252" y="5"/>
                    <a:pt x="248" y="6"/>
                    <a:pt x="239" y="8"/>
                  </a:cubicBezTo>
                  <a:cubicBezTo>
                    <a:pt x="238" y="8"/>
                    <a:pt x="236" y="9"/>
                    <a:pt x="235" y="9"/>
                  </a:cubicBezTo>
                  <a:cubicBezTo>
                    <a:pt x="232" y="10"/>
                    <a:pt x="223" y="11"/>
                    <a:pt x="219" y="12"/>
                  </a:cubicBezTo>
                  <a:cubicBezTo>
                    <a:pt x="217" y="12"/>
                    <a:pt x="216" y="13"/>
                    <a:pt x="215" y="13"/>
                  </a:cubicBezTo>
                  <a:cubicBezTo>
                    <a:pt x="212" y="14"/>
                    <a:pt x="210" y="15"/>
                    <a:pt x="207" y="15"/>
                  </a:cubicBezTo>
                  <a:cubicBezTo>
                    <a:pt x="200" y="15"/>
                    <a:pt x="194" y="17"/>
                    <a:pt x="191" y="19"/>
                  </a:cubicBezTo>
                  <a:cubicBezTo>
                    <a:pt x="191" y="19"/>
                    <a:pt x="190" y="19"/>
                    <a:pt x="189" y="20"/>
                  </a:cubicBezTo>
                  <a:cubicBezTo>
                    <a:pt x="187" y="20"/>
                    <a:pt x="186" y="20"/>
                    <a:pt x="184" y="20"/>
                  </a:cubicBezTo>
                  <a:cubicBezTo>
                    <a:pt x="184" y="20"/>
                    <a:pt x="184" y="20"/>
                    <a:pt x="184" y="20"/>
                  </a:cubicBezTo>
                  <a:cubicBezTo>
                    <a:pt x="184" y="20"/>
                    <a:pt x="184" y="20"/>
                    <a:pt x="184" y="20"/>
                  </a:cubicBezTo>
                  <a:cubicBezTo>
                    <a:pt x="183" y="20"/>
                    <a:pt x="182" y="20"/>
                    <a:pt x="181" y="20"/>
                  </a:cubicBezTo>
                  <a:cubicBezTo>
                    <a:pt x="180" y="20"/>
                    <a:pt x="180" y="20"/>
                    <a:pt x="180" y="20"/>
                  </a:cubicBezTo>
                  <a:cubicBezTo>
                    <a:pt x="179" y="20"/>
                    <a:pt x="178" y="20"/>
                    <a:pt x="177" y="20"/>
                  </a:cubicBezTo>
                  <a:cubicBezTo>
                    <a:pt x="176" y="21"/>
                    <a:pt x="174" y="21"/>
                    <a:pt x="173" y="21"/>
                  </a:cubicBezTo>
                  <a:cubicBezTo>
                    <a:pt x="172" y="21"/>
                    <a:pt x="171" y="21"/>
                    <a:pt x="171" y="21"/>
                  </a:cubicBezTo>
                  <a:cubicBezTo>
                    <a:pt x="170" y="21"/>
                    <a:pt x="169" y="21"/>
                    <a:pt x="168" y="21"/>
                  </a:cubicBezTo>
                  <a:cubicBezTo>
                    <a:pt x="168" y="22"/>
                    <a:pt x="168" y="26"/>
                    <a:pt x="169" y="27"/>
                  </a:cubicBezTo>
                  <a:cubicBezTo>
                    <a:pt x="170" y="28"/>
                    <a:pt x="173" y="29"/>
                    <a:pt x="174" y="30"/>
                  </a:cubicBezTo>
                  <a:cubicBezTo>
                    <a:pt x="177" y="31"/>
                    <a:pt x="179" y="31"/>
                    <a:pt x="179" y="33"/>
                  </a:cubicBezTo>
                  <a:cubicBezTo>
                    <a:pt x="180" y="34"/>
                    <a:pt x="180" y="34"/>
                    <a:pt x="180" y="34"/>
                  </a:cubicBezTo>
                  <a:cubicBezTo>
                    <a:pt x="179" y="35"/>
                    <a:pt x="179" y="35"/>
                    <a:pt x="179" y="35"/>
                  </a:cubicBezTo>
                  <a:cubicBezTo>
                    <a:pt x="178" y="36"/>
                    <a:pt x="176" y="37"/>
                    <a:pt x="170" y="37"/>
                  </a:cubicBezTo>
                  <a:cubicBezTo>
                    <a:pt x="168" y="37"/>
                    <a:pt x="167" y="37"/>
                    <a:pt x="166" y="37"/>
                  </a:cubicBezTo>
                  <a:cubicBezTo>
                    <a:pt x="165" y="37"/>
                    <a:pt x="165" y="38"/>
                    <a:pt x="165" y="38"/>
                  </a:cubicBezTo>
                  <a:cubicBezTo>
                    <a:pt x="164" y="39"/>
                    <a:pt x="164" y="41"/>
                    <a:pt x="165" y="43"/>
                  </a:cubicBezTo>
                  <a:cubicBezTo>
                    <a:pt x="166" y="44"/>
                    <a:pt x="166" y="45"/>
                    <a:pt x="165" y="46"/>
                  </a:cubicBezTo>
                  <a:cubicBezTo>
                    <a:pt x="164" y="49"/>
                    <a:pt x="159" y="51"/>
                    <a:pt x="157" y="51"/>
                  </a:cubicBezTo>
                  <a:cubicBezTo>
                    <a:pt x="157" y="51"/>
                    <a:pt x="157" y="52"/>
                    <a:pt x="158" y="52"/>
                  </a:cubicBezTo>
                  <a:cubicBezTo>
                    <a:pt x="158" y="53"/>
                    <a:pt x="159" y="53"/>
                    <a:pt x="159" y="53"/>
                  </a:cubicBezTo>
                  <a:cubicBezTo>
                    <a:pt x="161" y="53"/>
                    <a:pt x="163" y="54"/>
                    <a:pt x="165" y="55"/>
                  </a:cubicBezTo>
                  <a:cubicBezTo>
                    <a:pt x="166" y="55"/>
                    <a:pt x="167" y="56"/>
                    <a:pt x="167" y="56"/>
                  </a:cubicBezTo>
                  <a:cubicBezTo>
                    <a:pt x="171" y="56"/>
                    <a:pt x="172" y="59"/>
                    <a:pt x="172" y="66"/>
                  </a:cubicBezTo>
                  <a:cubicBezTo>
                    <a:pt x="172" y="68"/>
                    <a:pt x="171" y="72"/>
                    <a:pt x="163" y="72"/>
                  </a:cubicBezTo>
                  <a:cubicBezTo>
                    <a:pt x="160" y="72"/>
                    <a:pt x="158" y="71"/>
                    <a:pt x="157" y="70"/>
                  </a:cubicBezTo>
                  <a:cubicBezTo>
                    <a:pt x="156" y="69"/>
                    <a:pt x="155" y="69"/>
                    <a:pt x="155" y="68"/>
                  </a:cubicBezTo>
                  <a:cubicBezTo>
                    <a:pt x="155" y="69"/>
                    <a:pt x="155" y="69"/>
                    <a:pt x="154" y="70"/>
                  </a:cubicBezTo>
                  <a:cubicBezTo>
                    <a:pt x="154" y="71"/>
                    <a:pt x="153" y="73"/>
                    <a:pt x="152" y="74"/>
                  </a:cubicBezTo>
                  <a:cubicBezTo>
                    <a:pt x="151" y="74"/>
                    <a:pt x="151" y="74"/>
                    <a:pt x="150" y="74"/>
                  </a:cubicBezTo>
                  <a:cubicBezTo>
                    <a:pt x="150" y="74"/>
                    <a:pt x="150" y="74"/>
                    <a:pt x="149" y="74"/>
                  </a:cubicBezTo>
                  <a:cubicBezTo>
                    <a:pt x="148" y="73"/>
                    <a:pt x="148" y="73"/>
                    <a:pt x="147" y="72"/>
                  </a:cubicBezTo>
                  <a:cubicBezTo>
                    <a:pt x="146" y="71"/>
                    <a:pt x="146" y="70"/>
                    <a:pt x="145" y="70"/>
                  </a:cubicBezTo>
                  <a:cubicBezTo>
                    <a:pt x="143" y="70"/>
                    <a:pt x="138" y="70"/>
                    <a:pt x="136" y="66"/>
                  </a:cubicBezTo>
                  <a:cubicBezTo>
                    <a:pt x="136" y="65"/>
                    <a:pt x="135" y="64"/>
                    <a:pt x="133" y="64"/>
                  </a:cubicBezTo>
                  <a:cubicBezTo>
                    <a:pt x="131" y="64"/>
                    <a:pt x="129" y="65"/>
                    <a:pt x="128" y="66"/>
                  </a:cubicBezTo>
                  <a:cubicBezTo>
                    <a:pt x="127" y="67"/>
                    <a:pt x="126" y="68"/>
                    <a:pt x="124" y="68"/>
                  </a:cubicBezTo>
                  <a:cubicBezTo>
                    <a:pt x="122" y="68"/>
                    <a:pt x="121" y="67"/>
                    <a:pt x="120" y="66"/>
                  </a:cubicBezTo>
                  <a:cubicBezTo>
                    <a:pt x="119" y="65"/>
                    <a:pt x="119" y="65"/>
                    <a:pt x="119" y="65"/>
                  </a:cubicBezTo>
                  <a:cubicBezTo>
                    <a:pt x="119" y="65"/>
                    <a:pt x="119" y="65"/>
                    <a:pt x="118" y="65"/>
                  </a:cubicBezTo>
                  <a:cubicBezTo>
                    <a:pt x="115" y="65"/>
                    <a:pt x="112" y="67"/>
                    <a:pt x="111" y="68"/>
                  </a:cubicBezTo>
                  <a:cubicBezTo>
                    <a:pt x="110" y="70"/>
                    <a:pt x="108" y="72"/>
                    <a:pt x="104" y="72"/>
                  </a:cubicBezTo>
                  <a:cubicBezTo>
                    <a:pt x="102" y="72"/>
                    <a:pt x="100" y="71"/>
                    <a:pt x="98" y="70"/>
                  </a:cubicBezTo>
                  <a:cubicBezTo>
                    <a:pt x="96" y="69"/>
                    <a:pt x="95" y="68"/>
                    <a:pt x="94" y="68"/>
                  </a:cubicBezTo>
                  <a:cubicBezTo>
                    <a:pt x="94" y="68"/>
                    <a:pt x="94" y="68"/>
                    <a:pt x="94" y="68"/>
                  </a:cubicBezTo>
                  <a:cubicBezTo>
                    <a:pt x="94" y="72"/>
                    <a:pt x="92" y="72"/>
                    <a:pt x="92" y="72"/>
                  </a:cubicBezTo>
                  <a:cubicBezTo>
                    <a:pt x="91" y="72"/>
                    <a:pt x="91" y="72"/>
                    <a:pt x="91" y="72"/>
                  </a:cubicBezTo>
                  <a:cubicBezTo>
                    <a:pt x="91" y="72"/>
                    <a:pt x="90" y="72"/>
                    <a:pt x="90" y="72"/>
                  </a:cubicBezTo>
                  <a:cubicBezTo>
                    <a:pt x="90" y="72"/>
                    <a:pt x="90" y="72"/>
                    <a:pt x="90" y="71"/>
                  </a:cubicBezTo>
                  <a:cubicBezTo>
                    <a:pt x="90" y="71"/>
                    <a:pt x="90" y="71"/>
                    <a:pt x="90" y="71"/>
                  </a:cubicBezTo>
                  <a:cubicBezTo>
                    <a:pt x="89" y="71"/>
                    <a:pt x="89" y="71"/>
                    <a:pt x="89" y="71"/>
                  </a:cubicBezTo>
                  <a:cubicBezTo>
                    <a:pt x="89" y="71"/>
                    <a:pt x="89" y="71"/>
                    <a:pt x="89" y="71"/>
                  </a:cubicBezTo>
                  <a:cubicBezTo>
                    <a:pt x="89" y="70"/>
                    <a:pt x="89" y="70"/>
                    <a:pt x="89" y="70"/>
                  </a:cubicBezTo>
                  <a:cubicBezTo>
                    <a:pt x="89" y="70"/>
                    <a:pt x="89" y="70"/>
                    <a:pt x="89" y="70"/>
                  </a:cubicBezTo>
                  <a:cubicBezTo>
                    <a:pt x="89" y="70"/>
                    <a:pt x="89" y="70"/>
                    <a:pt x="89" y="70"/>
                  </a:cubicBezTo>
                  <a:cubicBezTo>
                    <a:pt x="88" y="70"/>
                    <a:pt x="88" y="69"/>
                    <a:pt x="88" y="69"/>
                  </a:cubicBezTo>
                  <a:cubicBezTo>
                    <a:pt x="88" y="69"/>
                    <a:pt x="88" y="69"/>
                    <a:pt x="88" y="68"/>
                  </a:cubicBezTo>
                  <a:cubicBezTo>
                    <a:pt x="88" y="68"/>
                    <a:pt x="87" y="67"/>
                    <a:pt x="87" y="67"/>
                  </a:cubicBezTo>
                  <a:cubicBezTo>
                    <a:pt x="87" y="67"/>
                    <a:pt x="86" y="66"/>
                    <a:pt x="85" y="65"/>
                  </a:cubicBezTo>
                  <a:cubicBezTo>
                    <a:pt x="84" y="64"/>
                    <a:pt x="81" y="62"/>
                    <a:pt x="80" y="61"/>
                  </a:cubicBezTo>
                  <a:cubicBezTo>
                    <a:pt x="79" y="61"/>
                    <a:pt x="79" y="61"/>
                    <a:pt x="79" y="61"/>
                  </a:cubicBezTo>
                  <a:cubicBezTo>
                    <a:pt x="78" y="60"/>
                    <a:pt x="75" y="59"/>
                    <a:pt x="73" y="59"/>
                  </a:cubicBezTo>
                  <a:cubicBezTo>
                    <a:pt x="69" y="58"/>
                    <a:pt x="66" y="58"/>
                    <a:pt x="65" y="55"/>
                  </a:cubicBezTo>
                  <a:cubicBezTo>
                    <a:pt x="65" y="55"/>
                    <a:pt x="64" y="55"/>
                    <a:pt x="63" y="55"/>
                  </a:cubicBezTo>
                  <a:cubicBezTo>
                    <a:pt x="62" y="55"/>
                    <a:pt x="61" y="55"/>
                    <a:pt x="61" y="56"/>
                  </a:cubicBezTo>
                  <a:cubicBezTo>
                    <a:pt x="60" y="58"/>
                    <a:pt x="58" y="59"/>
                    <a:pt x="57" y="59"/>
                  </a:cubicBezTo>
                  <a:cubicBezTo>
                    <a:pt x="55" y="59"/>
                    <a:pt x="54" y="58"/>
                    <a:pt x="53" y="57"/>
                  </a:cubicBezTo>
                  <a:cubicBezTo>
                    <a:pt x="53" y="57"/>
                    <a:pt x="52" y="57"/>
                    <a:pt x="52" y="57"/>
                  </a:cubicBezTo>
                  <a:cubicBezTo>
                    <a:pt x="52" y="57"/>
                    <a:pt x="52" y="57"/>
                    <a:pt x="52" y="57"/>
                  </a:cubicBezTo>
                  <a:cubicBezTo>
                    <a:pt x="50" y="57"/>
                    <a:pt x="47" y="58"/>
                    <a:pt x="46" y="59"/>
                  </a:cubicBezTo>
                  <a:cubicBezTo>
                    <a:pt x="45" y="59"/>
                    <a:pt x="45" y="59"/>
                    <a:pt x="45" y="59"/>
                  </a:cubicBezTo>
                  <a:cubicBezTo>
                    <a:pt x="45" y="59"/>
                    <a:pt x="44" y="60"/>
                    <a:pt x="43" y="60"/>
                  </a:cubicBezTo>
                  <a:cubicBezTo>
                    <a:pt x="39" y="63"/>
                    <a:pt x="35" y="65"/>
                    <a:pt x="32" y="65"/>
                  </a:cubicBezTo>
                  <a:cubicBezTo>
                    <a:pt x="32" y="65"/>
                    <a:pt x="32" y="66"/>
                    <a:pt x="32" y="66"/>
                  </a:cubicBezTo>
                  <a:cubicBezTo>
                    <a:pt x="31" y="67"/>
                    <a:pt x="31" y="69"/>
                    <a:pt x="29" y="70"/>
                  </a:cubicBezTo>
                  <a:cubicBezTo>
                    <a:pt x="28" y="70"/>
                    <a:pt x="28" y="70"/>
                    <a:pt x="27" y="70"/>
                  </a:cubicBezTo>
                  <a:cubicBezTo>
                    <a:pt x="26" y="71"/>
                    <a:pt x="25" y="71"/>
                    <a:pt x="25" y="71"/>
                  </a:cubicBezTo>
                  <a:cubicBezTo>
                    <a:pt x="25" y="72"/>
                    <a:pt x="25" y="73"/>
                    <a:pt x="25" y="74"/>
                  </a:cubicBezTo>
                  <a:cubicBezTo>
                    <a:pt x="25" y="74"/>
                    <a:pt x="26" y="75"/>
                    <a:pt x="26" y="75"/>
                  </a:cubicBezTo>
                  <a:cubicBezTo>
                    <a:pt x="26" y="76"/>
                    <a:pt x="27" y="78"/>
                    <a:pt x="27" y="79"/>
                  </a:cubicBezTo>
                  <a:cubicBezTo>
                    <a:pt x="27" y="80"/>
                    <a:pt x="26" y="80"/>
                    <a:pt x="26" y="81"/>
                  </a:cubicBezTo>
                  <a:cubicBezTo>
                    <a:pt x="26" y="82"/>
                    <a:pt x="25" y="83"/>
                    <a:pt x="23" y="83"/>
                  </a:cubicBezTo>
                  <a:cubicBezTo>
                    <a:pt x="22" y="84"/>
                    <a:pt x="22" y="84"/>
                    <a:pt x="21" y="84"/>
                  </a:cubicBezTo>
                  <a:cubicBezTo>
                    <a:pt x="18" y="84"/>
                    <a:pt x="17" y="81"/>
                    <a:pt x="15" y="79"/>
                  </a:cubicBezTo>
                  <a:cubicBezTo>
                    <a:pt x="14" y="78"/>
                    <a:pt x="13" y="76"/>
                    <a:pt x="12" y="76"/>
                  </a:cubicBezTo>
                  <a:cubicBezTo>
                    <a:pt x="12" y="75"/>
                    <a:pt x="11" y="75"/>
                    <a:pt x="11" y="75"/>
                  </a:cubicBezTo>
                  <a:cubicBezTo>
                    <a:pt x="10" y="75"/>
                    <a:pt x="9" y="76"/>
                    <a:pt x="9" y="78"/>
                  </a:cubicBezTo>
                  <a:cubicBezTo>
                    <a:pt x="9" y="81"/>
                    <a:pt x="7" y="82"/>
                    <a:pt x="5" y="83"/>
                  </a:cubicBezTo>
                  <a:cubicBezTo>
                    <a:pt x="4" y="84"/>
                    <a:pt x="3" y="85"/>
                    <a:pt x="3" y="86"/>
                  </a:cubicBezTo>
                  <a:cubicBezTo>
                    <a:pt x="2" y="86"/>
                    <a:pt x="2" y="86"/>
                    <a:pt x="2" y="86"/>
                  </a:cubicBezTo>
                  <a:cubicBezTo>
                    <a:pt x="3" y="87"/>
                    <a:pt x="3" y="87"/>
                    <a:pt x="4" y="87"/>
                  </a:cubicBezTo>
                  <a:cubicBezTo>
                    <a:pt x="5" y="88"/>
                    <a:pt x="6" y="89"/>
                    <a:pt x="6" y="90"/>
                  </a:cubicBezTo>
                  <a:cubicBezTo>
                    <a:pt x="6" y="93"/>
                    <a:pt x="4" y="94"/>
                    <a:pt x="1" y="96"/>
                  </a:cubicBezTo>
                  <a:cubicBezTo>
                    <a:pt x="1" y="96"/>
                    <a:pt x="0" y="99"/>
                    <a:pt x="0" y="100"/>
                  </a:cubicBezTo>
                  <a:cubicBezTo>
                    <a:pt x="0" y="100"/>
                    <a:pt x="1" y="100"/>
                    <a:pt x="1" y="100"/>
                  </a:cubicBezTo>
                  <a:cubicBezTo>
                    <a:pt x="3" y="101"/>
                    <a:pt x="7" y="102"/>
                    <a:pt x="6" y="106"/>
                  </a:cubicBezTo>
                  <a:cubicBezTo>
                    <a:pt x="6" y="107"/>
                    <a:pt x="6" y="108"/>
                    <a:pt x="6" y="109"/>
                  </a:cubicBezTo>
                  <a:cubicBezTo>
                    <a:pt x="8" y="109"/>
                    <a:pt x="9" y="109"/>
                    <a:pt x="11" y="109"/>
                  </a:cubicBezTo>
                  <a:cubicBezTo>
                    <a:pt x="12" y="109"/>
                    <a:pt x="12" y="109"/>
                    <a:pt x="13" y="109"/>
                  </a:cubicBezTo>
                  <a:cubicBezTo>
                    <a:pt x="13" y="109"/>
                    <a:pt x="14" y="109"/>
                    <a:pt x="14" y="109"/>
                  </a:cubicBezTo>
                  <a:cubicBezTo>
                    <a:pt x="17" y="109"/>
                    <a:pt x="18" y="111"/>
                    <a:pt x="20" y="113"/>
                  </a:cubicBezTo>
                  <a:cubicBezTo>
                    <a:pt x="21" y="115"/>
                    <a:pt x="22" y="116"/>
                    <a:pt x="23" y="118"/>
                  </a:cubicBezTo>
                  <a:cubicBezTo>
                    <a:pt x="26" y="121"/>
                    <a:pt x="27" y="123"/>
                    <a:pt x="27" y="125"/>
                  </a:cubicBezTo>
                  <a:cubicBezTo>
                    <a:pt x="26" y="127"/>
                    <a:pt x="25" y="127"/>
                    <a:pt x="24" y="128"/>
                  </a:cubicBezTo>
                  <a:cubicBezTo>
                    <a:pt x="24" y="128"/>
                    <a:pt x="25" y="129"/>
                    <a:pt x="26" y="129"/>
                  </a:cubicBezTo>
                  <a:cubicBezTo>
                    <a:pt x="27" y="129"/>
                    <a:pt x="27" y="130"/>
                    <a:pt x="28" y="130"/>
                  </a:cubicBezTo>
                  <a:cubicBezTo>
                    <a:pt x="28" y="130"/>
                    <a:pt x="28" y="130"/>
                    <a:pt x="29" y="131"/>
                  </a:cubicBezTo>
                  <a:cubicBezTo>
                    <a:pt x="29" y="131"/>
                    <a:pt x="29" y="131"/>
                    <a:pt x="29" y="131"/>
                  </a:cubicBezTo>
                  <a:cubicBezTo>
                    <a:pt x="29" y="130"/>
                    <a:pt x="30" y="130"/>
                    <a:pt x="30" y="130"/>
                  </a:cubicBezTo>
                  <a:close/>
                  <a:moveTo>
                    <a:pt x="311" y="132"/>
                  </a:moveTo>
                  <a:cubicBezTo>
                    <a:pt x="315" y="128"/>
                    <a:pt x="324" y="126"/>
                    <a:pt x="332" y="126"/>
                  </a:cubicBezTo>
                  <a:cubicBezTo>
                    <a:pt x="336" y="126"/>
                    <a:pt x="339" y="126"/>
                    <a:pt x="342" y="127"/>
                  </a:cubicBezTo>
                  <a:cubicBezTo>
                    <a:pt x="347" y="128"/>
                    <a:pt x="356" y="127"/>
                    <a:pt x="363" y="126"/>
                  </a:cubicBezTo>
                  <a:cubicBezTo>
                    <a:pt x="366" y="126"/>
                    <a:pt x="369" y="125"/>
                    <a:pt x="370" y="126"/>
                  </a:cubicBezTo>
                  <a:cubicBezTo>
                    <a:pt x="371" y="126"/>
                    <a:pt x="372" y="127"/>
                    <a:pt x="372" y="129"/>
                  </a:cubicBezTo>
                  <a:cubicBezTo>
                    <a:pt x="372" y="132"/>
                    <a:pt x="366" y="135"/>
                    <a:pt x="358" y="135"/>
                  </a:cubicBezTo>
                  <a:cubicBezTo>
                    <a:pt x="356" y="135"/>
                    <a:pt x="353" y="135"/>
                    <a:pt x="350" y="134"/>
                  </a:cubicBezTo>
                  <a:cubicBezTo>
                    <a:pt x="346" y="134"/>
                    <a:pt x="342" y="134"/>
                    <a:pt x="338" y="134"/>
                  </a:cubicBezTo>
                  <a:cubicBezTo>
                    <a:pt x="329" y="134"/>
                    <a:pt x="324" y="135"/>
                    <a:pt x="321" y="139"/>
                  </a:cubicBezTo>
                  <a:cubicBezTo>
                    <a:pt x="316" y="143"/>
                    <a:pt x="317" y="147"/>
                    <a:pt x="317" y="149"/>
                  </a:cubicBezTo>
                  <a:cubicBezTo>
                    <a:pt x="317" y="150"/>
                    <a:pt x="317" y="153"/>
                    <a:pt x="314" y="154"/>
                  </a:cubicBezTo>
                  <a:cubicBezTo>
                    <a:pt x="313" y="154"/>
                    <a:pt x="313" y="154"/>
                    <a:pt x="313" y="154"/>
                  </a:cubicBezTo>
                  <a:cubicBezTo>
                    <a:pt x="312" y="154"/>
                    <a:pt x="310" y="153"/>
                    <a:pt x="309" y="150"/>
                  </a:cubicBezTo>
                  <a:cubicBezTo>
                    <a:pt x="307" y="145"/>
                    <a:pt x="307" y="136"/>
                    <a:pt x="311" y="132"/>
                  </a:cubicBezTo>
                  <a:close/>
                  <a:moveTo>
                    <a:pt x="151" y="128"/>
                  </a:moveTo>
                  <a:cubicBezTo>
                    <a:pt x="152" y="127"/>
                    <a:pt x="153" y="127"/>
                    <a:pt x="156" y="127"/>
                  </a:cubicBezTo>
                  <a:cubicBezTo>
                    <a:pt x="159" y="127"/>
                    <a:pt x="169" y="128"/>
                    <a:pt x="170" y="132"/>
                  </a:cubicBezTo>
                  <a:cubicBezTo>
                    <a:pt x="171" y="133"/>
                    <a:pt x="171" y="134"/>
                    <a:pt x="170" y="135"/>
                  </a:cubicBezTo>
                  <a:cubicBezTo>
                    <a:pt x="169" y="136"/>
                    <a:pt x="168" y="137"/>
                    <a:pt x="166" y="137"/>
                  </a:cubicBezTo>
                  <a:cubicBezTo>
                    <a:pt x="163" y="137"/>
                    <a:pt x="152" y="134"/>
                    <a:pt x="151" y="131"/>
                  </a:cubicBezTo>
                  <a:cubicBezTo>
                    <a:pt x="151" y="130"/>
                    <a:pt x="151" y="129"/>
                    <a:pt x="151" y="128"/>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47" name="Freeform 1143"/>
            <p:cNvSpPr/>
            <p:nvPr/>
          </p:nvSpPr>
          <p:spPr bwMode="auto">
            <a:xfrm>
              <a:off x="9062947" y="3319562"/>
              <a:ext cx="182780" cy="69125"/>
            </a:xfrm>
            <a:custGeom>
              <a:avLst/>
              <a:rect l="l" t="t" r="r" b="b"/>
              <a:pathLst>
                <a:path w="87" h="31">
                  <a:moveTo>
                    <a:pt x="3" y="22"/>
                  </a:moveTo>
                  <a:cubicBezTo>
                    <a:pt x="7" y="25"/>
                    <a:pt x="9" y="27"/>
                    <a:pt x="11" y="29"/>
                  </a:cubicBezTo>
                  <a:cubicBezTo>
                    <a:pt x="11" y="29"/>
                    <a:pt x="12" y="30"/>
                    <a:pt x="12" y="30"/>
                  </a:cubicBezTo>
                  <a:cubicBezTo>
                    <a:pt x="12" y="30"/>
                    <a:pt x="12" y="30"/>
                    <a:pt x="14" y="30"/>
                  </a:cubicBezTo>
                  <a:cubicBezTo>
                    <a:pt x="17" y="30"/>
                    <a:pt x="22" y="29"/>
                    <a:pt x="25" y="28"/>
                  </a:cubicBezTo>
                  <a:cubicBezTo>
                    <a:pt x="27" y="27"/>
                    <a:pt x="27" y="27"/>
                    <a:pt x="27" y="27"/>
                  </a:cubicBezTo>
                  <a:cubicBezTo>
                    <a:pt x="29" y="26"/>
                    <a:pt x="31" y="28"/>
                    <a:pt x="33" y="29"/>
                  </a:cubicBezTo>
                  <a:cubicBezTo>
                    <a:pt x="34" y="30"/>
                    <a:pt x="35" y="31"/>
                    <a:pt x="37" y="29"/>
                  </a:cubicBezTo>
                  <a:cubicBezTo>
                    <a:pt x="41" y="27"/>
                    <a:pt x="45" y="26"/>
                    <a:pt x="48" y="26"/>
                  </a:cubicBezTo>
                  <a:cubicBezTo>
                    <a:pt x="49" y="26"/>
                    <a:pt x="51" y="27"/>
                    <a:pt x="53" y="27"/>
                  </a:cubicBezTo>
                  <a:cubicBezTo>
                    <a:pt x="54" y="27"/>
                    <a:pt x="56" y="27"/>
                    <a:pt x="58" y="27"/>
                  </a:cubicBezTo>
                  <a:cubicBezTo>
                    <a:pt x="59" y="27"/>
                    <a:pt x="59" y="27"/>
                    <a:pt x="59" y="27"/>
                  </a:cubicBezTo>
                  <a:cubicBezTo>
                    <a:pt x="59" y="26"/>
                    <a:pt x="58" y="24"/>
                    <a:pt x="57" y="22"/>
                  </a:cubicBezTo>
                  <a:cubicBezTo>
                    <a:pt x="56" y="20"/>
                    <a:pt x="55" y="18"/>
                    <a:pt x="55" y="16"/>
                  </a:cubicBezTo>
                  <a:cubicBezTo>
                    <a:pt x="55" y="13"/>
                    <a:pt x="57" y="12"/>
                    <a:pt x="60" y="12"/>
                  </a:cubicBezTo>
                  <a:cubicBezTo>
                    <a:pt x="62" y="12"/>
                    <a:pt x="64" y="13"/>
                    <a:pt x="65" y="15"/>
                  </a:cubicBezTo>
                  <a:cubicBezTo>
                    <a:pt x="66" y="16"/>
                    <a:pt x="66" y="18"/>
                    <a:pt x="65" y="19"/>
                  </a:cubicBezTo>
                  <a:cubicBezTo>
                    <a:pt x="64" y="20"/>
                    <a:pt x="65" y="20"/>
                    <a:pt x="65" y="21"/>
                  </a:cubicBezTo>
                  <a:cubicBezTo>
                    <a:pt x="66" y="24"/>
                    <a:pt x="71" y="27"/>
                    <a:pt x="78" y="26"/>
                  </a:cubicBezTo>
                  <a:cubicBezTo>
                    <a:pt x="82" y="26"/>
                    <a:pt x="82" y="25"/>
                    <a:pt x="82" y="23"/>
                  </a:cubicBezTo>
                  <a:cubicBezTo>
                    <a:pt x="82" y="21"/>
                    <a:pt x="81" y="18"/>
                    <a:pt x="85" y="17"/>
                  </a:cubicBezTo>
                  <a:cubicBezTo>
                    <a:pt x="87" y="16"/>
                    <a:pt x="87" y="15"/>
                    <a:pt x="87" y="15"/>
                  </a:cubicBezTo>
                  <a:cubicBezTo>
                    <a:pt x="87" y="15"/>
                    <a:pt x="87" y="14"/>
                    <a:pt x="82" y="11"/>
                  </a:cubicBezTo>
                  <a:cubicBezTo>
                    <a:pt x="78" y="8"/>
                    <a:pt x="73" y="8"/>
                    <a:pt x="69" y="8"/>
                  </a:cubicBezTo>
                  <a:cubicBezTo>
                    <a:pt x="65" y="8"/>
                    <a:pt x="61" y="8"/>
                    <a:pt x="58" y="6"/>
                  </a:cubicBezTo>
                  <a:cubicBezTo>
                    <a:pt x="55" y="5"/>
                    <a:pt x="52" y="4"/>
                    <a:pt x="50" y="4"/>
                  </a:cubicBezTo>
                  <a:cubicBezTo>
                    <a:pt x="45" y="4"/>
                    <a:pt x="44" y="7"/>
                    <a:pt x="44" y="8"/>
                  </a:cubicBezTo>
                  <a:cubicBezTo>
                    <a:pt x="44" y="11"/>
                    <a:pt x="42" y="12"/>
                    <a:pt x="41" y="12"/>
                  </a:cubicBezTo>
                  <a:cubicBezTo>
                    <a:pt x="38" y="12"/>
                    <a:pt x="35" y="10"/>
                    <a:pt x="30" y="6"/>
                  </a:cubicBezTo>
                  <a:cubicBezTo>
                    <a:pt x="27" y="4"/>
                    <a:pt x="23" y="1"/>
                    <a:pt x="20" y="0"/>
                  </a:cubicBezTo>
                  <a:cubicBezTo>
                    <a:pt x="20" y="0"/>
                    <a:pt x="20" y="0"/>
                    <a:pt x="20" y="0"/>
                  </a:cubicBezTo>
                  <a:cubicBezTo>
                    <a:pt x="15" y="0"/>
                    <a:pt x="3" y="10"/>
                    <a:pt x="1" y="18"/>
                  </a:cubicBezTo>
                  <a:cubicBezTo>
                    <a:pt x="0" y="21"/>
                    <a:pt x="1" y="22"/>
                    <a:pt x="3" y="2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48" name="Freeform 1144"/>
            <p:cNvSpPr/>
            <p:nvPr/>
          </p:nvSpPr>
          <p:spPr bwMode="auto">
            <a:xfrm>
              <a:off x="8164463" y="3144446"/>
              <a:ext cx="138737" cy="73733"/>
            </a:xfrm>
            <a:custGeom>
              <a:avLst/>
              <a:rect l="l" t="t" r="r" b="b"/>
              <a:pathLst>
                <a:path w="66" h="34">
                  <a:moveTo>
                    <a:pt x="13" y="33"/>
                  </a:moveTo>
                  <a:cubicBezTo>
                    <a:pt x="18" y="32"/>
                    <a:pt x="23" y="31"/>
                    <a:pt x="28" y="31"/>
                  </a:cubicBezTo>
                  <a:cubicBezTo>
                    <a:pt x="29" y="31"/>
                    <a:pt x="29" y="31"/>
                    <a:pt x="29" y="31"/>
                  </a:cubicBezTo>
                  <a:cubicBezTo>
                    <a:pt x="41" y="31"/>
                    <a:pt x="64" y="23"/>
                    <a:pt x="65" y="19"/>
                  </a:cubicBezTo>
                  <a:cubicBezTo>
                    <a:pt x="66" y="18"/>
                    <a:pt x="64" y="17"/>
                    <a:pt x="60" y="16"/>
                  </a:cubicBezTo>
                  <a:cubicBezTo>
                    <a:pt x="57" y="15"/>
                    <a:pt x="53" y="14"/>
                    <a:pt x="51" y="11"/>
                  </a:cubicBezTo>
                  <a:cubicBezTo>
                    <a:pt x="50" y="10"/>
                    <a:pt x="49" y="10"/>
                    <a:pt x="47" y="10"/>
                  </a:cubicBezTo>
                  <a:cubicBezTo>
                    <a:pt x="44" y="10"/>
                    <a:pt x="39" y="12"/>
                    <a:pt x="38" y="14"/>
                  </a:cubicBezTo>
                  <a:cubicBezTo>
                    <a:pt x="37" y="17"/>
                    <a:pt x="35" y="17"/>
                    <a:pt x="35" y="17"/>
                  </a:cubicBezTo>
                  <a:cubicBezTo>
                    <a:pt x="33" y="17"/>
                    <a:pt x="32" y="16"/>
                    <a:pt x="32" y="15"/>
                  </a:cubicBezTo>
                  <a:cubicBezTo>
                    <a:pt x="31" y="13"/>
                    <a:pt x="33" y="9"/>
                    <a:pt x="36" y="6"/>
                  </a:cubicBezTo>
                  <a:cubicBezTo>
                    <a:pt x="38" y="4"/>
                    <a:pt x="38" y="3"/>
                    <a:pt x="37" y="3"/>
                  </a:cubicBezTo>
                  <a:cubicBezTo>
                    <a:pt x="37" y="2"/>
                    <a:pt x="35" y="0"/>
                    <a:pt x="33" y="0"/>
                  </a:cubicBezTo>
                  <a:cubicBezTo>
                    <a:pt x="33" y="0"/>
                    <a:pt x="33" y="0"/>
                    <a:pt x="33" y="0"/>
                  </a:cubicBezTo>
                  <a:cubicBezTo>
                    <a:pt x="32" y="4"/>
                    <a:pt x="28" y="4"/>
                    <a:pt x="25" y="4"/>
                  </a:cubicBezTo>
                  <a:cubicBezTo>
                    <a:pt x="24" y="4"/>
                    <a:pt x="22" y="4"/>
                    <a:pt x="21" y="5"/>
                  </a:cubicBezTo>
                  <a:cubicBezTo>
                    <a:pt x="21" y="7"/>
                    <a:pt x="20" y="9"/>
                    <a:pt x="19" y="10"/>
                  </a:cubicBezTo>
                  <a:cubicBezTo>
                    <a:pt x="18" y="11"/>
                    <a:pt x="17" y="12"/>
                    <a:pt x="17" y="13"/>
                  </a:cubicBezTo>
                  <a:cubicBezTo>
                    <a:pt x="17" y="14"/>
                    <a:pt x="17" y="15"/>
                    <a:pt x="16" y="16"/>
                  </a:cubicBezTo>
                  <a:cubicBezTo>
                    <a:pt x="15" y="17"/>
                    <a:pt x="14" y="17"/>
                    <a:pt x="13" y="17"/>
                  </a:cubicBezTo>
                  <a:cubicBezTo>
                    <a:pt x="12" y="17"/>
                    <a:pt x="12" y="17"/>
                    <a:pt x="12" y="17"/>
                  </a:cubicBezTo>
                  <a:cubicBezTo>
                    <a:pt x="10" y="17"/>
                    <a:pt x="9" y="17"/>
                    <a:pt x="9" y="20"/>
                  </a:cubicBezTo>
                  <a:cubicBezTo>
                    <a:pt x="9" y="25"/>
                    <a:pt x="5" y="28"/>
                    <a:pt x="2" y="31"/>
                  </a:cubicBezTo>
                  <a:cubicBezTo>
                    <a:pt x="1" y="32"/>
                    <a:pt x="0" y="33"/>
                    <a:pt x="0" y="34"/>
                  </a:cubicBezTo>
                  <a:cubicBezTo>
                    <a:pt x="0" y="34"/>
                    <a:pt x="1" y="34"/>
                    <a:pt x="2" y="34"/>
                  </a:cubicBezTo>
                  <a:cubicBezTo>
                    <a:pt x="5" y="34"/>
                    <a:pt x="9" y="33"/>
                    <a:pt x="13" y="33"/>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49" name="Freeform 1145"/>
            <p:cNvSpPr/>
            <p:nvPr/>
          </p:nvSpPr>
          <p:spPr bwMode="auto">
            <a:xfrm>
              <a:off x="7999301" y="3038455"/>
              <a:ext cx="116715" cy="89862"/>
            </a:xfrm>
            <a:custGeom>
              <a:avLst/>
              <a:rect l="l" t="t" r="r" b="b"/>
              <a:pathLst>
                <a:path w="56" h="41">
                  <a:moveTo>
                    <a:pt x="9" y="25"/>
                  </a:moveTo>
                  <a:cubicBezTo>
                    <a:pt x="11" y="26"/>
                    <a:pt x="15" y="28"/>
                    <a:pt x="14" y="30"/>
                  </a:cubicBezTo>
                  <a:cubicBezTo>
                    <a:pt x="14" y="33"/>
                    <a:pt x="11" y="34"/>
                    <a:pt x="6" y="34"/>
                  </a:cubicBezTo>
                  <a:cubicBezTo>
                    <a:pt x="3" y="34"/>
                    <a:pt x="1" y="34"/>
                    <a:pt x="0" y="34"/>
                  </a:cubicBezTo>
                  <a:cubicBezTo>
                    <a:pt x="1" y="35"/>
                    <a:pt x="1" y="36"/>
                    <a:pt x="2" y="37"/>
                  </a:cubicBezTo>
                  <a:cubicBezTo>
                    <a:pt x="3" y="38"/>
                    <a:pt x="5" y="39"/>
                    <a:pt x="8" y="40"/>
                  </a:cubicBezTo>
                  <a:cubicBezTo>
                    <a:pt x="12" y="41"/>
                    <a:pt x="16" y="39"/>
                    <a:pt x="18" y="37"/>
                  </a:cubicBezTo>
                  <a:cubicBezTo>
                    <a:pt x="19" y="36"/>
                    <a:pt x="19" y="35"/>
                    <a:pt x="19" y="35"/>
                  </a:cubicBezTo>
                  <a:cubicBezTo>
                    <a:pt x="18" y="30"/>
                    <a:pt x="25" y="28"/>
                    <a:pt x="45" y="24"/>
                  </a:cubicBezTo>
                  <a:cubicBezTo>
                    <a:pt x="48" y="24"/>
                    <a:pt x="50" y="23"/>
                    <a:pt x="52" y="23"/>
                  </a:cubicBezTo>
                  <a:cubicBezTo>
                    <a:pt x="52" y="23"/>
                    <a:pt x="52" y="23"/>
                    <a:pt x="52" y="23"/>
                  </a:cubicBezTo>
                  <a:cubicBezTo>
                    <a:pt x="52" y="22"/>
                    <a:pt x="52" y="21"/>
                    <a:pt x="52" y="21"/>
                  </a:cubicBezTo>
                  <a:cubicBezTo>
                    <a:pt x="51" y="19"/>
                    <a:pt x="50" y="17"/>
                    <a:pt x="51" y="16"/>
                  </a:cubicBezTo>
                  <a:cubicBezTo>
                    <a:pt x="52" y="14"/>
                    <a:pt x="54" y="14"/>
                    <a:pt x="55" y="14"/>
                  </a:cubicBezTo>
                  <a:cubicBezTo>
                    <a:pt x="55" y="14"/>
                    <a:pt x="55" y="14"/>
                    <a:pt x="56" y="14"/>
                  </a:cubicBezTo>
                  <a:cubicBezTo>
                    <a:pt x="54" y="13"/>
                    <a:pt x="53" y="13"/>
                    <a:pt x="50" y="12"/>
                  </a:cubicBezTo>
                  <a:cubicBezTo>
                    <a:pt x="43" y="11"/>
                    <a:pt x="42" y="6"/>
                    <a:pt x="42" y="3"/>
                  </a:cubicBezTo>
                  <a:cubicBezTo>
                    <a:pt x="41" y="2"/>
                    <a:pt x="41" y="1"/>
                    <a:pt x="41" y="0"/>
                  </a:cubicBezTo>
                  <a:cubicBezTo>
                    <a:pt x="40" y="0"/>
                    <a:pt x="39" y="1"/>
                    <a:pt x="38" y="1"/>
                  </a:cubicBezTo>
                  <a:cubicBezTo>
                    <a:pt x="36" y="3"/>
                    <a:pt x="33" y="5"/>
                    <a:pt x="26" y="6"/>
                  </a:cubicBezTo>
                  <a:cubicBezTo>
                    <a:pt x="18" y="8"/>
                    <a:pt x="15" y="9"/>
                    <a:pt x="14" y="10"/>
                  </a:cubicBezTo>
                  <a:cubicBezTo>
                    <a:pt x="14" y="10"/>
                    <a:pt x="14" y="10"/>
                    <a:pt x="14" y="10"/>
                  </a:cubicBezTo>
                  <a:cubicBezTo>
                    <a:pt x="16" y="11"/>
                    <a:pt x="17" y="13"/>
                    <a:pt x="17" y="16"/>
                  </a:cubicBezTo>
                  <a:cubicBezTo>
                    <a:pt x="16" y="19"/>
                    <a:pt x="12" y="22"/>
                    <a:pt x="8" y="22"/>
                  </a:cubicBezTo>
                  <a:cubicBezTo>
                    <a:pt x="8" y="22"/>
                    <a:pt x="8" y="22"/>
                    <a:pt x="8" y="22"/>
                  </a:cubicBezTo>
                  <a:cubicBezTo>
                    <a:pt x="7" y="22"/>
                    <a:pt x="6" y="22"/>
                    <a:pt x="6" y="22"/>
                  </a:cubicBezTo>
                  <a:cubicBezTo>
                    <a:pt x="6" y="23"/>
                    <a:pt x="7" y="24"/>
                    <a:pt x="9" y="25"/>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50" name="Freeform 1146"/>
            <p:cNvSpPr/>
            <p:nvPr/>
          </p:nvSpPr>
          <p:spPr bwMode="auto">
            <a:xfrm>
              <a:off x="8041142" y="3107580"/>
              <a:ext cx="127726" cy="64516"/>
            </a:xfrm>
            <a:custGeom>
              <a:avLst/>
              <a:rect l="l" t="t" r="r" b="b"/>
              <a:pathLst>
                <a:path w="61" h="30">
                  <a:moveTo>
                    <a:pt x="3" y="12"/>
                  </a:moveTo>
                  <a:cubicBezTo>
                    <a:pt x="2" y="13"/>
                    <a:pt x="1" y="14"/>
                    <a:pt x="0" y="14"/>
                  </a:cubicBezTo>
                  <a:cubicBezTo>
                    <a:pt x="1" y="15"/>
                    <a:pt x="2" y="15"/>
                    <a:pt x="4" y="16"/>
                  </a:cubicBezTo>
                  <a:cubicBezTo>
                    <a:pt x="5" y="16"/>
                    <a:pt x="6" y="16"/>
                    <a:pt x="7" y="16"/>
                  </a:cubicBezTo>
                  <a:cubicBezTo>
                    <a:pt x="9" y="16"/>
                    <a:pt x="11" y="18"/>
                    <a:pt x="12" y="20"/>
                  </a:cubicBezTo>
                  <a:cubicBezTo>
                    <a:pt x="14" y="23"/>
                    <a:pt x="15" y="24"/>
                    <a:pt x="17" y="24"/>
                  </a:cubicBezTo>
                  <a:cubicBezTo>
                    <a:pt x="18" y="23"/>
                    <a:pt x="19" y="23"/>
                    <a:pt x="19" y="23"/>
                  </a:cubicBezTo>
                  <a:cubicBezTo>
                    <a:pt x="23" y="23"/>
                    <a:pt x="28" y="25"/>
                    <a:pt x="33" y="27"/>
                  </a:cubicBezTo>
                  <a:cubicBezTo>
                    <a:pt x="39" y="28"/>
                    <a:pt x="45" y="30"/>
                    <a:pt x="50" y="30"/>
                  </a:cubicBezTo>
                  <a:cubicBezTo>
                    <a:pt x="54" y="30"/>
                    <a:pt x="56" y="28"/>
                    <a:pt x="56" y="27"/>
                  </a:cubicBezTo>
                  <a:cubicBezTo>
                    <a:pt x="57" y="27"/>
                    <a:pt x="57" y="26"/>
                    <a:pt x="57" y="26"/>
                  </a:cubicBezTo>
                  <a:cubicBezTo>
                    <a:pt x="57" y="26"/>
                    <a:pt x="57" y="26"/>
                    <a:pt x="57" y="26"/>
                  </a:cubicBezTo>
                  <a:cubicBezTo>
                    <a:pt x="55" y="26"/>
                    <a:pt x="55" y="25"/>
                    <a:pt x="54" y="24"/>
                  </a:cubicBezTo>
                  <a:cubicBezTo>
                    <a:pt x="53" y="22"/>
                    <a:pt x="55" y="19"/>
                    <a:pt x="61" y="10"/>
                  </a:cubicBezTo>
                  <a:cubicBezTo>
                    <a:pt x="61" y="9"/>
                    <a:pt x="61" y="9"/>
                    <a:pt x="61" y="8"/>
                  </a:cubicBezTo>
                  <a:cubicBezTo>
                    <a:pt x="60" y="6"/>
                    <a:pt x="54" y="3"/>
                    <a:pt x="50" y="3"/>
                  </a:cubicBezTo>
                  <a:cubicBezTo>
                    <a:pt x="48" y="3"/>
                    <a:pt x="48" y="4"/>
                    <a:pt x="48" y="4"/>
                  </a:cubicBezTo>
                  <a:cubicBezTo>
                    <a:pt x="48" y="8"/>
                    <a:pt x="45" y="8"/>
                    <a:pt x="45" y="8"/>
                  </a:cubicBezTo>
                  <a:cubicBezTo>
                    <a:pt x="41" y="8"/>
                    <a:pt x="37" y="2"/>
                    <a:pt x="36" y="0"/>
                  </a:cubicBezTo>
                  <a:cubicBezTo>
                    <a:pt x="36" y="0"/>
                    <a:pt x="35" y="0"/>
                    <a:pt x="33" y="0"/>
                  </a:cubicBezTo>
                  <a:cubicBezTo>
                    <a:pt x="25" y="0"/>
                    <a:pt x="10" y="4"/>
                    <a:pt x="8" y="6"/>
                  </a:cubicBezTo>
                  <a:cubicBezTo>
                    <a:pt x="8" y="9"/>
                    <a:pt x="5" y="10"/>
                    <a:pt x="3" y="1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51" name="Freeform 1147"/>
            <p:cNvSpPr>
              <a:spLocks noEditPoints="1"/>
            </p:cNvSpPr>
            <p:nvPr/>
          </p:nvSpPr>
          <p:spPr bwMode="auto">
            <a:xfrm>
              <a:off x="6473199" y="3241220"/>
              <a:ext cx="3851590" cy="1396316"/>
            </a:xfrm>
            <a:custGeom>
              <a:avLst/>
              <a:rect l="l" t="t" r="r" b="b"/>
              <a:pathLst>
                <a:path w="1831" h="635">
                  <a:moveTo>
                    <a:pt x="104" y="268"/>
                  </a:moveTo>
                  <a:cubicBezTo>
                    <a:pt x="105" y="269"/>
                    <a:pt x="106" y="270"/>
                    <a:pt x="107" y="272"/>
                  </a:cubicBezTo>
                  <a:cubicBezTo>
                    <a:pt x="107" y="274"/>
                    <a:pt x="110" y="275"/>
                    <a:pt x="116" y="275"/>
                  </a:cubicBezTo>
                  <a:cubicBezTo>
                    <a:pt x="117" y="275"/>
                    <a:pt x="118" y="275"/>
                    <a:pt x="119" y="277"/>
                  </a:cubicBezTo>
                  <a:cubicBezTo>
                    <a:pt x="121" y="279"/>
                    <a:pt x="119" y="283"/>
                    <a:pt x="119" y="284"/>
                  </a:cubicBezTo>
                  <a:cubicBezTo>
                    <a:pt x="117" y="287"/>
                    <a:pt x="114" y="288"/>
                    <a:pt x="111" y="288"/>
                  </a:cubicBezTo>
                  <a:cubicBezTo>
                    <a:pt x="109" y="288"/>
                    <a:pt x="108" y="287"/>
                    <a:pt x="107" y="286"/>
                  </a:cubicBezTo>
                  <a:cubicBezTo>
                    <a:pt x="106" y="286"/>
                    <a:pt x="105" y="286"/>
                    <a:pt x="104" y="286"/>
                  </a:cubicBezTo>
                  <a:cubicBezTo>
                    <a:pt x="101" y="286"/>
                    <a:pt x="98" y="286"/>
                    <a:pt x="97" y="282"/>
                  </a:cubicBezTo>
                  <a:cubicBezTo>
                    <a:pt x="97" y="281"/>
                    <a:pt x="94" y="278"/>
                    <a:pt x="89" y="278"/>
                  </a:cubicBezTo>
                  <a:cubicBezTo>
                    <a:pt x="86" y="279"/>
                    <a:pt x="84" y="278"/>
                    <a:pt x="83" y="277"/>
                  </a:cubicBezTo>
                  <a:cubicBezTo>
                    <a:pt x="82" y="275"/>
                    <a:pt x="81" y="273"/>
                    <a:pt x="81" y="270"/>
                  </a:cubicBezTo>
                  <a:cubicBezTo>
                    <a:pt x="81" y="268"/>
                    <a:pt x="81" y="267"/>
                    <a:pt x="80" y="265"/>
                  </a:cubicBezTo>
                  <a:cubicBezTo>
                    <a:pt x="79" y="264"/>
                    <a:pt x="78" y="263"/>
                    <a:pt x="79" y="262"/>
                  </a:cubicBezTo>
                  <a:cubicBezTo>
                    <a:pt x="79" y="261"/>
                    <a:pt x="78" y="261"/>
                    <a:pt x="78" y="260"/>
                  </a:cubicBezTo>
                  <a:cubicBezTo>
                    <a:pt x="78" y="258"/>
                    <a:pt x="77" y="255"/>
                    <a:pt x="80" y="253"/>
                  </a:cubicBezTo>
                  <a:cubicBezTo>
                    <a:pt x="80" y="252"/>
                    <a:pt x="80" y="252"/>
                    <a:pt x="80" y="250"/>
                  </a:cubicBezTo>
                  <a:cubicBezTo>
                    <a:pt x="80" y="249"/>
                    <a:pt x="80" y="248"/>
                    <a:pt x="80" y="247"/>
                  </a:cubicBezTo>
                  <a:cubicBezTo>
                    <a:pt x="80" y="247"/>
                    <a:pt x="80" y="246"/>
                    <a:pt x="79" y="246"/>
                  </a:cubicBezTo>
                  <a:cubicBezTo>
                    <a:pt x="77" y="244"/>
                    <a:pt x="75" y="243"/>
                    <a:pt x="73" y="243"/>
                  </a:cubicBezTo>
                  <a:cubicBezTo>
                    <a:pt x="70" y="243"/>
                    <a:pt x="68" y="241"/>
                    <a:pt x="68" y="240"/>
                  </a:cubicBezTo>
                  <a:cubicBezTo>
                    <a:pt x="67" y="239"/>
                    <a:pt x="67" y="238"/>
                    <a:pt x="66" y="238"/>
                  </a:cubicBezTo>
                  <a:cubicBezTo>
                    <a:pt x="62" y="237"/>
                    <a:pt x="54" y="231"/>
                    <a:pt x="53" y="227"/>
                  </a:cubicBezTo>
                  <a:cubicBezTo>
                    <a:pt x="53" y="227"/>
                    <a:pt x="52" y="226"/>
                    <a:pt x="51" y="226"/>
                  </a:cubicBezTo>
                  <a:cubicBezTo>
                    <a:pt x="50" y="226"/>
                    <a:pt x="49" y="225"/>
                    <a:pt x="49" y="223"/>
                  </a:cubicBezTo>
                  <a:cubicBezTo>
                    <a:pt x="49" y="223"/>
                    <a:pt x="49" y="222"/>
                    <a:pt x="50" y="221"/>
                  </a:cubicBezTo>
                  <a:cubicBezTo>
                    <a:pt x="53" y="220"/>
                    <a:pt x="58" y="222"/>
                    <a:pt x="62" y="225"/>
                  </a:cubicBezTo>
                  <a:cubicBezTo>
                    <a:pt x="65" y="228"/>
                    <a:pt x="70" y="230"/>
                    <a:pt x="76" y="231"/>
                  </a:cubicBezTo>
                  <a:cubicBezTo>
                    <a:pt x="80" y="232"/>
                    <a:pt x="83" y="233"/>
                    <a:pt x="86" y="234"/>
                  </a:cubicBezTo>
                  <a:cubicBezTo>
                    <a:pt x="89" y="235"/>
                    <a:pt x="92" y="237"/>
                    <a:pt x="96" y="237"/>
                  </a:cubicBezTo>
                  <a:cubicBezTo>
                    <a:pt x="101" y="238"/>
                    <a:pt x="101" y="238"/>
                    <a:pt x="101" y="238"/>
                  </a:cubicBezTo>
                  <a:cubicBezTo>
                    <a:pt x="107" y="239"/>
                    <a:pt x="112" y="240"/>
                    <a:pt x="122" y="242"/>
                  </a:cubicBezTo>
                  <a:cubicBezTo>
                    <a:pt x="134" y="243"/>
                    <a:pt x="150" y="231"/>
                    <a:pt x="153" y="228"/>
                  </a:cubicBezTo>
                  <a:cubicBezTo>
                    <a:pt x="155" y="226"/>
                    <a:pt x="154" y="223"/>
                    <a:pt x="153" y="220"/>
                  </a:cubicBezTo>
                  <a:cubicBezTo>
                    <a:pt x="152" y="218"/>
                    <a:pt x="152" y="217"/>
                    <a:pt x="152" y="216"/>
                  </a:cubicBezTo>
                  <a:cubicBezTo>
                    <a:pt x="151" y="216"/>
                    <a:pt x="150" y="215"/>
                    <a:pt x="149" y="215"/>
                  </a:cubicBezTo>
                  <a:cubicBezTo>
                    <a:pt x="148" y="214"/>
                    <a:pt x="146" y="213"/>
                    <a:pt x="145" y="212"/>
                  </a:cubicBezTo>
                  <a:cubicBezTo>
                    <a:pt x="145" y="210"/>
                    <a:pt x="142" y="207"/>
                    <a:pt x="138" y="207"/>
                  </a:cubicBezTo>
                  <a:cubicBezTo>
                    <a:pt x="134" y="207"/>
                    <a:pt x="132" y="205"/>
                    <a:pt x="131" y="204"/>
                  </a:cubicBezTo>
                  <a:cubicBezTo>
                    <a:pt x="130" y="203"/>
                    <a:pt x="129" y="202"/>
                    <a:pt x="129" y="202"/>
                  </a:cubicBezTo>
                  <a:cubicBezTo>
                    <a:pt x="128" y="202"/>
                    <a:pt x="128" y="202"/>
                    <a:pt x="128" y="202"/>
                  </a:cubicBezTo>
                  <a:cubicBezTo>
                    <a:pt x="124" y="202"/>
                    <a:pt x="121" y="200"/>
                    <a:pt x="113" y="195"/>
                  </a:cubicBezTo>
                  <a:cubicBezTo>
                    <a:pt x="111" y="193"/>
                    <a:pt x="111" y="193"/>
                    <a:pt x="111" y="193"/>
                  </a:cubicBezTo>
                  <a:cubicBezTo>
                    <a:pt x="102" y="188"/>
                    <a:pt x="90" y="183"/>
                    <a:pt x="87" y="183"/>
                  </a:cubicBezTo>
                  <a:cubicBezTo>
                    <a:pt x="85" y="184"/>
                    <a:pt x="84" y="184"/>
                    <a:pt x="82" y="184"/>
                  </a:cubicBezTo>
                  <a:cubicBezTo>
                    <a:pt x="81" y="184"/>
                    <a:pt x="79" y="184"/>
                    <a:pt x="78" y="182"/>
                  </a:cubicBezTo>
                  <a:cubicBezTo>
                    <a:pt x="77" y="181"/>
                    <a:pt x="75" y="181"/>
                    <a:pt x="73" y="182"/>
                  </a:cubicBezTo>
                  <a:cubicBezTo>
                    <a:pt x="71" y="184"/>
                    <a:pt x="69" y="183"/>
                    <a:pt x="67" y="182"/>
                  </a:cubicBezTo>
                  <a:cubicBezTo>
                    <a:pt x="65" y="182"/>
                    <a:pt x="63" y="181"/>
                    <a:pt x="62" y="182"/>
                  </a:cubicBezTo>
                  <a:cubicBezTo>
                    <a:pt x="58" y="183"/>
                    <a:pt x="54" y="181"/>
                    <a:pt x="53" y="179"/>
                  </a:cubicBezTo>
                  <a:cubicBezTo>
                    <a:pt x="52" y="177"/>
                    <a:pt x="52" y="176"/>
                    <a:pt x="53" y="175"/>
                  </a:cubicBezTo>
                  <a:cubicBezTo>
                    <a:pt x="54" y="174"/>
                    <a:pt x="56" y="174"/>
                    <a:pt x="57" y="174"/>
                  </a:cubicBezTo>
                  <a:cubicBezTo>
                    <a:pt x="56" y="173"/>
                    <a:pt x="55" y="173"/>
                    <a:pt x="55" y="172"/>
                  </a:cubicBezTo>
                  <a:cubicBezTo>
                    <a:pt x="52" y="171"/>
                    <a:pt x="50" y="171"/>
                    <a:pt x="50" y="173"/>
                  </a:cubicBezTo>
                  <a:cubicBezTo>
                    <a:pt x="48" y="176"/>
                    <a:pt x="44" y="176"/>
                    <a:pt x="41" y="174"/>
                  </a:cubicBezTo>
                  <a:cubicBezTo>
                    <a:pt x="41" y="174"/>
                    <a:pt x="41" y="174"/>
                    <a:pt x="41" y="175"/>
                  </a:cubicBezTo>
                  <a:cubicBezTo>
                    <a:pt x="41" y="175"/>
                    <a:pt x="40" y="175"/>
                    <a:pt x="40" y="176"/>
                  </a:cubicBezTo>
                  <a:cubicBezTo>
                    <a:pt x="40" y="176"/>
                    <a:pt x="40" y="176"/>
                    <a:pt x="40" y="176"/>
                  </a:cubicBezTo>
                  <a:cubicBezTo>
                    <a:pt x="39" y="176"/>
                    <a:pt x="39" y="177"/>
                    <a:pt x="39" y="177"/>
                  </a:cubicBezTo>
                  <a:cubicBezTo>
                    <a:pt x="39" y="177"/>
                    <a:pt x="39" y="177"/>
                    <a:pt x="39" y="177"/>
                  </a:cubicBezTo>
                  <a:cubicBezTo>
                    <a:pt x="38" y="177"/>
                    <a:pt x="38" y="177"/>
                    <a:pt x="37" y="177"/>
                  </a:cubicBezTo>
                  <a:cubicBezTo>
                    <a:pt x="37" y="177"/>
                    <a:pt x="37" y="177"/>
                    <a:pt x="37" y="177"/>
                  </a:cubicBezTo>
                  <a:cubicBezTo>
                    <a:pt x="37" y="177"/>
                    <a:pt x="36" y="177"/>
                    <a:pt x="36" y="177"/>
                  </a:cubicBezTo>
                  <a:cubicBezTo>
                    <a:pt x="35" y="177"/>
                    <a:pt x="35" y="177"/>
                    <a:pt x="34" y="177"/>
                  </a:cubicBezTo>
                  <a:cubicBezTo>
                    <a:pt x="34" y="177"/>
                    <a:pt x="33" y="177"/>
                    <a:pt x="33" y="178"/>
                  </a:cubicBezTo>
                  <a:cubicBezTo>
                    <a:pt x="32" y="178"/>
                    <a:pt x="32" y="178"/>
                    <a:pt x="31" y="179"/>
                  </a:cubicBezTo>
                  <a:cubicBezTo>
                    <a:pt x="29" y="180"/>
                    <a:pt x="27" y="182"/>
                    <a:pt x="25" y="182"/>
                  </a:cubicBezTo>
                  <a:cubicBezTo>
                    <a:pt x="24" y="182"/>
                    <a:pt x="23" y="182"/>
                    <a:pt x="21" y="184"/>
                  </a:cubicBezTo>
                  <a:cubicBezTo>
                    <a:pt x="21" y="184"/>
                    <a:pt x="20" y="185"/>
                    <a:pt x="20" y="185"/>
                  </a:cubicBezTo>
                  <a:cubicBezTo>
                    <a:pt x="20" y="185"/>
                    <a:pt x="20" y="185"/>
                    <a:pt x="20" y="185"/>
                  </a:cubicBezTo>
                  <a:cubicBezTo>
                    <a:pt x="20" y="186"/>
                    <a:pt x="19" y="186"/>
                    <a:pt x="19" y="187"/>
                  </a:cubicBezTo>
                  <a:cubicBezTo>
                    <a:pt x="19" y="187"/>
                    <a:pt x="19" y="187"/>
                    <a:pt x="19" y="187"/>
                  </a:cubicBezTo>
                  <a:cubicBezTo>
                    <a:pt x="19" y="189"/>
                    <a:pt x="17" y="190"/>
                    <a:pt x="16" y="190"/>
                  </a:cubicBezTo>
                  <a:cubicBezTo>
                    <a:pt x="16" y="190"/>
                    <a:pt x="15" y="190"/>
                    <a:pt x="15" y="190"/>
                  </a:cubicBezTo>
                  <a:cubicBezTo>
                    <a:pt x="15" y="190"/>
                    <a:pt x="15" y="190"/>
                    <a:pt x="15" y="190"/>
                  </a:cubicBezTo>
                  <a:cubicBezTo>
                    <a:pt x="15" y="192"/>
                    <a:pt x="15" y="195"/>
                    <a:pt x="13" y="197"/>
                  </a:cubicBezTo>
                  <a:cubicBezTo>
                    <a:pt x="13" y="197"/>
                    <a:pt x="13" y="197"/>
                    <a:pt x="13" y="197"/>
                  </a:cubicBezTo>
                  <a:cubicBezTo>
                    <a:pt x="13" y="197"/>
                    <a:pt x="13" y="198"/>
                    <a:pt x="14" y="199"/>
                  </a:cubicBezTo>
                  <a:cubicBezTo>
                    <a:pt x="14" y="199"/>
                    <a:pt x="14" y="200"/>
                    <a:pt x="15" y="201"/>
                  </a:cubicBezTo>
                  <a:cubicBezTo>
                    <a:pt x="16" y="202"/>
                    <a:pt x="17" y="203"/>
                    <a:pt x="19" y="203"/>
                  </a:cubicBezTo>
                  <a:cubicBezTo>
                    <a:pt x="19" y="204"/>
                    <a:pt x="20" y="204"/>
                    <a:pt x="21" y="204"/>
                  </a:cubicBezTo>
                  <a:cubicBezTo>
                    <a:pt x="21" y="204"/>
                    <a:pt x="30" y="211"/>
                    <a:pt x="30" y="214"/>
                  </a:cubicBezTo>
                  <a:cubicBezTo>
                    <a:pt x="30" y="216"/>
                    <a:pt x="29" y="217"/>
                    <a:pt x="28" y="219"/>
                  </a:cubicBezTo>
                  <a:cubicBezTo>
                    <a:pt x="26" y="221"/>
                    <a:pt x="23" y="224"/>
                    <a:pt x="22" y="224"/>
                  </a:cubicBezTo>
                  <a:cubicBezTo>
                    <a:pt x="21" y="225"/>
                    <a:pt x="20" y="226"/>
                    <a:pt x="20" y="227"/>
                  </a:cubicBezTo>
                  <a:cubicBezTo>
                    <a:pt x="20" y="227"/>
                    <a:pt x="19" y="227"/>
                    <a:pt x="19" y="228"/>
                  </a:cubicBezTo>
                  <a:cubicBezTo>
                    <a:pt x="20" y="229"/>
                    <a:pt x="20" y="229"/>
                    <a:pt x="20" y="229"/>
                  </a:cubicBezTo>
                  <a:cubicBezTo>
                    <a:pt x="20" y="229"/>
                    <a:pt x="20" y="229"/>
                    <a:pt x="20" y="229"/>
                  </a:cubicBezTo>
                  <a:cubicBezTo>
                    <a:pt x="22" y="232"/>
                    <a:pt x="27" y="239"/>
                    <a:pt x="30" y="245"/>
                  </a:cubicBezTo>
                  <a:cubicBezTo>
                    <a:pt x="31" y="248"/>
                    <a:pt x="32" y="249"/>
                    <a:pt x="31" y="251"/>
                  </a:cubicBezTo>
                  <a:cubicBezTo>
                    <a:pt x="31" y="253"/>
                    <a:pt x="29" y="253"/>
                    <a:pt x="28" y="253"/>
                  </a:cubicBezTo>
                  <a:cubicBezTo>
                    <a:pt x="27" y="253"/>
                    <a:pt x="27" y="254"/>
                    <a:pt x="26" y="254"/>
                  </a:cubicBezTo>
                  <a:cubicBezTo>
                    <a:pt x="25" y="255"/>
                    <a:pt x="26" y="257"/>
                    <a:pt x="27" y="259"/>
                  </a:cubicBezTo>
                  <a:cubicBezTo>
                    <a:pt x="28" y="260"/>
                    <a:pt x="28" y="260"/>
                    <a:pt x="28" y="261"/>
                  </a:cubicBezTo>
                  <a:cubicBezTo>
                    <a:pt x="29" y="263"/>
                    <a:pt x="28" y="264"/>
                    <a:pt x="27" y="265"/>
                  </a:cubicBezTo>
                  <a:cubicBezTo>
                    <a:pt x="27" y="265"/>
                    <a:pt x="27" y="265"/>
                    <a:pt x="28" y="265"/>
                  </a:cubicBezTo>
                  <a:cubicBezTo>
                    <a:pt x="29" y="266"/>
                    <a:pt x="31" y="266"/>
                    <a:pt x="31" y="268"/>
                  </a:cubicBezTo>
                  <a:cubicBezTo>
                    <a:pt x="32" y="270"/>
                    <a:pt x="31" y="271"/>
                    <a:pt x="30" y="272"/>
                  </a:cubicBezTo>
                  <a:cubicBezTo>
                    <a:pt x="29" y="273"/>
                    <a:pt x="29" y="273"/>
                    <a:pt x="29" y="273"/>
                  </a:cubicBezTo>
                  <a:cubicBezTo>
                    <a:pt x="30" y="274"/>
                    <a:pt x="31" y="274"/>
                    <a:pt x="32" y="275"/>
                  </a:cubicBezTo>
                  <a:cubicBezTo>
                    <a:pt x="33" y="276"/>
                    <a:pt x="35" y="277"/>
                    <a:pt x="36" y="280"/>
                  </a:cubicBezTo>
                  <a:cubicBezTo>
                    <a:pt x="36" y="283"/>
                    <a:pt x="33" y="285"/>
                    <a:pt x="31" y="286"/>
                  </a:cubicBezTo>
                  <a:cubicBezTo>
                    <a:pt x="30" y="286"/>
                    <a:pt x="29" y="286"/>
                    <a:pt x="29" y="287"/>
                  </a:cubicBezTo>
                  <a:cubicBezTo>
                    <a:pt x="29" y="287"/>
                    <a:pt x="29" y="287"/>
                    <a:pt x="30" y="287"/>
                  </a:cubicBezTo>
                  <a:cubicBezTo>
                    <a:pt x="31" y="288"/>
                    <a:pt x="32" y="289"/>
                    <a:pt x="33" y="290"/>
                  </a:cubicBezTo>
                  <a:cubicBezTo>
                    <a:pt x="36" y="291"/>
                    <a:pt x="38" y="292"/>
                    <a:pt x="41" y="294"/>
                  </a:cubicBezTo>
                  <a:cubicBezTo>
                    <a:pt x="41" y="295"/>
                    <a:pt x="42" y="296"/>
                    <a:pt x="43" y="296"/>
                  </a:cubicBezTo>
                  <a:cubicBezTo>
                    <a:pt x="47" y="301"/>
                    <a:pt x="47" y="304"/>
                    <a:pt x="46" y="307"/>
                  </a:cubicBezTo>
                  <a:cubicBezTo>
                    <a:pt x="45" y="311"/>
                    <a:pt x="41" y="313"/>
                    <a:pt x="37" y="316"/>
                  </a:cubicBezTo>
                  <a:cubicBezTo>
                    <a:pt x="34" y="318"/>
                    <a:pt x="30" y="321"/>
                    <a:pt x="29" y="323"/>
                  </a:cubicBezTo>
                  <a:cubicBezTo>
                    <a:pt x="27" y="328"/>
                    <a:pt x="23" y="330"/>
                    <a:pt x="18" y="333"/>
                  </a:cubicBezTo>
                  <a:cubicBezTo>
                    <a:pt x="16" y="335"/>
                    <a:pt x="13" y="336"/>
                    <a:pt x="11" y="338"/>
                  </a:cubicBezTo>
                  <a:cubicBezTo>
                    <a:pt x="11" y="338"/>
                    <a:pt x="11" y="339"/>
                    <a:pt x="10" y="339"/>
                  </a:cubicBezTo>
                  <a:cubicBezTo>
                    <a:pt x="10" y="340"/>
                    <a:pt x="10" y="340"/>
                    <a:pt x="10" y="340"/>
                  </a:cubicBezTo>
                  <a:cubicBezTo>
                    <a:pt x="10" y="340"/>
                    <a:pt x="10" y="340"/>
                    <a:pt x="10" y="340"/>
                  </a:cubicBezTo>
                  <a:cubicBezTo>
                    <a:pt x="13" y="340"/>
                    <a:pt x="14" y="342"/>
                    <a:pt x="15" y="344"/>
                  </a:cubicBezTo>
                  <a:cubicBezTo>
                    <a:pt x="16" y="346"/>
                    <a:pt x="17" y="347"/>
                    <a:pt x="18" y="348"/>
                  </a:cubicBezTo>
                  <a:cubicBezTo>
                    <a:pt x="19" y="348"/>
                    <a:pt x="20" y="348"/>
                    <a:pt x="22" y="348"/>
                  </a:cubicBezTo>
                  <a:cubicBezTo>
                    <a:pt x="24" y="348"/>
                    <a:pt x="26" y="348"/>
                    <a:pt x="28" y="350"/>
                  </a:cubicBezTo>
                  <a:cubicBezTo>
                    <a:pt x="29" y="351"/>
                    <a:pt x="29" y="353"/>
                    <a:pt x="29" y="353"/>
                  </a:cubicBezTo>
                  <a:cubicBezTo>
                    <a:pt x="28" y="355"/>
                    <a:pt x="25" y="355"/>
                    <a:pt x="25" y="355"/>
                  </a:cubicBezTo>
                  <a:cubicBezTo>
                    <a:pt x="23" y="355"/>
                    <a:pt x="22" y="355"/>
                    <a:pt x="21" y="355"/>
                  </a:cubicBezTo>
                  <a:cubicBezTo>
                    <a:pt x="19" y="354"/>
                    <a:pt x="18" y="355"/>
                    <a:pt x="16" y="356"/>
                  </a:cubicBezTo>
                  <a:cubicBezTo>
                    <a:pt x="15" y="357"/>
                    <a:pt x="13" y="357"/>
                    <a:pt x="11" y="358"/>
                  </a:cubicBezTo>
                  <a:cubicBezTo>
                    <a:pt x="8" y="359"/>
                    <a:pt x="8" y="360"/>
                    <a:pt x="7" y="361"/>
                  </a:cubicBezTo>
                  <a:cubicBezTo>
                    <a:pt x="7" y="361"/>
                    <a:pt x="7" y="361"/>
                    <a:pt x="7" y="361"/>
                  </a:cubicBezTo>
                  <a:cubicBezTo>
                    <a:pt x="7" y="361"/>
                    <a:pt x="7" y="361"/>
                    <a:pt x="7" y="361"/>
                  </a:cubicBezTo>
                  <a:cubicBezTo>
                    <a:pt x="7" y="361"/>
                    <a:pt x="7" y="361"/>
                    <a:pt x="7" y="361"/>
                  </a:cubicBezTo>
                  <a:cubicBezTo>
                    <a:pt x="7" y="362"/>
                    <a:pt x="7" y="362"/>
                    <a:pt x="8" y="362"/>
                  </a:cubicBezTo>
                  <a:cubicBezTo>
                    <a:pt x="8" y="362"/>
                    <a:pt x="8" y="362"/>
                    <a:pt x="8" y="363"/>
                  </a:cubicBezTo>
                  <a:cubicBezTo>
                    <a:pt x="8" y="363"/>
                    <a:pt x="8" y="363"/>
                    <a:pt x="8" y="363"/>
                  </a:cubicBezTo>
                  <a:cubicBezTo>
                    <a:pt x="8" y="363"/>
                    <a:pt x="8" y="364"/>
                    <a:pt x="8" y="364"/>
                  </a:cubicBezTo>
                  <a:cubicBezTo>
                    <a:pt x="8" y="364"/>
                    <a:pt x="8" y="364"/>
                    <a:pt x="8" y="364"/>
                  </a:cubicBezTo>
                  <a:cubicBezTo>
                    <a:pt x="7" y="364"/>
                    <a:pt x="7" y="364"/>
                    <a:pt x="7" y="365"/>
                  </a:cubicBezTo>
                  <a:cubicBezTo>
                    <a:pt x="7" y="365"/>
                    <a:pt x="7" y="365"/>
                    <a:pt x="7" y="365"/>
                  </a:cubicBezTo>
                  <a:cubicBezTo>
                    <a:pt x="7" y="365"/>
                    <a:pt x="7" y="365"/>
                    <a:pt x="7" y="365"/>
                  </a:cubicBezTo>
                  <a:cubicBezTo>
                    <a:pt x="7" y="366"/>
                    <a:pt x="7" y="366"/>
                    <a:pt x="7" y="366"/>
                  </a:cubicBezTo>
                  <a:cubicBezTo>
                    <a:pt x="7" y="366"/>
                    <a:pt x="7" y="366"/>
                    <a:pt x="7" y="366"/>
                  </a:cubicBezTo>
                  <a:cubicBezTo>
                    <a:pt x="6" y="366"/>
                    <a:pt x="6" y="366"/>
                    <a:pt x="6" y="367"/>
                  </a:cubicBezTo>
                  <a:cubicBezTo>
                    <a:pt x="6" y="367"/>
                    <a:pt x="6" y="367"/>
                    <a:pt x="6" y="367"/>
                  </a:cubicBezTo>
                  <a:cubicBezTo>
                    <a:pt x="6" y="367"/>
                    <a:pt x="6" y="367"/>
                    <a:pt x="6" y="367"/>
                  </a:cubicBezTo>
                  <a:cubicBezTo>
                    <a:pt x="5" y="368"/>
                    <a:pt x="5" y="368"/>
                    <a:pt x="4" y="369"/>
                  </a:cubicBezTo>
                  <a:cubicBezTo>
                    <a:pt x="3" y="371"/>
                    <a:pt x="2" y="372"/>
                    <a:pt x="2" y="373"/>
                  </a:cubicBezTo>
                  <a:cubicBezTo>
                    <a:pt x="1" y="374"/>
                    <a:pt x="1" y="374"/>
                    <a:pt x="1" y="374"/>
                  </a:cubicBezTo>
                  <a:cubicBezTo>
                    <a:pt x="1" y="375"/>
                    <a:pt x="1" y="376"/>
                    <a:pt x="1" y="377"/>
                  </a:cubicBezTo>
                  <a:cubicBezTo>
                    <a:pt x="1" y="378"/>
                    <a:pt x="1" y="379"/>
                    <a:pt x="1" y="380"/>
                  </a:cubicBezTo>
                  <a:cubicBezTo>
                    <a:pt x="2" y="382"/>
                    <a:pt x="2" y="383"/>
                    <a:pt x="3" y="385"/>
                  </a:cubicBezTo>
                  <a:cubicBezTo>
                    <a:pt x="4" y="385"/>
                    <a:pt x="4" y="385"/>
                    <a:pt x="4" y="385"/>
                  </a:cubicBezTo>
                  <a:cubicBezTo>
                    <a:pt x="4" y="386"/>
                    <a:pt x="5" y="387"/>
                    <a:pt x="4" y="388"/>
                  </a:cubicBezTo>
                  <a:cubicBezTo>
                    <a:pt x="4" y="390"/>
                    <a:pt x="2" y="391"/>
                    <a:pt x="1" y="391"/>
                  </a:cubicBezTo>
                  <a:cubicBezTo>
                    <a:pt x="1" y="391"/>
                    <a:pt x="0" y="392"/>
                    <a:pt x="0" y="392"/>
                  </a:cubicBezTo>
                  <a:cubicBezTo>
                    <a:pt x="0" y="392"/>
                    <a:pt x="0" y="392"/>
                    <a:pt x="0" y="393"/>
                  </a:cubicBezTo>
                  <a:cubicBezTo>
                    <a:pt x="0" y="393"/>
                    <a:pt x="0" y="393"/>
                    <a:pt x="0" y="393"/>
                  </a:cubicBezTo>
                  <a:cubicBezTo>
                    <a:pt x="1" y="393"/>
                    <a:pt x="1" y="394"/>
                    <a:pt x="2" y="395"/>
                  </a:cubicBezTo>
                  <a:cubicBezTo>
                    <a:pt x="4" y="396"/>
                    <a:pt x="4" y="398"/>
                    <a:pt x="4" y="400"/>
                  </a:cubicBezTo>
                  <a:cubicBezTo>
                    <a:pt x="4" y="401"/>
                    <a:pt x="4" y="402"/>
                    <a:pt x="4" y="402"/>
                  </a:cubicBezTo>
                  <a:cubicBezTo>
                    <a:pt x="4" y="403"/>
                    <a:pt x="4" y="403"/>
                    <a:pt x="3" y="403"/>
                  </a:cubicBezTo>
                  <a:cubicBezTo>
                    <a:pt x="3" y="404"/>
                    <a:pt x="4" y="405"/>
                    <a:pt x="7" y="407"/>
                  </a:cubicBezTo>
                  <a:cubicBezTo>
                    <a:pt x="8" y="409"/>
                    <a:pt x="8" y="411"/>
                    <a:pt x="9" y="413"/>
                  </a:cubicBezTo>
                  <a:cubicBezTo>
                    <a:pt x="9" y="414"/>
                    <a:pt x="9" y="414"/>
                    <a:pt x="9" y="415"/>
                  </a:cubicBezTo>
                  <a:cubicBezTo>
                    <a:pt x="9" y="415"/>
                    <a:pt x="9" y="415"/>
                    <a:pt x="9" y="415"/>
                  </a:cubicBezTo>
                  <a:cubicBezTo>
                    <a:pt x="10" y="416"/>
                    <a:pt x="11" y="416"/>
                    <a:pt x="12" y="417"/>
                  </a:cubicBezTo>
                  <a:cubicBezTo>
                    <a:pt x="12" y="417"/>
                    <a:pt x="13" y="417"/>
                    <a:pt x="14" y="416"/>
                  </a:cubicBezTo>
                  <a:cubicBezTo>
                    <a:pt x="17" y="416"/>
                    <a:pt x="20" y="417"/>
                    <a:pt x="22" y="420"/>
                  </a:cubicBezTo>
                  <a:cubicBezTo>
                    <a:pt x="22" y="421"/>
                    <a:pt x="22" y="421"/>
                    <a:pt x="22" y="421"/>
                  </a:cubicBezTo>
                  <a:cubicBezTo>
                    <a:pt x="23" y="421"/>
                    <a:pt x="24" y="420"/>
                    <a:pt x="25" y="419"/>
                  </a:cubicBezTo>
                  <a:cubicBezTo>
                    <a:pt x="26" y="419"/>
                    <a:pt x="26" y="419"/>
                    <a:pt x="27" y="419"/>
                  </a:cubicBezTo>
                  <a:cubicBezTo>
                    <a:pt x="30" y="419"/>
                    <a:pt x="34" y="421"/>
                    <a:pt x="37" y="422"/>
                  </a:cubicBezTo>
                  <a:cubicBezTo>
                    <a:pt x="37" y="422"/>
                    <a:pt x="37" y="422"/>
                    <a:pt x="37" y="422"/>
                  </a:cubicBezTo>
                  <a:cubicBezTo>
                    <a:pt x="39" y="423"/>
                    <a:pt x="39" y="426"/>
                    <a:pt x="39" y="429"/>
                  </a:cubicBezTo>
                  <a:cubicBezTo>
                    <a:pt x="39" y="430"/>
                    <a:pt x="39" y="431"/>
                    <a:pt x="39" y="432"/>
                  </a:cubicBezTo>
                  <a:cubicBezTo>
                    <a:pt x="39" y="433"/>
                    <a:pt x="39" y="434"/>
                    <a:pt x="39" y="435"/>
                  </a:cubicBezTo>
                  <a:cubicBezTo>
                    <a:pt x="39" y="437"/>
                    <a:pt x="39" y="438"/>
                    <a:pt x="40" y="438"/>
                  </a:cubicBezTo>
                  <a:cubicBezTo>
                    <a:pt x="42" y="439"/>
                    <a:pt x="42" y="441"/>
                    <a:pt x="43" y="443"/>
                  </a:cubicBezTo>
                  <a:cubicBezTo>
                    <a:pt x="43" y="444"/>
                    <a:pt x="44" y="445"/>
                    <a:pt x="45" y="445"/>
                  </a:cubicBezTo>
                  <a:cubicBezTo>
                    <a:pt x="47" y="446"/>
                    <a:pt x="48" y="448"/>
                    <a:pt x="50" y="450"/>
                  </a:cubicBezTo>
                  <a:cubicBezTo>
                    <a:pt x="50" y="450"/>
                    <a:pt x="50" y="450"/>
                    <a:pt x="50" y="450"/>
                  </a:cubicBezTo>
                  <a:cubicBezTo>
                    <a:pt x="50" y="451"/>
                    <a:pt x="51" y="451"/>
                    <a:pt x="51" y="451"/>
                  </a:cubicBezTo>
                  <a:cubicBezTo>
                    <a:pt x="53" y="452"/>
                    <a:pt x="55" y="453"/>
                    <a:pt x="57" y="455"/>
                  </a:cubicBezTo>
                  <a:cubicBezTo>
                    <a:pt x="58" y="456"/>
                    <a:pt x="58" y="457"/>
                    <a:pt x="59" y="458"/>
                  </a:cubicBezTo>
                  <a:cubicBezTo>
                    <a:pt x="60" y="463"/>
                    <a:pt x="54" y="465"/>
                    <a:pt x="52" y="466"/>
                  </a:cubicBezTo>
                  <a:cubicBezTo>
                    <a:pt x="51" y="466"/>
                    <a:pt x="51" y="466"/>
                    <a:pt x="50" y="466"/>
                  </a:cubicBezTo>
                  <a:cubicBezTo>
                    <a:pt x="50" y="466"/>
                    <a:pt x="50" y="466"/>
                    <a:pt x="50" y="466"/>
                  </a:cubicBezTo>
                  <a:cubicBezTo>
                    <a:pt x="50" y="466"/>
                    <a:pt x="50" y="466"/>
                    <a:pt x="49" y="466"/>
                  </a:cubicBezTo>
                  <a:cubicBezTo>
                    <a:pt x="49" y="466"/>
                    <a:pt x="49" y="466"/>
                    <a:pt x="49" y="466"/>
                  </a:cubicBezTo>
                  <a:cubicBezTo>
                    <a:pt x="48" y="466"/>
                    <a:pt x="48" y="466"/>
                    <a:pt x="48" y="466"/>
                  </a:cubicBezTo>
                  <a:cubicBezTo>
                    <a:pt x="47" y="466"/>
                    <a:pt x="47" y="465"/>
                    <a:pt x="46" y="465"/>
                  </a:cubicBezTo>
                  <a:cubicBezTo>
                    <a:pt x="46" y="465"/>
                    <a:pt x="45" y="465"/>
                    <a:pt x="44" y="465"/>
                  </a:cubicBezTo>
                  <a:cubicBezTo>
                    <a:pt x="44" y="465"/>
                    <a:pt x="45" y="467"/>
                    <a:pt x="45" y="468"/>
                  </a:cubicBezTo>
                  <a:cubicBezTo>
                    <a:pt x="46" y="470"/>
                    <a:pt x="46" y="471"/>
                    <a:pt x="47" y="473"/>
                  </a:cubicBezTo>
                  <a:cubicBezTo>
                    <a:pt x="47" y="475"/>
                    <a:pt x="48" y="476"/>
                    <a:pt x="48" y="477"/>
                  </a:cubicBezTo>
                  <a:cubicBezTo>
                    <a:pt x="48" y="477"/>
                    <a:pt x="48" y="477"/>
                    <a:pt x="49" y="477"/>
                  </a:cubicBezTo>
                  <a:cubicBezTo>
                    <a:pt x="49" y="477"/>
                    <a:pt x="49" y="477"/>
                    <a:pt x="49" y="477"/>
                  </a:cubicBezTo>
                  <a:cubicBezTo>
                    <a:pt x="50" y="477"/>
                    <a:pt x="51" y="477"/>
                    <a:pt x="52" y="476"/>
                  </a:cubicBezTo>
                  <a:cubicBezTo>
                    <a:pt x="52" y="476"/>
                    <a:pt x="53" y="475"/>
                    <a:pt x="54" y="475"/>
                  </a:cubicBezTo>
                  <a:cubicBezTo>
                    <a:pt x="55" y="474"/>
                    <a:pt x="57" y="474"/>
                    <a:pt x="59" y="474"/>
                  </a:cubicBezTo>
                  <a:cubicBezTo>
                    <a:pt x="60" y="475"/>
                    <a:pt x="61" y="475"/>
                    <a:pt x="61" y="475"/>
                  </a:cubicBezTo>
                  <a:cubicBezTo>
                    <a:pt x="63" y="474"/>
                    <a:pt x="65" y="474"/>
                    <a:pt x="66" y="474"/>
                  </a:cubicBezTo>
                  <a:cubicBezTo>
                    <a:pt x="69" y="474"/>
                    <a:pt x="72" y="474"/>
                    <a:pt x="73" y="476"/>
                  </a:cubicBezTo>
                  <a:cubicBezTo>
                    <a:pt x="74" y="478"/>
                    <a:pt x="75" y="482"/>
                    <a:pt x="75" y="484"/>
                  </a:cubicBezTo>
                  <a:cubicBezTo>
                    <a:pt x="75" y="485"/>
                    <a:pt x="75" y="486"/>
                    <a:pt x="75" y="487"/>
                  </a:cubicBezTo>
                  <a:cubicBezTo>
                    <a:pt x="75" y="487"/>
                    <a:pt x="75" y="488"/>
                    <a:pt x="76" y="489"/>
                  </a:cubicBezTo>
                  <a:cubicBezTo>
                    <a:pt x="76" y="490"/>
                    <a:pt x="77" y="490"/>
                    <a:pt x="77" y="491"/>
                  </a:cubicBezTo>
                  <a:cubicBezTo>
                    <a:pt x="77" y="492"/>
                    <a:pt x="80" y="492"/>
                    <a:pt x="81" y="492"/>
                  </a:cubicBezTo>
                  <a:cubicBezTo>
                    <a:pt x="82" y="492"/>
                    <a:pt x="83" y="492"/>
                    <a:pt x="84" y="492"/>
                  </a:cubicBezTo>
                  <a:cubicBezTo>
                    <a:pt x="87" y="493"/>
                    <a:pt x="92" y="500"/>
                    <a:pt x="91" y="503"/>
                  </a:cubicBezTo>
                  <a:cubicBezTo>
                    <a:pt x="91" y="503"/>
                    <a:pt x="91" y="503"/>
                    <a:pt x="91" y="503"/>
                  </a:cubicBezTo>
                  <a:cubicBezTo>
                    <a:pt x="92" y="503"/>
                    <a:pt x="92" y="503"/>
                    <a:pt x="92" y="503"/>
                  </a:cubicBezTo>
                  <a:cubicBezTo>
                    <a:pt x="94" y="502"/>
                    <a:pt x="96" y="504"/>
                    <a:pt x="98" y="505"/>
                  </a:cubicBezTo>
                  <a:cubicBezTo>
                    <a:pt x="99" y="505"/>
                    <a:pt x="99" y="506"/>
                    <a:pt x="99" y="506"/>
                  </a:cubicBezTo>
                  <a:cubicBezTo>
                    <a:pt x="100" y="506"/>
                    <a:pt x="100" y="506"/>
                    <a:pt x="101" y="506"/>
                  </a:cubicBezTo>
                  <a:cubicBezTo>
                    <a:pt x="101" y="506"/>
                    <a:pt x="102" y="506"/>
                    <a:pt x="103" y="505"/>
                  </a:cubicBezTo>
                  <a:cubicBezTo>
                    <a:pt x="104" y="505"/>
                    <a:pt x="106" y="504"/>
                    <a:pt x="108" y="504"/>
                  </a:cubicBezTo>
                  <a:cubicBezTo>
                    <a:pt x="111" y="504"/>
                    <a:pt x="112" y="505"/>
                    <a:pt x="112" y="506"/>
                  </a:cubicBezTo>
                  <a:cubicBezTo>
                    <a:pt x="112" y="506"/>
                    <a:pt x="114" y="507"/>
                    <a:pt x="114" y="508"/>
                  </a:cubicBezTo>
                  <a:cubicBezTo>
                    <a:pt x="116" y="509"/>
                    <a:pt x="116" y="510"/>
                    <a:pt x="117" y="511"/>
                  </a:cubicBezTo>
                  <a:cubicBezTo>
                    <a:pt x="117" y="511"/>
                    <a:pt x="118" y="511"/>
                    <a:pt x="118" y="511"/>
                  </a:cubicBezTo>
                  <a:cubicBezTo>
                    <a:pt x="121" y="511"/>
                    <a:pt x="124" y="511"/>
                    <a:pt x="126" y="512"/>
                  </a:cubicBezTo>
                  <a:cubicBezTo>
                    <a:pt x="127" y="513"/>
                    <a:pt x="128" y="513"/>
                    <a:pt x="129" y="513"/>
                  </a:cubicBezTo>
                  <a:cubicBezTo>
                    <a:pt x="131" y="514"/>
                    <a:pt x="133" y="514"/>
                    <a:pt x="135" y="515"/>
                  </a:cubicBezTo>
                  <a:cubicBezTo>
                    <a:pt x="136" y="515"/>
                    <a:pt x="137" y="516"/>
                    <a:pt x="138" y="516"/>
                  </a:cubicBezTo>
                  <a:cubicBezTo>
                    <a:pt x="140" y="517"/>
                    <a:pt x="142" y="518"/>
                    <a:pt x="143" y="520"/>
                  </a:cubicBezTo>
                  <a:cubicBezTo>
                    <a:pt x="143" y="523"/>
                    <a:pt x="141" y="524"/>
                    <a:pt x="140" y="525"/>
                  </a:cubicBezTo>
                  <a:cubicBezTo>
                    <a:pt x="141" y="526"/>
                    <a:pt x="142" y="527"/>
                    <a:pt x="142" y="529"/>
                  </a:cubicBezTo>
                  <a:cubicBezTo>
                    <a:pt x="142" y="531"/>
                    <a:pt x="140" y="532"/>
                    <a:pt x="139" y="532"/>
                  </a:cubicBezTo>
                  <a:cubicBezTo>
                    <a:pt x="139" y="532"/>
                    <a:pt x="139" y="532"/>
                    <a:pt x="139" y="532"/>
                  </a:cubicBezTo>
                  <a:cubicBezTo>
                    <a:pt x="139" y="532"/>
                    <a:pt x="139" y="533"/>
                    <a:pt x="139" y="533"/>
                  </a:cubicBezTo>
                  <a:cubicBezTo>
                    <a:pt x="140" y="533"/>
                    <a:pt x="140" y="534"/>
                    <a:pt x="141" y="535"/>
                  </a:cubicBezTo>
                  <a:cubicBezTo>
                    <a:pt x="141" y="536"/>
                    <a:pt x="140" y="538"/>
                    <a:pt x="139" y="540"/>
                  </a:cubicBezTo>
                  <a:cubicBezTo>
                    <a:pt x="139" y="541"/>
                    <a:pt x="139" y="542"/>
                    <a:pt x="139" y="543"/>
                  </a:cubicBezTo>
                  <a:cubicBezTo>
                    <a:pt x="139" y="543"/>
                    <a:pt x="138" y="545"/>
                    <a:pt x="135" y="545"/>
                  </a:cubicBezTo>
                  <a:cubicBezTo>
                    <a:pt x="134" y="545"/>
                    <a:pt x="132" y="545"/>
                    <a:pt x="130" y="544"/>
                  </a:cubicBezTo>
                  <a:cubicBezTo>
                    <a:pt x="129" y="544"/>
                    <a:pt x="128" y="544"/>
                    <a:pt x="127" y="544"/>
                  </a:cubicBezTo>
                  <a:cubicBezTo>
                    <a:pt x="127" y="544"/>
                    <a:pt x="125" y="546"/>
                    <a:pt x="124" y="547"/>
                  </a:cubicBezTo>
                  <a:cubicBezTo>
                    <a:pt x="122" y="548"/>
                    <a:pt x="121" y="549"/>
                    <a:pt x="120" y="550"/>
                  </a:cubicBezTo>
                  <a:cubicBezTo>
                    <a:pt x="120" y="550"/>
                    <a:pt x="120" y="551"/>
                    <a:pt x="120" y="551"/>
                  </a:cubicBezTo>
                  <a:cubicBezTo>
                    <a:pt x="123" y="551"/>
                    <a:pt x="125" y="551"/>
                    <a:pt x="127" y="551"/>
                  </a:cubicBezTo>
                  <a:cubicBezTo>
                    <a:pt x="129" y="551"/>
                    <a:pt x="131" y="551"/>
                    <a:pt x="132" y="552"/>
                  </a:cubicBezTo>
                  <a:cubicBezTo>
                    <a:pt x="132" y="553"/>
                    <a:pt x="132" y="554"/>
                    <a:pt x="132" y="555"/>
                  </a:cubicBezTo>
                  <a:cubicBezTo>
                    <a:pt x="131" y="557"/>
                    <a:pt x="122" y="561"/>
                    <a:pt x="118" y="563"/>
                  </a:cubicBezTo>
                  <a:cubicBezTo>
                    <a:pt x="119" y="563"/>
                    <a:pt x="119" y="563"/>
                    <a:pt x="119" y="563"/>
                  </a:cubicBezTo>
                  <a:cubicBezTo>
                    <a:pt x="121" y="564"/>
                    <a:pt x="122" y="566"/>
                    <a:pt x="122" y="568"/>
                  </a:cubicBezTo>
                  <a:cubicBezTo>
                    <a:pt x="122" y="570"/>
                    <a:pt x="120" y="571"/>
                    <a:pt x="118" y="572"/>
                  </a:cubicBezTo>
                  <a:cubicBezTo>
                    <a:pt x="116" y="573"/>
                    <a:pt x="115" y="573"/>
                    <a:pt x="116" y="574"/>
                  </a:cubicBezTo>
                  <a:cubicBezTo>
                    <a:pt x="116" y="576"/>
                    <a:pt x="116" y="578"/>
                    <a:pt x="114" y="579"/>
                  </a:cubicBezTo>
                  <a:cubicBezTo>
                    <a:pt x="113" y="581"/>
                    <a:pt x="110" y="581"/>
                    <a:pt x="107" y="581"/>
                  </a:cubicBezTo>
                  <a:cubicBezTo>
                    <a:pt x="107" y="581"/>
                    <a:pt x="107" y="581"/>
                    <a:pt x="107" y="581"/>
                  </a:cubicBezTo>
                  <a:cubicBezTo>
                    <a:pt x="107" y="582"/>
                    <a:pt x="107" y="582"/>
                    <a:pt x="108" y="582"/>
                  </a:cubicBezTo>
                  <a:cubicBezTo>
                    <a:pt x="109" y="584"/>
                    <a:pt x="110" y="586"/>
                    <a:pt x="114" y="587"/>
                  </a:cubicBezTo>
                  <a:cubicBezTo>
                    <a:pt x="120" y="589"/>
                    <a:pt x="128" y="594"/>
                    <a:pt x="136" y="603"/>
                  </a:cubicBezTo>
                  <a:cubicBezTo>
                    <a:pt x="136" y="603"/>
                    <a:pt x="137" y="604"/>
                    <a:pt x="137" y="604"/>
                  </a:cubicBezTo>
                  <a:cubicBezTo>
                    <a:pt x="137" y="604"/>
                    <a:pt x="138" y="604"/>
                    <a:pt x="138" y="604"/>
                  </a:cubicBezTo>
                  <a:cubicBezTo>
                    <a:pt x="138" y="604"/>
                    <a:pt x="138" y="604"/>
                    <a:pt x="138" y="603"/>
                  </a:cubicBezTo>
                  <a:cubicBezTo>
                    <a:pt x="139" y="603"/>
                    <a:pt x="139" y="603"/>
                    <a:pt x="139" y="603"/>
                  </a:cubicBezTo>
                  <a:cubicBezTo>
                    <a:pt x="139" y="603"/>
                    <a:pt x="139" y="603"/>
                    <a:pt x="140" y="603"/>
                  </a:cubicBezTo>
                  <a:cubicBezTo>
                    <a:pt x="140" y="603"/>
                    <a:pt x="140" y="603"/>
                    <a:pt x="140" y="603"/>
                  </a:cubicBezTo>
                  <a:cubicBezTo>
                    <a:pt x="140" y="603"/>
                    <a:pt x="140" y="603"/>
                    <a:pt x="141" y="603"/>
                  </a:cubicBezTo>
                  <a:cubicBezTo>
                    <a:pt x="141" y="602"/>
                    <a:pt x="141" y="602"/>
                    <a:pt x="141" y="602"/>
                  </a:cubicBezTo>
                  <a:cubicBezTo>
                    <a:pt x="145" y="602"/>
                    <a:pt x="152" y="604"/>
                    <a:pt x="156" y="607"/>
                  </a:cubicBezTo>
                  <a:cubicBezTo>
                    <a:pt x="156" y="607"/>
                    <a:pt x="157" y="607"/>
                    <a:pt x="161" y="607"/>
                  </a:cubicBezTo>
                  <a:cubicBezTo>
                    <a:pt x="162" y="607"/>
                    <a:pt x="164" y="607"/>
                    <a:pt x="165" y="607"/>
                  </a:cubicBezTo>
                  <a:cubicBezTo>
                    <a:pt x="169" y="607"/>
                    <a:pt x="173" y="607"/>
                    <a:pt x="174" y="609"/>
                  </a:cubicBezTo>
                  <a:cubicBezTo>
                    <a:pt x="175" y="610"/>
                    <a:pt x="178" y="612"/>
                    <a:pt x="179" y="612"/>
                  </a:cubicBezTo>
                  <a:cubicBezTo>
                    <a:pt x="181" y="612"/>
                    <a:pt x="183" y="614"/>
                    <a:pt x="184" y="615"/>
                  </a:cubicBezTo>
                  <a:cubicBezTo>
                    <a:pt x="184" y="615"/>
                    <a:pt x="185" y="616"/>
                    <a:pt x="186" y="616"/>
                  </a:cubicBezTo>
                  <a:cubicBezTo>
                    <a:pt x="187" y="615"/>
                    <a:pt x="190" y="614"/>
                    <a:pt x="198" y="614"/>
                  </a:cubicBezTo>
                  <a:cubicBezTo>
                    <a:pt x="200" y="614"/>
                    <a:pt x="200" y="615"/>
                    <a:pt x="201" y="616"/>
                  </a:cubicBezTo>
                  <a:cubicBezTo>
                    <a:pt x="202" y="616"/>
                    <a:pt x="202" y="616"/>
                    <a:pt x="202" y="616"/>
                  </a:cubicBezTo>
                  <a:cubicBezTo>
                    <a:pt x="205" y="616"/>
                    <a:pt x="205" y="619"/>
                    <a:pt x="206" y="621"/>
                  </a:cubicBezTo>
                  <a:cubicBezTo>
                    <a:pt x="206" y="622"/>
                    <a:pt x="206" y="622"/>
                    <a:pt x="206" y="623"/>
                  </a:cubicBezTo>
                  <a:cubicBezTo>
                    <a:pt x="207" y="623"/>
                    <a:pt x="209" y="624"/>
                    <a:pt x="211" y="625"/>
                  </a:cubicBezTo>
                  <a:cubicBezTo>
                    <a:pt x="212" y="626"/>
                    <a:pt x="212" y="626"/>
                    <a:pt x="213" y="627"/>
                  </a:cubicBezTo>
                  <a:cubicBezTo>
                    <a:pt x="213" y="627"/>
                    <a:pt x="213" y="627"/>
                    <a:pt x="213" y="627"/>
                  </a:cubicBezTo>
                  <a:cubicBezTo>
                    <a:pt x="215" y="627"/>
                    <a:pt x="215" y="628"/>
                    <a:pt x="216" y="628"/>
                  </a:cubicBezTo>
                  <a:cubicBezTo>
                    <a:pt x="216" y="628"/>
                    <a:pt x="216" y="628"/>
                    <a:pt x="216" y="628"/>
                  </a:cubicBezTo>
                  <a:cubicBezTo>
                    <a:pt x="219" y="628"/>
                    <a:pt x="221" y="631"/>
                    <a:pt x="223" y="632"/>
                  </a:cubicBezTo>
                  <a:cubicBezTo>
                    <a:pt x="223" y="633"/>
                    <a:pt x="224" y="634"/>
                    <a:pt x="224" y="634"/>
                  </a:cubicBezTo>
                  <a:cubicBezTo>
                    <a:pt x="225" y="634"/>
                    <a:pt x="225" y="634"/>
                    <a:pt x="225" y="634"/>
                  </a:cubicBezTo>
                  <a:cubicBezTo>
                    <a:pt x="225" y="634"/>
                    <a:pt x="225" y="634"/>
                    <a:pt x="226" y="634"/>
                  </a:cubicBezTo>
                  <a:cubicBezTo>
                    <a:pt x="226" y="634"/>
                    <a:pt x="226" y="634"/>
                    <a:pt x="226" y="634"/>
                  </a:cubicBezTo>
                  <a:cubicBezTo>
                    <a:pt x="226" y="634"/>
                    <a:pt x="227" y="634"/>
                    <a:pt x="227" y="635"/>
                  </a:cubicBezTo>
                  <a:cubicBezTo>
                    <a:pt x="227" y="635"/>
                    <a:pt x="228" y="635"/>
                    <a:pt x="228" y="635"/>
                  </a:cubicBezTo>
                  <a:cubicBezTo>
                    <a:pt x="229" y="633"/>
                    <a:pt x="230" y="633"/>
                    <a:pt x="232" y="632"/>
                  </a:cubicBezTo>
                  <a:cubicBezTo>
                    <a:pt x="232" y="632"/>
                    <a:pt x="233" y="632"/>
                    <a:pt x="233" y="632"/>
                  </a:cubicBezTo>
                  <a:cubicBezTo>
                    <a:pt x="233" y="632"/>
                    <a:pt x="233" y="632"/>
                    <a:pt x="233" y="632"/>
                  </a:cubicBezTo>
                  <a:cubicBezTo>
                    <a:pt x="234" y="631"/>
                    <a:pt x="234" y="631"/>
                    <a:pt x="234" y="631"/>
                  </a:cubicBezTo>
                  <a:cubicBezTo>
                    <a:pt x="234" y="631"/>
                    <a:pt x="234" y="631"/>
                    <a:pt x="234" y="631"/>
                  </a:cubicBezTo>
                  <a:cubicBezTo>
                    <a:pt x="226" y="621"/>
                    <a:pt x="222" y="614"/>
                    <a:pt x="222" y="611"/>
                  </a:cubicBezTo>
                  <a:cubicBezTo>
                    <a:pt x="222" y="610"/>
                    <a:pt x="222" y="609"/>
                    <a:pt x="222" y="608"/>
                  </a:cubicBezTo>
                  <a:cubicBezTo>
                    <a:pt x="223" y="604"/>
                    <a:pt x="223" y="601"/>
                    <a:pt x="218" y="597"/>
                  </a:cubicBezTo>
                  <a:cubicBezTo>
                    <a:pt x="216" y="595"/>
                    <a:pt x="215" y="593"/>
                    <a:pt x="215" y="591"/>
                  </a:cubicBezTo>
                  <a:cubicBezTo>
                    <a:pt x="214" y="588"/>
                    <a:pt x="217" y="585"/>
                    <a:pt x="220" y="582"/>
                  </a:cubicBezTo>
                  <a:cubicBezTo>
                    <a:pt x="221" y="581"/>
                    <a:pt x="222" y="579"/>
                    <a:pt x="224" y="578"/>
                  </a:cubicBezTo>
                  <a:cubicBezTo>
                    <a:pt x="227" y="574"/>
                    <a:pt x="232" y="572"/>
                    <a:pt x="237" y="569"/>
                  </a:cubicBezTo>
                  <a:cubicBezTo>
                    <a:pt x="238" y="569"/>
                    <a:pt x="240" y="568"/>
                    <a:pt x="241" y="567"/>
                  </a:cubicBezTo>
                  <a:cubicBezTo>
                    <a:pt x="241" y="567"/>
                    <a:pt x="241" y="567"/>
                    <a:pt x="241" y="567"/>
                  </a:cubicBezTo>
                  <a:cubicBezTo>
                    <a:pt x="237" y="565"/>
                    <a:pt x="235" y="563"/>
                    <a:pt x="235" y="561"/>
                  </a:cubicBezTo>
                  <a:cubicBezTo>
                    <a:pt x="235" y="560"/>
                    <a:pt x="236" y="559"/>
                    <a:pt x="238" y="558"/>
                  </a:cubicBezTo>
                  <a:cubicBezTo>
                    <a:pt x="239" y="558"/>
                    <a:pt x="239" y="558"/>
                    <a:pt x="239" y="558"/>
                  </a:cubicBezTo>
                  <a:cubicBezTo>
                    <a:pt x="238" y="557"/>
                    <a:pt x="237" y="555"/>
                    <a:pt x="236" y="554"/>
                  </a:cubicBezTo>
                  <a:cubicBezTo>
                    <a:pt x="234" y="553"/>
                    <a:pt x="233" y="551"/>
                    <a:pt x="232" y="550"/>
                  </a:cubicBezTo>
                  <a:cubicBezTo>
                    <a:pt x="232" y="549"/>
                    <a:pt x="231" y="547"/>
                    <a:pt x="230" y="547"/>
                  </a:cubicBezTo>
                  <a:cubicBezTo>
                    <a:pt x="230" y="547"/>
                    <a:pt x="230" y="547"/>
                    <a:pt x="229" y="547"/>
                  </a:cubicBezTo>
                  <a:cubicBezTo>
                    <a:pt x="229" y="547"/>
                    <a:pt x="229" y="547"/>
                    <a:pt x="229" y="547"/>
                  </a:cubicBezTo>
                  <a:cubicBezTo>
                    <a:pt x="228" y="547"/>
                    <a:pt x="227" y="547"/>
                    <a:pt x="226" y="547"/>
                  </a:cubicBezTo>
                  <a:cubicBezTo>
                    <a:pt x="226" y="547"/>
                    <a:pt x="225" y="547"/>
                    <a:pt x="224" y="547"/>
                  </a:cubicBezTo>
                  <a:cubicBezTo>
                    <a:pt x="224" y="547"/>
                    <a:pt x="223" y="547"/>
                    <a:pt x="223" y="547"/>
                  </a:cubicBezTo>
                  <a:cubicBezTo>
                    <a:pt x="222" y="548"/>
                    <a:pt x="221" y="548"/>
                    <a:pt x="220" y="547"/>
                  </a:cubicBezTo>
                  <a:cubicBezTo>
                    <a:pt x="220" y="547"/>
                    <a:pt x="219" y="547"/>
                    <a:pt x="219" y="546"/>
                  </a:cubicBezTo>
                  <a:cubicBezTo>
                    <a:pt x="218" y="546"/>
                    <a:pt x="218" y="545"/>
                    <a:pt x="218" y="543"/>
                  </a:cubicBezTo>
                  <a:cubicBezTo>
                    <a:pt x="218" y="542"/>
                    <a:pt x="218" y="541"/>
                    <a:pt x="218" y="539"/>
                  </a:cubicBezTo>
                  <a:cubicBezTo>
                    <a:pt x="218" y="539"/>
                    <a:pt x="217" y="538"/>
                    <a:pt x="217" y="538"/>
                  </a:cubicBezTo>
                  <a:cubicBezTo>
                    <a:pt x="216" y="538"/>
                    <a:pt x="216" y="538"/>
                    <a:pt x="216" y="538"/>
                  </a:cubicBezTo>
                  <a:cubicBezTo>
                    <a:pt x="214" y="538"/>
                    <a:pt x="213" y="537"/>
                    <a:pt x="212" y="536"/>
                  </a:cubicBezTo>
                  <a:cubicBezTo>
                    <a:pt x="212" y="535"/>
                    <a:pt x="211" y="534"/>
                    <a:pt x="212" y="532"/>
                  </a:cubicBezTo>
                  <a:cubicBezTo>
                    <a:pt x="212" y="531"/>
                    <a:pt x="214" y="527"/>
                    <a:pt x="216" y="526"/>
                  </a:cubicBezTo>
                  <a:cubicBezTo>
                    <a:pt x="217" y="526"/>
                    <a:pt x="217" y="525"/>
                    <a:pt x="218" y="525"/>
                  </a:cubicBezTo>
                  <a:cubicBezTo>
                    <a:pt x="218" y="525"/>
                    <a:pt x="218" y="525"/>
                    <a:pt x="218" y="525"/>
                  </a:cubicBezTo>
                  <a:cubicBezTo>
                    <a:pt x="217" y="524"/>
                    <a:pt x="216" y="524"/>
                    <a:pt x="215" y="523"/>
                  </a:cubicBezTo>
                  <a:cubicBezTo>
                    <a:pt x="215" y="522"/>
                    <a:pt x="214" y="520"/>
                    <a:pt x="215" y="518"/>
                  </a:cubicBezTo>
                  <a:cubicBezTo>
                    <a:pt x="216" y="516"/>
                    <a:pt x="218" y="515"/>
                    <a:pt x="219" y="514"/>
                  </a:cubicBezTo>
                  <a:cubicBezTo>
                    <a:pt x="221" y="513"/>
                    <a:pt x="221" y="513"/>
                    <a:pt x="221" y="512"/>
                  </a:cubicBezTo>
                  <a:cubicBezTo>
                    <a:pt x="221" y="508"/>
                    <a:pt x="224" y="505"/>
                    <a:pt x="227" y="505"/>
                  </a:cubicBezTo>
                  <a:cubicBezTo>
                    <a:pt x="228" y="505"/>
                    <a:pt x="229" y="505"/>
                    <a:pt x="231" y="506"/>
                  </a:cubicBezTo>
                  <a:cubicBezTo>
                    <a:pt x="232" y="507"/>
                    <a:pt x="233" y="509"/>
                    <a:pt x="234" y="511"/>
                  </a:cubicBezTo>
                  <a:cubicBezTo>
                    <a:pt x="235" y="512"/>
                    <a:pt x="236" y="514"/>
                    <a:pt x="237" y="514"/>
                  </a:cubicBezTo>
                  <a:cubicBezTo>
                    <a:pt x="237" y="514"/>
                    <a:pt x="238" y="514"/>
                    <a:pt x="238" y="514"/>
                  </a:cubicBezTo>
                  <a:cubicBezTo>
                    <a:pt x="238" y="513"/>
                    <a:pt x="239" y="513"/>
                    <a:pt x="239" y="513"/>
                  </a:cubicBezTo>
                  <a:cubicBezTo>
                    <a:pt x="239" y="512"/>
                    <a:pt x="238" y="511"/>
                    <a:pt x="238" y="510"/>
                  </a:cubicBezTo>
                  <a:cubicBezTo>
                    <a:pt x="238" y="510"/>
                    <a:pt x="238" y="509"/>
                    <a:pt x="237" y="509"/>
                  </a:cubicBezTo>
                  <a:cubicBezTo>
                    <a:pt x="237" y="507"/>
                    <a:pt x="236" y="505"/>
                    <a:pt x="238" y="503"/>
                  </a:cubicBezTo>
                  <a:cubicBezTo>
                    <a:pt x="238" y="502"/>
                    <a:pt x="240" y="501"/>
                    <a:pt x="242" y="500"/>
                  </a:cubicBezTo>
                  <a:cubicBezTo>
                    <a:pt x="243" y="500"/>
                    <a:pt x="244" y="500"/>
                    <a:pt x="244" y="498"/>
                  </a:cubicBezTo>
                  <a:cubicBezTo>
                    <a:pt x="244" y="497"/>
                    <a:pt x="245" y="495"/>
                    <a:pt x="248" y="495"/>
                  </a:cubicBezTo>
                  <a:cubicBezTo>
                    <a:pt x="251" y="495"/>
                    <a:pt x="255" y="492"/>
                    <a:pt x="257" y="491"/>
                  </a:cubicBezTo>
                  <a:cubicBezTo>
                    <a:pt x="258" y="490"/>
                    <a:pt x="259" y="490"/>
                    <a:pt x="260" y="490"/>
                  </a:cubicBezTo>
                  <a:cubicBezTo>
                    <a:pt x="260" y="489"/>
                    <a:pt x="260" y="489"/>
                    <a:pt x="260" y="489"/>
                  </a:cubicBezTo>
                  <a:cubicBezTo>
                    <a:pt x="264" y="488"/>
                    <a:pt x="267" y="486"/>
                    <a:pt x="270" y="487"/>
                  </a:cubicBezTo>
                  <a:cubicBezTo>
                    <a:pt x="270" y="487"/>
                    <a:pt x="271" y="488"/>
                    <a:pt x="271" y="488"/>
                  </a:cubicBezTo>
                  <a:cubicBezTo>
                    <a:pt x="272" y="488"/>
                    <a:pt x="272" y="489"/>
                    <a:pt x="273" y="489"/>
                  </a:cubicBezTo>
                  <a:cubicBezTo>
                    <a:pt x="273" y="489"/>
                    <a:pt x="273" y="489"/>
                    <a:pt x="273" y="488"/>
                  </a:cubicBezTo>
                  <a:cubicBezTo>
                    <a:pt x="274" y="486"/>
                    <a:pt x="276" y="485"/>
                    <a:pt x="279" y="485"/>
                  </a:cubicBezTo>
                  <a:cubicBezTo>
                    <a:pt x="281" y="485"/>
                    <a:pt x="284" y="486"/>
                    <a:pt x="285" y="488"/>
                  </a:cubicBezTo>
                  <a:cubicBezTo>
                    <a:pt x="285" y="488"/>
                    <a:pt x="288" y="489"/>
                    <a:pt x="289" y="489"/>
                  </a:cubicBezTo>
                  <a:cubicBezTo>
                    <a:pt x="292" y="490"/>
                    <a:pt x="295" y="490"/>
                    <a:pt x="297" y="491"/>
                  </a:cubicBezTo>
                  <a:cubicBezTo>
                    <a:pt x="298" y="492"/>
                    <a:pt x="298" y="492"/>
                    <a:pt x="298" y="492"/>
                  </a:cubicBezTo>
                  <a:cubicBezTo>
                    <a:pt x="303" y="495"/>
                    <a:pt x="306" y="498"/>
                    <a:pt x="307" y="500"/>
                  </a:cubicBezTo>
                  <a:cubicBezTo>
                    <a:pt x="308" y="498"/>
                    <a:pt x="309" y="498"/>
                    <a:pt x="310" y="498"/>
                  </a:cubicBezTo>
                  <a:cubicBezTo>
                    <a:pt x="312" y="498"/>
                    <a:pt x="313" y="499"/>
                    <a:pt x="316" y="501"/>
                  </a:cubicBezTo>
                  <a:cubicBezTo>
                    <a:pt x="317" y="501"/>
                    <a:pt x="319" y="502"/>
                    <a:pt x="320" y="502"/>
                  </a:cubicBezTo>
                  <a:cubicBezTo>
                    <a:pt x="322" y="502"/>
                    <a:pt x="323" y="501"/>
                    <a:pt x="324" y="501"/>
                  </a:cubicBezTo>
                  <a:cubicBezTo>
                    <a:pt x="325" y="498"/>
                    <a:pt x="330" y="495"/>
                    <a:pt x="334" y="495"/>
                  </a:cubicBezTo>
                  <a:cubicBezTo>
                    <a:pt x="336" y="495"/>
                    <a:pt x="337" y="496"/>
                    <a:pt x="338" y="496"/>
                  </a:cubicBezTo>
                  <a:cubicBezTo>
                    <a:pt x="338" y="497"/>
                    <a:pt x="338" y="497"/>
                    <a:pt x="338" y="497"/>
                  </a:cubicBezTo>
                  <a:cubicBezTo>
                    <a:pt x="339" y="497"/>
                    <a:pt x="340" y="498"/>
                    <a:pt x="340" y="498"/>
                  </a:cubicBezTo>
                  <a:cubicBezTo>
                    <a:pt x="340" y="498"/>
                    <a:pt x="340" y="498"/>
                    <a:pt x="341" y="497"/>
                  </a:cubicBezTo>
                  <a:cubicBezTo>
                    <a:pt x="343" y="495"/>
                    <a:pt x="346" y="494"/>
                    <a:pt x="349" y="494"/>
                  </a:cubicBezTo>
                  <a:cubicBezTo>
                    <a:pt x="352" y="494"/>
                    <a:pt x="355" y="496"/>
                    <a:pt x="356" y="498"/>
                  </a:cubicBezTo>
                  <a:cubicBezTo>
                    <a:pt x="356" y="499"/>
                    <a:pt x="357" y="500"/>
                    <a:pt x="361" y="500"/>
                  </a:cubicBezTo>
                  <a:cubicBezTo>
                    <a:pt x="364" y="500"/>
                    <a:pt x="365" y="502"/>
                    <a:pt x="366" y="503"/>
                  </a:cubicBezTo>
                  <a:cubicBezTo>
                    <a:pt x="366" y="503"/>
                    <a:pt x="366" y="503"/>
                    <a:pt x="366" y="504"/>
                  </a:cubicBezTo>
                  <a:cubicBezTo>
                    <a:pt x="366" y="503"/>
                    <a:pt x="367" y="503"/>
                    <a:pt x="367" y="502"/>
                  </a:cubicBezTo>
                  <a:cubicBezTo>
                    <a:pt x="367" y="501"/>
                    <a:pt x="368" y="500"/>
                    <a:pt x="369" y="499"/>
                  </a:cubicBezTo>
                  <a:cubicBezTo>
                    <a:pt x="369" y="499"/>
                    <a:pt x="370" y="498"/>
                    <a:pt x="371" y="498"/>
                  </a:cubicBezTo>
                  <a:cubicBezTo>
                    <a:pt x="371" y="498"/>
                    <a:pt x="371" y="498"/>
                    <a:pt x="371" y="498"/>
                  </a:cubicBezTo>
                  <a:cubicBezTo>
                    <a:pt x="373" y="499"/>
                    <a:pt x="374" y="499"/>
                    <a:pt x="375" y="500"/>
                  </a:cubicBezTo>
                  <a:cubicBezTo>
                    <a:pt x="376" y="501"/>
                    <a:pt x="378" y="502"/>
                    <a:pt x="379" y="502"/>
                  </a:cubicBezTo>
                  <a:cubicBezTo>
                    <a:pt x="383" y="502"/>
                    <a:pt x="384" y="501"/>
                    <a:pt x="384" y="500"/>
                  </a:cubicBezTo>
                  <a:cubicBezTo>
                    <a:pt x="384" y="496"/>
                    <a:pt x="384" y="494"/>
                    <a:pt x="383" y="494"/>
                  </a:cubicBezTo>
                  <a:cubicBezTo>
                    <a:pt x="382" y="494"/>
                    <a:pt x="380" y="493"/>
                    <a:pt x="379" y="493"/>
                  </a:cubicBezTo>
                  <a:cubicBezTo>
                    <a:pt x="378" y="492"/>
                    <a:pt x="377" y="491"/>
                    <a:pt x="375" y="491"/>
                  </a:cubicBezTo>
                  <a:cubicBezTo>
                    <a:pt x="372" y="491"/>
                    <a:pt x="370" y="488"/>
                    <a:pt x="369" y="486"/>
                  </a:cubicBezTo>
                  <a:cubicBezTo>
                    <a:pt x="369" y="484"/>
                    <a:pt x="370" y="482"/>
                    <a:pt x="372" y="482"/>
                  </a:cubicBezTo>
                  <a:cubicBezTo>
                    <a:pt x="375" y="480"/>
                    <a:pt x="377" y="479"/>
                    <a:pt x="378" y="478"/>
                  </a:cubicBezTo>
                  <a:cubicBezTo>
                    <a:pt x="377" y="477"/>
                    <a:pt x="376" y="473"/>
                    <a:pt x="377" y="470"/>
                  </a:cubicBezTo>
                  <a:cubicBezTo>
                    <a:pt x="378" y="469"/>
                    <a:pt x="379" y="468"/>
                    <a:pt x="381" y="467"/>
                  </a:cubicBezTo>
                  <a:cubicBezTo>
                    <a:pt x="382" y="467"/>
                    <a:pt x="384" y="467"/>
                    <a:pt x="385" y="467"/>
                  </a:cubicBezTo>
                  <a:cubicBezTo>
                    <a:pt x="386" y="467"/>
                    <a:pt x="387" y="467"/>
                    <a:pt x="387" y="467"/>
                  </a:cubicBezTo>
                  <a:cubicBezTo>
                    <a:pt x="385" y="466"/>
                    <a:pt x="383" y="465"/>
                    <a:pt x="382" y="463"/>
                  </a:cubicBezTo>
                  <a:cubicBezTo>
                    <a:pt x="380" y="461"/>
                    <a:pt x="379" y="453"/>
                    <a:pt x="382" y="451"/>
                  </a:cubicBezTo>
                  <a:cubicBezTo>
                    <a:pt x="383" y="451"/>
                    <a:pt x="384" y="451"/>
                    <a:pt x="385" y="451"/>
                  </a:cubicBezTo>
                  <a:cubicBezTo>
                    <a:pt x="386" y="451"/>
                    <a:pt x="386" y="451"/>
                    <a:pt x="387" y="451"/>
                  </a:cubicBezTo>
                  <a:cubicBezTo>
                    <a:pt x="389" y="451"/>
                    <a:pt x="391" y="451"/>
                    <a:pt x="392" y="451"/>
                  </a:cubicBezTo>
                  <a:cubicBezTo>
                    <a:pt x="393" y="450"/>
                    <a:pt x="395" y="450"/>
                    <a:pt x="397" y="450"/>
                  </a:cubicBezTo>
                  <a:cubicBezTo>
                    <a:pt x="398" y="450"/>
                    <a:pt x="399" y="450"/>
                    <a:pt x="400" y="450"/>
                  </a:cubicBezTo>
                  <a:cubicBezTo>
                    <a:pt x="402" y="450"/>
                    <a:pt x="403" y="450"/>
                    <a:pt x="404" y="450"/>
                  </a:cubicBezTo>
                  <a:cubicBezTo>
                    <a:pt x="404" y="450"/>
                    <a:pt x="404" y="450"/>
                    <a:pt x="405" y="449"/>
                  </a:cubicBezTo>
                  <a:cubicBezTo>
                    <a:pt x="409" y="446"/>
                    <a:pt x="418" y="445"/>
                    <a:pt x="423" y="445"/>
                  </a:cubicBezTo>
                  <a:cubicBezTo>
                    <a:pt x="425" y="445"/>
                    <a:pt x="427" y="445"/>
                    <a:pt x="429" y="444"/>
                  </a:cubicBezTo>
                  <a:cubicBezTo>
                    <a:pt x="431" y="443"/>
                    <a:pt x="432" y="442"/>
                    <a:pt x="434" y="442"/>
                  </a:cubicBezTo>
                  <a:cubicBezTo>
                    <a:pt x="440" y="441"/>
                    <a:pt x="448" y="440"/>
                    <a:pt x="450" y="439"/>
                  </a:cubicBezTo>
                  <a:cubicBezTo>
                    <a:pt x="451" y="439"/>
                    <a:pt x="452" y="438"/>
                    <a:pt x="455" y="438"/>
                  </a:cubicBezTo>
                  <a:cubicBezTo>
                    <a:pt x="457" y="437"/>
                    <a:pt x="464" y="436"/>
                    <a:pt x="465" y="435"/>
                  </a:cubicBezTo>
                  <a:cubicBezTo>
                    <a:pt x="466" y="431"/>
                    <a:pt x="476" y="430"/>
                    <a:pt x="478" y="430"/>
                  </a:cubicBezTo>
                  <a:cubicBezTo>
                    <a:pt x="480" y="430"/>
                    <a:pt x="481" y="430"/>
                    <a:pt x="482" y="430"/>
                  </a:cubicBezTo>
                  <a:cubicBezTo>
                    <a:pt x="485" y="432"/>
                    <a:pt x="487" y="432"/>
                    <a:pt x="489" y="432"/>
                  </a:cubicBezTo>
                  <a:cubicBezTo>
                    <a:pt x="491" y="431"/>
                    <a:pt x="496" y="432"/>
                    <a:pt x="498" y="434"/>
                  </a:cubicBezTo>
                  <a:cubicBezTo>
                    <a:pt x="499" y="436"/>
                    <a:pt x="499" y="437"/>
                    <a:pt x="499" y="438"/>
                  </a:cubicBezTo>
                  <a:cubicBezTo>
                    <a:pt x="499" y="439"/>
                    <a:pt x="499" y="440"/>
                    <a:pt x="500" y="442"/>
                  </a:cubicBezTo>
                  <a:cubicBezTo>
                    <a:pt x="500" y="443"/>
                    <a:pt x="501" y="445"/>
                    <a:pt x="501" y="446"/>
                  </a:cubicBezTo>
                  <a:cubicBezTo>
                    <a:pt x="501" y="448"/>
                    <a:pt x="500" y="449"/>
                    <a:pt x="499" y="449"/>
                  </a:cubicBezTo>
                  <a:cubicBezTo>
                    <a:pt x="499" y="449"/>
                    <a:pt x="499" y="449"/>
                    <a:pt x="499" y="449"/>
                  </a:cubicBezTo>
                  <a:cubicBezTo>
                    <a:pt x="500" y="449"/>
                    <a:pt x="500" y="449"/>
                    <a:pt x="500" y="449"/>
                  </a:cubicBezTo>
                  <a:cubicBezTo>
                    <a:pt x="503" y="449"/>
                    <a:pt x="506" y="448"/>
                    <a:pt x="506" y="448"/>
                  </a:cubicBezTo>
                  <a:cubicBezTo>
                    <a:pt x="507" y="446"/>
                    <a:pt x="509" y="446"/>
                    <a:pt x="509" y="446"/>
                  </a:cubicBezTo>
                  <a:cubicBezTo>
                    <a:pt x="512" y="446"/>
                    <a:pt x="513" y="448"/>
                    <a:pt x="514" y="451"/>
                  </a:cubicBezTo>
                  <a:cubicBezTo>
                    <a:pt x="515" y="450"/>
                    <a:pt x="516" y="449"/>
                    <a:pt x="517" y="449"/>
                  </a:cubicBezTo>
                  <a:cubicBezTo>
                    <a:pt x="518" y="449"/>
                    <a:pt x="521" y="450"/>
                    <a:pt x="522" y="452"/>
                  </a:cubicBezTo>
                  <a:cubicBezTo>
                    <a:pt x="522" y="452"/>
                    <a:pt x="523" y="451"/>
                    <a:pt x="523" y="451"/>
                  </a:cubicBezTo>
                  <a:cubicBezTo>
                    <a:pt x="524" y="451"/>
                    <a:pt x="525" y="451"/>
                    <a:pt x="526" y="451"/>
                  </a:cubicBezTo>
                  <a:cubicBezTo>
                    <a:pt x="527" y="451"/>
                    <a:pt x="529" y="452"/>
                    <a:pt x="529" y="454"/>
                  </a:cubicBezTo>
                  <a:cubicBezTo>
                    <a:pt x="529" y="456"/>
                    <a:pt x="527" y="457"/>
                    <a:pt x="526" y="458"/>
                  </a:cubicBezTo>
                  <a:cubicBezTo>
                    <a:pt x="525" y="459"/>
                    <a:pt x="524" y="459"/>
                    <a:pt x="524" y="460"/>
                  </a:cubicBezTo>
                  <a:cubicBezTo>
                    <a:pt x="524" y="460"/>
                    <a:pt x="524" y="460"/>
                    <a:pt x="524" y="460"/>
                  </a:cubicBezTo>
                  <a:cubicBezTo>
                    <a:pt x="524" y="460"/>
                    <a:pt x="525" y="459"/>
                    <a:pt x="526" y="459"/>
                  </a:cubicBezTo>
                  <a:cubicBezTo>
                    <a:pt x="527" y="458"/>
                    <a:pt x="529" y="457"/>
                    <a:pt x="531" y="457"/>
                  </a:cubicBezTo>
                  <a:cubicBezTo>
                    <a:pt x="531" y="457"/>
                    <a:pt x="531" y="457"/>
                    <a:pt x="532" y="457"/>
                  </a:cubicBezTo>
                  <a:cubicBezTo>
                    <a:pt x="532" y="457"/>
                    <a:pt x="532" y="457"/>
                    <a:pt x="532" y="457"/>
                  </a:cubicBezTo>
                  <a:cubicBezTo>
                    <a:pt x="533" y="457"/>
                    <a:pt x="536" y="456"/>
                    <a:pt x="538" y="455"/>
                  </a:cubicBezTo>
                  <a:cubicBezTo>
                    <a:pt x="540" y="454"/>
                    <a:pt x="541" y="453"/>
                    <a:pt x="543" y="452"/>
                  </a:cubicBezTo>
                  <a:cubicBezTo>
                    <a:pt x="545" y="452"/>
                    <a:pt x="548" y="450"/>
                    <a:pt x="550" y="449"/>
                  </a:cubicBezTo>
                  <a:cubicBezTo>
                    <a:pt x="551" y="448"/>
                    <a:pt x="552" y="447"/>
                    <a:pt x="553" y="447"/>
                  </a:cubicBezTo>
                  <a:cubicBezTo>
                    <a:pt x="554" y="446"/>
                    <a:pt x="555" y="446"/>
                    <a:pt x="557" y="445"/>
                  </a:cubicBezTo>
                  <a:cubicBezTo>
                    <a:pt x="557" y="445"/>
                    <a:pt x="558" y="445"/>
                    <a:pt x="558" y="445"/>
                  </a:cubicBezTo>
                  <a:cubicBezTo>
                    <a:pt x="560" y="445"/>
                    <a:pt x="563" y="446"/>
                    <a:pt x="563" y="447"/>
                  </a:cubicBezTo>
                  <a:cubicBezTo>
                    <a:pt x="563" y="448"/>
                    <a:pt x="564" y="449"/>
                    <a:pt x="563" y="451"/>
                  </a:cubicBezTo>
                  <a:cubicBezTo>
                    <a:pt x="562" y="452"/>
                    <a:pt x="561" y="452"/>
                    <a:pt x="561" y="453"/>
                  </a:cubicBezTo>
                  <a:cubicBezTo>
                    <a:pt x="561" y="453"/>
                    <a:pt x="562" y="455"/>
                    <a:pt x="565" y="456"/>
                  </a:cubicBezTo>
                  <a:cubicBezTo>
                    <a:pt x="572" y="458"/>
                    <a:pt x="580" y="470"/>
                    <a:pt x="585" y="478"/>
                  </a:cubicBezTo>
                  <a:cubicBezTo>
                    <a:pt x="587" y="481"/>
                    <a:pt x="587" y="481"/>
                    <a:pt x="587" y="481"/>
                  </a:cubicBezTo>
                  <a:cubicBezTo>
                    <a:pt x="589" y="484"/>
                    <a:pt x="591" y="488"/>
                    <a:pt x="593" y="492"/>
                  </a:cubicBezTo>
                  <a:cubicBezTo>
                    <a:pt x="594" y="495"/>
                    <a:pt x="596" y="499"/>
                    <a:pt x="597" y="500"/>
                  </a:cubicBezTo>
                  <a:cubicBezTo>
                    <a:pt x="597" y="500"/>
                    <a:pt x="598" y="499"/>
                    <a:pt x="598" y="498"/>
                  </a:cubicBezTo>
                  <a:cubicBezTo>
                    <a:pt x="599" y="497"/>
                    <a:pt x="600" y="495"/>
                    <a:pt x="601" y="494"/>
                  </a:cubicBezTo>
                  <a:cubicBezTo>
                    <a:pt x="602" y="494"/>
                    <a:pt x="602" y="493"/>
                    <a:pt x="603" y="493"/>
                  </a:cubicBezTo>
                  <a:cubicBezTo>
                    <a:pt x="606" y="493"/>
                    <a:pt x="608" y="495"/>
                    <a:pt x="610" y="497"/>
                  </a:cubicBezTo>
                  <a:cubicBezTo>
                    <a:pt x="611" y="498"/>
                    <a:pt x="612" y="499"/>
                    <a:pt x="613" y="499"/>
                  </a:cubicBezTo>
                  <a:cubicBezTo>
                    <a:pt x="614" y="500"/>
                    <a:pt x="615" y="500"/>
                    <a:pt x="616" y="500"/>
                  </a:cubicBezTo>
                  <a:cubicBezTo>
                    <a:pt x="618" y="501"/>
                    <a:pt x="621" y="502"/>
                    <a:pt x="622" y="501"/>
                  </a:cubicBezTo>
                  <a:cubicBezTo>
                    <a:pt x="623" y="501"/>
                    <a:pt x="624" y="501"/>
                    <a:pt x="625" y="500"/>
                  </a:cubicBezTo>
                  <a:cubicBezTo>
                    <a:pt x="629" y="499"/>
                    <a:pt x="633" y="497"/>
                    <a:pt x="635" y="498"/>
                  </a:cubicBezTo>
                  <a:cubicBezTo>
                    <a:pt x="636" y="498"/>
                    <a:pt x="636" y="499"/>
                    <a:pt x="637" y="499"/>
                  </a:cubicBezTo>
                  <a:cubicBezTo>
                    <a:pt x="639" y="500"/>
                    <a:pt x="642" y="501"/>
                    <a:pt x="643" y="505"/>
                  </a:cubicBezTo>
                  <a:cubicBezTo>
                    <a:pt x="645" y="509"/>
                    <a:pt x="647" y="510"/>
                    <a:pt x="649" y="510"/>
                  </a:cubicBezTo>
                  <a:cubicBezTo>
                    <a:pt x="650" y="510"/>
                    <a:pt x="653" y="510"/>
                    <a:pt x="653" y="516"/>
                  </a:cubicBezTo>
                  <a:cubicBezTo>
                    <a:pt x="653" y="517"/>
                    <a:pt x="656" y="519"/>
                    <a:pt x="657" y="519"/>
                  </a:cubicBezTo>
                  <a:cubicBezTo>
                    <a:pt x="659" y="519"/>
                    <a:pt x="664" y="518"/>
                    <a:pt x="665" y="517"/>
                  </a:cubicBezTo>
                  <a:cubicBezTo>
                    <a:pt x="666" y="516"/>
                    <a:pt x="667" y="516"/>
                    <a:pt x="668" y="516"/>
                  </a:cubicBezTo>
                  <a:cubicBezTo>
                    <a:pt x="670" y="516"/>
                    <a:pt x="671" y="517"/>
                    <a:pt x="672" y="519"/>
                  </a:cubicBezTo>
                  <a:cubicBezTo>
                    <a:pt x="672" y="519"/>
                    <a:pt x="672" y="520"/>
                    <a:pt x="672" y="520"/>
                  </a:cubicBezTo>
                  <a:cubicBezTo>
                    <a:pt x="672" y="520"/>
                    <a:pt x="672" y="520"/>
                    <a:pt x="672" y="521"/>
                  </a:cubicBezTo>
                  <a:cubicBezTo>
                    <a:pt x="673" y="521"/>
                    <a:pt x="673" y="521"/>
                    <a:pt x="673" y="521"/>
                  </a:cubicBezTo>
                  <a:cubicBezTo>
                    <a:pt x="673" y="522"/>
                    <a:pt x="673" y="522"/>
                    <a:pt x="673" y="522"/>
                  </a:cubicBezTo>
                  <a:cubicBezTo>
                    <a:pt x="674" y="522"/>
                    <a:pt x="674" y="522"/>
                    <a:pt x="674" y="523"/>
                  </a:cubicBezTo>
                  <a:cubicBezTo>
                    <a:pt x="674" y="523"/>
                    <a:pt x="674" y="523"/>
                    <a:pt x="674" y="523"/>
                  </a:cubicBezTo>
                  <a:cubicBezTo>
                    <a:pt x="675" y="523"/>
                    <a:pt x="675" y="523"/>
                    <a:pt x="675" y="523"/>
                  </a:cubicBezTo>
                  <a:cubicBezTo>
                    <a:pt x="675" y="523"/>
                    <a:pt x="675" y="523"/>
                    <a:pt x="675" y="523"/>
                  </a:cubicBezTo>
                  <a:cubicBezTo>
                    <a:pt x="675" y="523"/>
                    <a:pt x="675" y="523"/>
                    <a:pt x="675" y="523"/>
                  </a:cubicBezTo>
                  <a:cubicBezTo>
                    <a:pt x="676" y="523"/>
                    <a:pt x="677" y="523"/>
                    <a:pt x="678" y="524"/>
                  </a:cubicBezTo>
                  <a:cubicBezTo>
                    <a:pt x="678" y="524"/>
                    <a:pt x="678" y="524"/>
                    <a:pt x="678" y="524"/>
                  </a:cubicBezTo>
                  <a:cubicBezTo>
                    <a:pt x="678" y="524"/>
                    <a:pt x="679" y="524"/>
                    <a:pt x="680" y="524"/>
                  </a:cubicBezTo>
                  <a:cubicBezTo>
                    <a:pt x="680" y="524"/>
                    <a:pt x="680" y="524"/>
                    <a:pt x="680" y="524"/>
                  </a:cubicBezTo>
                  <a:cubicBezTo>
                    <a:pt x="680" y="524"/>
                    <a:pt x="680" y="524"/>
                    <a:pt x="680" y="524"/>
                  </a:cubicBezTo>
                  <a:cubicBezTo>
                    <a:pt x="680" y="524"/>
                    <a:pt x="680" y="524"/>
                    <a:pt x="680" y="523"/>
                  </a:cubicBezTo>
                  <a:cubicBezTo>
                    <a:pt x="680" y="523"/>
                    <a:pt x="680" y="523"/>
                    <a:pt x="680" y="523"/>
                  </a:cubicBezTo>
                  <a:cubicBezTo>
                    <a:pt x="681" y="522"/>
                    <a:pt x="683" y="521"/>
                    <a:pt x="689" y="520"/>
                  </a:cubicBezTo>
                  <a:cubicBezTo>
                    <a:pt x="694" y="519"/>
                    <a:pt x="697" y="518"/>
                    <a:pt x="698" y="517"/>
                  </a:cubicBezTo>
                  <a:cubicBezTo>
                    <a:pt x="699" y="514"/>
                    <a:pt x="701" y="513"/>
                    <a:pt x="704" y="513"/>
                  </a:cubicBezTo>
                  <a:cubicBezTo>
                    <a:pt x="705" y="512"/>
                    <a:pt x="706" y="512"/>
                    <a:pt x="707" y="511"/>
                  </a:cubicBezTo>
                  <a:cubicBezTo>
                    <a:pt x="708" y="510"/>
                    <a:pt x="709" y="509"/>
                    <a:pt x="711" y="508"/>
                  </a:cubicBezTo>
                  <a:cubicBezTo>
                    <a:pt x="712" y="508"/>
                    <a:pt x="713" y="507"/>
                    <a:pt x="714" y="507"/>
                  </a:cubicBezTo>
                  <a:cubicBezTo>
                    <a:pt x="715" y="505"/>
                    <a:pt x="717" y="504"/>
                    <a:pt x="719" y="504"/>
                  </a:cubicBezTo>
                  <a:cubicBezTo>
                    <a:pt x="720" y="504"/>
                    <a:pt x="721" y="503"/>
                    <a:pt x="721" y="503"/>
                  </a:cubicBezTo>
                  <a:cubicBezTo>
                    <a:pt x="723" y="501"/>
                    <a:pt x="727" y="501"/>
                    <a:pt x="728" y="501"/>
                  </a:cubicBezTo>
                  <a:cubicBezTo>
                    <a:pt x="730" y="501"/>
                    <a:pt x="731" y="501"/>
                    <a:pt x="732" y="501"/>
                  </a:cubicBezTo>
                  <a:cubicBezTo>
                    <a:pt x="734" y="502"/>
                    <a:pt x="744" y="504"/>
                    <a:pt x="746" y="504"/>
                  </a:cubicBezTo>
                  <a:cubicBezTo>
                    <a:pt x="747" y="504"/>
                    <a:pt x="747" y="504"/>
                    <a:pt x="747" y="504"/>
                  </a:cubicBezTo>
                  <a:cubicBezTo>
                    <a:pt x="749" y="504"/>
                    <a:pt x="750" y="506"/>
                    <a:pt x="751" y="508"/>
                  </a:cubicBezTo>
                  <a:cubicBezTo>
                    <a:pt x="751" y="509"/>
                    <a:pt x="751" y="510"/>
                    <a:pt x="751" y="510"/>
                  </a:cubicBezTo>
                  <a:cubicBezTo>
                    <a:pt x="752" y="510"/>
                    <a:pt x="753" y="511"/>
                    <a:pt x="754" y="512"/>
                  </a:cubicBezTo>
                  <a:cubicBezTo>
                    <a:pt x="756" y="512"/>
                    <a:pt x="758" y="514"/>
                    <a:pt x="759" y="514"/>
                  </a:cubicBezTo>
                  <a:cubicBezTo>
                    <a:pt x="760" y="513"/>
                    <a:pt x="762" y="512"/>
                    <a:pt x="765" y="512"/>
                  </a:cubicBezTo>
                  <a:cubicBezTo>
                    <a:pt x="767" y="512"/>
                    <a:pt x="768" y="512"/>
                    <a:pt x="770" y="513"/>
                  </a:cubicBezTo>
                  <a:cubicBezTo>
                    <a:pt x="770" y="514"/>
                    <a:pt x="771" y="514"/>
                    <a:pt x="771" y="514"/>
                  </a:cubicBezTo>
                  <a:cubicBezTo>
                    <a:pt x="773" y="515"/>
                    <a:pt x="774" y="516"/>
                    <a:pt x="775" y="516"/>
                  </a:cubicBezTo>
                  <a:cubicBezTo>
                    <a:pt x="776" y="515"/>
                    <a:pt x="778" y="514"/>
                    <a:pt x="780" y="513"/>
                  </a:cubicBezTo>
                  <a:cubicBezTo>
                    <a:pt x="780" y="513"/>
                    <a:pt x="781" y="513"/>
                    <a:pt x="782" y="512"/>
                  </a:cubicBezTo>
                  <a:cubicBezTo>
                    <a:pt x="783" y="512"/>
                    <a:pt x="784" y="512"/>
                    <a:pt x="785" y="511"/>
                  </a:cubicBezTo>
                  <a:cubicBezTo>
                    <a:pt x="785" y="511"/>
                    <a:pt x="786" y="508"/>
                    <a:pt x="785" y="507"/>
                  </a:cubicBezTo>
                  <a:cubicBezTo>
                    <a:pt x="783" y="506"/>
                    <a:pt x="781" y="499"/>
                    <a:pt x="780" y="497"/>
                  </a:cubicBezTo>
                  <a:cubicBezTo>
                    <a:pt x="780" y="494"/>
                    <a:pt x="782" y="493"/>
                    <a:pt x="784" y="492"/>
                  </a:cubicBezTo>
                  <a:cubicBezTo>
                    <a:pt x="784" y="491"/>
                    <a:pt x="785" y="491"/>
                    <a:pt x="785" y="490"/>
                  </a:cubicBezTo>
                  <a:cubicBezTo>
                    <a:pt x="786" y="488"/>
                    <a:pt x="788" y="487"/>
                    <a:pt x="790" y="486"/>
                  </a:cubicBezTo>
                  <a:cubicBezTo>
                    <a:pt x="791" y="486"/>
                    <a:pt x="791" y="486"/>
                    <a:pt x="792" y="485"/>
                  </a:cubicBezTo>
                  <a:cubicBezTo>
                    <a:pt x="792" y="485"/>
                    <a:pt x="792" y="485"/>
                    <a:pt x="792" y="484"/>
                  </a:cubicBezTo>
                  <a:cubicBezTo>
                    <a:pt x="793" y="483"/>
                    <a:pt x="794" y="481"/>
                    <a:pt x="796" y="481"/>
                  </a:cubicBezTo>
                  <a:cubicBezTo>
                    <a:pt x="797" y="481"/>
                    <a:pt x="797" y="481"/>
                    <a:pt x="798" y="481"/>
                  </a:cubicBezTo>
                  <a:cubicBezTo>
                    <a:pt x="798" y="482"/>
                    <a:pt x="805" y="484"/>
                    <a:pt x="807" y="485"/>
                  </a:cubicBezTo>
                  <a:cubicBezTo>
                    <a:pt x="807" y="486"/>
                    <a:pt x="810" y="486"/>
                    <a:pt x="812" y="486"/>
                  </a:cubicBezTo>
                  <a:cubicBezTo>
                    <a:pt x="815" y="486"/>
                    <a:pt x="819" y="488"/>
                    <a:pt x="822" y="490"/>
                  </a:cubicBezTo>
                  <a:cubicBezTo>
                    <a:pt x="822" y="490"/>
                    <a:pt x="824" y="491"/>
                    <a:pt x="826" y="491"/>
                  </a:cubicBezTo>
                  <a:cubicBezTo>
                    <a:pt x="829" y="491"/>
                    <a:pt x="832" y="492"/>
                    <a:pt x="833" y="494"/>
                  </a:cubicBezTo>
                  <a:cubicBezTo>
                    <a:pt x="834" y="495"/>
                    <a:pt x="834" y="497"/>
                    <a:pt x="834" y="499"/>
                  </a:cubicBezTo>
                  <a:cubicBezTo>
                    <a:pt x="834" y="501"/>
                    <a:pt x="834" y="503"/>
                    <a:pt x="835" y="503"/>
                  </a:cubicBezTo>
                  <a:cubicBezTo>
                    <a:pt x="837" y="506"/>
                    <a:pt x="839" y="508"/>
                    <a:pt x="839" y="508"/>
                  </a:cubicBezTo>
                  <a:cubicBezTo>
                    <a:pt x="841" y="507"/>
                    <a:pt x="843" y="508"/>
                    <a:pt x="846" y="509"/>
                  </a:cubicBezTo>
                  <a:cubicBezTo>
                    <a:pt x="847" y="510"/>
                    <a:pt x="849" y="511"/>
                    <a:pt x="850" y="511"/>
                  </a:cubicBezTo>
                  <a:cubicBezTo>
                    <a:pt x="850" y="511"/>
                    <a:pt x="852" y="510"/>
                    <a:pt x="853" y="509"/>
                  </a:cubicBezTo>
                  <a:cubicBezTo>
                    <a:pt x="855" y="508"/>
                    <a:pt x="856" y="507"/>
                    <a:pt x="858" y="507"/>
                  </a:cubicBezTo>
                  <a:cubicBezTo>
                    <a:pt x="859" y="507"/>
                    <a:pt x="860" y="507"/>
                    <a:pt x="862" y="506"/>
                  </a:cubicBezTo>
                  <a:cubicBezTo>
                    <a:pt x="865" y="506"/>
                    <a:pt x="867" y="505"/>
                    <a:pt x="869" y="506"/>
                  </a:cubicBezTo>
                  <a:cubicBezTo>
                    <a:pt x="869" y="506"/>
                    <a:pt x="871" y="506"/>
                    <a:pt x="872" y="507"/>
                  </a:cubicBezTo>
                  <a:cubicBezTo>
                    <a:pt x="874" y="507"/>
                    <a:pt x="877" y="508"/>
                    <a:pt x="878" y="508"/>
                  </a:cubicBezTo>
                  <a:cubicBezTo>
                    <a:pt x="879" y="508"/>
                    <a:pt x="879" y="508"/>
                    <a:pt x="880" y="508"/>
                  </a:cubicBezTo>
                  <a:cubicBezTo>
                    <a:pt x="881" y="508"/>
                    <a:pt x="888" y="508"/>
                    <a:pt x="889" y="511"/>
                  </a:cubicBezTo>
                  <a:cubicBezTo>
                    <a:pt x="889" y="512"/>
                    <a:pt x="891" y="512"/>
                    <a:pt x="892" y="512"/>
                  </a:cubicBezTo>
                  <a:cubicBezTo>
                    <a:pt x="895" y="513"/>
                    <a:pt x="899" y="514"/>
                    <a:pt x="899" y="517"/>
                  </a:cubicBezTo>
                  <a:cubicBezTo>
                    <a:pt x="899" y="517"/>
                    <a:pt x="900" y="518"/>
                    <a:pt x="901" y="518"/>
                  </a:cubicBezTo>
                  <a:cubicBezTo>
                    <a:pt x="902" y="519"/>
                    <a:pt x="904" y="520"/>
                    <a:pt x="905" y="522"/>
                  </a:cubicBezTo>
                  <a:cubicBezTo>
                    <a:pt x="905" y="522"/>
                    <a:pt x="907" y="522"/>
                    <a:pt x="908" y="523"/>
                  </a:cubicBezTo>
                  <a:cubicBezTo>
                    <a:pt x="909" y="523"/>
                    <a:pt x="910" y="523"/>
                    <a:pt x="911" y="523"/>
                  </a:cubicBezTo>
                  <a:cubicBezTo>
                    <a:pt x="914" y="523"/>
                    <a:pt x="916" y="523"/>
                    <a:pt x="917" y="523"/>
                  </a:cubicBezTo>
                  <a:cubicBezTo>
                    <a:pt x="918" y="524"/>
                    <a:pt x="918" y="524"/>
                    <a:pt x="918" y="524"/>
                  </a:cubicBezTo>
                  <a:cubicBezTo>
                    <a:pt x="919" y="524"/>
                    <a:pt x="921" y="525"/>
                    <a:pt x="925" y="525"/>
                  </a:cubicBezTo>
                  <a:cubicBezTo>
                    <a:pt x="928" y="525"/>
                    <a:pt x="930" y="524"/>
                    <a:pt x="931" y="524"/>
                  </a:cubicBezTo>
                  <a:cubicBezTo>
                    <a:pt x="931" y="523"/>
                    <a:pt x="934" y="523"/>
                    <a:pt x="938" y="522"/>
                  </a:cubicBezTo>
                  <a:cubicBezTo>
                    <a:pt x="941" y="522"/>
                    <a:pt x="945" y="521"/>
                    <a:pt x="946" y="520"/>
                  </a:cubicBezTo>
                  <a:cubicBezTo>
                    <a:pt x="947" y="519"/>
                    <a:pt x="949" y="519"/>
                    <a:pt x="951" y="519"/>
                  </a:cubicBezTo>
                  <a:cubicBezTo>
                    <a:pt x="952" y="519"/>
                    <a:pt x="953" y="518"/>
                    <a:pt x="954" y="518"/>
                  </a:cubicBezTo>
                  <a:cubicBezTo>
                    <a:pt x="954" y="516"/>
                    <a:pt x="957" y="514"/>
                    <a:pt x="960" y="513"/>
                  </a:cubicBezTo>
                  <a:cubicBezTo>
                    <a:pt x="961" y="512"/>
                    <a:pt x="963" y="512"/>
                    <a:pt x="964" y="511"/>
                  </a:cubicBezTo>
                  <a:cubicBezTo>
                    <a:pt x="964" y="511"/>
                    <a:pt x="965" y="510"/>
                    <a:pt x="965" y="510"/>
                  </a:cubicBezTo>
                  <a:cubicBezTo>
                    <a:pt x="968" y="509"/>
                    <a:pt x="970" y="509"/>
                    <a:pt x="971" y="509"/>
                  </a:cubicBezTo>
                  <a:cubicBezTo>
                    <a:pt x="971" y="509"/>
                    <a:pt x="971" y="509"/>
                    <a:pt x="971" y="509"/>
                  </a:cubicBezTo>
                  <a:cubicBezTo>
                    <a:pt x="971" y="509"/>
                    <a:pt x="971" y="509"/>
                    <a:pt x="971" y="509"/>
                  </a:cubicBezTo>
                  <a:cubicBezTo>
                    <a:pt x="973" y="509"/>
                    <a:pt x="975" y="509"/>
                    <a:pt x="977" y="510"/>
                  </a:cubicBezTo>
                  <a:cubicBezTo>
                    <a:pt x="979" y="510"/>
                    <a:pt x="980" y="511"/>
                    <a:pt x="981" y="513"/>
                  </a:cubicBezTo>
                  <a:cubicBezTo>
                    <a:pt x="981" y="513"/>
                    <a:pt x="983" y="514"/>
                    <a:pt x="985" y="514"/>
                  </a:cubicBezTo>
                  <a:cubicBezTo>
                    <a:pt x="986" y="514"/>
                    <a:pt x="987" y="514"/>
                    <a:pt x="988" y="513"/>
                  </a:cubicBezTo>
                  <a:cubicBezTo>
                    <a:pt x="988" y="513"/>
                    <a:pt x="989" y="513"/>
                    <a:pt x="990" y="513"/>
                  </a:cubicBezTo>
                  <a:cubicBezTo>
                    <a:pt x="990" y="513"/>
                    <a:pt x="990" y="513"/>
                    <a:pt x="990" y="513"/>
                  </a:cubicBezTo>
                  <a:cubicBezTo>
                    <a:pt x="990" y="513"/>
                    <a:pt x="990" y="513"/>
                    <a:pt x="991" y="513"/>
                  </a:cubicBezTo>
                  <a:cubicBezTo>
                    <a:pt x="992" y="513"/>
                    <a:pt x="994" y="513"/>
                    <a:pt x="996" y="514"/>
                  </a:cubicBezTo>
                  <a:cubicBezTo>
                    <a:pt x="996" y="513"/>
                    <a:pt x="996" y="513"/>
                    <a:pt x="996" y="513"/>
                  </a:cubicBezTo>
                  <a:cubicBezTo>
                    <a:pt x="996" y="514"/>
                    <a:pt x="996" y="514"/>
                    <a:pt x="996" y="514"/>
                  </a:cubicBezTo>
                  <a:cubicBezTo>
                    <a:pt x="997" y="514"/>
                    <a:pt x="998" y="514"/>
                    <a:pt x="998" y="514"/>
                  </a:cubicBezTo>
                  <a:cubicBezTo>
                    <a:pt x="999" y="515"/>
                    <a:pt x="999" y="515"/>
                    <a:pt x="999" y="515"/>
                  </a:cubicBezTo>
                  <a:cubicBezTo>
                    <a:pt x="999" y="515"/>
                    <a:pt x="999" y="515"/>
                    <a:pt x="999" y="515"/>
                  </a:cubicBezTo>
                  <a:cubicBezTo>
                    <a:pt x="999" y="515"/>
                    <a:pt x="999" y="515"/>
                    <a:pt x="999" y="515"/>
                  </a:cubicBezTo>
                  <a:cubicBezTo>
                    <a:pt x="1000" y="516"/>
                    <a:pt x="1000" y="516"/>
                    <a:pt x="1000" y="516"/>
                  </a:cubicBezTo>
                  <a:cubicBezTo>
                    <a:pt x="1000" y="516"/>
                    <a:pt x="1000" y="516"/>
                    <a:pt x="1000" y="516"/>
                  </a:cubicBezTo>
                  <a:cubicBezTo>
                    <a:pt x="1001" y="516"/>
                    <a:pt x="1001" y="517"/>
                    <a:pt x="1001" y="517"/>
                  </a:cubicBezTo>
                  <a:cubicBezTo>
                    <a:pt x="1001" y="517"/>
                    <a:pt x="1001" y="517"/>
                    <a:pt x="1001" y="517"/>
                  </a:cubicBezTo>
                  <a:cubicBezTo>
                    <a:pt x="1001" y="517"/>
                    <a:pt x="1001" y="517"/>
                    <a:pt x="1001" y="517"/>
                  </a:cubicBezTo>
                  <a:cubicBezTo>
                    <a:pt x="1001" y="518"/>
                    <a:pt x="1002" y="518"/>
                    <a:pt x="1002" y="518"/>
                  </a:cubicBezTo>
                  <a:cubicBezTo>
                    <a:pt x="1002" y="518"/>
                    <a:pt x="1002" y="518"/>
                    <a:pt x="1002" y="518"/>
                  </a:cubicBezTo>
                  <a:cubicBezTo>
                    <a:pt x="1002" y="518"/>
                    <a:pt x="1002" y="518"/>
                    <a:pt x="1003" y="518"/>
                  </a:cubicBezTo>
                  <a:cubicBezTo>
                    <a:pt x="1003" y="518"/>
                    <a:pt x="1003" y="518"/>
                    <a:pt x="1003" y="518"/>
                  </a:cubicBezTo>
                  <a:cubicBezTo>
                    <a:pt x="1003" y="518"/>
                    <a:pt x="1003" y="518"/>
                    <a:pt x="1003" y="518"/>
                  </a:cubicBezTo>
                  <a:cubicBezTo>
                    <a:pt x="1004" y="518"/>
                    <a:pt x="1004" y="518"/>
                    <a:pt x="1004" y="518"/>
                  </a:cubicBezTo>
                  <a:cubicBezTo>
                    <a:pt x="1004" y="518"/>
                    <a:pt x="1004" y="518"/>
                    <a:pt x="1004" y="518"/>
                  </a:cubicBezTo>
                  <a:cubicBezTo>
                    <a:pt x="1004" y="519"/>
                    <a:pt x="1005" y="519"/>
                    <a:pt x="1005" y="519"/>
                  </a:cubicBezTo>
                  <a:cubicBezTo>
                    <a:pt x="1005" y="519"/>
                    <a:pt x="1005" y="519"/>
                    <a:pt x="1005" y="519"/>
                  </a:cubicBezTo>
                  <a:cubicBezTo>
                    <a:pt x="1006" y="519"/>
                    <a:pt x="1007" y="519"/>
                    <a:pt x="1009" y="519"/>
                  </a:cubicBezTo>
                  <a:cubicBezTo>
                    <a:pt x="1009" y="519"/>
                    <a:pt x="1009" y="519"/>
                    <a:pt x="1009" y="519"/>
                  </a:cubicBezTo>
                  <a:cubicBezTo>
                    <a:pt x="1010" y="519"/>
                    <a:pt x="1012" y="518"/>
                    <a:pt x="1013" y="517"/>
                  </a:cubicBezTo>
                  <a:cubicBezTo>
                    <a:pt x="1017" y="515"/>
                    <a:pt x="1019" y="514"/>
                    <a:pt x="1020" y="513"/>
                  </a:cubicBezTo>
                  <a:cubicBezTo>
                    <a:pt x="1022" y="513"/>
                    <a:pt x="1023" y="512"/>
                    <a:pt x="1024" y="511"/>
                  </a:cubicBezTo>
                  <a:cubicBezTo>
                    <a:pt x="1024" y="511"/>
                    <a:pt x="1024" y="511"/>
                    <a:pt x="1024" y="511"/>
                  </a:cubicBezTo>
                  <a:cubicBezTo>
                    <a:pt x="1024" y="510"/>
                    <a:pt x="1024" y="510"/>
                    <a:pt x="1024" y="509"/>
                  </a:cubicBezTo>
                  <a:cubicBezTo>
                    <a:pt x="1024" y="507"/>
                    <a:pt x="1025" y="505"/>
                    <a:pt x="1027" y="502"/>
                  </a:cubicBezTo>
                  <a:cubicBezTo>
                    <a:pt x="1028" y="501"/>
                    <a:pt x="1028" y="500"/>
                    <a:pt x="1029" y="499"/>
                  </a:cubicBezTo>
                  <a:cubicBezTo>
                    <a:pt x="1029" y="499"/>
                    <a:pt x="1029" y="498"/>
                    <a:pt x="1029" y="498"/>
                  </a:cubicBezTo>
                  <a:cubicBezTo>
                    <a:pt x="1030" y="495"/>
                    <a:pt x="1035" y="487"/>
                    <a:pt x="1037" y="486"/>
                  </a:cubicBezTo>
                  <a:cubicBezTo>
                    <a:pt x="1039" y="486"/>
                    <a:pt x="1041" y="483"/>
                    <a:pt x="1041" y="482"/>
                  </a:cubicBezTo>
                  <a:cubicBezTo>
                    <a:pt x="1041" y="482"/>
                    <a:pt x="1041" y="481"/>
                    <a:pt x="1041" y="481"/>
                  </a:cubicBezTo>
                  <a:cubicBezTo>
                    <a:pt x="1041" y="481"/>
                    <a:pt x="1041" y="481"/>
                    <a:pt x="1041" y="480"/>
                  </a:cubicBezTo>
                  <a:cubicBezTo>
                    <a:pt x="1041" y="480"/>
                    <a:pt x="1041" y="480"/>
                    <a:pt x="1041" y="480"/>
                  </a:cubicBezTo>
                  <a:cubicBezTo>
                    <a:pt x="1040" y="479"/>
                    <a:pt x="1040" y="479"/>
                    <a:pt x="1040" y="479"/>
                  </a:cubicBezTo>
                  <a:cubicBezTo>
                    <a:pt x="1040" y="479"/>
                    <a:pt x="1040" y="479"/>
                    <a:pt x="1040" y="478"/>
                  </a:cubicBezTo>
                  <a:cubicBezTo>
                    <a:pt x="1040" y="478"/>
                    <a:pt x="1040" y="478"/>
                    <a:pt x="1040" y="478"/>
                  </a:cubicBezTo>
                  <a:cubicBezTo>
                    <a:pt x="1040" y="478"/>
                    <a:pt x="1040" y="478"/>
                    <a:pt x="1040" y="478"/>
                  </a:cubicBezTo>
                  <a:cubicBezTo>
                    <a:pt x="1040" y="478"/>
                    <a:pt x="1040" y="477"/>
                    <a:pt x="1040" y="477"/>
                  </a:cubicBezTo>
                  <a:cubicBezTo>
                    <a:pt x="1040" y="477"/>
                    <a:pt x="1040" y="477"/>
                    <a:pt x="1040" y="477"/>
                  </a:cubicBezTo>
                  <a:cubicBezTo>
                    <a:pt x="1040" y="477"/>
                    <a:pt x="1040" y="477"/>
                    <a:pt x="1040" y="477"/>
                  </a:cubicBezTo>
                  <a:cubicBezTo>
                    <a:pt x="1040" y="477"/>
                    <a:pt x="1040" y="477"/>
                    <a:pt x="1039" y="476"/>
                  </a:cubicBezTo>
                  <a:cubicBezTo>
                    <a:pt x="1039" y="476"/>
                    <a:pt x="1039" y="476"/>
                    <a:pt x="1039" y="476"/>
                  </a:cubicBezTo>
                  <a:cubicBezTo>
                    <a:pt x="1039" y="476"/>
                    <a:pt x="1039" y="476"/>
                    <a:pt x="1039" y="476"/>
                  </a:cubicBezTo>
                  <a:cubicBezTo>
                    <a:pt x="1039" y="476"/>
                    <a:pt x="1039" y="476"/>
                    <a:pt x="1039" y="476"/>
                  </a:cubicBezTo>
                  <a:cubicBezTo>
                    <a:pt x="1038" y="476"/>
                    <a:pt x="1036" y="476"/>
                    <a:pt x="1035" y="474"/>
                  </a:cubicBezTo>
                  <a:cubicBezTo>
                    <a:pt x="1034" y="473"/>
                    <a:pt x="1035" y="470"/>
                    <a:pt x="1037" y="467"/>
                  </a:cubicBezTo>
                  <a:cubicBezTo>
                    <a:pt x="1040" y="463"/>
                    <a:pt x="1044" y="461"/>
                    <a:pt x="1050" y="461"/>
                  </a:cubicBezTo>
                  <a:cubicBezTo>
                    <a:pt x="1051" y="461"/>
                    <a:pt x="1052" y="461"/>
                    <a:pt x="1053" y="462"/>
                  </a:cubicBezTo>
                  <a:cubicBezTo>
                    <a:pt x="1053" y="462"/>
                    <a:pt x="1053" y="462"/>
                    <a:pt x="1053" y="462"/>
                  </a:cubicBezTo>
                  <a:cubicBezTo>
                    <a:pt x="1053" y="462"/>
                    <a:pt x="1054" y="461"/>
                    <a:pt x="1055" y="461"/>
                  </a:cubicBezTo>
                  <a:cubicBezTo>
                    <a:pt x="1059" y="461"/>
                    <a:pt x="1067" y="459"/>
                    <a:pt x="1070" y="460"/>
                  </a:cubicBezTo>
                  <a:cubicBezTo>
                    <a:pt x="1072" y="461"/>
                    <a:pt x="1073" y="461"/>
                    <a:pt x="1074" y="461"/>
                  </a:cubicBezTo>
                  <a:cubicBezTo>
                    <a:pt x="1076" y="461"/>
                    <a:pt x="1076" y="461"/>
                    <a:pt x="1076" y="461"/>
                  </a:cubicBezTo>
                  <a:cubicBezTo>
                    <a:pt x="1078" y="461"/>
                    <a:pt x="1080" y="461"/>
                    <a:pt x="1083" y="462"/>
                  </a:cubicBezTo>
                  <a:cubicBezTo>
                    <a:pt x="1085" y="464"/>
                    <a:pt x="1088" y="464"/>
                    <a:pt x="1091" y="464"/>
                  </a:cubicBezTo>
                  <a:cubicBezTo>
                    <a:pt x="1094" y="465"/>
                    <a:pt x="1096" y="465"/>
                    <a:pt x="1098" y="467"/>
                  </a:cubicBezTo>
                  <a:cubicBezTo>
                    <a:pt x="1098" y="468"/>
                    <a:pt x="1099" y="468"/>
                    <a:pt x="1100" y="469"/>
                  </a:cubicBezTo>
                  <a:cubicBezTo>
                    <a:pt x="1103" y="471"/>
                    <a:pt x="1106" y="473"/>
                    <a:pt x="1105" y="477"/>
                  </a:cubicBezTo>
                  <a:cubicBezTo>
                    <a:pt x="1105" y="477"/>
                    <a:pt x="1105" y="478"/>
                    <a:pt x="1105" y="478"/>
                  </a:cubicBezTo>
                  <a:cubicBezTo>
                    <a:pt x="1105" y="478"/>
                    <a:pt x="1106" y="478"/>
                    <a:pt x="1106" y="478"/>
                  </a:cubicBezTo>
                  <a:cubicBezTo>
                    <a:pt x="1107" y="479"/>
                    <a:pt x="1110" y="481"/>
                    <a:pt x="1111" y="487"/>
                  </a:cubicBezTo>
                  <a:cubicBezTo>
                    <a:pt x="1112" y="491"/>
                    <a:pt x="1113" y="493"/>
                    <a:pt x="1115" y="495"/>
                  </a:cubicBezTo>
                  <a:cubicBezTo>
                    <a:pt x="1116" y="496"/>
                    <a:pt x="1117" y="498"/>
                    <a:pt x="1117" y="500"/>
                  </a:cubicBezTo>
                  <a:cubicBezTo>
                    <a:pt x="1118" y="501"/>
                    <a:pt x="1119" y="504"/>
                    <a:pt x="1120" y="506"/>
                  </a:cubicBezTo>
                  <a:cubicBezTo>
                    <a:pt x="1122" y="510"/>
                    <a:pt x="1124" y="512"/>
                    <a:pt x="1123" y="514"/>
                  </a:cubicBezTo>
                  <a:cubicBezTo>
                    <a:pt x="1123" y="515"/>
                    <a:pt x="1122" y="517"/>
                    <a:pt x="1123" y="517"/>
                  </a:cubicBezTo>
                  <a:cubicBezTo>
                    <a:pt x="1123" y="518"/>
                    <a:pt x="1124" y="518"/>
                    <a:pt x="1126" y="518"/>
                  </a:cubicBezTo>
                  <a:cubicBezTo>
                    <a:pt x="1129" y="518"/>
                    <a:pt x="1132" y="520"/>
                    <a:pt x="1134" y="521"/>
                  </a:cubicBezTo>
                  <a:cubicBezTo>
                    <a:pt x="1135" y="522"/>
                    <a:pt x="1136" y="522"/>
                    <a:pt x="1136" y="522"/>
                  </a:cubicBezTo>
                  <a:cubicBezTo>
                    <a:pt x="1136" y="522"/>
                    <a:pt x="1137" y="522"/>
                    <a:pt x="1137" y="522"/>
                  </a:cubicBezTo>
                  <a:cubicBezTo>
                    <a:pt x="1137" y="522"/>
                    <a:pt x="1137" y="522"/>
                    <a:pt x="1137" y="522"/>
                  </a:cubicBezTo>
                  <a:cubicBezTo>
                    <a:pt x="1137" y="522"/>
                    <a:pt x="1137" y="522"/>
                    <a:pt x="1137" y="522"/>
                  </a:cubicBezTo>
                  <a:cubicBezTo>
                    <a:pt x="1139" y="522"/>
                    <a:pt x="1143" y="524"/>
                    <a:pt x="1146" y="526"/>
                  </a:cubicBezTo>
                  <a:cubicBezTo>
                    <a:pt x="1147" y="526"/>
                    <a:pt x="1148" y="527"/>
                    <a:pt x="1149" y="528"/>
                  </a:cubicBezTo>
                  <a:cubicBezTo>
                    <a:pt x="1150" y="529"/>
                    <a:pt x="1152" y="529"/>
                    <a:pt x="1153" y="530"/>
                  </a:cubicBezTo>
                  <a:cubicBezTo>
                    <a:pt x="1154" y="530"/>
                    <a:pt x="1155" y="530"/>
                    <a:pt x="1155" y="531"/>
                  </a:cubicBezTo>
                  <a:cubicBezTo>
                    <a:pt x="1157" y="531"/>
                    <a:pt x="1158" y="532"/>
                    <a:pt x="1158" y="535"/>
                  </a:cubicBezTo>
                  <a:cubicBezTo>
                    <a:pt x="1158" y="535"/>
                    <a:pt x="1158" y="536"/>
                    <a:pt x="1158" y="537"/>
                  </a:cubicBezTo>
                  <a:cubicBezTo>
                    <a:pt x="1158" y="538"/>
                    <a:pt x="1159" y="538"/>
                    <a:pt x="1159" y="539"/>
                  </a:cubicBezTo>
                  <a:cubicBezTo>
                    <a:pt x="1159" y="540"/>
                    <a:pt x="1160" y="542"/>
                    <a:pt x="1160" y="543"/>
                  </a:cubicBezTo>
                  <a:cubicBezTo>
                    <a:pt x="1160" y="544"/>
                    <a:pt x="1160" y="544"/>
                    <a:pt x="1160" y="544"/>
                  </a:cubicBezTo>
                  <a:cubicBezTo>
                    <a:pt x="1160" y="545"/>
                    <a:pt x="1163" y="547"/>
                    <a:pt x="1167" y="547"/>
                  </a:cubicBezTo>
                  <a:cubicBezTo>
                    <a:pt x="1168" y="547"/>
                    <a:pt x="1168" y="547"/>
                    <a:pt x="1169" y="547"/>
                  </a:cubicBezTo>
                  <a:cubicBezTo>
                    <a:pt x="1170" y="546"/>
                    <a:pt x="1172" y="546"/>
                    <a:pt x="1173" y="547"/>
                  </a:cubicBezTo>
                  <a:cubicBezTo>
                    <a:pt x="1174" y="547"/>
                    <a:pt x="1175" y="547"/>
                    <a:pt x="1175" y="547"/>
                  </a:cubicBezTo>
                  <a:cubicBezTo>
                    <a:pt x="1176" y="547"/>
                    <a:pt x="1177" y="546"/>
                    <a:pt x="1177" y="545"/>
                  </a:cubicBezTo>
                  <a:cubicBezTo>
                    <a:pt x="1179" y="542"/>
                    <a:pt x="1183" y="541"/>
                    <a:pt x="1186" y="541"/>
                  </a:cubicBezTo>
                  <a:cubicBezTo>
                    <a:pt x="1187" y="541"/>
                    <a:pt x="1188" y="541"/>
                    <a:pt x="1189" y="541"/>
                  </a:cubicBezTo>
                  <a:cubicBezTo>
                    <a:pt x="1190" y="540"/>
                    <a:pt x="1193" y="539"/>
                    <a:pt x="1195" y="539"/>
                  </a:cubicBezTo>
                  <a:cubicBezTo>
                    <a:pt x="1197" y="539"/>
                    <a:pt x="1199" y="539"/>
                    <a:pt x="1200" y="540"/>
                  </a:cubicBezTo>
                  <a:cubicBezTo>
                    <a:pt x="1201" y="541"/>
                    <a:pt x="1201" y="543"/>
                    <a:pt x="1201" y="545"/>
                  </a:cubicBezTo>
                  <a:cubicBezTo>
                    <a:pt x="1201" y="547"/>
                    <a:pt x="1202" y="548"/>
                    <a:pt x="1202" y="550"/>
                  </a:cubicBezTo>
                  <a:cubicBezTo>
                    <a:pt x="1203" y="551"/>
                    <a:pt x="1204" y="554"/>
                    <a:pt x="1200" y="556"/>
                  </a:cubicBezTo>
                  <a:cubicBezTo>
                    <a:pt x="1198" y="557"/>
                    <a:pt x="1197" y="564"/>
                    <a:pt x="1196" y="567"/>
                  </a:cubicBezTo>
                  <a:cubicBezTo>
                    <a:pt x="1196" y="568"/>
                    <a:pt x="1195" y="568"/>
                    <a:pt x="1195" y="569"/>
                  </a:cubicBezTo>
                  <a:cubicBezTo>
                    <a:pt x="1195" y="571"/>
                    <a:pt x="1193" y="573"/>
                    <a:pt x="1191" y="574"/>
                  </a:cubicBezTo>
                  <a:cubicBezTo>
                    <a:pt x="1190" y="575"/>
                    <a:pt x="1189" y="576"/>
                    <a:pt x="1189" y="577"/>
                  </a:cubicBezTo>
                  <a:cubicBezTo>
                    <a:pt x="1188" y="580"/>
                    <a:pt x="1186" y="582"/>
                    <a:pt x="1185" y="583"/>
                  </a:cubicBezTo>
                  <a:cubicBezTo>
                    <a:pt x="1184" y="583"/>
                    <a:pt x="1183" y="584"/>
                    <a:pt x="1183" y="584"/>
                  </a:cubicBezTo>
                  <a:cubicBezTo>
                    <a:pt x="1183" y="585"/>
                    <a:pt x="1183" y="585"/>
                    <a:pt x="1183" y="585"/>
                  </a:cubicBezTo>
                  <a:cubicBezTo>
                    <a:pt x="1183" y="585"/>
                    <a:pt x="1183" y="585"/>
                    <a:pt x="1183" y="585"/>
                  </a:cubicBezTo>
                  <a:cubicBezTo>
                    <a:pt x="1183" y="586"/>
                    <a:pt x="1183" y="586"/>
                    <a:pt x="1183" y="586"/>
                  </a:cubicBezTo>
                  <a:cubicBezTo>
                    <a:pt x="1183" y="586"/>
                    <a:pt x="1183" y="586"/>
                    <a:pt x="1183" y="586"/>
                  </a:cubicBezTo>
                  <a:cubicBezTo>
                    <a:pt x="1183" y="587"/>
                    <a:pt x="1182" y="587"/>
                    <a:pt x="1181" y="588"/>
                  </a:cubicBezTo>
                  <a:cubicBezTo>
                    <a:pt x="1181" y="588"/>
                    <a:pt x="1181" y="588"/>
                    <a:pt x="1181" y="588"/>
                  </a:cubicBezTo>
                  <a:cubicBezTo>
                    <a:pt x="1181" y="588"/>
                    <a:pt x="1181" y="588"/>
                    <a:pt x="1181" y="588"/>
                  </a:cubicBezTo>
                  <a:cubicBezTo>
                    <a:pt x="1181" y="588"/>
                    <a:pt x="1181" y="588"/>
                    <a:pt x="1180" y="588"/>
                  </a:cubicBezTo>
                  <a:cubicBezTo>
                    <a:pt x="1180" y="588"/>
                    <a:pt x="1180" y="588"/>
                    <a:pt x="1180" y="588"/>
                  </a:cubicBezTo>
                  <a:cubicBezTo>
                    <a:pt x="1179" y="588"/>
                    <a:pt x="1179" y="588"/>
                    <a:pt x="1178" y="588"/>
                  </a:cubicBezTo>
                  <a:cubicBezTo>
                    <a:pt x="1175" y="588"/>
                    <a:pt x="1172" y="587"/>
                    <a:pt x="1170" y="586"/>
                  </a:cubicBezTo>
                  <a:cubicBezTo>
                    <a:pt x="1169" y="586"/>
                    <a:pt x="1168" y="587"/>
                    <a:pt x="1167" y="588"/>
                  </a:cubicBezTo>
                  <a:cubicBezTo>
                    <a:pt x="1165" y="589"/>
                    <a:pt x="1164" y="591"/>
                    <a:pt x="1162" y="591"/>
                  </a:cubicBezTo>
                  <a:cubicBezTo>
                    <a:pt x="1162" y="591"/>
                    <a:pt x="1162" y="594"/>
                    <a:pt x="1162" y="596"/>
                  </a:cubicBezTo>
                  <a:cubicBezTo>
                    <a:pt x="1163" y="597"/>
                    <a:pt x="1163" y="599"/>
                    <a:pt x="1162" y="600"/>
                  </a:cubicBezTo>
                  <a:cubicBezTo>
                    <a:pt x="1162" y="602"/>
                    <a:pt x="1162" y="603"/>
                    <a:pt x="1163" y="605"/>
                  </a:cubicBezTo>
                  <a:cubicBezTo>
                    <a:pt x="1164" y="607"/>
                    <a:pt x="1164" y="609"/>
                    <a:pt x="1164" y="612"/>
                  </a:cubicBezTo>
                  <a:cubicBezTo>
                    <a:pt x="1164" y="612"/>
                    <a:pt x="1164" y="613"/>
                    <a:pt x="1164" y="613"/>
                  </a:cubicBezTo>
                  <a:cubicBezTo>
                    <a:pt x="1169" y="610"/>
                    <a:pt x="1171" y="610"/>
                    <a:pt x="1171" y="610"/>
                  </a:cubicBezTo>
                  <a:cubicBezTo>
                    <a:pt x="1174" y="610"/>
                    <a:pt x="1176" y="612"/>
                    <a:pt x="1179" y="614"/>
                  </a:cubicBezTo>
                  <a:cubicBezTo>
                    <a:pt x="1181" y="615"/>
                    <a:pt x="1183" y="617"/>
                    <a:pt x="1184" y="617"/>
                  </a:cubicBezTo>
                  <a:cubicBezTo>
                    <a:pt x="1188" y="617"/>
                    <a:pt x="1206" y="605"/>
                    <a:pt x="1208" y="602"/>
                  </a:cubicBezTo>
                  <a:cubicBezTo>
                    <a:pt x="1209" y="600"/>
                    <a:pt x="1212" y="596"/>
                    <a:pt x="1222" y="586"/>
                  </a:cubicBezTo>
                  <a:cubicBezTo>
                    <a:pt x="1224" y="584"/>
                    <a:pt x="1226" y="582"/>
                    <a:pt x="1227" y="581"/>
                  </a:cubicBezTo>
                  <a:cubicBezTo>
                    <a:pt x="1232" y="576"/>
                    <a:pt x="1240" y="567"/>
                    <a:pt x="1243" y="559"/>
                  </a:cubicBezTo>
                  <a:cubicBezTo>
                    <a:pt x="1244" y="556"/>
                    <a:pt x="1248" y="552"/>
                    <a:pt x="1251" y="549"/>
                  </a:cubicBezTo>
                  <a:cubicBezTo>
                    <a:pt x="1253" y="546"/>
                    <a:pt x="1255" y="544"/>
                    <a:pt x="1255" y="543"/>
                  </a:cubicBezTo>
                  <a:cubicBezTo>
                    <a:pt x="1256" y="542"/>
                    <a:pt x="1257" y="541"/>
                    <a:pt x="1257" y="540"/>
                  </a:cubicBezTo>
                  <a:cubicBezTo>
                    <a:pt x="1259" y="539"/>
                    <a:pt x="1260" y="537"/>
                    <a:pt x="1262" y="532"/>
                  </a:cubicBezTo>
                  <a:cubicBezTo>
                    <a:pt x="1264" y="527"/>
                    <a:pt x="1265" y="517"/>
                    <a:pt x="1266" y="511"/>
                  </a:cubicBezTo>
                  <a:cubicBezTo>
                    <a:pt x="1266" y="504"/>
                    <a:pt x="1267" y="503"/>
                    <a:pt x="1267" y="502"/>
                  </a:cubicBezTo>
                  <a:cubicBezTo>
                    <a:pt x="1268" y="501"/>
                    <a:pt x="1268" y="500"/>
                    <a:pt x="1268" y="500"/>
                  </a:cubicBezTo>
                  <a:cubicBezTo>
                    <a:pt x="1268" y="498"/>
                    <a:pt x="1268" y="496"/>
                    <a:pt x="1269" y="495"/>
                  </a:cubicBezTo>
                  <a:cubicBezTo>
                    <a:pt x="1270" y="494"/>
                    <a:pt x="1270" y="493"/>
                    <a:pt x="1270" y="493"/>
                  </a:cubicBezTo>
                  <a:cubicBezTo>
                    <a:pt x="1271" y="491"/>
                    <a:pt x="1271" y="489"/>
                    <a:pt x="1274" y="486"/>
                  </a:cubicBezTo>
                  <a:cubicBezTo>
                    <a:pt x="1276" y="484"/>
                    <a:pt x="1276" y="483"/>
                    <a:pt x="1275" y="481"/>
                  </a:cubicBezTo>
                  <a:cubicBezTo>
                    <a:pt x="1275" y="480"/>
                    <a:pt x="1275" y="478"/>
                    <a:pt x="1275" y="476"/>
                  </a:cubicBezTo>
                  <a:cubicBezTo>
                    <a:pt x="1275" y="475"/>
                    <a:pt x="1275" y="473"/>
                    <a:pt x="1275" y="473"/>
                  </a:cubicBezTo>
                  <a:cubicBezTo>
                    <a:pt x="1273" y="470"/>
                    <a:pt x="1274" y="468"/>
                    <a:pt x="1276" y="467"/>
                  </a:cubicBezTo>
                  <a:cubicBezTo>
                    <a:pt x="1275" y="467"/>
                    <a:pt x="1274" y="466"/>
                    <a:pt x="1273" y="465"/>
                  </a:cubicBezTo>
                  <a:cubicBezTo>
                    <a:pt x="1272" y="464"/>
                    <a:pt x="1272" y="464"/>
                    <a:pt x="1272" y="464"/>
                  </a:cubicBezTo>
                  <a:cubicBezTo>
                    <a:pt x="1269" y="463"/>
                    <a:pt x="1265" y="462"/>
                    <a:pt x="1265" y="458"/>
                  </a:cubicBezTo>
                  <a:cubicBezTo>
                    <a:pt x="1265" y="456"/>
                    <a:pt x="1261" y="453"/>
                    <a:pt x="1258" y="453"/>
                  </a:cubicBezTo>
                  <a:cubicBezTo>
                    <a:pt x="1258" y="453"/>
                    <a:pt x="1257" y="453"/>
                    <a:pt x="1257" y="453"/>
                  </a:cubicBezTo>
                  <a:cubicBezTo>
                    <a:pt x="1256" y="453"/>
                    <a:pt x="1254" y="453"/>
                    <a:pt x="1253" y="452"/>
                  </a:cubicBezTo>
                  <a:cubicBezTo>
                    <a:pt x="1252" y="452"/>
                    <a:pt x="1251" y="452"/>
                    <a:pt x="1250" y="452"/>
                  </a:cubicBezTo>
                  <a:cubicBezTo>
                    <a:pt x="1251" y="453"/>
                    <a:pt x="1250" y="454"/>
                    <a:pt x="1250" y="455"/>
                  </a:cubicBezTo>
                  <a:cubicBezTo>
                    <a:pt x="1249" y="457"/>
                    <a:pt x="1247" y="457"/>
                    <a:pt x="1246" y="457"/>
                  </a:cubicBezTo>
                  <a:cubicBezTo>
                    <a:pt x="1245" y="457"/>
                    <a:pt x="1244" y="458"/>
                    <a:pt x="1243" y="460"/>
                  </a:cubicBezTo>
                  <a:cubicBezTo>
                    <a:pt x="1243" y="460"/>
                    <a:pt x="1243" y="460"/>
                    <a:pt x="1243" y="460"/>
                  </a:cubicBezTo>
                  <a:cubicBezTo>
                    <a:pt x="1241" y="463"/>
                    <a:pt x="1238" y="464"/>
                    <a:pt x="1236" y="464"/>
                  </a:cubicBezTo>
                  <a:cubicBezTo>
                    <a:pt x="1233" y="464"/>
                    <a:pt x="1232" y="463"/>
                    <a:pt x="1232" y="462"/>
                  </a:cubicBezTo>
                  <a:cubicBezTo>
                    <a:pt x="1232" y="461"/>
                    <a:pt x="1232" y="460"/>
                    <a:pt x="1234" y="458"/>
                  </a:cubicBezTo>
                  <a:cubicBezTo>
                    <a:pt x="1234" y="458"/>
                    <a:pt x="1234" y="458"/>
                    <a:pt x="1234" y="458"/>
                  </a:cubicBezTo>
                  <a:cubicBezTo>
                    <a:pt x="1234" y="458"/>
                    <a:pt x="1234" y="457"/>
                    <a:pt x="1234" y="457"/>
                  </a:cubicBezTo>
                  <a:cubicBezTo>
                    <a:pt x="1233" y="457"/>
                    <a:pt x="1232" y="455"/>
                    <a:pt x="1232" y="454"/>
                  </a:cubicBezTo>
                  <a:cubicBezTo>
                    <a:pt x="1232" y="454"/>
                    <a:pt x="1232" y="454"/>
                    <a:pt x="1232" y="454"/>
                  </a:cubicBezTo>
                  <a:cubicBezTo>
                    <a:pt x="1231" y="456"/>
                    <a:pt x="1230" y="458"/>
                    <a:pt x="1227" y="459"/>
                  </a:cubicBezTo>
                  <a:cubicBezTo>
                    <a:pt x="1227" y="459"/>
                    <a:pt x="1227" y="459"/>
                    <a:pt x="1227" y="459"/>
                  </a:cubicBezTo>
                  <a:cubicBezTo>
                    <a:pt x="1226" y="459"/>
                    <a:pt x="1225" y="458"/>
                    <a:pt x="1224" y="457"/>
                  </a:cubicBezTo>
                  <a:cubicBezTo>
                    <a:pt x="1222" y="455"/>
                    <a:pt x="1223" y="449"/>
                    <a:pt x="1223" y="446"/>
                  </a:cubicBezTo>
                  <a:cubicBezTo>
                    <a:pt x="1223" y="446"/>
                    <a:pt x="1222" y="446"/>
                    <a:pt x="1221" y="446"/>
                  </a:cubicBezTo>
                  <a:cubicBezTo>
                    <a:pt x="1219" y="447"/>
                    <a:pt x="1216" y="447"/>
                    <a:pt x="1213" y="447"/>
                  </a:cubicBezTo>
                  <a:cubicBezTo>
                    <a:pt x="1208" y="446"/>
                    <a:pt x="1207" y="444"/>
                    <a:pt x="1206" y="443"/>
                  </a:cubicBezTo>
                  <a:cubicBezTo>
                    <a:pt x="1206" y="440"/>
                    <a:pt x="1208" y="437"/>
                    <a:pt x="1212" y="435"/>
                  </a:cubicBezTo>
                  <a:cubicBezTo>
                    <a:pt x="1215" y="433"/>
                    <a:pt x="1216" y="432"/>
                    <a:pt x="1217" y="431"/>
                  </a:cubicBezTo>
                  <a:cubicBezTo>
                    <a:pt x="1218" y="430"/>
                    <a:pt x="1218" y="428"/>
                    <a:pt x="1220" y="428"/>
                  </a:cubicBezTo>
                  <a:cubicBezTo>
                    <a:pt x="1222" y="427"/>
                    <a:pt x="1226" y="425"/>
                    <a:pt x="1229" y="422"/>
                  </a:cubicBezTo>
                  <a:cubicBezTo>
                    <a:pt x="1231" y="421"/>
                    <a:pt x="1233" y="420"/>
                    <a:pt x="1234" y="419"/>
                  </a:cubicBezTo>
                  <a:cubicBezTo>
                    <a:pt x="1238" y="417"/>
                    <a:pt x="1239" y="415"/>
                    <a:pt x="1240" y="412"/>
                  </a:cubicBezTo>
                  <a:cubicBezTo>
                    <a:pt x="1240" y="410"/>
                    <a:pt x="1243" y="408"/>
                    <a:pt x="1248" y="405"/>
                  </a:cubicBezTo>
                  <a:cubicBezTo>
                    <a:pt x="1250" y="403"/>
                    <a:pt x="1254" y="401"/>
                    <a:pt x="1256" y="399"/>
                  </a:cubicBezTo>
                  <a:cubicBezTo>
                    <a:pt x="1263" y="394"/>
                    <a:pt x="1267" y="390"/>
                    <a:pt x="1268" y="387"/>
                  </a:cubicBezTo>
                  <a:cubicBezTo>
                    <a:pt x="1269" y="385"/>
                    <a:pt x="1272" y="383"/>
                    <a:pt x="1276" y="381"/>
                  </a:cubicBezTo>
                  <a:cubicBezTo>
                    <a:pt x="1278" y="380"/>
                    <a:pt x="1280" y="378"/>
                    <a:pt x="1281" y="377"/>
                  </a:cubicBezTo>
                  <a:cubicBezTo>
                    <a:pt x="1281" y="373"/>
                    <a:pt x="1296" y="366"/>
                    <a:pt x="1303" y="364"/>
                  </a:cubicBezTo>
                  <a:cubicBezTo>
                    <a:pt x="1305" y="364"/>
                    <a:pt x="1308" y="364"/>
                    <a:pt x="1311" y="364"/>
                  </a:cubicBezTo>
                  <a:cubicBezTo>
                    <a:pt x="1318" y="364"/>
                    <a:pt x="1327" y="365"/>
                    <a:pt x="1330" y="368"/>
                  </a:cubicBezTo>
                  <a:cubicBezTo>
                    <a:pt x="1331" y="369"/>
                    <a:pt x="1331" y="369"/>
                    <a:pt x="1333" y="368"/>
                  </a:cubicBezTo>
                  <a:cubicBezTo>
                    <a:pt x="1334" y="366"/>
                    <a:pt x="1336" y="366"/>
                    <a:pt x="1337" y="366"/>
                  </a:cubicBezTo>
                  <a:cubicBezTo>
                    <a:pt x="1338" y="366"/>
                    <a:pt x="1340" y="366"/>
                    <a:pt x="1342" y="367"/>
                  </a:cubicBezTo>
                  <a:cubicBezTo>
                    <a:pt x="1345" y="367"/>
                    <a:pt x="1345" y="367"/>
                    <a:pt x="1345" y="367"/>
                  </a:cubicBezTo>
                  <a:cubicBezTo>
                    <a:pt x="1347" y="367"/>
                    <a:pt x="1349" y="367"/>
                    <a:pt x="1350" y="366"/>
                  </a:cubicBezTo>
                  <a:cubicBezTo>
                    <a:pt x="1352" y="366"/>
                    <a:pt x="1354" y="365"/>
                    <a:pt x="1356" y="366"/>
                  </a:cubicBezTo>
                  <a:cubicBezTo>
                    <a:pt x="1357" y="366"/>
                    <a:pt x="1359" y="366"/>
                    <a:pt x="1360" y="366"/>
                  </a:cubicBezTo>
                  <a:cubicBezTo>
                    <a:pt x="1361" y="366"/>
                    <a:pt x="1362" y="366"/>
                    <a:pt x="1363" y="364"/>
                  </a:cubicBezTo>
                  <a:cubicBezTo>
                    <a:pt x="1365" y="360"/>
                    <a:pt x="1370" y="360"/>
                    <a:pt x="1373" y="360"/>
                  </a:cubicBezTo>
                  <a:cubicBezTo>
                    <a:pt x="1376" y="360"/>
                    <a:pt x="1380" y="360"/>
                    <a:pt x="1382" y="361"/>
                  </a:cubicBezTo>
                  <a:cubicBezTo>
                    <a:pt x="1382" y="362"/>
                    <a:pt x="1382" y="362"/>
                    <a:pt x="1383" y="362"/>
                  </a:cubicBezTo>
                  <a:cubicBezTo>
                    <a:pt x="1385" y="364"/>
                    <a:pt x="1386" y="364"/>
                    <a:pt x="1388" y="363"/>
                  </a:cubicBezTo>
                  <a:cubicBezTo>
                    <a:pt x="1389" y="362"/>
                    <a:pt x="1390" y="362"/>
                    <a:pt x="1391" y="362"/>
                  </a:cubicBezTo>
                  <a:cubicBezTo>
                    <a:pt x="1393" y="362"/>
                    <a:pt x="1394" y="364"/>
                    <a:pt x="1395" y="365"/>
                  </a:cubicBezTo>
                  <a:cubicBezTo>
                    <a:pt x="1396" y="366"/>
                    <a:pt x="1396" y="367"/>
                    <a:pt x="1397" y="367"/>
                  </a:cubicBezTo>
                  <a:cubicBezTo>
                    <a:pt x="1400" y="367"/>
                    <a:pt x="1401" y="369"/>
                    <a:pt x="1401" y="370"/>
                  </a:cubicBezTo>
                  <a:cubicBezTo>
                    <a:pt x="1401" y="371"/>
                    <a:pt x="1400" y="372"/>
                    <a:pt x="1399" y="373"/>
                  </a:cubicBezTo>
                  <a:cubicBezTo>
                    <a:pt x="1400" y="373"/>
                    <a:pt x="1401" y="372"/>
                    <a:pt x="1402" y="372"/>
                  </a:cubicBezTo>
                  <a:cubicBezTo>
                    <a:pt x="1403" y="372"/>
                    <a:pt x="1403" y="372"/>
                    <a:pt x="1403" y="372"/>
                  </a:cubicBezTo>
                  <a:cubicBezTo>
                    <a:pt x="1404" y="373"/>
                    <a:pt x="1405" y="373"/>
                    <a:pt x="1406" y="373"/>
                  </a:cubicBezTo>
                  <a:cubicBezTo>
                    <a:pt x="1409" y="373"/>
                    <a:pt x="1411" y="372"/>
                    <a:pt x="1413" y="371"/>
                  </a:cubicBezTo>
                  <a:cubicBezTo>
                    <a:pt x="1416" y="369"/>
                    <a:pt x="1419" y="370"/>
                    <a:pt x="1420" y="371"/>
                  </a:cubicBezTo>
                  <a:cubicBezTo>
                    <a:pt x="1420" y="371"/>
                    <a:pt x="1421" y="371"/>
                    <a:pt x="1421" y="371"/>
                  </a:cubicBezTo>
                  <a:cubicBezTo>
                    <a:pt x="1423" y="369"/>
                    <a:pt x="1426" y="368"/>
                    <a:pt x="1428" y="368"/>
                  </a:cubicBezTo>
                  <a:cubicBezTo>
                    <a:pt x="1427" y="368"/>
                    <a:pt x="1425" y="367"/>
                    <a:pt x="1424" y="366"/>
                  </a:cubicBezTo>
                  <a:cubicBezTo>
                    <a:pt x="1423" y="363"/>
                    <a:pt x="1424" y="360"/>
                    <a:pt x="1427" y="355"/>
                  </a:cubicBezTo>
                  <a:cubicBezTo>
                    <a:pt x="1430" y="350"/>
                    <a:pt x="1435" y="347"/>
                    <a:pt x="1439" y="344"/>
                  </a:cubicBezTo>
                  <a:cubicBezTo>
                    <a:pt x="1441" y="343"/>
                    <a:pt x="1443" y="341"/>
                    <a:pt x="1444" y="340"/>
                  </a:cubicBezTo>
                  <a:cubicBezTo>
                    <a:pt x="1447" y="338"/>
                    <a:pt x="1449" y="337"/>
                    <a:pt x="1451" y="337"/>
                  </a:cubicBezTo>
                  <a:cubicBezTo>
                    <a:pt x="1451" y="337"/>
                    <a:pt x="1451" y="337"/>
                    <a:pt x="1452" y="337"/>
                  </a:cubicBezTo>
                  <a:cubicBezTo>
                    <a:pt x="1452" y="333"/>
                    <a:pt x="1454" y="325"/>
                    <a:pt x="1459" y="325"/>
                  </a:cubicBezTo>
                  <a:cubicBezTo>
                    <a:pt x="1460" y="325"/>
                    <a:pt x="1460" y="325"/>
                    <a:pt x="1460" y="325"/>
                  </a:cubicBezTo>
                  <a:cubicBezTo>
                    <a:pt x="1461" y="325"/>
                    <a:pt x="1462" y="325"/>
                    <a:pt x="1463" y="325"/>
                  </a:cubicBezTo>
                  <a:cubicBezTo>
                    <a:pt x="1465" y="325"/>
                    <a:pt x="1466" y="325"/>
                    <a:pt x="1468" y="325"/>
                  </a:cubicBezTo>
                  <a:cubicBezTo>
                    <a:pt x="1472" y="325"/>
                    <a:pt x="1475" y="324"/>
                    <a:pt x="1477" y="323"/>
                  </a:cubicBezTo>
                  <a:cubicBezTo>
                    <a:pt x="1479" y="322"/>
                    <a:pt x="1480" y="322"/>
                    <a:pt x="1481" y="322"/>
                  </a:cubicBezTo>
                  <a:cubicBezTo>
                    <a:pt x="1484" y="322"/>
                    <a:pt x="1485" y="324"/>
                    <a:pt x="1486" y="325"/>
                  </a:cubicBezTo>
                  <a:cubicBezTo>
                    <a:pt x="1486" y="326"/>
                    <a:pt x="1486" y="326"/>
                    <a:pt x="1486" y="326"/>
                  </a:cubicBezTo>
                  <a:cubicBezTo>
                    <a:pt x="1486" y="326"/>
                    <a:pt x="1487" y="325"/>
                    <a:pt x="1488" y="325"/>
                  </a:cubicBezTo>
                  <a:cubicBezTo>
                    <a:pt x="1489" y="324"/>
                    <a:pt x="1491" y="323"/>
                    <a:pt x="1493" y="323"/>
                  </a:cubicBezTo>
                  <a:cubicBezTo>
                    <a:pt x="1493" y="323"/>
                    <a:pt x="1494" y="323"/>
                    <a:pt x="1495" y="323"/>
                  </a:cubicBezTo>
                  <a:cubicBezTo>
                    <a:pt x="1496" y="324"/>
                    <a:pt x="1496" y="325"/>
                    <a:pt x="1496" y="325"/>
                  </a:cubicBezTo>
                  <a:cubicBezTo>
                    <a:pt x="1497" y="327"/>
                    <a:pt x="1495" y="329"/>
                    <a:pt x="1494" y="331"/>
                  </a:cubicBezTo>
                  <a:cubicBezTo>
                    <a:pt x="1492" y="332"/>
                    <a:pt x="1491" y="334"/>
                    <a:pt x="1490" y="336"/>
                  </a:cubicBezTo>
                  <a:cubicBezTo>
                    <a:pt x="1490" y="337"/>
                    <a:pt x="1490" y="337"/>
                    <a:pt x="1490" y="337"/>
                  </a:cubicBezTo>
                  <a:cubicBezTo>
                    <a:pt x="1490" y="337"/>
                    <a:pt x="1491" y="337"/>
                    <a:pt x="1492" y="337"/>
                  </a:cubicBezTo>
                  <a:cubicBezTo>
                    <a:pt x="1493" y="337"/>
                    <a:pt x="1494" y="337"/>
                    <a:pt x="1495" y="338"/>
                  </a:cubicBezTo>
                  <a:cubicBezTo>
                    <a:pt x="1497" y="339"/>
                    <a:pt x="1497" y="340"/>
                    <a:pt x="1497" y="340"/>
                  </a:cubicBezTo>
                  <a:cubicBezTo>
                    <a:pt x="1497" y="341"/>
                    <a:pt x="1497" y="342"/>
                    <a:pt x="1497" y="342"/>
                  </a:cubicBezTo>
                  <a:cubicBezTo>
                    <a:pt x="1499" y="341"/>
                    <a:pt x="1501" y="340"/>
                    <a:pt x="1504" y="337"/>
                  </a:cubicBezTo>
                  <a:cubicBezTo>
                    <a:pt x="1512" y="329"/>
                    <a:pt x="1518" y="328"/>
                    <a:pt x="1523" y="328"/>
                  </a:cubicBezTo>
                  <a:cubicBezTo>
                    <a:pt x="1523" y="328"/>
                    <a:pt x="1524" y="328"/>
                    <a:pt x="1524" y="328"/>
                  </a:cubicBezTo>
                  <a:cubicBezTo>
                    <a:pt x="1524" y="328"/>
                    <a:pt x="1524" y="328"/>
                    <a:pt x="1525" y="328"/>
                  </a:cubicBezTo>
                  <a:cubicBezTo>
                    <a:pt x="1525" y="327"/>
                    <a:pt x="1525" y="326"/>
                    <a:pt x="1525" y="325"/>
                  </a:cubicBezTo>
                  <a:cubicBezTo>
                    <a:pt x="1524" y="323"/>
                    <a:pt x="1524" y="321"/>
                    <a:pt x="1524" y="318"/>
                  </a:cubicBezTo>
                  <a:cubicBezTo>
                    <a:pt x="1525" y="312"/>
                    <a:pt x="1535" y="309"/>
                    <a:pt x="1541" y="309"/>
                  </a:cubicBezTo>
                  <a:cubicBezTo>
                    <a:pt x="1542" y="309"/>
                    <a:pt x="1545" y="309"/>
                    <a:pt x="1546" y="310"/>
                  </a:cubicBezTo>
                  <a:cubicBezTo>
                    <a:pt x="1550" y="311"/>
                    <a:pt x="1551" y="313"/>
                    <a:pt x="1551" y="315"/>
                  </a:cubicBezTo>
                  <a:cubicBezTo>
                    <a:pt x="1551" y="315"/>
                    <a:pt x="1550" y="317"/>
                    <a:pt x="1548" y="317"/>
                  </a:cubicBezTo>
                  <a:cubicBezTo>
                    <a:pt x="1547" y="317"/>
                    <a:pt x="1546" y="317"/>
                    <a:pt x="1545" y="316"/>
                  </a:cubicBezTo>
                  <a:cubicBezTo>
                    <a:pt x="1543" y="316"/>
                    <a:pt x="1542" y="316"/>
                    <a:pt x="1541" y="318"/>
                  </a:cubicBezTo>
                  <a:cubicBezTo>
                    <a:pt x="1540" y="319"/>
                    <a:pt x="1539" y="321"/>
                    <a:pt x="1539" y="323"/>
                  </a:cubicBezTo>
                  <a:cubicBezTo>
                    <a:pt x="1539" y="326"/>
                    <a:pt x="1538" y="328"/>
                    <a:pt x="1537" y="330"/>
                  </a:cubicBezTo>
                  <a:cubicBezTo>
                    <a:pt x="1537" y="330"/>
                    <a:pt x="1536" y="331"/>
                    <a:pt x="1536" y="331"/>
                  </a:cubicBezTo>
                  <a:cubicBezTo>
                    <a:pt x="1538" y="332"/>
                    <a:pt x="1538" y="333"/>
                    <a:pt x="1538" y="334"/>
                  </a:cubicBezTo>
                  <a:cubicBezTo>
                    <a:pt x="1537" y="335"/>
                    <a:pt x="1536" y="336"/>
                    <a:pt x="1535" y="337"/>
                  </a:cubicBezTo>
                  <a:cubicBezTo>
                    <a:pt x="1535" y="337"/>
                    <a:pt x="1534" y="338"/>
                    <a:pt x="1534" y="338"/>
                  </a:cubicBezTo>
                  <a:cubicBezTo>
                    <a:pt x="1534" y="338"/>
                    <a:pt x="1534" y="338"/>
                    <a:pt x="1534" y="338"/>
                  </a:cubicBezTo>
                  <a:cubicBezTo>
                    <a:pt x="1534" y="340"/>
                    <a:pt x="1533" y="343"/>
                    <a:pt x="1529" y="345"/>
                  </a:cubicBezTo>
                  <a:cubicBezTo>
                    <a:pt x="1528" y="345"/>
                    <a:pt x="1527" y="345"/>
                    <a:pt x="1526" y="345"/>
                  </a:cubicBezTo>
                  <a:cubicBezTo>
                    <a:pt x="1523" y="346"/>
                    <a:pt x="1516" y="347"/>
                    <a:pt x="1516" y="349"/>
                  </a:cubicBezTo>
                  <a:cubicBezTo>
                    <a:pt x="1515" y="353"/>
                    <a:pt x="1513" y="354"/>
                    <a:pt x="1511" y="356"/>
                  </a:cubicBezTo>
                  <a:cubicBezTo>
                    <a:pt x="1509" y="357"/>
                    <a:pt x="1507" y="358"/>
                    <a:pt x="1506" y="360"/>
                  </a:cubicBezTo>
                  <a:cubicBezTo>
                    <a:pt x="1505" y="363"/>
                    <a:pt x="1502" y="365"/>
                    <a:pt x="1498" y="368"/>
                  </a:cubicBezTo>
                  <a:cubicBezTo>
                    <a:pt x="1494" y="371"/>
                    <a:pt x="1489" y="374"/>
                    <a:pt x="1485" y="380"/>
                  </a:cubicBezTo>
                  <a:cubicBezTo>
                    <a:pt x="1480" y="387"/>
                    <a:pt x="1473" y="390"/>
                    <a:pt x="1469" y="391"/>
                  </a:cubicBezTo>
                  <a:cubicBezTo>
                    <a:pt x="1468" y="392"/>
                    <a:pt x="1467" y="392"/>
                    <a:pt x="1467" y="392"/>
                  </a:cubicBezTo>
                  <a:cubicBezTo>
                    <a:pt x="1466" y="395"/>
                    <a:pt x="1462" y="395"/>
                    <a:pt x="1457" y="395"/>
                  </a:cubicBezTo>
                  <a:cubicBezTo>
                    <a:pt x="1457" y="395"/>
                    <a:pt x="1456" y="395"/>
                    <a:pt x="1456" y="395"/>
                  </a:cubicBezTo>
                  <a:cubicBezTo>
                    <a:pt x="1456" y="396"/>
                    <a:pt x="1456" y="396"/>
                    <a:pt x="1456" y="396"/>
                  </a:cubicBezTo>
                  <a:cubicBezTo>
                    <a:pt x="1456" y="399"/>
                    <a:pt x="1457" y="404"/>
                    <a:pt x="1452" y="408"/>
                  </a:cubicBezTo>
                  <a:cubicBezTo>
                    <a:pt x="1446" y="415"/>
                    <a:pt x="1442" y="424"/>
                    <a:pt x="1442" y="433"/>
                  </a:cubicBezTo>
                  <a:cubicBezTo>
                    <a:pt x="1443" y="443"/>
                    <a:pt x="1446" y="469"/>
                    <a:pt x="1448" y="474"/>
                  </a:cubicBezTo>
                  <a:cubicBezTo>
                    <a:pt x="1450" y="476"/>
                    <a:pt x="1450" y="481"/>
                    <a:pt x="1451" y="485"/>
                  </a:cubicBezTo>
                  <a:cubicBezTo>
                    <a:pt x="1451" y="488"/>
                    <a:pt x="1451" y="492"/>
                    <a:pt x="1452" y="492"/>
                  </a:cubicBezTo>
                  <a:cubicBezTo>
                    <a:pt x="1453" y="494"/>
                    <a:pt x="1454" y="497"/>
                    <a:pt x="1454" y="498"/>
                  </a:cubicBezTo>
                  <a:cubicBezTo>
                    <a:pt x="1454" y="499"/>
                    <a:pt x="1454" y="499"/>
                    <a:pt x="1454" y="500"/>
                  </a:cubicBezTo>
                  <a:cubicBezTo>
                    <a:pt x="1455" y="499"/>
                    <a:pt x="1457" y="497"/>
                    <a:pt x="1459" y="495"/>
                  </a:cubicBezTo>
                  <a:cubicBezTo>
                    <a:pt x="1460" y="493"/>
                    <a:pt x="1462" y="492"/>
                    <a:pt x="1464" y="490"/>
                  </a:cubicBezTo>
                  <a:cubicBezTo>
                    <a:pt x="1466" y="489"/>
                    <a:pt x="1466" y="488"/>
                    <a:pt x="1467" y="487"/>
                  </a:cubicBezTo>
                  <a:cubicBezTo>
                    <a:pt x="1467" y="486"/>
                    <a:pt x="1468" y="485"/>
                    <a:pt x="1469" y="484"/>
                  </a:cubicBezTo>
                  <a:cubicBezTo>
                    <a:pt x="1470" y="483"/>
                    <a:pt x="1471" y="479"/>
                    <a:pt x="1471" y="477"/>
                  </a:cubicBezTo>
                  <a:cubicBezTo>
                    <a:pt x="1471" y="475"/>
                    <a:pt x="1471" y="474"/>
                    <a:pt x="1471" y="473"/>
                  </a:cubicBezTo>
                  <a:cubicBezTo>
                    <a:pt x="1472" y="471"/>
                    <a:pt x="1474" y="470"/>
                    <a:pt x="1476" y="469"/>
                  </a:cubicBezTo>
                  <a:cubicBezTo>
                    <a:pt x="1477" y="469"/>
                    <a:pt x="1479" y="468"/>
                    <a:pt x="1479" y="467"/>
                  </a:cubicBezTo>
                  <a:cubicBezTo>
                    <a:pt x="1481" y="465"/>
                    <a:pt x="1484" y="465"/>
                    <a:pt x="1486" y="465"/>
                  </a:cubicBezTo>
                  <a:cubicBezTo>
                    <a:pt x="1487" y="465"/>
                    <a:pt x="1487" y="465"/>
                    <a:pt x="1488" y="465"/>
                  </a:cubicBezTo>
                  <a:cubicBezTo>
                    <a:pt x="1488" y="464"/>
                    <a:pt x="1487" y="462"/>
                    <a:pt x="1487" y="460"/>
                  </a:cubicBezTo>
                  <a:cubicBezTo>
                    <a:pt x="1487" y="459"/>
                    <a:pt x="1486" y="459"/>
                    <a:pt x="1486" y="458"/>
                  </a:cubicBezTo>
                  <a:cubicBezTo>
                    <a:pt x="1485" y="454"/>
                    <a:pt x="1490" y="450"/>
                    <a:pt x="1495" y="447"/>
                  </a:cubicBezTo>
                  <a:cubicBezTo>
                    <a:pt x="1496" y="446"/>
                    <a:pt x="1497" y="446"/>
                    <a:pt x="1498" y="445"/>
                  </a:cubicBezTo>
                  <a:cubicBezTo>
                    <a:pt x="1500" y="444"/>
                    <a:pt x="1502" y="444"/>
                    <a:pt x="1505" y="444"/>
                  </a:cubicBezTo>
                  <a:cubicBezTo>
                    <a:pt x="1506" y="444"/>
                    <a:pt x="1507" y="445"/>
                    <a:pt x="1508" y="445"/>
                  </a:cubicBezTo>
                  <a:cubicBezTo>
                    <a:pt x="1509" y="445"/>
                    <a:pt x="1510" y="444"/>
                    <a:pt x="1511" y="443"/>
                  </a:cubicBezTo>
                  <a:cubicBezTo>
                    <a:pt x="1513" y="441"/>
                    <a:pt x="1512" y="439"/>
                    <a:pt x="1509" y="436"/>
                  </a:cubicBezTo>
                  <a:cubicBezTo>
                    <a:pt x="1509" y="435"/>
                    <a:pt x="1509" y="435"/>
                    <a:pt x="1509" y="435"/>
                  </a:cubicBezTo>
                  <a:cubicBezTo>
                    <a:pt x="1508" y="434"/>
                    <a:pt x="1508" y="432"/>
                    <a:pt x="1509" y="430"/>
                  </a:cubicBezTo>
                  <a:cubicBezTo>
                    <a:pt x="1510" y="426"/>
                    <a:pt x="1514" y="419"/>
                    <a:pt x="1518" y="418"/>
                  </a:cubicBezTo>
                  <a:cubicBezTo>
                    <a:pt x="1520" y="417"/>
                    <a:pt x="1522" y="418"/>
                    <a:pt x="1523" y="418"/>
                  </a:cubicBezTo>
                  <a:cubicBezTo>
                    <a:pt x="1523" y="418"/>
                    <a:pt x="1524" y="419"/>
                    <a:pt x="1524" y="419"/>
                  </a:cubicBezTo>
                  <a:cubicBezTo>
                    <a:pt x="1524" y="419"/>
                    <a:pt x="1525" y="419"/>
                    <a:pt x="1526" y="418"/>
                  </a:cubicBezTo>
                  <a:cubicBezTo>
                    <a:pt x="1526" y="418"/>
                    <a:pt x="1526" y="417"/>
                    <a:pt x="1526" y="417"/>
                  </a:cubicBezTo>
                  <a:cubicBezTo>
                    <a:pt x="1525" y="416"/>
                    <a:pt x="1523" y="414"/>
                    <a:pt x="1522" y="414"/>
                  </a:cubicBezTo>
                  <a:cubicBezTo>
                    <a:pt x="1521" y="414"/>
                    <a:pt x="1519" y="414"/>
                    <a:pt x="1518" y="411"/>
                  </a:cubicBezTo>
                  <a:cubicBezTo>
                    <a:pt x="1517" y="408"/>
                    <a:pt x="1518" y="401"/>
                    <a:pt x="1523" y="398"/>
                  </a:cubicBezTo>
                  <a:cubicBezTo>
                    <a:pt x="1524" y="397"/>
                    <a:pt x="1525" y="396"/>
                    <a:pt x="1525" y="396"/>
                  </a:cubicBezTo>
                  <a:cubicBezTo>
                    <a:pt x="1524" y="396"/>
                    <a:pt x="1524" y="395"/>
                    <a:pt x="1523" y="395"/>
                  </a:cubicBezTo>
                  <a:cubicBezTo>
                    <a:pt x="1522" y="395"/>
                    <a:pt x="1521" y="395"/>
                    <a:pt x="1520" y="395"/>
                  </a:cubicBezTo>
                  <a:cubicBezTo>
                    <a:pt x="1519" y="395"/>
                    <a:pt x="1518" y="396"/>
                    <a:pt x="1517" y="396"/>
                  </a:cubicBezTo>
                  <a:cubicBezTo>
                    <a:pt x="1517" y="396"/>
                    <a:pt x="1517" y="396"/>
                    <a:pt x="1517" y="396"/>
                  </a:cubicBezTo>
                  <a:cubicBezTo>
                    <a:pt x="1515" y="396"/>
                    <a:pt x="1513" y="395"/>
                    <a:pt x="1512" y="393"/>
                  </a:cubicBezTo>
                  <a:cubicBezTo>
                    <a:pt x="1511" y="390"/>
                    <a:pt x="1510" y="385"/>
                    <a:pt x="1514" y="381"/>
                  </a:cubicBezTo>
                  <a:cubicBezTo>
                    <a:pt x="1516" y="378"/>
                    <a:pt x="1518" y="377"/>
                    <a:pt x="1520" y="375"/>
                  </a:cubicBezTo>
                  <a:cubicBezTo>
                    <a:pt x="1522" y="374"/>
                    <a:pt x="1522" y="373"/>
                    <a:pt x="1523" y="372"/>
                  </a:cubicBezTo>
                  <a:cubicBezTo>
                    <a:pt x="1524" y="368"/>
                    <a:pt x="1527" y="363"/>
                    <a:pt x="1530" y="360"/>
                  </a:cubicBezTo>
                  <a:cubicBezTo>
                    <a:pt x="1530" y="358"/>
                    <a:pt x="1531" y="358"/>
                    <a:pt x="1532" y="357"/>
                  </a:cubicBezTo>
                  <a:cubicBezTo>
                    <a:pt x="1532" y="355"/>
                    <a:pt x="1534" y="355"/>
                    <a:pt x="1536" y="355"/>
                  </a:cubicBezTo>
                  <a:cubicBezTo>
                    <a:pt x="1537" y="355"/>
                    <a:pt x="1539" y="355"/>
                    <a:pt x="1540" y="355"/>
                  </a:cubicBezTo>
                  <a:cubicBezTo>
                    <a:pt x="1541" y="355"/>
                    <a:pt x="1542" y="355"/>
                    <a:pt x="1542" y="355"/>
                  </a:cubicBezTo>
                  <a:cubicBezTo>
                    <a:pt x="1543" y="355"/>
                    <a:pt x="1543" y="355"/>
                    <a:pt x="1543" y="355"/>
                  </a:cubicBezTo>
                  <a:cubicBezTo>
                    <a:pt x="1545" y="355"/>
                    <a:pt x="1546" y="357"/>
                    <a:pt x="1546" y="358"/>
                  </a:cubicBezTo>
                  <a:cubicBezTo>
                    <a:pt x="1547" y="357"/>
                    <a:pt x="1548" y="356"/>
                    <a:pt x="1549" y="354"/>
                  </a:cubicBezTo>
                  <a:cubicBezTo>
                    <a:pt x="1552" y="351"/>
                    <a:pt x="1555" y="347"/>
                    <a:pt x="1559" y="347"/>
                  </a:cubicBezTo>
                  <a:cubicBezTo>
                    <a:pt x="1560" y="347"/>
                    <a:pt x="1561" y="347"/>
                    <a:pt x="1562" y="348"/>
                  </a:cubicBezTo>
                  <a:cubicBezTo>
                    <a:pt x="1563" y="349"/>
                    <a:pt x="1563" y="352"/>
                    <a:pt x="1563" y="354"/>
                  </a:cubicBezTo>
                  <a:cubicBezTo>
                    <a:pt x="1563" y="355"/>
                    <a:pt x="1563" y="356"/>
                    <a:pt x="1563" y="357"/>
                  </a:cubicBezTo>
                  <a:cubicBezTo>
                    <a:pt x="1563" y="357"/>
                    <a:pt x="1564" y="356"/>
                    <a:pt x="1564" y="356"/>
                  </a:cubicBezTo>
                  <a:cubicBezTo>
                    <a:pt x="1566" y="355"/>
                    <a:pt x="1568" y="353"/>
                    <a:pt x="1570" y="351"/>
                  </a:cubicBezTo>
                  <a:cubicBezTo>
                    <a:pt x="1576" y="347"/>
                    <a:pt x="1585" y="347"/>
                    <a:pt x="1589" y="347"/>
                  </a:cubicBezTo>
                  <a:cubicBezTo>
                    <a:pt x="1594" y="347"/>
                    <a:pt x="1598" y="347"/>
                    <a:pt x="1601" y="348"/>
                  </a:cubicBezTo>
                  <a:cubicBezTo>
                    <a:pt x="1603" y="350"/>
                    <a:pt x="1605" y="352"/>
                    <a:pt x="1606" y="354"/>
                  </a:cubicBezTo>
                  <a:cubicBezTo>
                    <a:pt x="1607" y="354"/>
                    <a:pt x="1607" y="355"/>
                    <a:pt x="1608" y="355"/>
                  </a:cubicBezTo>
                  <a:cubicBezTo>
                    <a:pt x="1608" y="355"/>
                    <a:pt x="1608" y="355"/>
                    <a:pt x="1608" y="354"/>
                  </a:cubicBezTo>
                  <a:cubicBezTo>
                    <a:pt x="1609" y="352"/>
                    <a:pt x="1609" y="350"/>
                    <a:pt x="1612" y="349"/>
                  </a:cubicBezTo>
                  <a:cubicBezTo>
                    <a:pt x="1616" y="348"/>
                    <a:pt x="1622" y="344"/>
                    <a:pt x="1628" y="340"/>
                  </a:cubicBezTo>
                  <a:cubicBezTo>
                    <a:pt x="1630" y="338"/>
                    <a:pt x="1632" y="338"/>
                    <a:pt x="1633" y="337"/>
                  </a:cubicBezTo>
                  <a:cubicBezTo>
                    <a:pt x="1633" y="337"/>
                    <a:pt x="1633" y="337"/>
                    <a:pt x="1634" y="336"/>
                  </a:cubicBezTo>
                  <a:cubicBezTo>
                    <a:pt x="1636" y="333"/>
                    <a:pt x="1638" y="333"/>
                    <a:pt x="1639" y="333"/>
                  </a:cubicBezTo>
                  <a:cubicBezTo>
                    <a:pt x="1640" y="332"/>
                    <a:pt x="1640" y="332"/>
                    <a:pt x="1640" y="332"/>
                  </a:cubicBezTo>
                  <a:cubicBezTo>
                    <a:pt x="1642" y="328"/>
                    <a:pt x="1652" y="324"/>
                    <a:pt x="1661" y="322"/>
                  </a:cubicBezTo>
                  <a:cubicBezTo>
                    <a:pt x="1670" y="320"/>
                    <a:pt x="1681" y="315"/>
                    <a:pt x="1683" y="313"/>
                  </a:cubicBezTo>
                  <a:cubicBezTo>
                    <a:pt x="1683" y="312"/>
                    <a:pt x="1683" y="311"/>
                    <a:pt x="1683" y="310"/>
                  </a:cubicBezTo>
                  <a:cubicBezTo>
                    <a:pt x="1684" y="309"/>
                    <a:pt x="1686" y="309"/>
                    <a:pt x="1687" y="309"/>
                  </a:cubicBezTo>
                  <a:cubicBezTo>
                    <a:pt x="1689" y="309"/>
                    <a:pt x="1691" y="310"/>
                    <a:pt x="1691" y="311"/>
                  </a:cubicBezTo>
                  <a:cubicBezTo>
                    <a:pt x="1691" y="311"/>
                    <a:pt x="1693" y="311"/>
                    <a:pt x="1694" y="312"/>
                  </a:cubicBezTo>
                  <a:cubicBezTo>
                    <a:pt x="1696" y="312"/>
                    <a:pt x="1698" y="312"/>
                    <a:pt x="1700" y="312"/>
                  </a:cubicBezTo>
                  <a:cubicBezTo>
                    <a:pt x="1701" y="313"/>
                    <a:pt x="1702" y="313"/>
                    <a:pt x="1703" y="313"/>
                  </a:cubicBezTo>
                  <a:cubicBezTo>
                    <a:pt x="1704" y="314"/>
                    <a:pt x="1705" y="314"/>
                    <a:pt x="1706" y="314"/>
                  </a:cubicBezTo>
                  <a:cubicBezTo>
                    <a:pt x="1707" y="314"/>
                    <a:pt x="1708" y="314"/>
                    <a:pt x="1710" y="312"/>
                  </a:cubicBezTo>
                  <a:cubicBezTo>
                    <a:pt x="1712" y="310"/>
                    <a:pt x="1712" y="310"/>
                    <a:pt x="1711" y="308"/>
                  </a:cubicBezTo>
                  <a:cubicBezTo>
                    <a:pt x="1710" y="307"/>
                    <a:pt x="1709" y="306"/>
                    <a:pt x="1709" y="304"/>
                  </a:cubicBezTo>
                  <a:cubicBezTo>
                    <a:pt x="1709" y="303"/>
                    <a:pt x="1708" y="302"/>
                    <a:pt x="1707" y="301"/>
                  </a:cubicBezTo>
                  <a:cubicBezTo>
                    <a:pt x="1704" y="299"/>
                    <a:pt x="1702" y="296"/>
                    <a:pt x="1703" y="293"/>
                  </a:cubicBezTo>
                  <a:cubicBezTo>
                    <a:pt x="1703" y="291"/>
                    <a:pt x="1700" y="286"/>
                    <a:pt x="1698" y="285"/>
                  </a:cubicBezTo>
                  <a:cubicBezTo>
                    <a:pt x="1696" y="286"/>
                    <a:pt x="1693" y="285"/>
                    <a:pt x="1691" y="283"/>
                  </a:cubicBezTo>
                  <a:cubicBezTo>
                    <a:pt x="1689" y="282"/>
                    <a:pt x="1688" y="280"/>
                    <a:pt x="1688" y="279"/>
                  </a:cubicBezTo>
                  <a:cubicBezTo>
                    <a:pt x="1688" y="277"/>
                    <a:pt x="1688" y="277"/>
                    <a:pt x="1688" y="276"/>
                  </a:cubicBezTo>
                  <a:cubicBezTo>
                    <a:pt x="1688" y="276"/>
                    <a:pt x="1688" y="276"/>
                    <a:pt x="1688" y="276"/>
                  </a:cubicBezTo>
                  <a:cubicBezTo>
                    <a:pt x="1687" y="277"/>
                    <a:pt x="1685" y="278"/>
                    <a:pt x="1683" y="278"/>
                  </a:cubicBezTo>
                  <a:cubicBezTo>
                    <a:pt x="1679" y="278"/>
                    <a:pt x="1676" y="276"/>
                    <a:pt x="1676" y="273"/>
                  </a:cubicBezTo>
                  <a:cubicBezTo>
                    <a:pt x="1675" y="272"/>
                    <a:pt x="1675" y="271"/>
                    <a:pt x="1676" y="270"/>
                  </a:cubicBezTo>
                  <a:cubicBezTo>
                    <a:pt x="1677" y="268"/>
                    <a:pt x="1681" y="267"/>
                    <a:pt x="1684" y="267"/>
                  </a:cubicBezTo>
                  <a:cubicBezTo>
                    <a:pt x="1686" y="267"/>
                    <a:pt x="1688" y="267"/>
                    <a:pt x="1689" y="268"/>
                  </a:cubicBezTo>
                  <a:cubicBezTo>
                    <a:pt x="1693" y="269"/>
                    <a:pt x="1694" y="271"/>
                    <a:pt x="1695" y="272"/>
                  </a:cubicBezTo>
                  <a:cubicBezTo>
                    <a:pt x="1695" y="273"/>
                    <a:pt x="1695" y="273"/>
                    <a:pt x="1696" y="273"/>
                  </a:cubicBezTo>
                  <a:cubicBezTo>
                    <a:pt x="1696" y="274"/>
                    <a:pt x="1697" y="274"/>
                    <a:pt x="1699" y="274"/>
                  </a:cubicBezTo>
                  <a:cubicBezTo>
                    <a:pt x="1702" y="274"/>
                    <a:pt x="1705" y="273"/>
                    <a:pt x="1707" y="272"/>
                  </a:cubicBezTo>
                  <a:cubicBezTo>
                    <a:pt x="1707" y="272"/>
                    <a:pt x="1709" y="271"/>
                    <a:pt x="1710" y="271"/>
                  </a:cubicBezTo>
                  <a:cubicBezTo>
                    <a:pt x="1713" y="270"/>
                    <a:pt x="1720" y="267"/>
                    <a:pt x="1721" y="266"/>
                  </a:cubicBezTo>
                  <a:cubicBezTo>
                    <a:pt x="1721" y="265"/>
                    <a:pt x="1721" y="264"/>
                    <a:pt x="1721" y="264"/>
                  </a:cubicBezTo>
                  <a:cubicBezTo>
                    <a:pt x="1722" y="262"/>
                    <a:pt x="1722" y="260"/>
                    <a:pt x="1725" y="259"/>
                  </a:cubicBezTo>
                  <a:cubicBezTo>
                    <a:pt x="1725" y="259"/>
                    <a:pt x="1725" y="259"/>
                    <a:pt x="1725" y="259"/>
                  </a:cubicBezTo>
                  <a:cubicBezTo>
                    <a:pt x="1725" y="258"/>
                    <a:pt x="1724" y="257"/>
                    <a:pt x="1723" y="256"/>
                  </a:cubicBezTo>
                  <a:cubicBezTo>
                    <a:pt x="1720" y="255"/>
                    <a:pt x="1719" y="252"/>
                    <a:pt x="1720" y="250"/>
                  </a:cubicBezTo>
                  <a:cubicBezTo>
                    <a:pt x="1720" y="248"/>
                    <a:pt x="1722" y="247"/>
                    <a:pt x="1724" y="247"/>
                  </a:cubicBezTo>
                  <a:cubicBezTo>
                    <a:pt x="1725" y="247"/>
                    <a:pt x="1725" y="247"/>
                    <a:pt x="1725" y="246"/>
                  </a:cubicBezTo>
                  <a:cubicBezTo>
                    <a:pt x="1726" y="245"/>
                    <a:pt x="1726" y="243"/>
                    <a:pt x="1728" y="243"/>
                  </a:cubicBezTo>
                  <a:cubicBezTo>
                    <a:pt x="1729" y="243"/>
                    <a:pt x="1729" y="243"/>
                    <a:pt x="1729" y="243"/>
                  </a:cubicBezTo>
                  <a:cubicBezTo>
                    <a:pt x="1730" y="243"/>
                    <a:pt x="1730" y="243"/>
                    <a:pt x="1731" y="243"/>
                  </a:cubicBezTo>
                  <a:cubicBezTo>
                    <a:pt x="1731" y="243"/>
                    <a:pt x="1731" y="243"/>
                    <a:pt x="1732" y="243"/>
                  </a:cubicBezTo>
                  <a:cubicBezTo>
                    <a:pt x="1732" y="243"/>
                    <a:pt x="1733" y="243"/>
                    <a:pt x="1734" y="243"/>
                  </a:cubicBezTo>
                  <a:cubicBezTo>
                    <a:pt x="1735" y="242"/>
                    <a:pt x="1735" y="242"/>
                    <a:pt x="1736" y="242"/>
                  </a:cubicBezTo>
                  <a:cubicBezTo>
                    <a:pt x="1737" y="242"/>
                    <a:pt x="1737" y="242"/>
                    <a:pt x="1737" y="242"/>
                  </a:cubicBezTo>
                  <a:cubicBezTo>
                    <a:pt x="1738" y="243"/>
                    <a:pt x="1738" y="243"/>
                    <a:pt x="1738" y="243"/>
                  </a:cubicBezTo>
                  <a:cubicBezTo>
                    <a:pt x="1739" y="245"/>
                    <a:pt x="1738" y="247"/>
                    <a:pt x="1736" y="249"/>
                  </a:cubicBezTo>
                  <a:cubicBezTo>
                    <a:pt x="1736" y="250"/>
                    <a:pt x="1735" y="251"/>
                    <a:pt x="1735" y="252"/>
                  </a:cubicBezTo>
                  <a:cubicBezTo>
                    <a:pt x="1735" y="252"/>
                    <a:pt x="1735" y="253"/>
                    <a:pt x="1737" y="255"/>
                  </a:cubicBezTo>
                  <a:cubicBezTo>
                    <a:pt x="1738" y="256"/>
                    <a:pt x="1738" y="256"/>
                    <a:pt x="1739" y="257"/>
                  </a:cubicBezTo>
                  <a:cubicBezTo>
                    <a:pt x="1739" y="258"/>
                    <a:pt x="1741" y="258"/>
                    <a:pt x="1742" y="258"/>
                  </a:cubicBezTo>
                  <a:cubicBezTo>
                    <a:pt x="1745" y="258"/>
                    <a:pt x="1746" y="258"/>
                    <a:pt x="1748" y="257"/>
                  </a:cubicBezTo>
                  <a:cubicBezTo>
                    <a:pt x="1749" y="256"/>
                    <a:pt x="1750" y="256"/>
                    <a:pt x="1752" y="256"/>
                  </a:cubicBezTo>
                  <a:cubicBezTo>
                    <a:pt x="1757" y="256"/>
                    <a:pt x="1767" y="260"/>
                    <a:pt x="1768" y="264"/>
                  </a:cubicBezTo>
                  <a:cubicBezTo>
                    <a:pt x="1769" y="266"/>
                    <a:pt x="1770" y="270"/>
                    <a:pt x="1775" y="272"/>
                  </a:cubicBezTo>
                  <a:cubicBezTo>
                    <a:pt x="1778" y="273"/>
                    <a:pt x="1780" y="274"/>
                    <a:pt x="1782" y="274"/>
                  </a:cubicBezTo>
                  <a:cubicBezTo>
                    <a:pt x="1784" y="275"/>
                    <a:pt x="1786" y="275"/>
                    <a:pt x="1787" y="277"/>
                  </a:cubicBezTo>
                  <a:cubicBezTo>
                    <a:pt x="1788" y="279"/>
                    <a:pt x="1789" y="279"/>
                    <a:pt x="1790" y="279"/>
                  </a:cubicBezTo>
                  <a:cubicBezTo>
                    <a:pt x="1790" y="279"/>
                    <a:pt x="1791" y="279"/>
                    <a:pt x="1791" y="279"/>
                  </a:cubicBezTo>
                  <a:cubicBezTo>
                    <a:pt x="1793" y="279"/>
                    <a:pt x="1795" y="280"/>
                    <a:pt x="1796" y="280"/>
                  </a:cubicBezTo>
                  <a:cubicBezTo>
                    <a:pt x="1796" y="280"/>
                    <a:pt x="1797" y="281"/>
                    <a:pt x="1797" y="281"/>
                  </a:cubicBezTo>
                  <a:cubicBezTo>
                    <a:pt x="1799" y="279"/>
                    <a:pt x="1800" y="279"/>
                    <a:pt x="1802" y="279"/>
                  </a:cubicBezTo>
                  <a:cubicBezTo>
                    <a:pt x="1802" y="280"/>
                    <a:pt x="1802" y="280"/>
                    <a:pt x="1802" y="280"/>
                  </a:cubicBezTo>
                  <a:cubicBezTo>
                    <a:pt x="1802" y="280"/>
                    <a:pt x="1802" y="280"/>
                    <a:pt x="1803" y="280"/>
                  </a:cubicBezTo>
                  <a:cubicBezTo>
                    <a:pt x="1802" y="279"/>
                    <a:pt x="1802" y="279"/>
                    <a:pt x="1801" y="279"/>
                  </a:cubicBezTo>
                  <a:cubicBezTo>
                    <a:pt x="1800" y="278"/>
                    <a:pt x="1798" y="277"/>
                    <a:pt x="1798" y="275"/>
                  </a:cubicBezTo>
                  <a:cubicBezTo>
                    <a:pt x="1797" y="275"/>
                    <a:pt x="1797" y="274"/>
                    <a:pt x="1798" y="273"/>
                  </a:cubicBezTo>
                  <a:cubicBezTo>
                    <a:pt x="1799" y="272"/>
                    <a:pt x="1800" y="272"/>
                    <a:pt x="1800" y="272"/>
                  </a:cubicBezTo>
                  <a:cubicBezTo>
                    <a:pt x="1802" y="272"/>
                    <a:pt x="1802" y="272"/>
                    <a:pt x="1803" y="273"/>
                  </a:cubicBezTo>
                  <a:cubicBezTo>
                    <a:pt x="1803" y="273"/>
                    <a:pt x="1804" y="273"/>
                    <a:pt x="1804" y="273"/>
                  </a:cubicBezTo>
                  <a:cubicBezTo>
                    <a:pt x="1804" y="273"/>
                    <a:pt x="1804" y="273"/>
                    <a:pt x="1804" y="273"/>
                  </a:cubicBezTo>
                  <a:cubicBezTo>
                    <a:pt x="1804" y="272"/>
                    <a:pt x="1803" y="270"/>
                    <a:pt x="1805" y="269"/>
                  </a:cubicBezTo>
                  <a:cubicBezTo>
                    <a:pt x="1805" y="267"/>
                    <a:pt x="1805" y="262"/>
                    <a:pt x="1804" y="261"/>
                  </a:cubicBezTo>
                  <a:cubicBezTo>
                    <a:pt x="1802" y="260"/>
                    <a:pt x="1802" y="259"/>
                    <a:pt x="1802" y="258"/>
                  </a:cubicBezTo>
                  <a:cubicBezTo>
                    <a:pt x="1802" y="255"/>
                    <a:pt x="1806" y="254"/>
                    <a:pt x="1809" y="256"/>
                  </a:cubicBezTo>
                  <a:cubicBezTo>
                    <a:pt x="1811" y="257"/>
                    <a:pt x="1813" y="258"/>
                    <a:pt x="1816" y="258"/>
                  </a:cubicBezTo>
                  <a:cubicBezTo>
                    <a:pt x="1815" y="258"/>
                    <a:pt x="1815" y="257"/>
                    <a:pt x="1815" y="256"/>
                  </a:cubicBezTo>
                  <a:cubicBezTo>
                    <a:pt x="1815" y="255"/>
                    <a:pt x="1817" y="254"/>
                    <a:pt x="1819" y="254"/>
                  </a:cubicBezTo>
                  <a:cubicBezTo>
                    <a:pt x="1820" y="254"/>
                    <a:pt x="1821" y="254"/>
                    <a:pt x="1822" y="255"/>
                  </a:cubicBezTo>
                  <a:cubicBezTo>
                    <a:pt x="1823" y="256"/>
                    <a:pt x="1824" y="256"/>
                    <a:pt x="1825" y="256"/>
                  </a:cubicBezTo>
                  <a:cubicBezTo>
                    <a:pt x="1825" y="254"/>
                    <a:pt x="1828" y="249"/>
                    <a:pt x="1831" y="249"/>
                  </a:cubicBezTo>
                  <a:cubicBezTo>
                    <a:pt x="1827" y="246"/>
                    <a:pt x="1818" y="241"/>
                    <a:pt x="1816" y="237"/>
                  </a:cubicBezTo>
                  <a:cubicBezTo>
                    <a:pt x="1814" y="235"/>
                    <a:pt x="1808" y="233"/>
                    <a:pt x="1804" y="233"/>
                  </a:cubicBezTo>
                  <a:cubicBezTo>
                    <a:pt x="1804" y="233"/>
                    <a:pt x="1804" y="233"/>
                    <a:pt x="1803" y="233"/>
                  </a:cubicBezTo>
                  <a:cubicBezTo>
                    <a:pt x="1803" y="234"/>
                    <a:pt x="1802" y="235"/>
                    <a:pt x="1801" y="235"/>
                  </a:cubicBezTo>
                  <a:cubicBezTo>
                    <a:pt x="1799" y="235"/>
                    <a:pt x="1796" y="233"/>
                    <a:pt x="1795" y="231"/>
                  </a:cubicBezTo>
                  <a:cubicBezTo>
                    <a:pt x="1794" y="230"/>
                    <a:pt x="1792" y="230"/>
                    <a:pt x="1788" y="230"/>
                  </a:cubicBezTo>
                  <a:cubicBezTo>
                    <a:pt x="1787" y="230"/>
                    <a:pt x="1785" y="230"/>
                    <a:pt x="1785" y="230"/>
                  </a:cubicBezTo>
                  <a:cubicBezTo>
                    <a:pt x="1785" y="230"/>
                    <a:pt x="1785" y="230"/>
                    <a:pt x="1785" y="230"/>
                  </a:cubicBezTo>
                  <a:cubicBezTo>
                    <a:pt x="1786" y="231"/>
                    <a:pt x="1788" y="232"/>
                    <a:pt x="1789" y="233"/>
                  </a:cubicBezTo>
                  <a:cubicBezTo>
                    <a:pt x="1791" y="236"/>
                    <a:pt x="1789" y="238"/>
                    <a:pt x="1788" y="239"/>
                  </a:cubicBezTo>
                  <a:cubicBezTo>
                    <a:pt x="1787" y="240"/>
                    <a:pt x="1787" y="241"/>
                    <a:pt x="1787" y="241"/>
                  </a:cubicBezTo>
                  <a:cubicBezTo>
                    <a:pt x="1788" y="242"/>
                    <a:pt x="1788" y="243"/>
                    <a:pt x="1787" y="244"/>
                  </a:cubicBezTo>
                  <a:cubicBezTo>
                    <a:pt x="1786" y="245"/>
                    <a:pt x="1786" y="245"/>
                    <a:pt x="1786" y="245"/>
                  </a:cubicBezTo>
                  <a:cubicBezTo>
                    <a:pt x="1785" y="245"/>
                    <a:pt x="1785" y="245"/>
                    <a:pt x="1785" y="245"/>
                  </a:cubicBezTo>
                  <a:cubicBezTo>
                    <a:pt x="1784" y="245"/>
                    <a:pt x="1782" y="244"/>
                    <a:pt x="1777" y="240"/>
                  </a:cubicBezTo>
                  <a:cubicBezTo>
                    <a:pt x="1776" y="240"/>
                    <a:pt x="1774" y="238"/>
                    <a:pt x="1776" y="227"/>
                  </a:cubicBezTo>
                  <a:cubicBezTo>
                    <a:pt x="1776" y="226"/>
                    <a:pt x="1775" y="226"/>
                    <a:pt x="1775" y="226"/>
                  </a:cubicBezTo>
                  <a:cubicBezTo>
                    <a:pt x="1774" y="225"/>
                    <a:pt x="1772" y="224"/>
                    <a:pt x="1771" y="221"/>
                  </a:cubicBezTo>
                  <a:cubicBezTo>
                    <a:pt x="1771" y="220"/>
                    <a:pt x="1763" y="215"/>
                    <a:pt x="1751" y="210"/>
                  </a:cubicBezTo>
                  <a:cubicBezTo>
                    <a:pt x="1749" y="209"/>
                    <a:pt x="1748" y="209"/>
                    <a:pt x="1746" y="208"/>
                  </a:cubicBezTo>
                  <a:cubicBezTo>
                    <a:pt x="1741" y="206"/>
                    <a:pt x="1735" y="204"/>
                    <a:pt x="1733" y="201"/>
                  </a:cubicBezTo>
                  <a:cubicBezTo>
                    <a:pt x="1733" y="200"/>
                    <a:pt x="1729" y="199"/>
                    <a:pt x="1727" y="198"/>
                  </a:cubicBezTo>
                  <a:cubicBezTo>
                    <a:pt x="1723" y="197"/>
                    <a:pt x="1718" y="196"/>
                    <a:pt x="1716" y="193"/>
                  </a:cubicBezTo>
                  <a:cubicBezTo>
                    <a:pt x="1712" y="189"/>
                    <a:pt x="1693" y="181"/>
                    <a:pt x="1685" y="181"/>
                  </a:cubicBezTo>
                  <a:cubicBezTo>
                    <a:pt x="1680" y="180"/>
                    <a:pt x="1678" y="178"/>
                    <a:pt x="1677" y="177"/>
                  </a:cubicBezTo>
                  <a:cubicBezTo>
                    <a:pt x="1676" y="176"/>
                    <a:pt x="1676" y="176"/>
                    <a:pt x="1676" y="176"/>
                  </a:cubicBezTo>
                  <a:cubicBezTo>
                    <a:pt x="1674" y="177"/>
                    <a:pt x="1673" y="177"/>
                    <a:pt x="1670" y="177"/>
                  </a:cubicBezTo>
                  <a:cubicBezTo>
                    <a:pt x="1663" y="177"/>
                    <a:pt x="1653" y="176"/>
                    <a:pt x="1648" y="175"/>
                  </a:cubicBezTo>
                  <a:cubicBezTo>
                    <a:pt x="1646" y="175"/>
                    <a:pt x="1645" y="176"/>
                    <a:pt x="1644" y="176"/>
                  </a:cubicBezTo>
                  <a:cubicBezTo>
                    <a:pt x="1642" y="177"/>
                    <a:pt x="1640" y="178"/>
                    <a:pt x="1638" y="177"/>
                  </a:cubicBezTo>
                  <a:cubicBezTo>
                    <a:pt x="1633" y="175"/>
                    <a:pt x="1620" y="170"/>
                    <a:pt x="1615" y="170"/>
                  </a:cubicBezTo>
                  <a:cubicBezTo>
                    <a:pt x="1614" y="170"/>
                    <a:pt x="1614" y="171"/>
                    <a:pt x="1614" y="171"/>
                  </a:cubicBezTo>
                  <a:cubicBezTo>
                    <a:pt x="1613" y="171"/>
                    <a:pt x="1613" y="172"/>
                    <a:pt x="1613" y="174"/>
                  </a:cubicBezTo>
                  <a:cubicBezTo>
                    <a:pt x="1612" y="175"/>
                    <a:pt x="1612" y="177"/>
                    <a:pt x="1610" y="178"/>
                  </a:cubicBezTo>
                  <a:cubicBezTo>
                    <a:pt x="1611" y="179"/>
                    <a:pt x="1612" y="180"/>
                    <a:pt x="1616" y="184"/>
                  </a:cubicBezTo>
                  <a:cubicBezTo>
                    <a:pt x="1618" y="186"/>
                    <a:pt x="1619" y="189"/>
                    <a:pt x="1619" y="191"/>
                  </a:cubicBezTo>
                  <a:cubicBezTo>
                    <a:pt x="1619" y="194"/>
                    <a:pt x="1616" y="196"/>
                    <a:pt x="1612" y="198"/>
                  </a:cubicBezTo>
                  <a:cubicBezTo>
                    <a:pt x="1611" y="199"/>
                    <a:pt x="1610" y="199"/>
                    <a:pt x="1608" y="199"/>
                  </a:cubicBezTo>
                  <a:cubicBezTo>
                    <a:pt x="1603" y="199"/>
                    <a:pt x="1597" y="195"/>
                    <a:pt x="1594" y="192"/>
                  </a:cubicBezTo>
                  <a:cubicBezTo>
                    <a:pt x="1593" y="190"/>
                    <a:pt x="1592" y="190"/>
                    <a:pt x="1590" y="189"/>
                  </a:cubicBezTo>
                  <a:cubicBezTo>
                    <a:pt x="1588" y="189"/>
                    <a:pt x="1584" y="188"/>
                    <a:pt x="1583" y="184"/>
                  </a:cubicBezTo>
                  <a:cubicBezTo>
                    <a:pt x="1582" y="181"/>
                    <a:pt x="1583" y="179"/>
                    <a:pt x="1583" y="178"/>
                  </a:cubicBezTo>
                  <a:cubicBezTo>
                    <a:pt x="1585" y="176"/>
                    <a:pt x="1589" y="176"/>
                    <a:pt x="1592" y="179"/>
                  </a:cubicBezTo>
                  <a:cubicBezTo>
                    <a:pt x="1593" y="180"/>
                    <a:pt x="1596" y="179"/>
                    <a:pt x="1597" y="177"/>
                  </a:cubicBezTo>
                  <a:cubicBezTo>
                    <a:pt x="1597" y="177"/>
                    <a:pt x="1597" y="177"/>
                    <a:pt x="1596" y="176"/>
                  </a:cubicBezTo>
                  <a:cubicBezTo>
                    <a:pt x="1595" y="175"/>
                    <a:pt x="1589" y="173"/>
                    <a:pt x="1585" y="173"/>
                  </a:cubicBezTo>
                  <a:cubicBezTo>
                    <a:pt x="1582" y="173"/>
                    <a:pt x="1581" y="175"/>
                    <a:pt x="1578" y="178"/>
                  </a:cubicBezTo>
                  <a:cubicBezTo>
                    <a:pt x="1577" y="180"/>
                    <a:pt x="1575" y="182"/>
                    <a:pt x="1572" y="183"/>
                  </a:cubicBezTo>
                  <a:cubicBezTo>
                    <a:pt x="1570" y="184"/>
                    <a:pt x="1568" y="185"/>
                    <a:pt x="1565" y="185"/>
                  </a:cubicBezTo>
                  <a:cubicBezTo>
                    <a:pt x="1557" y="185"/>
                    <a:pt x="1544" y="182"/>
                    <a:pt x="1542" y="180"/>
                  </a:cubicBezTo>
                  <a:cubicBezTo>
                    <a:pt x="1542" y="180"/>
                    <a:pt x="1540" y="180"/>
                    <a:pt x="1535" y="180"/>
                  </a:cubicBezTo>
                  <a:cubicBezTo>
                    <a:pt x="1526" y="180"/>
                    <a:pt x="1512" y="181"/>
                    <a:pt x="1510" y="182"/>
                  </a:cubicBezTo>
                  <a:cubicBezTo>
                    <a:pt x="1509" y="183"/>
                    <a:pt x="1509" y="186"/>
                    <a:pt x="1509" y="187"/>
                  </a:cubicBezTo>
                  <a:cubicBezTo>
                    <a:pt x="1509" y="190"/>
                    <a:pt x="1509" y="192"/>
                    <a:pt x="1507" y="193"/>
                  </a:cubicBezTo>
                  <a:cubicBezTo>
                    <a:pt x="1507" y="193"/>
                    <a:pt x="1507" y="193"/>
                    <a:pt x="1507" y="193"/>
                  </a:cubicBezTo>
                  <a:cubicBezTo>
                    <a:pt x="1506" y="193"/>
                    <a:pt x="1506" y="193"/>
                    <a:pt x="1506" y="193"/>
                  </a:cubicBezTo>
                  <a:cubicBezTo>
                    <a:pt x="1504" y="193"/>
                    <a:pt x="1503" y="191"/>
                    <a:pt x="1503" y="187"/>
                  </a:cubicBezTo>
                  <a:cubicBezTo>
                    <a:pt x="1502" y="184"/>
                    <a:pt x="1502" y="181"/>
                    <a:pt x="1502" y="180"/>
                  </a:cubicBezTo>
                  <a:cubicBezTo>
                    <a:pt x="1501" y="180"/>
                    <a:pt x="1499" y="179"/>
                    <a:pt x="1495" y="179"/>
                  </a:cubicBezTo>
                  <a:cubicBezTo>
                    <a:pt x="1490" y="179"/>
                    <a:pt x="1487" y="179"/>
                    <a:pt x="1486" y="177"/>
                  </a:cubicBezTo>
                  <a:cubicBezTo>
                    <a:pt x="1486" y="176"/>
                    <a:pt x="1486" y="175"/>
                    <a:pt x="1487" y="173"/>
                  </a:cubicBezTo>
                  <a:cubicBezTo>
                    <a:pt x="1488" y="173"/>
                    <a:pt x="1487" y="173"/>
                    <a:pt x="1487" y="172"/>
                  </a:cubicBezTo>
                  <a:cubicBezTo>
                    <a:pt x="1487" y="171"/>
                    <a:pt x="1486" y="168"/>
                    <a:pt x="1490" y="166"/>
                  </a:cubicBezTo>
                  <a:cubicBezTo>
                    <a:pt x="1490" y="164"/>
                    <a:pt x="1482" y="158"/>
                    <a:pt x="1472" y="153"/>
                  </a:cubicBezTo>
                  <a:cubicBezTo>
                    <a:pt x="1468" y="152"/>
                    <a:pt x="1462" y="151"/>
                    <a:pt x="1454" y="151"/>
                  </a:cubicBezTo>
                  <a:cubicBezTo>
                    <a:pt x="1445" y="151"/>
                    <a:pt x="1434" y="152"/>
                    <a:pt x="1430" y="154"/>
                  </a:cubicBezTo>
                  <a:cubicBezTo>
                    <a:pt x="1426" y="155"/>
                    <a:pt x="1419" y="155"/>
                    <a:pt x="1412" y="155"/>
                  </a:cubicBezTo>
                  <a:cubicBezTo>
                    <a:pt x="1407" y="155"/>
                    <a:pt x="1407" y="155"/>
                    <a:pt x="1407" y="155"/>
                  </a:cubicBezTo>
                  <a:cubicBezTo>
                    <a:pt x="1406" y="155"/>
                    <a:pt x="1405" y="155"/>
                    <a:pt x="1404" y="155"/>
                  </a:cubicBezTo>
                  <a:cubicBezTo>
                    <a:pt x="1403" y="155"/>
                    <a:pt x="1403" y="155"/>
                    <a:pt x="1403" y="155"/>
                  </a:cubicBezTo>
                  <a:cubicBezTo>
                    <a:pt x="1401" y="155"/>
                    <a:pt x="1400" y="155"/>
                    <a:pt x="1399" y="154"/>
                  </a:cubicBezTo>
                  <a:cubicBezTo>
                    <a:pt x="1398" y="153"/>
                    <a:pt x="1398" y="151"/>
                    <a:pt x="1399" y="150"/>
                  </a:cubicBezTo>
                  <a:cubicBezTo>
                    <a:pt x="1399" y="149"/>
                    <a:pt x="1399" y="149"/>
                    <a:pt x="1399" y="149"/>
                  </a:cubicBezTo>
                  <a:cubicBezTo>
                    <a:pt x="1398" y="147"/>
                    <a:pt x="1392" y="145"/>
                    <a:pt x="1389" y="145"/>
                  </a:cubicBezTo>
                  <a:cubicBezTo>
                    <a:pt x="1388" y="145"/>
                    <a:pt x="1388" y="145"/>
                    <a:pt x="1388" y="145"/>
                  </a:cubicBezTo>
                  <a:cubicBezTo>
                    <a:pt x="1387" y="146"/>
                    <a:pt x="1386" y="147"/>
                    <a:pt x="1385" y="147"/>
                  </a:cubicBezTo>
                  <a:cubicBezTo>
                    <a:pt x="1384" y="147"/>
                    <a:pt x="1382" y="146"/>
                    <a:pt x="1381" y="145"/>
                  </a:cubicBezTo>
                  <a:cubicBezTo>
                    <a:pt x="1381" y="144"/>
                    <a:pt x="1380" y="143"/>
                    <a:pt x="1380" y="142"/>
                  </a:cubicBezTo>
                  <a:cubicBezTo>
                    <a:pt x="1379" y="141"/>
                    <a:pt x="1373" y="139"/>
                    <a:pt x="1369" y="139"/>
                  </a:cubicBezTo>
                  <a:cubicBezTo>
                    <a:pt x="1369" y="139"/>
                    <a:pt x="1369" y="139"/>
                    <a:pt x="1368" y="139"/>
                  </a:cubicBezTo>
                  <a:cubicBezTo>
                    <a:pt x="1366" y="140"/>
                    <a:pt x="1364" y="139"/>
                    <a:pt x="1362" y="137"/>
                  </a:cubicBezTo>
                  <a:cubicBezTo>
                    <a:pt x="1362" y="136"/>
                    <a:pt x="1362" y="134"/>
                    <a:pt x="1362" y="133"/>
                  </a:cubicBezTo>
                  <a:cubicBezTo>
                    <a:pt x="1363" y="133"/>
                    <a:pt x="1364" y="131"/>
                    <a:pt x="1367" y="131"/>
                  </a:cubicBezTo>
                  <a:cubicBezTo>
                    <a:pt x="1367" y="131"/>
                    <a:pt x="1368" y="131"/>
                    <a:pt x="1369" y="131"/>
                  </a:cubicBezTo>
                  <a:cubicBezTo>
                    <a:pt x="1370" y="131"/>
                    <a:pt x="1370" y="131"/>
                    <a:pt x="1371" y="131"/>
                  </a:cubicBezTo>
                  <a:cubicBezTo>
                    <a:pt x="1374" y="131"/>
                    <a:pt x="1374" y="131"/>
                    <a:pt x="1375" y="131"/>
                  </a:cubicBezTo>
                  <a:cubicBezTo>
                    <a:pt x="1375" y="131"/>
                    <a:pt x="1375" y="131"/>
                    <a:pt x="1374" y="130"/>
                  </a:cubicBezTo>
                  <a:cubicBezTo>
                    <a:pt x="1372" y="127"/>
                    <a:pt x="1355" y="125"/>
                    <a:pt x="1343" y="125"/>
                  </a:cubicBezTo>
                  <a:cubicBezTo>
                    <a:pt x="1341" y="125"/>
                    <a:pt x="1340" y="125"/>
                    <a:pt x="1340" y="125"/>
                  </a:cubicBezTo>
                  <a:cubicBezTo>
                    <a:pt x="1340" y="125"/>
                    <a:pt x="1340" y="126"/>
                    <a:pt x="1340" y="126"/>
                  </a:cubicBezTo>
                  <a:cubicBezTo>
                    <a:pt x="1339" y="128"/>
                    <a:pt x="1338" y="132"/>
                    <a:pt x="1334" y="136"/>
                  </a:cubicBezTo>
                  <a:cubicBezTo>
                    <a:pt x="1331" y="139"/>
                    <a:pt x="1328" y="139"/>
                    <a:pt x="1326" y="139"/>
                  </a:cubicBezTo>
                  <a:cubicBezTo>
                    <a:pt x="1323" y="139"/>
                    <a:pt x="1321" y="138"/>
                    <a:pt x="1320" y="136"/>
                  </a:cubicBezTo>
                  <a:cubicBezTo>
                    <a:pt x="1319" y="135"/>
                    <a:pt x="1319" y="134"/>
                    <a:pt x="1319" y="133"/>
                  </a:cubicBezTo>
                  <a:cubicBezTo>
                    <a:pt x="1320" y="130"/>
                    <a:pt x="1322" y="129"/>
                    <a:pt x="1325" y="128"/>
                  </a:cubicBezTo>
                  <a:cubicBezTo>
                    <a:pt x="1325" y="128"/>
                    <a:pt x="1326" y="128"/>
                    <a:pt x="1327" y="128"/>
                  </a:cubicBezTo>
                  <a:cubicBezTo>
                    <a:pt x="1326" y="128"/>
                    <a:pt x="1324" y="128"/>
                    <a:pt x="1323" y="127"/>
                  </a:cubicBezTo>
                  <a:cubicBezTo>
                    <a:pt x="1320" y="127"/>
                    <a:pt x="1317" y="127"/>
                    <a:pt x="1315" y="125"/>
                  </a:cubicBezTo>
                  <a:cubicBezTo>
                    <a:pt x="1315" y="124"/>
                    <a:pt x="1314" y="122"/>
                    <a:pt x="1315" y="121"/>
                  </a:cubicBezTo>
                  <a:cubicBezTo>
                    <a:pt x="1316" y="120"/>
                    <a:pt x="1317" y="119"/>
                    <a:pt x="1319" y="119"/>
                  </a:cubicBezTo>
                  <a:cubicBezTo>
                    <a:pt x="1319" y="118"/>
                    <a:pt x="1319" y="118"/>
                    <a:pt x="1319" y="118"/>
                  </a:cubicBezTo>
                  <a:cubicBezTo>
                    <a:pt x="1311" y="117"/>
                    <a:pt x="1299" y="115"/>
                    <a:pt x="1293" y="115"/>
                  </a:cubicBezTo>
                  <a:cubicBezTo>
                    <a:pt x="1287" y="116"/>
                    <a:pt x="1283" y="114"/>
                    <a:pt x="1280" y="113"/>
                  </a:cubicBezTo>
                  <a:cubicBezTo>
                    <a:pt x="1278" y="112"/>
                    <a:pt x="1277" y="112"/>
                    <a:pt x="1275" y="112"/>
                  </a:cubicBezTo>
                  <a:cubicBezTo>
                    <a:pt x="1274" y="112"/>
                    <a:pt x="1274" y="112"/>
                    <a:pt x="1274" y="112"/>
                  </a:cubicBezTo>
                  <a:cubicBezTo>
                    <a:pt x="1274" y="112"/>
                    <a:pt x="1274" y="113"/>
                    <a:pt x="1275" y="114"/>
                  </a:cubicBezTo>
                  <a:cubicBezTo>
                    <a:pt x="1276" y="115"/>
                    <a:pt x="1276" y="116"/>
                    <a:pt x="1275" y="117"/>
                  </a:cubicBezTo>
                  <a:cubicBezTo>
                    <a:pt x="1274" y="120"/>
                    <a:pt x="1268" y="121"/>
                    <a:pt x="1266" y="121"/>
                  </a:cubicBezTo>
                  <a:cubicBezTo>
                    <a:pt x="1265" y="121"/>
                    <a:pt x="1264" y="121"/>
                    <a:pt x="1263" y="120"/>
                  </a:cubicBezTo>
                  <a:cubicBezTo>
                    <a:pt x="1259" y="120"/>
                    <a:pt x="1255" y="122"/>
                    <a:pt x="1254" y="123"/>
                  </a:cubicBezTo>
                  <a:cubicBezTo>
                    <a:pt x="1254" y="123"/>
                    <a:pt x="1254" y="124"/>
                    <a:pt x="1254" y="124"/>
                  </a:cubicBezTo>
                  <a:cubicBezTo>
                    <a:pt x="1255" y="125"/>
                    <a:pt x="1255" y="125"/>
                    <a:pt x="1255" y="125"/>
                  </a:cubicBezTo>
                  <a:cubicBezTo>
                    <a:pt x="1256" y="125"/>
                    <a:pt x="1257" y="125"/>
                    <a:pt x="1257" y="124"/>
                  </a:cubicBezTo>
                  <a:cubicBezTo>
                    <a:pt x="1259" y="124"/>
                    <a:pt x="1261" y="123"/>
                    <a:pt x="1263" y="124"/>
                  </a:cubicBezTo>
                  <a:cubicBezTo>
                    <a:pt x="1264" y="124"/>
                    <a:pt x="1264" y="125"/>
                    <a:pt x="1264" y="126"/>
                  </a:cubicBezTo>
                  <a:cubicBezTo>
                    <a:pt x="1264" y="128"/>
                    <a:pt x="1263" y="129"/>
                    <a:pt x="1261" y="130"/>
                  </a:cubicBezTo>
                  <a:cubicBezTo>
                    <a:pt x="1261" y="130"/>
                    <a:pt x="1261" y="130"/>
                    <a:pt x="1261" y="130"/>
                  </a:cubicBezTo>
                  <a:cubicBezTo>
                    <a:pt x="1264" y="133"/>
                    <a:pt x="1264" y="136"/>
                    <a:pt x="1264" y="138"/>
                  </a:cubicBezTo>
                  <a:cubicBezTo>
                    <a:pt x="1264" y="139"/>
                    <a:pt x="1264" y="139"/>
                    <a:pt x="1264" y="139"/>
                  </a:cubicBezTo>
                  <a:cubicBezTo>
                    <a:pt x="1264" y="140"/>
                    <a:pt x="1264" y="141"/>
                    <a:pt x="1263" y="141"/>
                  </a:cubicBezTo>
                  <a:cubicBezTo>
                    <a:pt x="1262" y="143"/>
                    <a:pt x="1259" y="143"/>
                    <a:pt x="1258" y="143"/>
                  </a:cubicBezTo>
                  <a:cubicBezTo>
                    <a:pt x="1255" y="143"/>
                    <a:pt x="1253" y="142"/>
                    <a:pt x="1252" y="141"/>
                  </a:cubicBezTo>
                  <a:cubicBezTo>
                    <a:pt x="1251" y="139"/>
                    <a:pt x="1249" y="140"/>
                    <a:pt x="1247" y="140"/>
                  </a:cubicBezTo>
                  <a:cubicBezTo>
                    <a:pt x="1246" y="140"/>
                    <a:pt x="1245" y="141"/>
                    <a:pt x="1244" y="141"/>
                  </a:cubicBezTo>
                  <a:cubicBezTo>
                    <a:pt x="1245" y="141"/>
                    <a:pt x="1246" y="142"/>
                    <a:pt x="1246" y="144"/>
                  </a:cubicBezTo>
                  <a:cubicBezTo>
                    <a:pt x="1246" y="145"/>
                    <a:pt x="1245" y="147"/>
                    <a:pt x="1239" y="148"/>
                  </a:cubicBezTo>
                  <a:cubicBezTo>
                    <a:pt x="1234" y="148"/>
                    <a:pt x="1233" y="145"/>
                    <a:pt x="1232" y="143"/>
                  </a:cubicBezTo>
                  <a:cubicBezTo>
                    <a:pt x="1231" y="143"/>
                    <a:pt x="1231" y="142"/>
                    <a:pt x="1231" y="142"/>
                  </a:cubicBezTo>
                  <a:cubicBezTo>
                    <a:pt x="1230" y="142"/>
                    <a:pt x="1230" y="142"/>
                    <a:pt x="1229" y="142"/>
                  </a:cubicBezTo>
                  <a:cubicBezTo>
                    <a:pt x="1227" y="142"/>
                    <a:pt x="1224" y="142"/>
                    <a:pt x="1221" y="141"/>
                  </a:cubicBezTo>
                  <a:cubicBezTo>
                    <a:pt x="1218" y="140"/>
                    <a:pt x="1215" y="139"/>
                    <a:pt x="1213" y="139"/>
                  </a:cubicBezTo>
                  <a:cubicBezTo>
                    <a:pt x="1211" y="139"/>
                    <a:pt x="1210" y="140"/>
                    <a:pt x="1208" y="141"/>
                  </a:cubicBezTo>
                  <a:cubicBezTo>
                    <a:pt x="1206" y="142"/>
                    <a:pt x="1204" y="143"/>
                    <a:pt x="1200" y="144"/>
                  </a:cubicBezTo>
                  <a:cubicBezTo>
                    <a:pt x="1194" y="144"/>
                    <a:pt x="1184" y="140"/>
                    <a:pt x="1181" y="136"/>
                  </a:cubicBezTo>
                  <a:cubicBezTo>
                    <a:pt x="1181" y="136"/>
                    <a:pt x="1180" y="134"/>
                    <a:pt x="1180" y="134"/>
                  </a:cubicBezTo>
                  <a:cubicBezTo>
                    <a:pt x="1180" y="134"/>
                    <a:pt x="1179" y="135"/>
                    <a:pt x="1178" y="136"/>
                  </a:cubicBezTo>
                  <a:cubicBezTo>
                    <a:pt x="1177" y="137"/>
                    <a:pt x="1176" y="139"/>
                    <a:pt x="1176" y="141"/>
                  </a:cubicBezTo>
                  <a:cubicBezTo>
                    <a:pt x="1175" y="145"/>
                    <a:pt x="1174" y="148"/>
                    <a:pt x="1171" y="148"/>
                  </a:cubicBezTo>
                  <a:cubicBezTo>
                    <a:pt x="1170" y="148"/>
                    <a:pt x="1169" y="150"/>
                    <a:pt x="1168" y="151"/>
                  </a:cubicBezTo>
                  <a:cubicBezTo>
                    <a:pt x="1167" y="154"/>
                    <a:pt x="1166" y="156"/>
                    <a:pt x="1164" y="157"/>
                  </a:cubicBezTo>
                  <a:cubicBezTo>
                    <a:pt x="1163" y="157"/>
                    <a:pt x="1163" y="157"/>
                    <a:pt x="1162" y="157"/>
                  </a:cubicBezTo>
                  <a:cubicBezTo>
                    <a:pt x="1160" y="157"/>
                    <a:pt x="1159" y="156"/>
                    <a:pt x="1159" y="156"/>
                  </a:cubicBezTo>
                  <a:cubicBezTo>
                    <a:pt x="1158" y="155"/>
                    <a:pt x="1157" y="155"/>
                    <a:pt x="1157" y="155"/>
                  </a:cubicBezTo>
                  <a:cubicBezTo>
                    <a:pt x="1156" y="155"/>
                    <a:pt x="1156" y="155"/>
                    <a:pt x="1156" y="155"/>
                  </a:cubicBezTo>
                  <a:cubicBezTo>
                    <a:pt x="1151" y="155"/>
                    <a:pt x="1138" y="142"/>
                    <a:pt x="1137" y="138"/>
                  </a:cubicBezTo>
                  <a:cubicBezTo>
                    <a:pt x="1137" y="136"/>
                    <a:pt x="1130" y="129"/>
                    <a:pt x="1128" y="128"/>
                  </a:cubicBezTo>
                  <a:cubicBezTo>
                    <a:pt x="1126" y="127"/>
                    <a:pt x="1127" y="125"/>
                    <a:pt x="1127" y="125"/>
                  </a:cubicBezTo>
                  <a:cubicBezTo>
                    <a:pt x="1127" y="124"/>
                    <a:pt x="1127" y="123"/>
                    <a:pt x="1130" y="123"/>
                  </a:cubicBezTo>
                  <a:cubicBezTo>
                    <a:pt x="1132" y="123"/>
                    <a:pt x="1134" y="124"/>
                    <a:pt x="1135" y="125"/>
                  </a:cubicBezTo>
                  <a:cubicBezTo>
                    <a:pt x="1137" y="126"/>
                    <a:pt x="1139" y="126"/>
                    <a:pt x="1141" y="125"/>
                  </a:cubicBezTo>
                  <a:cubicBezTo>
                    <a:pt x="1141" y="125"/>
                    <a:pt x="1141" y="124"/>
                    <a:pt x="1141" y="123"/>
                  </a:cubicBezTo>
                  <a:cubicBezTo>
                    <a:pt x="1141" y="122"/>
                    <a:pt x="1140" y="121"/>
                    <a:pt x="1139" y="121"/>
                  </a:cubicBezTo>
                  <a:cubicBezTo>
                    <a:pt x="1136" y="121"/>
                    <a:pt x="1135" y="119"/>
                    <a:pt x="1135" y="118"/>
                  </a:cubicBezTo>
                  <a:cubicBezTo>
                    <a:pt x="1135" y="116"/>
                    <a:pt x="1136" y="115"/>
                    <a:pt x="1137" y="114"/>
                  </a:cubicBezTo>
                  <a:cubicBezTo>
                    <a:pt x="1137" y="113"/>
                    <a:pt x="1136" y="113"/>
                    <a:pt x="1136" y="112"/>
                  </a:cubicBezTo>
                  <a:cubicBezTo>
                    <a:pt x="1135" y="110"/>
                    <a:pt x="1134" y="109"/>
                    <a:pt x="1134" y="107"/>
                  </a:cubicBezTo>
                  <a:cubicBezTo>
                    <a:pt x="1135" y="106"/>
                    <a:pt x="1135" y="106"/>
                    <a:pt x="1136" y="105"/>
                  </a:cubicBezTo>
                  <a:cubicBezTo>
                    <a:pt x="1135" y="105"/>
                    <a:pt x="1135" y="105"/>
                    <a:pt x="1134" y="105"/>
                  </a:cubicBezTo>
                  <a:cubicBezTo>
                    <a:pt x="1131" y="105"/>
                    <a:pt x="1126" y="102"/>
                    <a:pt x="1125" y="99"/>
                  </a:cubicBezTo>
                  <a:cubicBezTo>
                    <a:pt x="1124" y="99"/>
                    <a:pt x="1122" y="98"/>
                    <a:pt x="1118" y="98"/>
                  </a:cubicBezTo>
                  <a:cubicBezTo>
                    <a:pt x="1116" y="98"/>
                    <a:pt x="1115" y="98"/>
                    <a:pt x="1114" y="99"/>
                  </a:cubicBezTo>
                  <a:cubicBezTo>
                    <a:pt x="1114" y="99"/>
                    <a:pt x="1114" y="100"/>
                    <a:pt x="1113" y="100"/>
                  </a:cubicBezTo>
                  <a:cubicBezTo>
                    <a:pt x="1113" y="101"/>
                    <a:pt x="1112" y="102"/>
                    <a:pt x="1110" y="102"/>
                  </a:cubicBezTo>
                  <a:cubicBezTo>
                    <a:pt x="1109" y="102"/>
                    <a:pt x="1107" y="101"/>
                    <a:pt x="1106" y="100"/>
                  </a:cubicBezTo>
                  <a:cubicBezTo>
                    <a:pt x="1106" y="99"/>
                    <a:pt x="1106" y="99"/>
                    <a:pt x="1106" y="98"/>
                  </a:cubicBezTo>
                  <a:cubicBezTo>
                    <a:pt x="1105" y="98"/>
                    <a:pt x="1104" y="98"/>
                    <a:pt x="1103" y="98"/>
                  </a:cubicBezTo>
                  <a:cubicBezTo>
                    <a:pt x="1100" y="97"/>
                    <a:pt x="1097" y="97"/>
                    <a:pt x="1094" y="96"/>
                  </a:cubicBezTo>
                  <a:cubicBezTo>
                    <a:pt x="1089" y="95"/>
                    <a:pt x="1087" y="92"/>
                    <a:pt x="1086" y="90"/>
                  </a:cubicBezTo>
                  <a:cubicBezTo>
                    <a:pt x="1085" y="90"/>
                    <a:pt x="1085" y="89"/>
                    <a:pt x="1085" y="89"/>
                  </a:cubicBezTo>
                  <a:cubicBezTo>
                    <a:pt x="1085" y="89"/>
                    <a:pt x="1085" y="90"/>
                    <a:pt x="1085" y="90"/>
                  </a:cubicBezTo>
                  <a:cubicBezTo>
                    <a:pt x="1084" y="92"/>
                    <a:pt x="1083" y="94"/>
                    <a:pt x="1081" y="94"/>
                  </a:cubicBezTo>
                  <a:cubicBezTo>
                    <a:pt x="1080" y="94"/>
                    <a:pt x="1079" y="94"/>
                    <a:pt x="1079" y="94"/>
                  </a:cubicBezTo>
                  <a:cubicBezTo>
                    <a:pt x="1078" y="93"/>
                    <a:pt x="1076" y="94"/>
                    <a:pt x="1076" y="95"/>
                  </a:cubicBezTo>
                  <a:cubicBezTo>
                    <a:pt x="1075" y="95"/>
                    <a:pt x="1075" y="96"/>
                    <a:pt x="1076" y="97"/>
                  </a:cubicBezTo>
                  <a:cubicBezTo>
                    <a:pt x="1077" y="100"/>
                    <a:pt x="1077" y="102"/>
                    <a:pt x="1076" y="104"/>
                  </a:cubicBezTo>
                  <a:cubicBezTo>
                    <a:pt x="1076" y="105"/>
                    <a:pt x="1076" y="106"/>
                    <a:pt x="1076" y="107"/>
                  </a:cubicBezTo>
                  <a:cubicBezTo>
                    <a:pt x="1075" y="110"/>
                    <a:pt x="1073" y="111"/>
                    <a:pt x="1072" y="111"/>
                  </a:cubicBezTo>
                  <a:cubicBezTo>
                    <a:pt x="1071" y="111"/>
                    <a:pt x="1070" y="110"/>
                    <a:pt x="1068" y="110"/>
                  </a:cubicBezTo>
                  <a:cubicBezTo>
                    <a:pt x="1068" y="109"/>
                    <a:pt x="1067" y="109"/>
                    <a:pt x="1066" y="109"/>
                  </a:cubicBezTo>
                  <a:cubicBezTo>
                    <a:pt x="1065" y="108"/>
                    <a:pt x="1065" y="109"/>
                    <a:pt x="1064" y="109"/>
                  </a:cubicBezTo>
                  <a:cubicBezTo>
                    <a:pt x="1063" y="110"/>
                    <a:pt x="1061" y="111"/>
                    <a:pt x="1058" y="111"/>
                  </a:cubicBezTo>
                  <a:cubicBezTo>
                    <a:pt x="1056" y="111"/>
                    <a:pt x="1055" y="111"/>
                    <a:pt x="1053" y="110"/>
                  </a:cubicBezTo>
                  <a:cubicBezTo>
                    <a:pt x="1049" y="109"/>
                    <a:pt x="1046" y="109"/>
                    <a:pt x="1043" y="109"/>
                  </a:cubicBezTo>
                  <a:cubicBezTo>
                    <a:pt x="1041" y="109"/>
                    <a:pt x="1038" y="109"/>
                    <a:pt x="1036" y="106"/>
                  </a:cubicBezTo>
                  <a:cubicBezTo>
                    <a:pt x="1036" y="106"/>
                    <a:pt x="1036" y="105"/>
                    <a:pt x="1035" y="105"/>
                  </a:cubicBezTo>
                  <a:cubicBezTo>
                    <a:pt x="1035" y="108"/>
                    <a:pt x="1030" y="108"/>
                    <a:pt x="1029" y="108"/>
                  </a:cubicBezTo>
                  <a:cubicBezTo>
                    <a:pt x="1025" y="108"/>
                    <a:pt x="1017" y="107"/>
                    <a:pt x="1016" y="103"/>
                  </a:cubicBezTo>
                  <a:cubicBezTo>
                    <a:pt x="1015" y="100"/>
                    <a:pt x="1016" y="98"/>
                    <a:pt x="1018" y="97"/>
                  </a:cubicBezTo>
                  <a:cubicBezTo>
                    <a:pt x="1016" y="97"/>
                    <a:pt x="1014" y="97"/>
                    <a:pt x="1012" y="97"/>
                  </a:cubicBezTo>
                  <a:cubicBezTo>
                    <a:pt x="1008" y="97"/>
                    <a:pt x="1005" y="96"/>
                    <a:pt x="1001" y="95"/>
                  </a:cubicBezTo>
                  <a:cubicBezTo>
                    <a:pt x="998" y="94"/>
                    <a:pt x="995" y="94"/>
                    <a:pt x="991" y="94"/>
                  </a:cubicBezTo>
                  <a:cubicBezTo>
                    <a:pt x="988" y="94"/>
                    <a:pt x="988" y="94"/>
                    <a:pt x="988" y="94"/>
                  </a:cubicBezTo>
                  <a:cubicBezTo>
                    <a:pt x="981" y="95"/>
                    <a:pt x="967" y="96"/>
                    <a:pt x="964" y="97"/>
                  </a:cubicBezTo>
                  <a:cubicBezTo>
                    <a:pt x="964" y="97"/>
                    <a:pt x="964" y="98"/>
                    <a:pt x="964" y="98"/>
                  </a:cubicBezTo>
                  <a:cubicBezTo>
                    <a:pt x="965" y="99"/>
                    <a:pt x="965" y="101"/>
                    <a:pt x="964" y="102"/>
                  </a:cubicBezTo>
                  <a:cubicBezTo>
                    <a:pt x="964" y="103"/>
                    <a:pt x="963" y="103"/>
                    <a:pt x="962" y="104"/>
                  </a:cubicBezTo>
                  <a:cubicBezTo>
                    <a:pt x="961" y="104"/>
                    <a:pt x="961" y="104"/>
                    <a:pt x="961" y="104"/>
                  </a:cubicBezTo>
                  <a:cubicBezTo>
                    <a:pt x="960" y="104"/>
                    <a:pt x="959" y="103"/>
                    <a:pt x="958" y="102"/>
                  </a:cubicBezTo>
                  <a:cubicBezTo>
                    <a:pt x="957" y="101"/>
                    <a:pt x="957" y="98"/>
                    <a:pt x="957" y="95"/>
                  </a:cubicBezTo>
                  <a:cubicBezTo>
                    <a:pt x="958" y="94"/>
                    <a:pt x="958" y="92"/>
                    <a:pt x="958" y="91"/>
                  </a:cubicBezTo>
                  <a:cubicBezTo>
                    <a:pt x="957" y="90"/>
                    <a:pt x="957" y="90"/>
                    <a:pt x="956" y="89"/>
                  </a:cubicBezTo>
                  <a:cubicBezTo>
                    <a:pt x="956" y="90"/>
                    <a:pt x="956" y="91"/>
                    <a:pt x="955" y="91"/>
                  </a:cubicBezTo>
                  <a:cubicBezTo>
                    <a:pt x="953" y="94"/>
                    <a:pt x="948" y="94"/>
                    <a:pt x="947" y="94"/>
                  </a:cubicBezTo>
                  <a:cubicBezTo>
                    <a:pt x="946" y="94"/>
                    <a:pt x="943" y="94"/>
                    <a:pt x="941" y="92"/>
                  </a:cubicBezTo>
                  <a:cubicBezTo>
                    <a:pt x="937" y="89"/>
                    <a:pt x="934" y="87"/>
                    <a:pt x="929" y="86"/>
                  </a:cubicBezTo>
                  <a:cubicBezTo>
                    <a:pt x="928" y="86"/>
                    <a:pt x="928" y="86"/>
                    <a:pt x="927" y="86"/>
                  </a:cubicBezTo>
                  <a:cubicBezTo>
                    <a:pt x="923" y="86"/>
                    <a:pt x="919" y="89"/>
                    <a:pt x="918" y="90"/>
                  </a:cubicBezTo>
                  <a:cubicBezTo>
                    <a:pt x="919" y="91"/>
                    <a:pt x="920" y="91"/>
                    <a:pt x="921" y="91"/>
                  </a:cubicBezTo>
                  <a:cubicBezTo>
                    <a:pt x="923" y="91"/>
                    <a:pt x="925" y="91"/>
                    <a:pt x="925" y="93"/>
                  </a:cubicBezTo>
                  <a:cubicBezTo>
                    <a:pt x="925" y="94"/>
                    <a:pt x="925" y="95"/>
                    <a:pt x="925" y="95"/>
                  </a:cubicBezTo>
                  <a:cubicBezTo>
                    <a:pt x="924" y="97"/>
                    <a:pt x="921" y="97"/>
                    <a:pt x="916" y="98"/>
                  </a:cubicBezTo>
                  <a:cubicBezTo>
                    <a:pt x="915" y="98"/>
                    <a:pt x="912" y="98"/>
                    <a:pt x="911" y="98"/>
                  </a:cubicBezTo>
                  <a:cubicBezTo>
                    <a:pt x="909" y="103"/>
                    <a:pt x="893" y="105"/>
                    <a:pt x="893" y="105"/>
                  </a:cubicBezTo>
                  <a:cubicBezTo>
                    <a:pt x="890" y="106"/>
                    <a:pt x="890" y="106"/>
                    <a:pt x="890" y="106"/>
                  </a:cubicBezTo>
                  <a:cubicBezTo>
                    <a:pt x="881" y="107"/>
                    <a:pt x="879" y="107"/>
                    <a:pt x="875" y="111"/>
                  </a:cubicBezTo>
                  <a:cubicBezTo>
                    <a:pt x="874" y="112"/>
                    <a:pt x="873" y="112"/>
                    <a:pt x="872" y="112"/>
                  </a:cubicBezTo>
                  <a:cubicBezTo>
                    <a:pt x="870" y="112"/>
                    <a:pt x="870" y="112"/>
                    <a:pt x="870" y="112"/>
                  </a:cubicBezTo>
                  <a:cubicBezTo>
                    <a:pt x="870" y="111"/>
                    <a:pt x="870" y="111"/>
                    <a:pt x="870" y="111"/>
                  </a:cubicBezTo>
                  <a:cubicBezTo>
                    <a:pt x="868" y="108"/>
                    <a:pt x="874" y="101"/>
                    <a:pt x="875" y="100"/>
                  </a:cubicBezTo>
                  <a:cubicBezTo>
                    <a:pt x="878" y="97"/>
                    <a:pt x="880" y="97"/>
                    <a:pt x="882" y="96"/>
                  </a:cubicBezTo>
                  <a:cubicBezTo>
                    <a:pt x="884" y="96"/>
                    <a:pt x="885" y="95"/>
                    <a:pt x="886" y="95"/>
                  </a:cubicBezTo>
                  <a:cubicBezTo>
                    <a:pt x="888" y="91"/>
                    <a:pt x="891" y="91"/>
                    <a:pt x="896" y="90"/>
                  </a:cubicBezTo>
                  <a:cubicBezTo>
                    <a:pt x="897" y="90"/>
                    <a:pt x="898" y="90"/>
                    <a:pt x="899" y="90"/>
                  </a:cubicBezTo>
                  <a:cubicBezTo>
                    <a:pt x="902" y="89"/>
                    <a:pt x="903" y="88"/>
                    <a:pt x="905" y="87"/>
                  </a:cubicBezTo>
                  <a:cubicBezTo>
                    <a:pt x="905" y="86"/>
                    <a:pt x="906" y="85"/>
                    <a:pt x="908" y="84"/>
                  </a:cubicBezTo>
                  <a:cubicBezTo>
                    <a:pt x="909" y="84"/>
                    <a:pt x="909" y="84"/>
                    <a:pt x="909" y="84"/>
                  </a:cubicBezTo>
                  <a:cubicBezTo>
                    <a:pt x="911" y="83"/>
                    <a:pt x="918" y="80"/>
                    <a:pt x="918" y="78"/>
                  </a:cubicBezTo>
                  <a:cubicBezTo>
                    <a:pt x="920" y="74"/>
                    <a:pt x="936" y="69"/>
                    <a:pt x="939" y="69"/>
                  </a:cubicBezTo>
                  <a:cubicBezTo>
                    <a:pt x="940" y="69"/>
                    <a:pt x="941" y="67"/>
                    <a:pt x="941" y="66"/>
                  </a:cubicBezTo>
                  <a:cubicBezTo>
                    <a:pt x="942" y="65"/>
                    <a:pt x="943" y="63"/>
                    <a:pt x="945" y="63"/>
                  </a:cubicBezTo>
                  <a:cubicBezTo>
                    <a:pt x="946" y="63"/>
                    <a:pt x="949" y="62"/>
                    <a:pt x="958" y="58"/>
                  </a:cubicBezTo>
                  <a:cubicBezTo>
                    <a:pt x="960" y="57"/>
                    <a:pt x="961" y="54"/>
                    <a:pt x="962" y="53"/>
                  </a:cubicBezTo>
                  <a:cubicBezTo>
                    <a:pt x="961" y="53"/>
                    <a:pt x="961" y="53"/>
                    <a:pt x="961" y="53"/>
                  </a:cubicBezTo>
                  <a:cubicBezTo>
                    <a:pt x="959" y="52"/>
                    <a:pt x="957" y="51"/>
                    <a:pt x="957" y="49"/>
                  </a:cubicBezTo>
                  <a:cubicBezTo>
                    <a:pt x="957" y="48"/>
                    <a:pt x="957" y="48"/>
                    <a:pt x="957" y="47"/>
                  </a:cubicBezTo>
                  <a:cubicBezTo>
                    <a:pt x="958" y="46"/>
                    <a:pt x="959" y="46"/>
                    <a:pt x="960" y="46"/>
                  </a:cubicBezTo>
                  <a:cubicBezTo>
                    <a:pt x="961" y="46"/>
                    <a:pt x="962" y="46"/>
                    <a:pt x="964" y="45"/>
                  </a:cubicBezTo>
                  <a:cubicBezTo>
                    <a:pt x="964" y="45"/>
                    <a:pt x="964" y="45"/>
                    <a:pt x="963" y="44"/>
                  </a:cubicBezTo>
                  <a:cubicBezTo>
                    <a:pt x="963" y="44"/>
                    <a:pt x="963" y="44"/>
                    <a:pt x="962" y="44"/>
                  </a:cubicBezTo>
                  <a:cubicBezTo>
                    <a:pt x="962" y="44"/>
                    <a:pt x="961" y="44"/>
                    <a:pt x="961" y="44"/>
                  </a:cubicBezTo>
                  <a:cubicBezTo>
                    <a:pt x="960" y="44"/>
                    <a:pt x="960" y="44"/>
                    <a:pt x="960" y="44"/>
                  </a:cubicBezTo>
                  <a:cubicBezTo>
                    <a:pt x="959" y="43"/>
                    <a:pt x="959" y="43"/>
                    <a:pt x="959" y="43"/>
                  </a:cubicBezTo>
                  <a:cubicBezTo>
                    <a:pt x="958" y="42"/>
                    <a:pt x="959" y="41"/>
                    <a:pt x="959" y="40"/>
                  </a:cubicBezTo>
                  <a:cubicBezTo>
                    <a:pt x="959" y="39"/>
                    <a:pt x="960" y="38"/>
                    <a:pt x="959" y="38"/>
                  </a:cubicBezTo>
                  <a:cubicBezTo>
                    <a:pt x="959" y="37"/>
                    <a:pt x="957" y="37"/>
                    <a:pt x="956" y="38"/>
                  </a:cubicBezTo>
                  <a:cubicBezTo>
                    <a:pt x="956" y="38"/>
                    <a:pt x="955" y="38"/>
                    <a:pt x="954" y="38"/>
                  </a:cubicBezTo>
                  <a:cubicBezTo>
                    <a:pt x="953" y="38"/>
                    <a:pt x="952" y="38"/>
                    <a:pt x="952" y="37"/>
                  </a:cubicBezTo>
                  <a:cubicBezTo>
                    <a:pt x="951" y="37"/>
                    <a:pt x="951" y="36"/>
                    <a:pt x="951" y="35"/>
                  </a:cubicBezTo>
                  <a:cubicBezTo>
                    <a:pt x="951" y="31"/>
                    <a:pt x="951" y="28"/>
                    <a:pt x="949" y="27"/>
                  </a:cubicBezTo>
                  <a:cubicBezTo>
                    <a:pt x="950" y="27"/>
                    <a:pt x="949" y="28"/>
                    <a:pt x="948" y="28"/>
                  </a:cubicBezTo>
                  <a:cubicBezTo>
                    <a:pt x="947" y="28"/>
                    <a:pt x="946" y="29"/>
                    <a:pt x="944" y="29"/>
                  </a:cubicBezTo>
                  <a:cubicBezTo>
                    <a:pt x="942" y="29"/>
                    <a:pt x="941" y="29"/>
                    <a:pt x="940" y="28"/>
                  </a:cubicBezTo>
                  <a:cubicBezTo>
                    <a:pt x="937" y="26"/>
                    <a:pt x="930" y="24"/>
                    <a:pt x="926" y="24"/>
                  </a:cubicBezTo>
                  <a:cubicBezTo>
                    <a:pt x="926" y="24"/>
                    <a:pt x="926" y="24"/>
                    <a:pt x="926" y="24"/>
                  </a:cubicBezTo>
                  <a:cubicBezTo>
                    <a:pt x="925" y="25"/>
                    <a:pt x="924" y="25"/>
                    <a:pt x="921" y="24"/>
                  </a:cubicBezTo>
                  <a:cubicBezTo>
                    <a:pt x="921" y="24"/>
                    <a:pt x="919" y="23"/>
                    <a:pt x="919" y="23"/>
                  </a:cubicBezTo>
                  <a:cubicBezTo>
                    <a:pt x="918" y="24"/>
                    <a:pt x="917" y="25"/>
                    <a:pt x="911" y="25"/>
                  </a:cubicBezTo>
                  <a:cubicBezTo>
                    <a:pt x="909" y="25"/>
                    <a:pt x="905" y="24"/>
                    <a:pt x="903" y="24"/>
                  </a:cubicBezTo>
                  <a:cubicBezTo>
                    <a:pt x="901" y="23"/>
                    <a:pt x="899" y="25"/>
                    <a:pt x="899" y="26"/>
                  </a:cubicBezTo>
                  <a:cubicBezTo>
                    <a:pt x="898" y="30"/>
                    <a:pt x="892" y="30"/>
                    <a:pt x="890" y="30"/>
                  </a:cubicBezTo>
                  <a:cubicBezTo>
                    <a:pt x="887" y="30"/>
                    <a:pt x="883" y="30"/>
                    <a:pt x="882" y="29"/>
                  </a:cubicBezTo>
                  <a:cubicBezTo>
                    <a:pt x="881" y="29"/>
                    <a:pt x="881" y="29"/>
                    <a:pt x="881" y="29"/>
                  </a:cubicBezTo>
                  <a:cubicBezTo>
                    <a:pt x="880" y="28"/>
                    <a:pt x="880" y="28"/>
                    <a:pt x="880" y="28"/>
                  </a:cubicBezTo>
                  <a:cubicBezTo>
                    <a:pt x="880" y="26"/>
                    <a:pt x="881" y="24"/>
                    <a:pt x="885" y="20"/>
                  </a:cubicBezTo>
                  <a:cubicBezTo>
                    <a:pt x="886" y="20"/>
                    <a:pt x="886" y="19"/>
                    <a:pt x="887" y="18"/>
                  </a:cubicBezTo>
                  <a:cubicBezTo>
                    <a:pt x="886" y="18"/>
                    <a:pt x="884" y="18"/>
                    <a:pt x="882" y="18"/>
                  </a:cubicBezTo>
                  <a:cubicBezTo>
                    <a:pt x="881" y="18"/>
                    <a:pt x="880" y="18"/>
                    <a:pt x="878" y="18"/>
                  </a:cubicBezTo>
                  <a:cubicBezTo>
                    <a:pt x="873" y="18"/>
                    <a:pt x="871" y="18"/>
                    <a:pt x="870" y="17"/>
                  </a:cubicBezTo>
                  <a:cubicBezTo>
                    <a:pt x="870" y="16"/>
                    <a:pt x="865" y="16"/>
                    <a:pt x="860" y="16"/>
                  </a:cubicBezTo>
                  <a:cubicBezTo>
                    <a:pt x="860" y="16"/>
                    <a:pt x="859" y="16"/>
                    <a:pt x="859" y="16"/>
                  </a:cubicBezTo>
                  <a:cubicBezTo>
                    <a:pt x="858" y="16"/>
                    <a:pt x="858" y="16"/>
                    <a:pt x="858" y="16"/>
                  </a:cubicBezTo>
                  <a:cubicBezTo>
                    <a:pt x="856" y="16"/>
                    <a:pt x="855" y="14"/>
                    <a:pt x="855" y="14"/>
                  </a:cubicBezTo>
                  <a:cubicBezTo>
                    <a:pt x="855" y="13"/>
                    <a:pt x="855" y="11"/>
                    <a:pt x="862" y="10"/>
                  </a:cubicBezTo>
                  <a:cubicBezTo>
                    <a:pt x="863" y="10"/>
                    <a:pt x="865" y="9"/>
                    <a:pt x="866" y="9"/>
                  </a:cubicBezTo>
                  <a:cubicBezTo>
                    <a:pt x="868" y="8"/>
                    <a:pt x="870" y="7"/>
                    <a:pt x="872" y="6"/>
                  </a:cubicBezTo>
                  <a:cubicBezTo>
                    <a:pt x="873" y="6"/>
                    <a:pt x="873" y="6"/>
                    <a:pt x="873" y="6"/>
                  </a:cubicBezTo>
                  <a:cubicBezTo>
                    <a:pt x="873" y="6"/>
                    <a:pt x="872" y="5"/>
                    <a:pt x="872" y="5"/>
                  </a:cubicBezTo>
                  <a:cubicBezTo>
                    <a:pt x="872" y="4"/>
                    <a:pt x="870" y="4"/>
                    <a:pt x="869" y="4"/>
                  </a:cubicBezTo>
                  <a:cubicBezTo>
                    <a:pt x="867" y="4"/>
                    <a:pt x="866" y="4"/>
                    <a:pt x="864" y="3"/>
                  </a:cubicBezTo>
                  <a:cubicBezTo>
                    <a:pt x="862" y="3"/>
                    <a:pt x="862" y="3"/>
                    <a:pt x="862" y="3"/>
                  </a:cubicBezTo>
                  <a:cubicBezTo>
                    <a:pt x="858" y="2"/>
                    <a:pt x="855" y="1"/>
                    <a:pt x="852" y="1"/>
                  </a:cubicBezTo>
                  <a:cubicBezTo>
                    <a:pt x="851" y="0"/>
                    <a:pt x="849" y="1"/>
                    <a:pt x="846" y="2"/>
                  </a:cubicBezTo>
                  <a:cubicBezTo>
                    <a:pt x="844" y="2"/>
                    <a:pt x="842" y="3"/>
                    <a:pt x="838" y="4"/>
                  </a:cubicBezTo>
                  <a:cubicBezTo>
                    <a:pt x="834" y="5"/>
                    <a:pt x="832" y="7"/>
                    <a:pt x="831" y="9"/>
                  </a:cubicBezTo>
                  <a:cubicBezTo>
                    <a:pt x="829" y="10"/>
                    <a:pt x="828" y="12"/>
                    <a:pt x="826" y="13"/>
                  </a:cubicBezTo>
                  <a:cubicBezTo>
                    <a:pt x="824" y="14"/>
                    <a:pt x="820" y="17"/>
                    <a:pt x="819" y="19"/>
                  </a:cubicBezTo>
                  <a:cubicBezTo>
                    <a:pt x="822" y="20"/>
                    <a:pt x="822" y="23"/>
                    <a:pt x="822" y="24"/>
                  </a:cubicBezTo>
                  <a:cubicBezTo>
                    <a:pt x="822" y="24"/>
                    <a:pt x="822" y="25"/>
                    <a:pt x="822" y="25"/>
                  </a:cubicBezTo>
                  <a:cubicBezTo>
                    <a:pt x="822" y="26"/>
                    <a:pt x="822" y="27"/>
                    <a:pt x="821" y="28"/>
                  </a:cubicBezTo>
                  <a:cubicBezTo>
                    <a:pt x="820" y="30"/>
                    <a:pt x="817" y="30"/>
                    <a:pt x="813" y="30"/>
                  </a:cubicBezTo>
                  <a:cubicBezTo>
                    <a:pt x="812" y="30"/>
                    <a:pt x="810" y="29"/>
                    <a:pt x="808" y="29"/>
                  </a:cubicBezTo>
                  <a:cubicBezTo>
                    <a:pt x="803" y="29"/>
                    <a:pt x="800" y="30"/>
                    <a:pt x="799" y="30"/>
                  </a:cubicBezTo>
                  <a:cubicBezTo>
                    <a:pt x="799" y="31"/>
                    <a:pt x="801" y="32"/>
                    <a:pt x="802" y="32"/>
                  </a:cubicBezTo>
                  <a:cubicBezTo>
                    <a:pt x="804" y="33"/>
                    <a:pt x="806" y="34"/>
                    <a:pt x="805" y="36"/>
                  </a:cubicBezTo>
                  <a:cubicBezTo>
                    <a:pt x="805" y="37"/>
                    <a:pt x="805" y="38"/>
                    <a:pt x="802" y="38"/>
                  </a:cubicBezTo>
                  <a:cubicBezTo>
                    <a:pt x="800" y="38"/>
                    <a:pt x="796" y="37"/>
                    <a:pt x="794" y="36"/>
                  </a:cubicBezTo>
                  <a:cubicBezTo>
                    <a:pt x="794" y="36"/>
                    <a:pt x="793" y="35"/>
                    <a:pt x="792" y="35"/>
                  </a:cubicBezTo>
                  <a:cubicBezTo>
                    <a:pt x="789" y="35"/>
                    <a:pt x="787" y="36"/>
                    <a:pt x="787" y="37"/>
                  </a:cubicBezTo>
                  <a:cubicBezTo>
                    <a:pt x="786" y="39"/>
                    <a:pt x="784" y="40"/>
                    <a:pt x="781" y="40"/>
                  </a:cubicBezTo>
                  <a:cubicBezTo>
                    <a:pt x="780" y="40"/>
                    <a:pt x="778" y="40"/>
                    <a:pt x="777" y="40"/>
                  </a:cubicBezTo>
                  <a:cubicBezTo>
                    <a:pt x="777" y="40"/>
                    <a:pt x="776" y="40"/>
                    <a:pt x="775" y="40"/>
                  </a:cubicBezTo>
                  <a:cubicBezTo>
                    <a:pt x="774" y="40"/>
                    <a:pt x="772" y="41"/>
                    <a:pt x="770" y="40"/>
                  </a:cubicBezTo>
                  <a:cubicBezTo>
                    <a:pt x="769" y="40"/>
                    <a:pt x="768" y="39"/>
                    <a:pt x="768" y="38"/>
                  </a:cubicBezTo>
                  <a:cubicBezTo>
                    <a:pt x="768" y="37"/>
                    <a:pt x="769" y="35"/>
                    <a:pt x="770" y="34"/>
                  </a:cubicBezTo>
                  <a:cubicBezTo>
                    <a:pt x="771" y="34"/>
                    <a:pt x="771" y="34"/>
                    <a:pt x="771" y="33"/>
                  </a:cubicBezTo>
                  <a:cubicBezTo>
                    <a:pt x="771" y="33"/>
                    <a:pt x="771" y="33"/>
                    <a:pt x="771" y="33"/>
                  </a:cubicBezTo>
                  <a:cubicBezTo>
                    <a:pt x="768" y="33"/>
                    <a:pt x="765" y="35"/>
                    <a:pt x="765" y="35"/>
                  </a:cubicBezTo>
                  <a:cubicBezTo>
                    <a:pt x="765" y="37"/>
                    <a:pt x="763" y="38"/>
                    <a:pt x="762" y="38"/>
                  </a:cubicBezTo>
                  <a:cubicBezTo>
                    <a:pt x="761" y="38"/>
                    <a:pt x="759" y="37"/>
                    <a:pt x="758" y="36"/>
                  </a:cubicBezTo>
                  <a:cubicBezTo>
                    <a:pt x="758" y="36"/>
                    <a:pt x="757" y="36"/>
                    <a:pt x="756" y="35"/>
                  </a:cubicBezTo>
                  <a:cubicBezTo>
                    <a:pt x="756" y="36"/>
                    <a:pt x="756" y="36"/>
                    <a:pt x="756" y="36"/>
                  </a:cubicBezTo>
                  <a:cubicBezTo>
                    <a:pt x="754" y="37"/>
                    <a:pt x="752" y="38"/>
                    <a:pt x="749" y="39"/>
                  </a:cubicBezTo>
                  <a:cubicBezTo>
                    <a:pt x="747" y="40"/>
                    <a:pt x="745" y="40"/>
                    <a:pt x="742" y="39"/>
                  </a:cubicBezTo>
                  <a:cubicBezTo>
                    <a:pt x="742" y="39"/>
                    <a:pt x="741" y="39"/>
                    <a:pt x="741" y="39"/>
                  </a:cubicBezTo>
                  <a:cubicBezTo>
                    <a:pt x="741" y="39"/>
                    <a:pt x="742" y="40"/>
                    <a:pt x="742" y="40"/>
                  </a:cubicBezTo>
                  <a:cubicBezTo>
                    <a:pt x="744" y="40"/>
                    <a:pt x="746" y="41"/>
                    <a:pt x="746" y="43"/>
                  </a:cubicBezTo>
                  <a:cubicBezTo>
                    <a:pt x="746" y="43"/>
                    <a:pt x="746" y="43"/>
                    <a:pt x="746" y="43"/>
                  </a:cubicBezTo>
                  <a:cubicBezTo>
                    <a:pt x="746" y="44"/>
                    <a:pt x="746" y="44"/>
                    <a:pt x="746" y="44"/>
                  </a:cubicBezTo>
                  <a:cubicBezTo>
                    <a:pt x="745" y="45"/>
                    <a:pt x="744" y="45"/>
                    <a:pt x="737" y="46"/>
                  </a:cubicBezTo>
                  <a:cubicBezTo>
                    <a:pt x="734" y="46"/>
                    <a:pt x="729" y="47"/>
                    <a:pt x="727" y="47"/>
                  </a:cubicBezTo>
                  <a:cubicBezTo>
                    <a:pt x="726" y="49"/>
                    <a:pt x="721" y="50"/>
                    <a:pt x="713" y="50"/>
                  </a:cubicBezTo>
                  <a:cubicBezTo>
                    <a:pt x="711" y="50"/>
                    <a:pt x="711" y="50"/>
                    <a:pt x="711" y="50"/>
                  </a:cubicBezTo>
                  <a:cubicBezTo>
                    <a:pt x="708" y="50"/>
                    <a:pt x="708" y="50"/>
                    <a:pt x="707" y="51"/>
                  </a:cubicBezTo>
                  <a:cubicBezTo>
                    <a:pt x="706" y="53"/>
                    <a:pt x="705" y="54"/>
                    <a:pt x="701" y="55"/>
                  </a:cubicBezTo>
                  <a:cubicBezTo>
                    <a:pt x="699" y="55"/>
                    <a:pt x="699" y="55"/>
                    <a:pt x="699" y="55"/>
                  </a:cubicBezTo>
                  <a:cubicBezTo>
                    <a:pt x="695" y="56"/>
                    <a:pt x="693" y="56"/>
                    <a:pt x="692" y="58"/>
                  </a:cubicBezTo>
                  <a:cubicBezTo>
                    <a:pt x="690" y="60"/>
                    <a:pt x="688" y="62"/>
                    <a:pt x="685" y="62"/>
                  </a:cubicBezTo>
                  <a:cubicBezTo>
                    <a:pt x="683" y="62"/>
                    <a:pt x="681" y="61"/>
                    <a:pt x="680" y="60"/>
                  </a:cubicBezTo>
                  <a:cubicBezTo>
                    <a:pt x="680" y="60"/>
                    <a:pt x="680" y="60"/>
                    <a:pt x="680" y="61"/>
                  </a:cubicBezTo>
                  <a:cubicBezTo>
                    <a:pt x="680" y="63"/>
                    <a:pt x="678" y="65"/>
                    <a:pt x="675" y="64"/>
                  </a:cubicBezTo>
                  <a:cubicBezTo>
                    <a:pt x="676" y="65"/>
                    <a:pt x="676" y="65"/>
                    <a:pt x="676" y="66"/>
                  </a:cubicBezTo>
                  <a:cubicBezTo>
                    <a:pt x="677" y="67"/>
                    <a:pt x="677" y="69"/>
                    <a:pt x="676" y="71"/>
                  </a:cubicBezTo>
                  <a:cubicBezTo>
                    <a:pt x="676" y="71"/>
                    <a:pt x="675" y="71"/>
                    <a:pt x="675" y="71"/>
                  </a:cubicBezTo>
                  <a:cubicBezTo>
                    <a:pt x="676" y="72"/>
                    <a:pt x="677" y="74"/>
                    <a:pt x="678" y="76"/>
                  </a:cubicBezTo>
                  <a:cubicBezTo>
                    <a:pt x="678" y="77"/>
                    <a:pt x="678" y="77"/>
                    <a:pt x="677" y="78"/>
                  </a:cubicBezTo>
                  <a:cubicBezTo>
                    <a:pt x="677" y="78"/>
                    <a:pt x="676" y="79"/>
                    <a:pt x="675" y="79"/>
                  </a:cubicBezTo>
                  <a:cubicBezTo>
                    <a:pt x="675" y="79"/>
                    <a:pt x="675" y="79"/>
                    <a:pt x="675" y="79"/>
                  </a:cubicBezTo>
                  <a:cubicBezTo>
                    <a:pt x="675" y="79"/>
                    <a:pt x="675" y="80"/>
                    <a:pt x="676" y="80"/>
                  </a:cubicBezTo>
                  <a:cubicBezTo>
                    <a:pt x="676" y="81"/>
                    <a:pt x="676" y="81"/>
                    <a:pt x="677" y="82"/>
                  </a:cubicBezTo>
                  <a:cubicBezTo>
                    <a:pt x="677" y="82"/>
                    <a:pt x="677" y="83"/>
                    <a:pt x="677" y="83"/>
                  </a:cubicBezTo>
                  <a:cubicBezTo>
                    <a:pt x="679" y="85"/>
                    <a:pt x="678" y="87"/>
                    <a:pt x="677" y="88"/>
                  </a:cubicBezTo>
                  <a:cubicBezTo>
                    <a:pt x="677" y="88"/>
                    <a:pt x="677" y="89"/>
                    <a:pt x="677" y="89"/>
                  </a:cubicBezTo>
                  <a:cubicBezTo>
                    <a:pt x="677" y="90"/>
                    <a:pt x="676" y="91"/>
                    <a:pt x="676" y="92"/>
                  </a:cubicBezTo>
                  <a:cubicBezTo>
                    <a:pt x="674" y="93"/>
                    <a:pt x="672" y="93"/>
                    <a:pt x="670" y="92"/>
                  </a:cubicBezTo>
                  <a:cubicBezTo>
                    <a:pt x="670" y="92"/>
                    <a:pt x="670" y="91"/>
                    <a:pt x="669" y="91"/>
                  </a:cubicBezTo>
                  <a:cubicBezTo>
                    <a:pt x="669" y="90"/>
                    <a:pt x="668" y="90"/>
                    <a:pt x="666" y="90"/>
                  </a:cubicBezTo>
                  <a:cubicBezTo>
                    <a:pt x="664" y="90"/>
                    <a:pt x="662" y="91"/>
                    <a:pt x="662" y="91"/>
                  </a:cubicBezTo>
                  <a:cubicBezTo>
                    <a:pt x="661" y="93"/>
                    <a:pt x="659" y="94"/>
                    <a:pt x="657" y="94"/>
                  </a:cubicBezTo>
                  <a:cubicBezTo>
                    <a:pt x="656" y="94"/>
                    <a:pt x="655" y="94"/>
                    <a:pt x="654" y="93"/>
                  </a:cubicBezTo>
                  <a:cubicBezTo>
                    <a:pt x="654" y="93"/>
                    <a:pt x="654" y="92"/>
                    <a:pt x="653" y="92"/>
                  </a:cubicBezTo>
                  <a:cubicBezTo>
                    <a:pt x="651" y="92"/>
                    <a:pt x="650" y="93"/>
                    <a:pt x="648" y="93"/>
                  </a:cubicBezTo>
                  <a:cubicBezTo>
                    <a:pt x="645" y="93"/>
                    <a:pt x="642" y="94"/>
                    <a:pt x="639" y="94"/>
                  </a:cubicBezTo>
                  <a:cubicBezTo>
                    <a:pt x="631" y="94"/>
                    <a:pt x="614" y="95"/>
                    <a:pt x="610" y="96"/>
                  </a:cubicBezTo>
                  <a:cubicBezTo>
                    <a:pt x="608" y="97"/>
                    <a:pt x="607" y="99"/>
                    <a:pt x="606" y="101"/>
                  </a:cubicBezTo>
                  <a:cubicBezTo>
                    <a:pt x="606" y="102"/>
                    <a:pt x="606" y="103"/>
                    <a:pt x="607" y="104"/>
                  </a:cubicBezTo>
                  <a:cubicBezTo>
                    <a:pt x="611" y="108"/>
                    <a:pt x="609" y="111"/>
                    <a:pt x="608" y="112"/>
                  </a:cubicBezTo>
                  <a:cubicBezTo>
                    <a:pt x="608" y="113"/>
                    <a:pt x="608" y="113"/>
                    <a:pt x="608" y="114"/>
                  </a:cubicBezTo>
                  <a:cubicBezTo>
                    <a:pt x="609" y="115"/>
                    <a:pt x="617" y="119"/>
                    <a:pt x="621" y="120"/>
                  </a:cubicBezTo>
                  <a:cubicBezTo>
                    <a:pt x="625" y="120"/>
                    <a:pt x="629" y="123"/>
                    <a:pt x="630" y="126"/>
                  </a:cubicBezTo>
                  <a:cubicBezTo>
                    <a:pt x="631" y="129"/>
                    <a:pt x="631" y="132"/>
                    <a:pt x="629" y="134"/>
                  </a:cubicBezTo>
                  <a:cubicBezTo>
                    <a:pt x="629" y="135"/>
                    <a:pt x="627" y="136"/>
                    <a:pt x="624" y="136"/>
                  </a:cubicBezTo>
                  <a:cubicBezTo>
                    <a:pt x="619" y="136"/>
                    <a:pt x="612" y="132"/>
                    <a:pt x="607" y="128"/>
                  </a:cubicBezTo>
                  <a:cubicBezTo>
                    <a:pt x="602" y="124"/>
                    <a:pt x="588" y="122"/>
                    <a:pt x="583" y="122"/>
                  </a:cubicBezTo>
                  <a:cubicBezTo>
                    <a:pt x="579" y="122"/>
                    <a:pt x="578" y="120"/>
                    <a:pt x="578" y="119"/>
                  </a:cubicBezTo>
                  <a:cubicBezTo>
                    <a:pt x="577" y="118"/>
                    <a:pt x="577" y="118"/>
                    <a:pt x="575" y="118"/>
                  </a:cubicBezTo>
                  <a:cubicBezTo>
                    <a:pt x="573" y="118"/>
                    <a:pt x="571" y="119"/>
                    <a:pt x="569" y="120"/>
                  </a:cubicBezTo>
                  <a:cubicBezTo>
                    <a:pt x="570" y="120"/>
                    <a:pt x="570" y="120"/>
                    <a:pt x="570" y="120"/>
                  </a:cubicBezTo>
                  <a:cubicBezTo>
                    <a:pt x="572" y="120"/>
                    <a:pt x="574" y="120"/>
                    <a:pt x="575" y="121"/>
                  </a:cubicBezTo>
                  <a:cubicBezTo>
                    <a:pt x="575" y="122"/>
                    <a:pt x="575" y="123"/>
                    <a:pt x="574" y="124"/>
                  </a:cubicBezTo>
                  <a:cubicBezTo>
                    <a:pt x="576" y="124"/>
                    <a:pt x="577" y="124"/>
                    <a:pt x="579" y="125"/>
                  </a:cubicBezTo>
                  <a:cubicBezTo>
                    <a:pt x="582" y="126"/>
                    <a:pt x="582" y="128"/>
                    <a:pt x="582" y="129"/>
                  </a:cubicBezTo>
                  <a:cubicBezTo>
                    <a:pt x="581" y="131"/>
                    <a:pt x="578" y="132"/>
                    <a:pt x="575" y="132"/>
                  </a:cubicBezTo>
                  <a:cubicBezTo>
                    <a:pt x="572" y="132"/>
                    <a:pt x="570" y="131"/>
                    <a:pt x="568" y="130"/>
                  </a:cubicBezTo>
                  <a:cubicBezTo>
                    <a:pt x="567" y="129"/>
                    <a:pt x="565" y="129"/>
                    <a:pt x="564" y="129"/>
                  </a:cubicBezTo>
                  <a:cubicBezTo>
                    <a:pt x="561" y="129"/>
                    <a:pt x="559" y="131"/>
                    <a:pt x="558" y="132"/>
                  </a:cubicBezTo>
                  <a:cubicBezTo>
                    <a:pt x="558" y="133"/>
                    <a:pt x="564" y="140"/>
                    <a:pt x="572" y="141"/>
                  </a:cubicBezTo>
                  <a:cubicBezTo>
                    <a:pt x="578" y="142"/>
                    <a:pt x="580" y="143"/>
                    <a:pt x="581" y="145"/>
                  </a:cubicBezTo>
                  <a:cubicBezTo>
                    <a:pt x="581" y="146"/>
                    <a:pt x="582" y="146"/>
                    <a:pt x="583" y="147"/>
                  </a:cubicBezTo>
                  <a:cubicBezTo>
                    <a:pt x="586" y="148"/>
                    <a:pt x="586" y="149"/>
                    <a:pt x="586" y="150"/>
                  </a:cubicBezTo>
                  <a:cubicBezTo>
                    <a:pt x="586" y="153"/>
                    <a:pt x="583" y="154"/>
                    <a:pt x="580" y="154"/>
                  </a:cubicBezTo>
                  <a:cubicBezTo>
                    <a:pt x="580" y="154"/>
                    <a:pt x="580" y="154"/>
                    <a:pt x="580" y="154"/>
                  </a:cubicBezTo>
                  <a:cubicBezTo>
                    <a:pt x="578" y="154"/>
                    <a:pt x="574" y="152"/>
                    <a:pt x="571" y="150"/>
                  </a:cubicBezTo>
                  <a:cubicBezTo>
                    <a:pt x="569" y="149"/>
                    <a:pt x="568" y="148"/>
                    <a:pt x="566" y="147"/>
                  </a:cubicBezTo>
                  <a:cubicBezTo>
                    <a:pt x="565" y="146"/>
                    <a:pt x="564" y="146"/>
                    <a:pt x="562" y="146"/>
                  </a:cubicBezTo>
                  <a:cubicBezTo>
                    <a:pt x="560" y="146"/>
                    <a:pt x="559" y="146"/>
                    <a:pt x="557" y="146"/>
                  </a:cubicBezTo>
                  <a:cubicBezTo>
                    <a:pt x="556" y="146"/>
                    <a:pt x="554" y="147"/>
                    <a:pt x="553" y="147"/>
                  </a:cubicBezTo>
                  <a:cubicBezTo>
                    <a:pt x="551" y="147"/>
                    <a:pt x="548" y="146"/>
                    <a:pt x="547" y="145"/>
                  </a:cubicBezTo>
                  <a:cubicBezTo>
                    <a:pt x="544" y="143"/>
                    <a:pt x="545" y="140"/>
                    <a:pt x="546" y="139"/>
                  </a:cubicBezTo>
                  <a:cubicBezTo>
                    <a:pt x="546" y="138"/>
                    <a:pt x="546" y="138"/>
                    <a:pt x="546" y="138"/>
                  </a:cubicBezTo>
                  <a:cubicBezTo>
                    <a:pt x="542" y="134"/>
                    <a:pt x="547" y="127"/>
                    <a:pt x="548" y="124"/>
                  </a:cubicBezTo>
                  <a:cubicBezTo>
                    <a:pt x="549" y="122"/>
                    <a:pt x="549" y="120"/>
                    <a:pt x="549" y="117"/>
                  </a:cubicBezTo>
                  <a:cubicBezTo>
                    <a:pt x="548" y="115"/>
                    <a:pt x="546" y="113"/>
                    <a:pt x="545" y="113"/>
                  </a:cubicBezTo>
                  <a:cubicBezTo>
                    <a:pt x="544" y="113"/>
                    <a:pt x="544" y="113"/>
                    <a:pt x="544" y="113"/>
                  </a:cubicBezTo>
                  <a:cubicBezTo>
                    <a:pt x="544" y="113"/>
                    <a:pt x="544" y="114"/>
                    <a:pt x="544" y="114"/>
                  </a:cubicBezTo>
                  <a:cubicBezTo>
                    <a:pt x="546" y="117"/>
                    <a:pt x="545" y="124"/>
                    <a:pt x="541" y="128"/>
                  </a:cubicBezTo>
                  <a:cubicBezTo>
                    <a:pt x="539" y="131"/>
                    <a:pt x="535" y="132"/>
                    <a:pt x="532" y="133"/>
                  </a:cubicBezTo>
                  <a:cubicBezTo>
                    <a:pt x="530" y="134"/>
                    <a:pt x="529" y="134"/>
                    <a:pt x="528" y="135"/>
                  </a:cubicBezTo>
                  <a:cubicBezTo>
                    <a:pt x="528" y="137"/>
                    <a:pt x="526" y="138"/>
                    <a:pt x="524" y="139"/>
                  </a:cubicBezTo>
                  <a:cubicBezTo>
                    <a:pt x="524" y="140"/>
                    <a:pt x="524" y="140"/>
                    <a:pt x="523" y="140"/>
                  </a:cubicBezTo>
                  <a:cubicBezTo>
                    <a:pt x="526" y="143"/>
                    <a:pt x="535" y="153"/>
                    <a:pt x="536" y="156"/>
                  </a:cubicBezTo>
                  <a:cubicBezTo>
                    <a:pt x="537" y="158"/>
                    <a:pt x="535" y="161"/>
                    <a:pt x="533" y="165"/>
                  </a:cubicBezTo>
                  <a:cubicBezTo>
                    <a:pt x="531" y="169"/>
                    <a:pt x="529" y="173"/>
                    <a:pt x="530" y="175"/>
                  </a:cubicBezTo>
                  <a:cubicBezTo>
                    <a:pt x="530" y="179"/>
                    <a:pt x="530" y="181"/>
                    <a:pt x="530" y="183"/>
                  </a:cubicBezTo>
                  <a:cubicBezTo>
                    <a:pt x="529" y="185"/>
                    <a:pt x="529" y="185"/>
                    <a:pt x="530" y="186"/>
                  </a:cubicBezTo>
                  <a:cubicBezTo>
                    <a:pt x="530" y="186"/>
                    <a:pt x="530" y="187"/>
                    <a:pt x="531" y="187"/>
                  </a:cubicBezTo>
                  <a:cubicBezTo>
                    <a:pt x="532" y="187"/>
                    <a:pt x="532" y="186"/>
                    <a:pt x="533" y="186"/>
                  </a:cubicBezTo>
                  <a:cubicBezTo>
                    <a:pt x="535" y="186"/>
                    <a:pt x="536" y="186"/>
                    <a:pt x="538" y="187"/>
                  </a:cubicBezTo>
                  <a:cubicBezTo>
                    <a:pt x="538" y="187"/>
                    <a:pt x="540" y="186"/>
                    <a:pt x="543" y="186"/>
                  </a:cubicBezTo>
                  <a:cubicBezTo>
                    <a:pt x="545" y="185"/>
                    <a:pt x="547" y="184"/>
                    <a:pt x="550" y="184"/>
                  </a:cubicBezTo>
                  <a:cubicBezTo>
                    <a:pt x="555" y="183"/>
                    <a:pt x="565" y="187"/>
                    <a:pt x="570" y="190"/>
                  </a:cubicBezTo>
                  <a:cubicBezTo>
                    <a:pt x="571" y="191"/>
                    <a:pt x="572" y="191"/>
                    <a:pt x="572" y="191"/>
                  </a:cubicBezTo>
                  <a:cubicBezTo>
                    <a:pt x="576" y="193"/>
                    <a:pt x="576" y="196"/>
                    <a:pt x="577" y="198"/>
                  </a:cubicBezTo>
                  <a:cubicBezTo>
                    <a:pt x="577" y="199"/>
                    <a:pt x="577" y="200"/>
                    <a:pt x="577" y="201"/>
                  </a:cubicBezTo>
                  <a:cubicBezTo>
                    <a:pt x="580" y="204"/>
                    <a:pt x="577" y="206"/>
                    <a:pt x="575" y="207"/>
                  </a:cubicBezTo>
                  <a:cubicBezTo>
                    <a:pt x="574" y="208"/>
                    <a:pt x="573" y="209"/>
                    <a:pt x="573" y="210"/>
                  </a:cubicBezTo>
                  <a:cubicBezTo>
                    <a:pt x="573" y="212"/>
                    <a:pt x="578" y="214"/>
                    <a:pt x="581" y="215"/>
                  </a:cubicBezTo>
                  <a:cubicBezTo>
                    <a:pt x="584" y="216"/>
                    <a:pt x="585" y="217"/>
                    <a:pt x="585" y="218"/>
                  </a:cubicBezTo>
                  <a:cubicBezTo>
                    <a:pt x="586" y="219"/>
                    <a:pt x="586" y="219"/>
                    <a:pt x="586" y="219"/>
                  </a:cubicBezTo>
                  <a:cubicBezTo>
                    <a:pt x="585" y="220"/>
                    <a:pt x="585" y="220"/>
                    <a:pt x="585" y="220"/>
                  </a:cubicBezTo>
                  <a:cubicBezTo>
                    <a:pt x="584" y="221"/>
                    <a:pt x="583" y="221"/>
                    <a:pt x="581" y="221"/>
                  </a:cubicBezTo>
                  <a:cubicBezTo>
                    <a:pt x="578" y="221"/>
                    <a:pt x="573" y="221"/>
                    <a:pt x="570" y="220"/>
                  </a:cubicBezTo>
                  <a:cubicBezTo>
                    <a:pt x="567" y="218"/>
                    <a:pt x="566" y="215"/>
                    <a:pt x="565" y="213"/>
                  </a:cubicBezTo>
                  <a:cubicBezTo>
                    <a:pt x="565" y="213"/>
                    <a:pt x="564" y="212"/>
                    <a:pt x="564" y="212"/>
                  </a:cubicBezTo>
                  <a:cubicBezTo>
                    <a:pt x="563" y="211"/>
                    <a:pt x="564" y="208"/>
                    <a:pt x="565" y="206"/>
                  </a:cubicBezTo>
                  <a:cubicBezTo>
                    <a:pt x="566" y="205"/>
                    <a:pt x="566" y="203"/>
                    <a:pt x="567" y="202"/>
                  </a:cubicBezTo>
                  <a:cubicBezTo>
                    <a:pt x="567" y="201"/>
                    <a:pt x="565" y="200"/>
                    <a:pt x="564" y="199"/>
                  </a:cubicBezTo>
                  <a:cubicBezTo>
                    <a:pt x="563" y="198"/>
                    <a:pt x="562" y="197"/>
                    <a:pt x="561" y="196"/>
                  </a:cubicBezTo>
                  <a:cubicBezTo>
                    <a:pt x="559" y="193"/>
                    <a:pt x="557" y="192"/>
                    <a:pt x="557" y="192"/>
                  </a:cubicBezTo>
                  <a:cubicBezTo>
                    <a:pt x="555" y="193"/>
                    <a:pt x="554" y="193"/>
                    <a:pt x="553" y="193"/>
                  </a:cubicBezTo>
                  <a:cubicBezTo>
                    <a:pt x="549" y="194"/>
                    <a:pt x="542" y="195"/>
                    <a:pt x="540" y="197"/>
                  </a:cubicBezTo>
                  <a:cubicBezTo>
                    <a:pt x="538" y="199"/>
                    <a:pt x="541" y="207"/>
                    <a:pt x="542" y="210"/>
                  </a:cubicBezTo>
                  <a:cubicBezTo>
                    <a:pt x="544" y="214"/>
                    <a:pt x="540" y="217"/>
                    <a:pt x="537" y="220"/>
                  </a:cubicBezTo>
                  <a:cubicBezTo>
                    <a:pt x="536" y="221"/>
                    <a:pt x="534" y="223"/>
                    <a:pt x="533" y="224"/>
                  </a:cubicBezTo>
                  <a:cubicBezTo>
                    <a:pt x="534" y="228"/>
                    <a:pt x="530" y="230"/>
                    <a:pt x="526" y="233"/>
                  </a:cubicBezTo>
                  <a:cubicBezTo>
                    <a:pt x="524" y="234"/>
                    <a:pt x="524" y="234"/>
                    <a:pt x="524" y="234"/>
                  </a:cubicBezTo>
                  <a:cubicBezTo>
                    <a:pt x="523" y="234"/>
                    <a:pt x="522" y="234"/>
                    <a:pt x="522" y="235"/>
                  </a:cubicBezTo>
                  <a:cubicBezTo>
                    <a:pt x="517" y="237"/>
                    <a:pt x="514" y="238"/>
                    <a:pt x="515" y="241"/>
                  </a:cubicBezTo>
                  <a:cubicBezTo>
                    <a:pt x="515" y="242"/>
                    <a:pt x="514" y="243"/>
                    <a:pt x="513" y="244"/>
                  </a:cubicBezTo>
                  <a:cubicBezTo>
                    <a:pt x="513" y="245"/>
                    <a:pt x="511" y="245"/>
                    <a:pt x="510" y="245"/>
                  </a:cubicBezTo>
                  <a:cubicBezTo>
                    <a:pt x="507" y="245"/>
                    <a:pt x="504" y="244"/>
                    <a:pt x="501" y="242"/>
                  </a:cubicBezTo>
                  <a:cubicBezTo>
                    <a:pt x="500" y="242"/>
                    <a:pt x="498" y="242"/>
                    <a:pt x="496" y="243"/>
                  </a:cubicBezTo>
                  <a:cubicBezTo>
                    <a:pt x="494" y="243"/>
                    <a:pt x="492" y="244"/>
                    <a:pt x="490" y="244"/>
                  </a:cubicBezTo>
                  <a:cubicBezTo>
                    <a:pt x="489" y="244"/>
                    <a:pt x="489" y="244"/>
                    <a:pt x="489" y="244"/>
                  </a:cubicBezTo>
                  <a:cubicBezTo>
                    <a:pt x="486" y="244"/>
                    <a:pt x="485" y="242"/>
                    <a:pt x="483" y="241"/>
                  </a:cubicBezTo>
                  <a:cubicBezTo>
                    <a:pt x="482" y="240"/>
                    <a:pt x="482" y="240"/>
                    <a:pt x="481" y="241"/>
                  </a:cubicBezTo>
                  <a:cubicBezTo>
                    <a:pt x="478" y="242"/>
                    <a:pt x="475" y="241"/>
                    <a:pt x="474" y="239"/>
                  </a:cubicBezTo>
                  <a:cubicBezTo>
                    <a:pt x="473" y="237"/>
                    <a:pt x="472" y="235"/>
                    <a:pt x="473" y="233"/>
                  </a:cubicBezTo>
                  <a:cubicBezTo>
                    <a:pt x="474" y="232"/>
                    <a:pt x="475" y="231"/>
                    <a:pt x="477" y="231"/>
                  </a:cubicBezTo>
                  <a:cubicBezTo>
                    <a:pt x="479" y="231"/>
                    <a:pt x="482" y="233"/>
                    <a:pt x="483" y="235"/>
                  </a:cubicBezTo>
                  <a:cubicBezTo>
                    <a:pt x="483" y="235"/>
                    <a:pt x="484" y="234"/>
                    <a:pt x="486" y="233"/>
                  </a:cubicBezTo>
                  <a:cubicBezTo>
                    <a:pt x="489" y="232"/>
                    <a:pt x="491" y="233"/>
                    <a:pt x="492" y="234"/>
                  </a:cubicBezTo>
                  <a:cubicBezTo>
                    <a:pt x="492" y="235"/>
                    <a:pt x="493" y="235"/>
                    <a:pt x="494" y="236"/>
                  </a:cubicBezTo>
                  <a:cubicBezTo>
                    <a:pt x="495" y="236"/>
                    <a:pt x="496" y="236"/>
                    <a:pt x="496" y="236"/>
                  </a:cubicBezTo>
                  <a:cubicBezTo>
                    <a:pt x="496" y="235"/>
                    <a:pt x="497" y="233"/>
                    <a:pt x="500" y="233"/>
                  </a:cubicBezTo>
                  <a:cubicBezTo>
                    <a:pt x="500" y="233"/>
                    <a:pt x="500" y="233"/>
                    <a:pt x="501" y="233"/>
                  </a:cubicBezTo>
                  <a:cubicBezTo>
                    <a:pt x="500" y="233"/>
                    <a:pt x="500" y="232"/>
                    <a:pt x="500" y="231"/>
                  </a:cubicBezTo>
                  <a:cubicBezTo>
                    <a:pt x="501" y="229"/>
                    <a:pt x="504" y="228"/>
                    <a:pt x="506" y="227"/>
                  </a:cubicBezTo>
                  <a:cubicBezTo>
                    <a:pt x="507" y="227"/>
                    <a:pt x="507" y="227"/>
                    <a:pt x="507" y="227"/>
                  </a:cubicBezTo>
                  <a:cubicBezTo>
                    <a:pt x="507" y="227"/>
                    <a:pt x="507" y="226"/>
                    <a:pt x="507" y="225"/>
                  </a:cubicBezTo>
                  <a:cubicBezTo>
                    <a:pt x="508" y="224"/>
                    <a:pt x="508" y="222"/>
                    <a:pt x="510" y="221"/>
                  </a:cubicBezTo>
                  <a:cubicBezTo>
                    <a:pt x="510" y="221"/>
                    <a:pt x="510" y="221"/>
                    <a:pt x="510" y="220"/>
                  </a:cubicBezTo>
                  <a:cubicBezTo>
                    <a:pt x="511" y="219"/>
                    <a:pt x="511" y="217"/>
                    <a:pt x="514" y="217"/>
                  </a:cubicBezTo>
                  <a:cubicBezTo>
                    <a:pt x="514" y="217"/>
                    <a:pt x="515" y="216"/>
                    <a:pt x="515" y="216"/>
                  </a:cubicBezTo>
                  <a:cubicBezTo>
                    <a:pt x="516" y="215"/>
                    <a:pt x="517" y="213"/>
                    <a:pt x="519" y="213"/>
                  </a:cubicBezTo>
                  <a:cubicBezTo>
                    <a:pt x="519" y="213"/>
                    <a:pt x="520" y="213"/>
                    <a:pt x="520" y="212"/>
                  </a:cubicBezTo>
                  <a:cubicBezTo>
                    <a:pt x="520" y="212"/>
                    <a:pt x="520" y="211"/>
                    <a:pt x="520" y="211"/>
                  </a:cubicBezTo>
                  <a:cubicBezTo>
                    <a:pt x="519" y="210"/>
                    <a:pt x="519" y="208"/>
                    <a:pt x="519" y="206"/>
                  </a:cubicBezTo>
                  <a:cubicBezTo>
                    <a:pt x="520" y="204"/>
                    <a:pt x="522" y="201"/>
                    <a:pt x="524" y="201"/>
                  </a:cubicBezTo>
                  <a:cubicBezTo>
                    <a:pt x="524" y="200"/>
                    <a:pt x="524" y="200"/>
                    <a:pt x="524" y="200"/>
                  </a:cubicBezTo>
                  <a:cubicBezTo>
                    <a:pt x="524" y="200"/>
                    <a:pt x="524" y="200"/>
                    <a:pt x="524" y="200"/>
                  </a:cubicBezTo>
                  <a:cubicBezTo>
                    <a:pt x="523" y="199"/>
                    <a:pt x="523" y="199"/>
                    <a:pt x="523" y="199"/>
                  </a:cubicBezTo>
                  <a:cubicBezTo>
                    <a:pt x="518" y="196"/>
                    <a:pt x="513" y="192"/>
                    <a:pt x="514" y="188"/>
                  </a:cubicBezTo>
                  <a:cubicBezTo>
                    <a:pt x="514" y="187"/>
                    <a:pt x="514" y="185"/>
                    <a:pt x="514" y="183"/>
                  </a:cubicBezTo>
                  <a:cubicBezTo>
                    <a:pt x="513" y="181"/>
                    <a:pt x="513" y="178"/>
                    <a:pt x="514" y="176"/>
                  </a:cubicBezTo>
                  <a:cubicBezTo>
                    <a:pt x="514" y="175"/>
                    <a:pt x="514" y="170"/>
                    <a:pt x="514" y="168"/>
                  </a:cubicBezTo>
                  <a:cubicBezTo>
                    <a:pt x="513" y="167"/>
                    <a:pt x="513" y="167"/>
                    <a:pt x="513" y="167"/>
                  </a:cubicBezTo>
                  <a:cubicBezTo>
                    <a:pt x="513" y="165"/>
                    <a:pt x="514" y="162"/>
                    <a:pt x="515" y="160"/>
                  </a:cubicBezTo>
                  <a:cubicBezTo>
                    <a:pt x="515" y="158"/>
                    <a:pt x="516" y="157"/>
                    <a:pt x="516" y="154"/>
                  </a:cubicBezTo>
                  <a:cubicBezTo>
                    <a:pt x="517" y="150"/>
                    <a:pt x="511" y="145"/>
                    <a:pt x="508" y="144"/>
                  </a:cubicBezTo>
                  <a:cubicBezTo>
                    <a:pt x="506" y="143"/>
                    <a:pt x="506" y="141"/>
                    <a:pt x="506" y="140"/>
                  </a:cubicBezTo>
                  <a:cubicBezTo>
                    <a:pt x="505" y="138"/>
                    <a:pt x="507" y="135"/>
                    <a:pt x="511" y="132"/>
                  </a:cubicBezTo>
                  <a:cubicBezTo>
                    <a:pt x="515" y="128"/>
                    <a:pt x="516" y="117"/>
                    <a:pt x="516" y="114"/>
                  </a:cubicBezTo>
                  <a:cubicBezTo>
                    <a:pt x="515" y="113"/>
                    <a:pt x="508" y="111"/>
                    <a:pt x="504" y="111"/>
                  </a:cubicBezTo>
                  <a:cubicBezTo>
                    <a:pt x="504" y="111"/>
                    <a:pt x="504" y="111"/>
                    <a:pt x="504" y="111"/>
                  </a:cubicBezTo>
                  <a:cubicBezTo>
                    <a:pt x="500" y="112"/>
                    <a:pt x="485" y="111"/>
                    <a:pt x="482" y="110"/>
                  </a:cubicBezTo>
                  <a:cubicBezTo>
                    <a:pt x="480" y="110"/>
                    <a:pt x="479" y="112"/>
                    <a:pt x="478" y="114"/>
                  </a:cubicBezTo>
                  <a:cubicBezTo>
                    <a:pt x="478" y="116"/>
                    <a:pt x="478" y="116"/>
                    <a:pt x="478" y="116"/>
                  </a:cubicBezTo>
                  <a:cubicBezTo>
                    <a:pt x="477" y="117"/>
                    <a:pt x="477" y="118"/>
                    <a:pt x="476" y="119"/>
                  </a:cubicBezTo>
                  <a:cubicBezTo>
                    <a:pt x="474" y="122"/>
                    <a:pt x="472" y="126"/>
                    <a:pt x="470" y="131"/>
                  </a:cubicBezTo>
                  <a:cubicBezTo>
                    <a:pt x="468" y="139"/>
                    <a:pt x="460" y="142"/>
                    <a:pt x="456" y="143"/>
                  </a:cubicBezTo>
                  <a:cubicBezTo>
                    <a:pt x="455" y="144"/>
                    <a:pt x="455" y="144"/>
                    <a:pt x="454" y="144"/>
                  </a:cubicBezTo>
                  <a:cubicBezTo>
                    <a:pt x="452" y="145"/>
                    <a:pt x="451" y="147"/>
                    <a:pt x="450" y="149"/>
                  </a:cubicBezTo>
                  <a:cubicBezTo>
                    <a:pt x="450" y="150"/>
                    <a:pt x="450" y="150"/>
                    <a:pt x="450" y="151"/>
                  </a:cubicBezTo>
                  <a:cubicBezTo>
                    <a:pt x="451" y="152"/>
                    <a:pt x="451" y="151"/>
                    <a:pt x="452" y="151"/>
                  </a:cubicBezTo>
                  <a:cubicBezTo>
                    <a:pt x="454" y="151"/>
                    <a:pt x="455" y="151"/>
                    <a:pt x="456" y="152"/>
                  </a:cubicBezTo>
                  <a:cubicBezTo>
                    <a:pt x="457" y="152"/>
                    <a:pt x="457" y="153"/>
                    <a:pt x="458" y="155"/>
                  </a:cubicBezTo>
                  <a:cubicBezTo>
                    <a:pt x="458" y="157"/>
                    <a:pt x="457" y="162"/>
                    <a:pt x="455" y="163"/>
                  </a:cubicBezTo>
                  <a:cubicBezTo>
                    <a:pt x="455" y="164"/>
                    <a:pt x="455" y="164"/>
                    <a:pt x="456" y="164"/>
                  </a:cubicBezTo>
                  <a:cubicBezTo>
                    <a:pt x="456" y="165"/>
                    <a:pt x="457" y="168"/>
                    <a:pt x="454" y="170"/>
                  </a:cubicBezTo>
                  <a:cubicBezTo>
                    <a:pt x="452" y="171"/>
                    <a:pt x="451" y="173"/>
                    <a:pt x="451" y="174"/>
                  </a:cubicBezTo>
                  <a:cubicBezTo>
                    <a:pt x="451" y="174"/>
                    <a:pt x="451" y="174"/>
                    <a:pt x="451" y="174"/>
                  </a:cubicBezTo>
                  <a:cubicBezTo>
                    <a:pt x="451" y="175"/>
                    <a:pt x="454" y="176"/>
                    <a:pt x="456" y="176"/>
                  </a:cubicBezTo>
                  <a:cubicBezTo>
                    <a:pt x="459" y="177"/>
                    <a:pt x="462" y="178"/>
                    <a:pt x="463" y="179"/>
                  </a:cubicBezTo>
                  <a:cubicBezTo>
                    <a:pt x="466" y="180"/>
                    <a:pt x="467" y="183"/>
                    <a:pt x="467" y="185"/>
                  </a:cubicBezTo>
                  <a:cubicBezTo>
                    <a:pt x="468" y="186"/>
                    <a:pt x="468" y="187"/>
                    <a:pt x="469" y="189"/>
                  </a:cubicBezTo>
                  <a:cubicBezTo>
                    <a:pt x="470" y="190"/>
                    <a:pt x="471" y="190"/>
                    <a:pt x="472" y="190"/>
                  </a:cubicBezTo>
                  <a:cubicBezTo>
                    <a:pt x="473" y="190"/>
                    <a:pt x="475" y="190"/>
                    <a:pt x="476" y="192"/>
                  </a:cubicBezTo>
                  <a:cubicBezTo>
                    <a:pt x="477" y="193"/>
                    <a:pt x="476" y="195"/>
                    <a:pt x="475" y="198"/>
                  </a:cubicBezTo>
                  <a:cubicBezTo>
                    <a:pt x="474" y="200"/>
                    <a:pt x="470" y="206"/>
                    <a:pt x="467" y="206"/>
                  </a:cubicBezTo>
                  <a:cubicBezTo>
                    <a:pt x="467" y="206"/>
                    <a:pt x="467" y="206"/>
                    <a:pt x="467" y="206"/>
                  </a:cubicBezTo>
                  <a:cubicBezTo>
                    <a:pt x="465" y="206"/>
                    <a:pt x="462" y="204"/>
                    <a:pt x="456" y="198"/>
                  </a:cubicBezTo>
                  <a:cubicBezTo>
                    <a:pt x="454" y="197"/>
                    <a:pt x="453" y="196"/>
                    <a:pt x="452" y="195"/>
                  </a:cubicBezTo>
                  <a:cubicBezTo>
                    <a:pt x="451" y="194"/>
                    <a:pt x="447" y="193"/>
                    <a:pt x="444" y="191"/>
                  </a:cubicBezTo>
                  <a:cubicBezTo>
                    <a:pt x="440" y="190"/>
                    <a:pt x="437" y="189"/>
                    <a:pt x="434" y="188"/>
                  </a:cubicBezTo>
                  <a:cubicBezTo>
                    <a:pt x="432" y="186"/>
                    <a:pt x="430" y="186"/>
                    <a:pt x="428" y="185"/>
                  </a:cubicBezTo>
                  <a:cubicBezTo>
                    <a:pt x="426" y="185"/>
                    <a:pt x="423" y="184"/>
                    <a:pt x="419" y="181"/>
                  </a:cubicBezTo>
                  <a:cubicBezTo>
                    <a:pt x="414" y="178"/>
                    <a:pt x="410" y="176"/>
                    <a:pt x="401" y="176"/>
                  </a:cubicBezTo>
                  <a:cubicBezTo>
                    <a:pt x="398" y="176"/>
                    <a:pt x="398" y="176"/>
                    <a:pt x="398" y="176"/>
                  </a:cubicBezTo>
                  <a:cubicBezTo>
                    <a:pt x="393" y="176"/>
                    <a:pt x="388" y="175"/>
                    <a:pt x="385" y="175"/>
                  </a:cubicBezTo>
                  <a:cubicBezTo>
                    <a:pt x="382" y="174"/>
                    <a:pt x="380" y="174"/>
                    <a:pt x="379" y="174"/>
                  </a:cubicBezTo>
                  <a:cubicBezTo>
                    <a:pt x="376" y="175"/>
                    <a:pt x="375" y="173"/>
                    <a:pt x="374" y="172"/>
                  </a:cubicBezTo>
                  <a:cubicBezTo>
                    <a:pt x="373" y="170"/>
                    <a:pt x="372" y="169"/>
                    <a:pt x="370" y="168"/>
                  </a:cubicBezTo>
                  <a:cubicBezTo>
                    <a:pt x="368" y="167"/>
                    <a:pt x="366" y="166"/>
                    <a:pt x="365" y="165"/>
                  </a:cubicBezTo>
                  <a:cubicBezTo>
                    <a:pt x="362" y="164"/>
                    <a:pt x="359" y="163"/>
                    <a:pt x="358" y="163"/>
                  </a:cubicBezTo>
                  <a:cubicBezTo>
                    <a:pt x="357" y="164"/>
                    <a:pt x="357" y="165"/>
                    <a:pt x="357" y="166"/>
                  </a:cubicBezTo>
                  <a:cubicBezTo>
                    <a:pt x="357" y="167"/>
                    <a:pt x="358" y="169"/>
                    <a:pt x="360" y="169"/>
                  </a:cubicBezTo>
                  <a:cubicBezTo>
                    <a:pt x="363" y="169"/>
                    <a:pt x="365" y="170"/>
                    <a:pt x="365" y="172"/>
                  </a:cubicBezTo>
                  <a:cubicBezTo>
                    <a:pt x="366" y="172"/>
                    <a:pt x="366" y="172"/>
                    <a:pt x="368" y="172"/>
                  </a:cubicBezTo>
                  <a:cubicBezTo>
                    <a:pt x="372" y="172"/>
                    <a:pt x="374" y="173"/>
                    <a:pt x="376" y="174"/>
                  </a:cubicBezTo>
                  <a:cubicBezTo>
                    <a:pt x="377" y="176"/>
                    <a:pt x="378" y="177"/>
                    <a:pt x="378" y="180"/>
                  </a:cubicBezTo>
                  <a:cubicBezTo>
                    <a:pt x="377" y="182"/>
                    <a:pt x="380" y="186"/>
                    <a:pt x="382" y="187"/>
                  </a:cubicBezTo>
                  <a:cubicBezTo>
                    <a:pt x="384" y="189"/>
                    <a:pt x="384" y="191"/>
                    <a:pt x="384" y="193"/>
                  </a:cubicBezTo>
                  <a:cubicBezTo>
                    <a:pt x="383" y="195"/>
                    <a:pt x="380" y="197"/>
                    <a:pt x="377" y="197"/>
                  </a:cubicBezTo>
                  <a:cubicBezTo>
                    <a:pt x="373" y="197"/>
                    <a:pt x="372" y="197"/>
                    <a:pt x="371" y="198"/>
                  </a:cubicBezTo>
                  <a:cubicBezTo>
                    <a:pt x="373" y="200"/>
                    <a:pt x="372" y="201"/>
                    <a:pt x="372" y="202"/>
                  </a:cubicBezTo>
                  <a:cubicBezTo>
                    <a:pt x="371" y="203"/>
                    <a:pt x="370" y="204"/>
                    <a:pt x="368" y="204"/>
                  </a:cubicBezTo>
                  <a:cubicBezTo>
                    <a:pt x="366" y="204"/>
                    <a:pt x="365" y="204"/>
                    <a:pt x="363" y="203"/>
                  </a:cubicBezTo>
                  <a:cubicBezTo>
                    <a:pt x="361" y="202"/>
                    <a:pt x="360" y="201"/>
                    <a:pt x="359" y="199"/>
                  </a:cubicBezTo>
                  <a:cubicBezTo>
                    <a:pt x="359" y="197"/>
                    <a:pt x="360" y="195"/>
                    <a:pt x="362" y="194"/>
                  </a:cubicBezTo>
                  <a:cubicBezTo>
                    <a:pt x="361" y="193"/>
                    <a:pt x="359" y="192"/>
                    <a:pt x="356" y="191"/>
                  </a:cubicBezTo>
                  <a:cubicBezTo>
                    <a:pt x="355" y="191"/>
                    <a:pt x="349" y="195"/>
                    <a:pt x="346" y="197"/>
                  </a:cubicBezTo>
                  <a:cubicBezTo>
                    <a:pt x="343" y="198"/>
                    <a:pt x="342" y="199"/>
                    <a:pt x="340" y="200"/>
                  </a:cubicBezTo>
                  <a:cubicBezTo>
                    <a:pt x="339" y="200"/>
                    <a:pt x="336" y="200"/>
                    <a:pt x="333" y="200"/>
                  </a:cubicBezTo>
                  <a:cubicBezTo>
                    <a:pt x="329" y="199"/>
                    <a:pt x="325" y="199"/>
                    <a:pt x="321" y="200"/>
                  </a:cubicBezTo>
                  <a:cubicBezTo>
                    <a:pt x="317" y="201"/>
                    <a:pt x="316" y="203"/>
                    <a:pt x="315" y="205"/>
                  </a:cubicBezTo>
                  <a:cubicBezTo>
                    <a:pt x="313" y="206"/>
                    <a:pt x="312" y="208"/>
                    <a:pt x="310" y="208"/>
                  </a:cubicBezTo>
                  <a:cubicBezTo>
                    <a:pt x="309" y="207"/>
                    <a:pt x="307" y="207"/>
                    <a:pt x="305" y="207"/>
                  </a:cubicBezTo>
                  <a:cubicBezTo>
                    <a:pt x="304" y="207"/>
                    <a:pt x="303" y="208"/>
                    <a:pt x="302" y="208"/>
                  </a:cubicBezTo>
                  <a:cubicBezTo>
                    <a:pt x="298" y="208"/>
                    <a:pt x="295" y="207"/>
                    <a:pt x="294" y="206"/>
                  </a:cubicBezTo>
                  <a:cubicBezTo>
                    <a:pt x="291" y="205"/>
                    <a:pt x="291" y="203"/>
                    <a:pt x="291" y="202"/>
                  </a:cubicBezTo>
                  <a:cubicBezTo>
                    <a:pt x="292" y="200"/>
                    <a:pt x="294" y="199"/>
                    <a:pt x="297" y="199"/>
                  </a:cubicBezTo>
                  <a:cubicBezTo>
                    <a:pt x="298" y="199"/>
                    <a:pt x="298" y="199"/>
                    <a:pt x="298" y="199"/>
                  </a:cubicBezTo>
                  <a:cubicBezTo>
                    <a:pt x="299" y="199"/>
                    <a:pt x="299" y="199"/>
                    <a:pt x="299" y="199"/>
                  </a:cubicBezTo>
                  <a:cubicBezTo>
                    <a:pt x="299" y="199"/>
                    <a:pt x="299" y="199"/>
                    <a:pt x="299" y="199"/>
                  </a:cubicBezTo>
                  <a:cubicBezTo>
                    <a:pt x="297" y="197"/>
                    <a:pt x="298" y="194"/>
                    <a:pt x="300" y="192"/>
                  </a:cubicBezTo>
                  <a:cubicBezTo>
                    <a:pt x="296" y="193"/>
                    <a:pt x="290" y="196"/>
                    <a:pt x="289" y="196"/>
                  </a:cubicBezTo>
                  <a:cubicBezTo>
                    <a:pt x="289" y="197"/>
                    <a:pt x="289" y="197"/>
                    <a:pt x="289" y="198"/>
                  </a:cubicBezTo>
                  <a:cubicBezTo>
                    <a:pt x="289" y="200"/>
                    <a:pt x="289" y="202"/>
                    <a:pt x="286" y="203"/>
                  </a:cubicBezTo>
                  <a:cubicBezTo>
                    <a:pt x="286" y="203"/>
                    <a:pt x="285" y="204"/>
                    <a:pt x="284" y="204"/>
                  </a:cubicBezTo>
                  <a:cubicBezTo>
                    <a:pt x="283" y="204"/>
                    <a:pt x="282" y="202"/>
                    <a:pt x="281" y="201"/>
                  </a:cubicBezTo>
                  <a:cubicBezTo>
                    <a:pt x="281" y="201"/>
                    <a:pt x="280" y="200"/>
                    <a:pt x="280" y="200"/>
                  </a:cubicBezTo>
                  <a:cubicBezTo>
                    <a:pt x="280" y="200"/>
                    <a:pt x="280" y="200"/>
                    <a:pt x="279" y="200"/>
                  </a:cubicBezTo>
                  <a:cubicBezTo>
                    <a:pt x="274" y="200"/>
                    <a:pt x="259" y="204"/>
                    <a:pt x="256" y="207"/>
                  </a:cubicBezTo>
                  <a:cubicBezTo>
                    <a:pt x="254" y="210"/>
                    <a:pt x="251" y="211"/>
                    <a:pt x="248" y="212"/>
                  </a:cubicBezTo>
                  <a:cubicBezTo>
                    <a:pt x="247" y="212"/>
                    <a:pt x="246" y="213"/>
                    <a:pt x="246" y="213"/>
                  </a:cubicBezTo>
                  <a:cubicBezTo>
                    <a:pt x="245" y="216"/>
                    <a:pt x="242" y="216"/>
                    <a:pt x="238" y="217"/>
                  </a:cubicBezTo>
                  <a:cubicBezTo>
                    <a:pt x="236" y="217"/>
                    <a:pt x="233" y="218"/>
                    <a:pt x="232" y="218"/>
                  </a:cubicBezTo>
                  <a:cubicBezTo>
                    <a:pt x="231" y="219"/>
                    <a:pt x="231" y="221"/>
                    <a:pt x="231" y="223"/>
                  </a:cubicBezTo>
                  <a:cubicBezTo>
                    <a:pt x="231" y="225"/>
                    <a:pt x="231" y="227"/>
                    <a:pt x="231" y="229"/>
                  </a:cubicBezTo>
                  <a:cubicBezTo>
                    <a:pt x="230" y="232"/>
                    <a:pt x="224" y="233"/>
                    <a:pt x="216" y="233"/>
                  </a:cubicBezTo>
                  <a:cubicBezTo>
                    <a:pt x="211" y="233"/>
                    <a:pt x="211" y="233"/>
                    <a:pt x="211" y="233"/>
                  </a:cubicBezTo>
                  <a:cubicBezTo>
                    <a:pt x="211" y="233"/>
                    <a:pt x="210" y="233"/>
                    <a:pt x="210" y="233"/>
                  </a:cubicBezTo>
                  <a:cubicBezTo>
                    <a:pt x="210" y="233"/>
                    <a:pt x="210" y="233"/>
                    <a:pt x="210" y="233"/>
                  </a:cubicBezTo>
                  <a:cubicBezTo>
                    <a:pt x="206" y="233"/>
                    <a:pt x="204" y="230"/>
                    <a:pt x="203" y="227"/>
                  </a:cubicBezTo>
                  <a:cubicBezTo>
                    <a:pt x="202" y="226"/>
                    <a:pt x="201" y="224"/>
                    <a:pt x="200" y="224"/>
                  </a:cubicBezTo>
                  <a:cubicBezTo>
                    <a:pt x="199" y="224"/>
                    <a:pt x="198" y="223"/>
                    <a:pt x="197" y="222"/>
                  </a:cubicBezTo>
                  <a:cubicBezTo>
                    <a:pt x="196" y="220"/>
                    <a:pt x="197" y="218"/>
                    <a:pt x="199" y="214"/>
                  </a:cubicBezTo>
                  <a:cubicBezTo>
                    <a:pt x="200" y="212"/>
                    <a:pt x="201" y="212"/>
                    <a:pt x="203" y="212"/>
                  </a:cubicBezTo>
                  <a:cubicBezTo>
                    <a:pt x="204" y="212"/>
                    <a:pt x="205" y="212"/>
                    <a:pt x="207" y="210"/>
                  </a:cubicBezTo>
                  <a:cubicBezTo>
                    <a:pt x="210" y="209"/>
                    <a:pt x="213" y="209"/>
                    <a:pt x="215" y="210"/>
                  </a:cubicBezTo>
                  <a:cubicBezTo>
                    <a:pt x="215" y="210"/>
                    <a:pt x="215" y="210"/>
                    <a:pt x="215" y="210"/>
                  </a:cubicBezTo>
                  <a:cubicBezTo>
                    <a:pt x="215" y="209"/>
                    <a:pt x="215" y="209"/>
                    <a:pt x="214" y="208"/>
                  </a:cubicBezTo>
                  <a:cubicBezTo>
                    <a:pt x="212" y="206"/>
                    <a:pt x="210" y="204"/>
                    <a:pt x="209" y="201"/>
                  </a:cubicBezTo>
                  <a:cubicBezTo>
                    <a:pt x="209" y="200"/>
                    <a:pt x="206" y="198"/>
                    <a:pt x="202" y="198"/>
                  </a:cubicBezTo>
                  <a:cubicBezTo>
                    <a:pt x="200" y="198"/>
                    <a:pt x="199" y="198"/>
                    <a:pt x="198" y="199"/>
                  </a:cubicBezTo>
                  <a:cubicBezTo>
                    <a:pt x="195" y="199"/>
                    <a:pt x="192" y="200"/>
                    <a:pt x="188" y="199"/>
                  </a:cubicBezTo>
                  <a:cubicBezTo>
                    <a:pt x="191" y="201"/>
                    <a:pt x="190" y="203"/>
                    <a:pt x="190" y="205"/>
                  </a:cubicBezTo>
                  <a:cubicBezTo>
                    <a:pt x="190" y="206"/>
                    <a:pt x="190" y="206"/>
                    <a:pt x="190" y="207"/>
                  </a:cubicBezTo>
                  <a:cubicBezTo>
                    <a:pt x="192" y="211"/>
                    <a:pt x="188" y="217"/>
                    <a:pt x="186" y="221"/>
                  </a:cubicBezTo>
                  <a:cubicBezTo>
                    <a:pt x="185" y="221"/>
                    <a:pt x="185" y="222"/>
                    <a:pt x="185" y="222"/>
                  </a:cubicBezTo>
                  <a:cubicBezTo>
                    <a:pt x="186" y="222"/>
                    <a:pt x="187" y="222"/>
                    <a:pt x="187" y="222"/>
                  </a:cubicBezTo>
                  <a:cubicBezTo>
                    <a:pt x="188" y="222"/>
                    <a:pt x="188" y="222"/>
                    <a:pt x="188" y="222"/>
                  </a:cubicBezTo>
                  <a:cubicBezTo>
                    <a:pt x="189" y="222"/>
                    <a:pt x="191" y="222"/>
                    <a:pt x="192" y="223"/>
                  </a:cubicBezTo>
                  <a:cubicBezTo>
                    <a:pt x="194" y="226"/>
                    <a:pt x="194" y="230"/>
                    <a:pt x="194" y="233"/>
                  </a:cubicBezTo>
                  <a:cubicBezTo>
                    <a:pt x="194" y="234"/>
                    <a:pt x="194" y="234"/>
                    <a:pt x="194" y="234"/>
                  </a:cubicBezTo>
                  <a:cubicBezTo>
                    <a:pt x="194" y="237"/>
                    <a:pt x="193" y="239"/>
                    <a:pt x="192" y="240"/>
                  </a:cubicBezTo>
                  <a:cubicBezTo>
                    <a:pt x="191" y="241"/>
                    <a:pt x="190" y="242"/>
                    <a:pt x="190" y="243"/>
                  </a:cubicBezTo>
                  <a:cubicBezTo>
                    <a:pt x="190" y="245"/>
                    <a:pt x="189" y="246"/>
                    <a:pt x="188" y="246"/>
                  </a:cubicBezTo>
                  <a:cubicBezTo>
                    <a:pt x="187" y="246"/>
                    <a:pt x="186" y="245"/>
                    <a:pt x="185" y="245"/>
                  </a:cubicBezTo>
                  <a:cubicBezTo>
                    <a:pt x="185" y="245"/>
                    <a:pt x="185" y="244"/>
                    <a:pt x="184" y="244"/>
                  </a:cubicBezTo>
                  <a:cubicBezTo>
                    <a:pt x="184" y="245"/>
                    <a:pt x="183" y="245"/>
                    <a:pt x="183" y="245"/>
                  </a:cubicBezTo>
                  <a:cubicBezTo>
                    <a:pt x="181" y="245"/>
                    <a:pt x="179" y="243"/>
                    <a:pt x="178" y="240"/>
                  </a:cubicBezTo>
                  <a:cubicBezTo>
                    <a:pt x="178" y="239"/>
                    <a:pt x="175" y="239"/>
                    <a:pt x="174" y="239"/>
                  </a:cubicBezTo>
                  <a:cubicBezTo>
                    <a:pt x="172" y="239"/>
                    <a:pt x="170" y="239"/>
                    <a:pt x="168" y="239"/>
                  </a:cubicBezTo>
                  <a:cubicBezTo>
                    <a:pt x="166" y="238"/>
                    <a:pt x="165" y="238"/>
                    <a:pt x="163" y="241"/>
                  </a:cubicBezTo>
                  <a:cubicBezTo>
                    <a:pt x="161" y="245"/>
                    <a:pt x="155" y="246"/>
                    <a:pt x="152" y="247"/>
                  </a:cubicBezTo>
                  <a:cubicBezTo>
                    <a:pt x="151" y="247"/>
                    <a:pt x="148" y="249"/>
                    <a:pt x="146" y="251"/>
                  </a:cubicBezTo>
                  <a:cubicBezTo>
                    <a:pt x="144" y="252"/>
                    <a:pt x="143" y="253"/>
                    <a:pt x="142" y="254"/>
                  </a:cubicBezTo>
                  <a:cubicBezTo>
                    <a:pt x="141" y="255"/>
                    <a:pt x="141" y="255"/>
                    <a:pt x="141" y="256"/>
                  </a:cubicBezTo>
                  <a:cubicBezTo>
                    <a:pt x="140" y="258"/>
                    <a:pt x="141" y="259"/>
                    <a:pt x="143" y="261"/>
                  </a:cubicBezTo>
                  <a:cubicBezTo>
                    <a:pt x="147" y="265"/>
                    <a:pt x="149" y="268"/>
                    <a:pt x="148" y="272"/>
                  </a:cubicBezTo>
                  <a:cubicBezTo>
                    <a:pt x="148" y="275"/>
                    <a:pt x="143" y="275"/>
                    <a:pt x="142" y="275"/>
                  </a:cubicBezTo>
                  <a:cubicBezTo>
                    <a:pt x="141" y="275"/>
                    <a:pt x="133" y="275"/>
                    <a:pt x="131" y="272"/>
                  </a:cubicBezTo>
                  <a:cubicBezTo>
                    <a:pt x="130" y="271"/>
                    <a:pt x="126" y="270"/>
                    <a:pt x="123" y="270"/>
                  </a:cubicBezTo>
                  <a:cubicBezTo>
                    <a:pt x="122" y="270"/>
                    <a:pt x="122" y="270"/>
                    <a:pt x="121" y="270"/>
                  </a:cubicBezTo>
                  <a:cubicBezTo>
                    <a:pt x="121" y="270"/>
                    <a:pt x="121" y="270"/>
                    <a:pt x="121" y="270"/>
                  </a:cubicBezTo>
                  <a:cubicBezTo>
                    <a:pt x="119" y="270"/>
                    <a:pt x="117" y="268"/>
                    <a:pt x="114" y="266"/>
                  </a:cubicBezTo>
                  <a:cubicBezTo>
                    <a:pt x="112" y="264"/>
                    <a:pt x="109" y="262"/>
                    <a:pt x="108" y="262"/>
                  </a:cubicBezTo>
                  <a:cubicBezTo>
                    <a:pt x="108" y="262"/>
                    <a:pt x="108" y="262"/>
                    <a:pt x="108" y="262"/>
                  </a:cubicBezTo>
                  <a:cubicBezTo>
                    <a:pt x="106" y="262"/>
                    <a:pt x="104" y="265"/>
                    <a:pt x="103" y="267"/>
                  </a:cubicBezTo>
                  <a:cubicBezTo>
                    <a:pt x="101" y="267"/>
                    <a:pt x="101" y="267"/>
                    <a:pt x="101" y="267"/>
                  </a:cubicBezTo>
                  <a:cubicBezTo>
                    <a:pt x="101" y="267"/>
                    <a:pt x="101" y="267"/>
                    <a:pt x="101" y="267"/>
                  </a:cubicBezTo>
                  <a:cubicBezTo>
                    <a:pt x="103" y="267"/>
                    <a:pt x="103" y="267"/>
                    <a:pt x="103" y="267"/>
                  </a:cubicBezTo>
                  <a:cubicBezTo>
                    <a:pt x="103" y="267"/>
                    <a:pt x="104" y="268"/>
                    <a:pt x="104" y="268"/>
                  </a:cubicBezTo>
                  <a:close/>
                  <a:moveTo>
                    <a:pt x="849" y="490"/>
                  </a:moveTo>
                  <a:cubicBezTo>
                    <a:pt x="850" y="489"/>
                    <a:pt x="852" y="488"/>
                    <a:pt x="855" y="487"/>
                  </a:cubicBezTo>
                  <a:cubicBezTo>
                    <a:pt x="860" y="485"/>
                    <a:pt x="868" y="482"/>
                    <a:pt x="871" y="477"/>
                  </a:cubicBezTo>
                  <a:cubicBezTo>
                    <a:pt x="873" y="472"/>
                    <a:pt x="879" y="468"/>
                    <a:pt x="884" y="464"/>
                  </a:cubicBezTo>
                  <a:cubicBezTo>
                    <a:pt x="890" y="459"/>
                    <a:pt x="897" y="455"/>
                    <a:pt x="901" y="448"/>
                  </a:cubicBezTo>
                  <a:cubicBezTo>
                    <a:pt x="903" y="445"/>
                    <a:pt x="905" y="441"/>
                    <a:pt x="907" y="437"/>
                  </a:cubicBezTo>
                  <a:cubicBezTo>
                    <a:pt x="911" y="429"/>
                    <a:pt x="913" y="424"/>
                    <a:pt x="917" y="424"/>
                  </a:cubicBezTo>
                  <a:cubicBezTo>
                    <a:pt x="917" y="424"/>
                    <a:pt x="917" y="424"/>
                    <a:pt x="917" y="424"/>
                  </a:cubicBezTo>
                  <a:cubicBezTo>
                    <a:pt x="918" y="425"/>
                    <a:pt x="919" y="425"/>
                    <a:pt x="920" y="427"/>
                  </a:cubicBezTo>
                  <a:cubicBezTo>
                    <a:pt x="921" y="434"/>
                    <a:pt x="915" y="460"/>
                    <a:pt x="906" y="468"/>
                  </a:cubicBezTo>
                  <a:cubicBezTo>
                    <a:pt x="901" y="472"/>
                    <a:pt x="895" y="475"/>
                    <a:pt x="889" y="477"/>
                  </a:cubicBezTo>
                  <a:cubicBezTo>
                    <a:pt x="884" y="479"/>
                    <a:pt x="878" y="481"/>
                    <a:pt x="878" y="484"/>
                  </a:cubicBezTo>
                  <a:cubicBezTo>
                    <a:pt x="878" y="491"/>
                    <a:pt x="862" y="494"/>
                    <a:pt x="855" y="494"/>
                  </a:cubicBezTo>
                  <a:cubicBezTo>
                    <a:pt x="852" y="494"/>
                    <a:pt x="850" y="494"/>
                    <a:pt x="849" y="493"/>
                  </a:cubicBezTo>
                  <a:cubicBezTo>
                    <a:pt x="849" y="492"/>
                    <a:pt x="849" y="491"/>
                    <a:pt x="849" y="49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52" name="Freeform 1148"/>
            <p:cNvSpPr/>
            <p:nvPr/>
          </p:nvSpPr>
          <p:spPr bwMode="auto">
            <a:xfrm>
              <a:off x="9173056" y="4238919"/>
              <a:ext cx="55054" cy="251153"/>
            </a:xfrm>
            <a:custGeom>
              <a:avLst/>
              <a:rect l="l" t="t" r="r" b="b"/>
              <a:pathLst>
                <a:path w="26" h="114">
                  <a:moveTo>
                    <a:pt x="5" y="42"/>
                  </a:moveTo>
                  <a:cubicBezTo>
                    <a:pt x="6" y="45"/>
                    <a:pt x="6" y="53"/>
                    <a:pt x="5" y="65"/>
                  </a:cubicBezTo>
                  <a:cubicBezTo>
                    <a:pt x="4" y="73"/>
                    <a:pt x="3" y="83"/>
                    <a:pt x="4" y="85"/>
                  </a:cubicBezTo>
                  <a:cubicBezTo>
                    <a:pt x="5" y="89"/>
                    <a:pt x="5" y="95"/>
                    <a:pt x="3" y="105"/>
                  </a:cubicBezTo>
                  <a:cubicBezTo>
                    <a:pt x="2" y="108"/>
                    <a:pt x="2" y="111"/>
                    <a:pt x="2" y="114"/>
                  </a:cubicBezTo>
                  <a:cubicBezTo>
                    <a:pt x="2" y="112"/>
                    <a:pt x="4" y="109"/>
                    <a:pt x="7" y="109"/>
                  </a:cubicBezTo>
                  <a:cubicBezTo>
                    <a:pt x="9" y="108"/>
                    <a:pt x="10" y="109"/>
                    <a:pt x="11" y="109"/>
                  </a:cubicBezTo>
                  <a:cubicBezTo>
                    <a:pt x="9" y="107"/>
                    <a:pt x="7" y="102"/>
                    <a:pt x="6" y="96"/>
                  </a:cubicBezTo>
                  <a:cubicBezTo>
                    <a:pt x="4" y="93"/>
                    <a:pt x="6" y="89"/>
                    <a:pt x="7" y="85"/>
                  </a:cubicBezTo>
                  <a:cubicBezTo>
                    <a:pt x="8" y="83"/>
                    <a:pt x="9" y="80"/>
                    <a:pt x="9" y="77"/>
                  </a:cubicBezTo>
                  <a:cubicBezTo>
                    <a:pt x="9" y="73"/>
                    <a:pt x="12" y="70"/>
                    <a:pt x="16" y="70"/>
                  </a:cubicBezTo>
                  <a:cubicBezTo>
                    <a:pt x="19" y="70"/>
                    <a:pt x="23" y="72"/>
                    <a:pt x="25" y="74"/>
                  </a:cubicBezTo>
                  <a:cubicBezTo>
                    <a:pt x="26" y="75"/>
                    <a:pt x="26" y="75"/>
                    <a:pt x="26" y="75"/>
                  </a:cubicBezTo>
                  <a:cubicBezTo>
                    <a:pt x="26" y="75"/>
                    <a:pt x="26" y="75"/>
                    <a:pt x="26" y="75"/>
                  </a:cubicBezTo>
                  <a:cubicBezTo>
                    <a:pt x="25" y="73"/>
                    <a:pt x="23" y="67"/>
                    <a:pt x="20" y="57"/>
                  </a:cubicBezTo>
                  <a:cubicBezTo>
                    <a:pt x="18" y="49"/>
                    <a:pt x="16" y="39"/>
                    <a:pt x="14" y="35"/>
                  </a:cubicBezTo>
                  <a:cubicBezTo>
                    <a:pt x="12" y="30"/>
                    <a:pt x="13" y="25"/>
                    <a:pt x="14" y="21"/>
                  </a:cubicBezTo>
                  <a:cubicBezTo>
                    <a:pt x="15" y="16"/>
                    <a:pt x="16" y="13"/>
                    <a:pt x="13" y="12"/>
                  </a:cubicBezTo>
                  <a:cubicBezTo>
                    <a:pt x="9" y="8"/>
                    <a:pt x="8" y="4"/>
                    <a:pt x="7" y="0"/>
                  </a:cubicBezTo>
                  <a:cubicBezTo>
                    <a:pt x="7" y="1"/>
                    <a:pt x="7" y="2"/>
                    <a:pt x="7" y="2"/>
                  </a:cubicBezTo>
                  <a:cubicBezTo>
                    <a:pt x="7" y="5"/>
                    <a:pt x="7" y="10"/>
                    <a:pt x="2" y="10"/>
                  </a:cubicBezTo>
                  <a:cubicBezTo>
                    <a:pt x="1" y="10"/>
                    <a:pt x="1" y="10"/>
                    <a:pt x="1" y="10"/>
                  </a:cubicBezTo>
                  <a:cubicBezTo>
                    <a:pt x="1" y="11"/>
                    <a:pt x="1" y="12"/>
                    <a:pt x="1" y="13"/>
                  </a:cubicBezTo>
                  <a:cubicBezTo>
                    <a:pt x="2" y="15"/>
                    <a:pt x="2" y="18"/>
                    <a:pt x="1" y="21"/>
                  </a:cubicBezTo>
                  <a:cubicBezTo>
                    <a:pt x="0" y="27"/>
                    <a:pt x="2" y="36"/>
                    <a:pt x="5" y="4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53" name="Freeform 1149"/>
            <p:cNvSpPr/>
            <p:nvPr/>
          </p:nvSpPr>
          <p:spPr bwMode="auto">
            <a:xfrm>
              <a:off x="7045762" y="3282695"/>
              <a:ext cx="418412" cy="299540"/>
            </a:xfrm>
            <a:custGeom>
              <a:avLst/>
              <a:rect l="l" t="t" r="r" b="b"/>
              <a:pathLst>
                <a:path w="199" h="136">
                  <a:moveTo>
                    <a:pt x="8" y="114"/>
                  </a:moveTo>
                  <a:cubicBezTo>
                    <a:pt x="9" y="115"/>
                    <a:pt x="9" y="115"/>
                    <a:pt x="10" y="115"/>
                  </a:cubicBezTo>
                  <a:cubicBezTo>
                    <a:pt x="11" y="115"/>
                    <a:pt x="13" y="115"/>
                    <a:pt x="14" y="116"/>
                  </a:cubicBezTo>
                  <a:cubicBezTo>
                    <a:pt x="15" y="118"/>
                    <a:pt x="14" y="119"/>
                    <a:pt x="13" y="121"/>
                  </a:cubicBezTo>
                  <a:cubicBezTo>
                    <a:pt x="13" y="123"/>
                    <a:pt x="13" y="123"/>
                    <a:pt x="13" y="123"/>
                  </a:cubicBezTo>
                  <a:cubicBezTo>
                    <a:pt x="14" y="124"/>
                    <a:pt x="15" y="124"/>
                    <a:pt x="15" y="124"/>
                  </a:cubicBezTo>
                  <a:cubicBezTo>
                    <a:pt x="15" y="124"/>
                    <a:pt x="15" y="123"/>
                    <a:pt x="15" y="122"/>
                  </a:cubicBezTo>
                  <a:cubicBezTo>
                    <a:pt x="14" y="120"/>
                    <a:pt x="14" y="119"/>
                    <a:pt x="15" y="119"/>
                  </a:cubicBezTo>
                  <a:cubicBezTo>
                    <a:pt x="15" y="118"/>
                    <a:pt x="16" y="117"/>
                    <a:pt x="17" y="117"/>
                  </a:cubicBezTo>
                  <a:cubicBezTo>
                    <a:pt x="21" y="117"/>
                    <a:pt x="27" y="120"/>
                    <a:pt x="28" y="124"/>
                  </a:cubicBezTo>
                  <a:cubicBezTo>
                    <a:pt x="29" y="126"/>
                    <a:pt x="28" y="128"/>
                    <a:pt x="27" y="129"/>
                  </a:cubicBezTo>
                  <a:cubicBezTo>
                    <a:pt x="26" y="129"/>
                    <a:pt x="26" y="130"/>
                    <a:pt x="26" y="130"/>
                  </a:cubicBezTo>
                  <a:cubicBezTo>
                    <a:pt x="27" y="131"/>
                    <a:pt x="34" y="133"/>
                    <a:pt x="40" y="134"/>
                  </a:cubicBezTo>
                  <a:cubicBezTo>
                    <a:pt x="41" y="134"/>
                    <a:pt x="44" y="134"/>
                    <a:pt x="47" y="134"/>
                  </a:cubicBezTo>
                  <a:cubicBezTo>
                    <a:pt x="52" y="135"/>
                    <a:pt x="58" y="136"/>
                    <a:pt x="62" y="136"/>
                  </a:cubicBezTo>
                  <a:cubicBezTo>
                    <a:pt x="66" y="136"/>
                    <a:pt x="67" y="135"/>
                    <a:pt x="67" y="135"/>
                  </a:cubicBezTo>
                  <a:cubicBezTo>
                    <a:pt x="67" y="135"/>
                    <a:pt x="64" y="133"/>
                    <a:pt x="62" y="131"/>
                  </a:cubicBezTo>
                  <a:cubicBezTo>
                    <a:pt x="59" y="129"/>
                    <a:pt x="56" y="127"/>
                    <a:pt x="52" y="123"/>
                  </a:cubicBezTo>
                  <a:cubicBezTo>
                    <a:pt x="48" y="119"/>
                    <a:pt x="43" y="111"/>
                    <a:pt x="44" y="104"/>
                  </a:cubicBezTo>
                  <a:cubicBezTo>
                    <a:pt x="44" y="100"/>
                    <a:pt x="46" y="98"/>
                    <a:pt x="49" y="96"/>
                  </a:cubicBezTo>
                  <a:cubicBezTo>
                    <a:pt x="52" y="94"/>
                    <a:pt x="52" y="93"/>
                    <a:pt x="52" y="91"/>
                  </a:cubicBezTo>
                  <a:cubicBezTo>
                    <a:pt x="53" y="88"/>
                    <a:pt x="53" y="86"/>
                    <a:pt x="58" y="83"/>
                  </a:cubicBezTo>
                  <a:cubicBezTo>
                    <a:pt x="61" y="81"/>
                    <a:pt x="62" y="78"/>
                    <a:pt x="62" y="76"/>
                  </a:cubicBezTo>
                  <a:cubicBezTo>
                    <a:pt x="63" y="74"/>
                    <a:pt x="64" y="71"/>
                    <a:pt x="69" y="71"/>
                  </a:cubicBezTo>
                  <a:cubicBezTo>
                    <a:pt x="70" y="71"/>
                    <a:pt x="70" y="71"/>
                    <a:pt x="70" y="71"/>
                  </a:cubicBezTo>
                  <a:cubicBezTo>
                    <a:pt x="70" y="70"/>
                    <a:pt x="70" y="70"/>
                    <a:pt x="70" y="69"/>
                  </a:cubicBezTo>
                  <a:cubicBezTo>
                    <a:pt x="70" y="68"/>
                    <a:pt x="69" y="64"/>
                    <a:pt x="74" y="63"/>
                  </a:cubicBezTo>
                  <a:cubicBezTo>
                    <a:pt x="76" y="63"/>
                    <a:pt x="78" y="62"/>
                    <a:pt x="79" y="60"/>
                  </a:cubicBezTo>
                  <a:cubicBezTo>
                    <a:pt x="80" y="58"/>
                    <a:pt x="80" y="56"/>
                    <a:pt x="80" y="55"/>
                  </a:cubicBezTo>
                  <a:cubicBezTo>
                    <a:pt x="79" y="54"/>
                    <a:pt x="80" y="53"/>
                    <a:pt x="80" y="52"/>
                  </a:cubicBezTo>
                  <a:cubicBezTo>
                    <a:pt x="81" y="51"/>
                    <a:pt x="83" y="51"/>
                    <a:pt x="85" y="51"/>
                  </a:cubicBezTo>
                  <a:cubicBezTo>
                    <a:pt x="87" y="51"/>
                    <a:pt x="90" y="51"/>
                    <a:pt x="91" y="49"/>
                  </a:cubicBezTo>
                  <a:cubicBezTo>
                    <a:pt x="93" y="47"/>
                    <a:pt x="96" y="46"/>
                    <a:pt x="99" y="46"/>
                  </a:cubicBezTo>
                  <a:cubicBezTo>
                    <a:pt x="102" y="45"/>
                    <a:pt x="105" y="45"/>
                    <a:pt x="106" y="43"/>
                  </a:cubicBezTo>
                  <a:cubicBezTo>
                    <a:pt x="109" y="35"/>
                    <a:pt x="152" y="22"/>
                    <a:pt x="170" y="18"/>
                  </a:cubicBezTo>
                  <a:cubicBezTo>
                    <a:pt x="188" y="14"/>
                    <a:pt x="198" y="8"/>
                    <a:pt x="199" y="4"/>
                  </a:cubicBezTo>
                  <a:cubicBezTo>
                    <a:pt x="199" y="3"/>
                    <a:pt x="199" y="3"/>
                    <a:pt x="198" y="1"/>
                  </a:cubicBezTo>
                  <a:cubicBezTo>
                    <a:pt x="196" y="0"/>
                    <a:pt x="194" y="0"/>
                    <a:pt x="191" y="0"/>
                  </a:cubicBezTo>
                  <a:cubicBezTo>
                    <a:pt x="182" y="0"/>
                    <a:pt x="169" y="5"/>
                    <a:pt x="166" y="8"/>
                  </a:cubicBezTo>
                  <a:cubicBezTo>
                    <a:pt x="162" y="11"/>
                    <a:pt x="158" y="11"/>
                    <a:pt x="154" y="11"/>
                  </a:cubicBezTo>
                  <a:cubicBezTo>
                    <a:pt x="152" y="11"/>
                    <a:pt x="149" y="12"/>
                    <a:pt x="147" y="13"/>
                  </a:cubicBezTo>
                  <a:cubicBezTo>
                    <a:pt x="144" y="15"/>
                    <a:pt x="137" y="17"/>
                    <a:pt x="131" y="17"/>
                  </a:cubicBezTo>
                  <a:cubicBezTo>
                    <a:pt x="128" y="17"/>
                    <a:pt x="125" y="16"/>
                    <a:pt x="123" y="15"/>
                  </a:cubicBezTo>
                  <a:cubicBezTo>
                    <a:pt x="120" y="13"/>
                    <a:pt x="117" y="15"/>
                    <a:pt x="114" y="16"/>
                  </a:cubicBezTo>
                  <a:cubicBezTo>
                    <a:pt x="112" y="18"/>
                    <a:pt x="109" y="19"/>
                    <a:pt x="107" y="19"/>
                  </a:cubicBezTo>
                  <a:cubicBezTo>
                    <a:pt x="107" y="19"/>
                    <a:pt x="107" y="19"/>
                    <a:pt x="107" y="19"/>
                  </a:cubicBezTo>
                  <a:cubicBezTo>
                    <a:pt x="105" y="19"/>
                    <a:pt x="103" y="20"/>
                    <a:pt x="101" y="21"/>
                  </a:cubicBezTo>
                  <a:cubicBezTo>
                    <a:pt x="99" y="22"/>
                    <a:pt x="96" y="23"/>
                    <a:pt x="93" y="23"/>
                  </a:cubicBezTo>
                  <a:cubicBezTo>
                    <a:pt x="93" y="23"/>
                    <a:pt x="93" y="23"/>
                    <a:pt x="93" y="23"/>
                  </a:cubicBezTo>
                  <a:cubicBezTo>
                    <a:pt x="88" y="23"/>
                    <a:pt x="81" y="26"/>
                    <a:pt x="80" y="28"/>
                  </a:cubicBezTo>
                  <a:cubicBezTo>
                    <a:pt x="80" y="30"/>
                    <a:pt x="77" y="31"/>
                    <a:pt x="75" y="31"/>
                  </a:cubicBezTo>
                  <a:cubicBezTo>
                    <a:pt x="74" y="32"/>
                    <a:pt x="72" y="32"/>
                    <a:pt x="72" y="33"/>
                  </a:cubicBezTo>
                  <a:cubicBezTo>
                    <a:pt x="72" y="36"/>
                    <a:pt x="67" y="39"/>
                    <a:pt x="63" y="39"/>
                  </a:cubicBezTo>
                  <a:cubicBezTo>
                    <a:pt x="62" y="39"/>
                    <a:pt x="60" y="39"/>
                    <a:pt x="59" y="37"/>
                  </a:cubicBezTo>
                  <a:cubicBezTo>
                    <a:pt x="58" y="37"/>
                    <a:pt x="58" y="37"/>
                    <a:pt x="57" y="38"/>
                  </a:cubicBezTo>
                  <a:cubicBezTo>
                    <a:pt x="57" y="39"/>
                    <a:pt x="57" y="41"/>
                    <a:pt x="59" y="42"/>
                  </a:cubicBezTo>
                  <a:cubicBezTo>
                    <a:pt x="60" y="43"/>
                    <a:pt x="61" y="45"/>
                    <a:pt x="60" y="46"/>
                  </a:cubicBezTo>
                  <a:cubicBezTo>
                    <a:pt x="60" y="48"/>
                    <a:pt x="57" y="49"/>
                    <a:pt x="55" y="50"/>
                  </a:cubicBezTo>
                  <a:cubicBezTo>
                    <a:pt x="54" y="50"/>
                    <a:pt x="54" y="51"/>
                    <a:pt x="53" y="51"/>
                  </a:cubicBezTo>
                  <a:cubicBezTo>
                    <a:pt x="54" y="51"/>
                    <a:pt x="54" y="52"/>
                    <a:pt x="54" y="52"/>
                  </a:cubicBezTo>
                  <a:cubicBezTo>
                    <a:pt x="53" y="54"/>
                    <a:pt x="52" y="55"/>
                    <a:pt x="51" y="56"/>
                  </a:cubicBezTo>
                  <a:cubicBezTo>
                    <a:pt x="50" y="56"/>
                    <a:pt x="50" y="57"/>
                    <a:pt x="49" y="57"/>
                  </a:cubicBezTo>
                  <a:cubicBezTo>
                    <a:pt x="50" y="58"/>
                    <a:pt x="50" y="60"/>
                    <a:pt x="50" y="61"/>
                  </a:cubicBezTo>
                  <a:cubicBezTo>
                    <a:pt x="48" y="63"/>
                    <a:pt x="44" y="64"/>
                    <a:pt x="39" y="65"/>
                  </a:cubicBezTo>
                  <a:cubicBezTo>
                    <a:pt x="38" y="65"/>
                    <a:pt x="38" y="65"/>
                    <a:pt x="38" y="65"/>
                  </a:cubicBezTo>
                  <a:cubicBezTo>
                    <a:pt x="36" y="66"/>
                    <a:pt x="35" y="67"/>
                    <a:pt x="35" y="68"/>
                  </a:cubicBezTo>
                  <a:cubicBezTo>
                    <a:pt x="35" y="69"/>
                    <a:pt x="36" y="69"/>
                    <a:pt x="37" y="69"/>
                  </a:cubicBezTo>
                  <a:cubicBezTo>
                    <a:pt x="39" y="69"/>
                    <a:pt x="40" y="69"/>
                    <a:pt x="41" y="71"/>
                  </a:cubicBezTo>
                  <a:cubicBezTo>
                    <a:pt x="41" y="73"/>
                    <a:pt x="40" y="74"/>
                    <a:pt x="39" y="74"/>
                  </a:cubicBezTo>
                  <a:cubicBezTo>
                    <a:pt x="37" y="75"/>
                    <a:pt x="36" y="76"/>
                    <a:pt x="36" y="77"/>
                  </a:cubicBezTo>
                  <a:cubicBezTo>
                    <a:pt x="36" y="79"/>
                    <a:pt x="35" y="80"/>
                    <a:pt x="35" y="81"/>
                  </a:cubicBezTo>
                  <a:cubicBezTo>
                    <a:pt x="33" y="82"/>
                    <a:pt x="31" y="83"/>
                    <a:pt x="28" y="83"/>
                  </a:cubicBezTo>
                  <a:cubicBezTo>
                    <a:pt x="27" y="83"/>
                    <a:pt x="26" y="83"/>
                    <a:pt x="26" y="83"/>
                  </a:cubicBezTo>
                  <a:cubicBezTo>
                    <a:pt x="26" y="85"/>
                    <a:pt x="25" y="86"/>
                    <a:pt x="24" y="88"/>
                  </a:cubicBezTo>
                  <a:cubicBezTo>
                    <a:pt x="23" y="89"/>
                    <a:pt x="21" y="90"/>
                    <a:pt x="17" y="90"/>
                  </a:cubicBezTo>
                  <a:cubicBezTo>
                    <a:pt x="19" y="92"/>
                    <a:pt x="21" y="93"/>
                    <a:pt x="21" y="96"/>
                  </a:cubicBezTo>
                  <a:cubicBezTo>
                    <a:pt x="22" y="99"/>
                    <a:pt x="19" y="100"/>
                    <a:pt x="17" y="100"/>
                  </a:cubicBezTo>
                  <a:cubicBezTo>
                    <a:pt x="15" y="101"/>
                    <a:pt x="15" y="101"/>
                    <a:pt x="15" y="103"/>
                  </a:cubicBezTo>
                  <a:cubicBezTo>
                    <a:pt x="14" y="107"/>
                    <a:pt x="10" y="107"/>
                    <a:pt x="7" y="108"/>
                  </a:cubicBezTo>
                  <a:cubicBezTo>
                    <a:pt x="3" y="108"/>
                    <a:pt x="1" y="108"/>
                    <a:pt x="1" y="110"/>
                  </a:cubicBezTo>
                  <a:cubicBezTo>
                    <a:pt x="0" y="112"/>
                    <a:pt x="0" y="113"/>
                    <a:pt x="1" y="113"/>
                  </a:cubicBezTo>
                  <a:cubicBezTo>
                    <a:pt x="2" y="114"/>
                    <a:pt x="5" y="114"/>
                    <a:pt x="8" y="114"/>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54" name="Freeform 1150"/>
            <p:cNvSpPr/>
            <p:nvPr/>
          </p:nvSpPr>
          <p:spPr bwMode="auto">
            <a:xfrm>
              <a:off x="8908796" y="5752747"/>
              <a:ext cx="233430" cy="205070"/>
            </a:xfrm>
            <a:custGeom>
              <a:avLst/>
              <a:rect l="l" t="t" r="r" b="b"/>
              <a:pathLst>
                <a:path w="111" h="93">
                  <a:moveTo>
                    <a:pt x="74" y="14"/>
                  </a:moveTo>
                  <a:cubicBezTo>
                    <a:pt x="73" y="14"/>
                    <a:pt x="72" y="15"/>
                    <a:pt x="70" y="18"/>
                  </a:cubicBezTo>
                  <a:cubicBezTo>
                    <a:pt x="69" y="20"/>
                    <a:pt x="67" y="23"/>
                    <a:pt x="64" y="23"/>
                  </a:cubicBezTo>
                  <a:cubicBezTo>
                    <a:pt x="63" y="23"/>
                    <a:pt x="60" y="25"/>
                    <a:pt x="58" y="27"/>
                  </a:cubicBezTo>
                  <a:cubicBezTo>
                    <a:pt x="55" y="30"/>
                    <a:pt x="51" y="33"/>
                    <a:pt x="46" y="34"/>
                  </a:cubicBezTo>
                  <a:cubicBezTo>
                    <a:pt x="46" y="35"/>
                    <a:pt x="45" y="35"/>
                    <a:pt x="45" y="35"/>
                  </a:cubicBezTo>
                  <a:cubicBezTo>
                    <a:pt x="39" y="35"/>
                    <a:pt x="37" y="25"/>
                    <a:pt x="35" y="16"/>
                  </a:cubicBezTo>
                  <a:cubicBezTo>
                    <a:pt x="34" y="12"/>
                    <a:pt x="33" y="7"/>
                    <a:pt x="32" y="6"/>
                  </a:cubicBezTo>
                  <a:cubicBezTo>
                    <a:pt x="30" y="3"/>
                    <a:pt x="22" y="0"/>
                    <a:pt x="15" y="0"/>
                  </a:cubicBezTo>
                  <a:cubicBezTo>
                    <a:pt x="12" y="0"/>
                    <a:pt x="10" y="1"/>
                    <a:pt x="10" y="2"/>
                  </a:cubicBezTo>
                  <a:cubicBezTo>
                    <a:pt x="9" y="6"/>
                    <a:pt x="5" y="7"/>
                    <a:pt x="3" y="7"/>
                  </a:cubicBezTo>
                  <a:cubicBezTo>
                    <a:pt x="1" y="8"/>
                    <a:pt x="1" y="8"/>
                    <a:pt x="0" y="9"/>
                  </a:cubicBezTo>
                  <a:cubicBezTo>
                    <a:pt x="0" y="9"/>
                    <a:pt x="0" y="10"/>
                    <a:pt x="0" y="10"/>
                  </a:cubicBezTo>
                  <a:cubicBezTo>
                    <a:pt x="1" y="10"/>
                    <a:pt x="1" y="10"/>
                    <a:pt x="2" y="10"/>
                  </a:cubicBezTo>
                  <a:cubicBezTo>
                    <a:pt x="3" y="10"/>
                    <a:pt x="3" y="10"/>
                    <a:pt x="4" y="10"/>
                  </a:cubicBezTo>
                  <a:cubicBezTo>
                    <a:pt x="9" y="10"/>
                    <a:pt x="10" y="13"/>
                    <a:pt x="11" y="16"/>
                  </a:cubicBezTo>
                  <a:cubicBezTo>
                    <a:pt x="12" y="17"/>
                    <a:pt x="12" y="17"/>
                    <a:pt x="13" y="18"/>
                  </a:cubicBezTo>
                  <a:cubicBezTo>
                    <a:pt x="13" y="19"/>
                    <a:pt x="13" y="20"/>
                    <a:pt x="17" y="20"/>
                  </a:cubicBezTo>
                  <a:cubicBezTo>
                    <a:pt x="20" y="20"/>
                    <a:pt x="23" y="19"/>
                    <a:pt x="25" y="19"/>
                  </a:cubicBezTo>
                  <a:cubicBezTo>
                    <a:pt x="27" y="18"/>
                    <a:pt x="28" y="18"/>
                    <a:pt x="29" y="18"/>
                  </a:cubicBezTo>
                  <a:cubicBezTo>
                    <a:pt x="29" y="18"/>
                    <a:pt x="29" y="18"/>
                    <a:pt x="29" y="18"/>
                  </a:cubicBezTo>
                  <a:cubicBezTo>
                    <a:pt x="32" y="18"/>
                    <a:pt x="34" y="20"/>
                    <a:pt x="34" y="22"/>
                  </a:cubicBezTo>
                  <a:cubicBezTo>
                    <a:pt x="34" y="25"/>
                    <a:pt x="31" y="27"/>
                    <a:pt x="27" y="25"/>
                  </a:cubicBezTo>
                  <a:cubicBezTo>
                    <a:pt x="25" y="25"/>
                    <a:pt x="24" y="25"/>
                    <a:pt x="23" y="26"/>
                  </a:cubicBezTo>
                  <a:cubicBezTo>
                    <a:pt x="22" y="27"/>
                    <a:pt x="20" y="28"/>
                    <a:pt x="18" y="27"/>
                  </a:cubicBezTo>
                  <a:cubicBezTo>
                    <a:pt x="17" y="27"/>
                    <a:pt x="15" y="27"/>
                    <a:pt x="14" y="27"/>
                  </a:cubicBezTo>
                  <a:cubicBezTo>
                    <a:pt x="17" y="29"/>
                    <a:pt x="20" y="32"/>
                    <a:pt x="20" y="37"/>
                  </a:cubicBezTo>
                  <a:cubicBezTo>
                    <a:pt x="20" y="37"/>
                    <a:pt x="20" y="39"/>
                    <a:pt x="22" y="39"/>
                  </a:cubicBezTo>
                  <a:cubicBezTo>
                    <a:pt x="23" y="39"/>
                    <a:pt x="24" y="38"/>
                    <a:pt x="24" y="37"/>
                  </a:cubicBezTo>
                  <a:cubicBezTo>
                    <a:pt x="24" y="33"/>
                    <a:pt x="26" y="33"/>
                    <a:pt x="27" y="33"/>
                  </a:cubicBezTo>
                  <a:cubicBezTo>
                    <a:pt x="28" y="33"/>
                    <a:pt x="29" y="34"/>
                    <a:pt x="31" y="35"/>
                  </a:cubicBezTo>
                  <a:cubicBezTo>
                    <a:pt x="33" y="36"/>
                    <a:pt x="35" y="38"/>
                    <a:pt x="38" y="38"/>
                  </a:cubicBezTo>
                  <a:cubicBezTo>
                    <a:pt x="42" y="39"/>
                    <a:pt x="44" y="41"/>
                    <a:pt x="44" y="42"/>
                  </a:cubicBezTo>
                  <a:cubicBezTo>
                    <a:pt x="45" y="43"/>
                    <a:pt x="45" y="43"/>
                    <a:pt x="48" y="44"/>
                  </a:cubicBezTo>
                  <a:cubicBezTo>
                    <a:pt x="56" y="44"/>
                    <a:pt x="73" y="50"/>
                    <a:pt x="81" y="55"/>
                  </a:cubicBezTo>
                  <a:cubicBezTo>
                    <a:pt x="85" y="58"/>
                    <a:pt x="85" y="61"/>
                    <a:pt x="86" y="64"/>
                  </a:cubicBezTo>
                  <a:cubicBezTo>
                    <a:pt x="86" y="65"/>
                    <a:pt x="86" y="67"/>
                    <a:pt x="87" y="68"/>
                  </a:cubicBezTo>
                  <a:cubicBezTo>
                    <a:pt x="91" y="72"/>
                    <a:pt x="92" y="76"/>
                    <a:pt x="91" y="79"/>
                  </a:cubicBezTo>
                  <a:cubicBezTo>
                    <a:pt x="90" y="80"/>
                    <a:pt x="89" y="82"/>
                    <a:pt x="85" y="82"/>
                  </a:cubicBezTo>
                  <a:cubicBezTo>
                    <a:pt x="82" y="82"/>
                    <a:pt x="78" y="84"/>
                    <a:pt x="77" y="86"/>
                  </a:cubicBezTo>
                  <a:cubicBezTo>
                    <a:pt x="77" y="87"/>
                    <a:pt x="76" y="87"/>
                    <a:pt x="76" y="87"/>
                  </a:cubicBezTo>
                  <a:cubicBezTo>
                    <a:pt x="77" y="87"/>
                    <a:pt x="77" y="88"/>
                    <a:pt x="79" y="88"/>
                  </a:cubicBezTo>
                  <a:cubicBezTo>
                    <a:pt x="83" y="88"/>
                    <a:pt x="88" y="87"/>
                    <a:pt x="93" y="86"/>
                  </a:cubicBezTo>
                  <a:cubicBezTo>
                    <a:pt x="96" y="86"/>
                    <a:pt x="99" y="85"/>
                    <a:pt x="101" y="85"/>
                  </a:cubicBezTo>
                  <a:cubicBezTo>
                    <a:pt x="103" y="85"/>
                    <a:pt x="105" y="87"/>
                    <a:pt x="108" y="90"/>
                  </a:cubicBezTo>
                  <a:cubicBezTo>
                    <a:pt x="109" y="91"/>
                    <a:pt x="110" y="92"/>
                    <a:pt x="111" y="93"/>
                  </a:cubicBezTo>
                  <a:cubicBezTo>
                    <a:pt x="111" y="27"/>
                    <a:pt x="111" y="27"/>
                    <a:pt x="111" y="27"/>
                  </a:cubicBezTo>
                  <a:cubicBezTo>
                    <a:pt x="105" y="25"/>
                    <a:pt x="100" y="23"/>
                    <a:pt x="94" y="21"/>
                  </a:cubicBezTo>
                  <a:cubicBezTo>
                    <a:pt x="86" y="17"/>
                    <a:pt x="77" y="14"/>
                    <a:pt x="74" y="14"/>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55" name="Freeform 1151"/>
            <p:cNvSpPr/>
            <p:nvPr/>
          </p:nvSpPr>
          <p:spPr bwMode="auto">
            <a:xfrm>
              <a:off x="8840528" y="5814959"/>
              <a:ext cx="57256" cy="20737"/>
            </a:xfrm>
            <a:custGeom>
              <a:avLst/>
              <a:rect l="l" t="t" r="r" b="b"/>
              <a:pathLst>
                <a:path w="28" h="9">
                  <a:moveTo>
                    <a:pt x="0" y="3"/>
                  </a:moveTo>
                  <a:cubicBezTo>
                    <a:pt x="0" y="3"/>
                    <a:pt x="1" y="4"/>
                    <a:pt x="5" y="4"/>
                  </a:cubicBezTo>
                  <a:cubicBezTo>
                    <a:pt x="6" y="4"/>
                    <a:pt x="7" y="4"/>
                    <a:pt x="9" y="4"/>
                  </a:cubicBezTo>
                  <a:cubicBezTo>
                    <a:pt x="10" y="4"/>
                    <a:pt x="12" y="4"/>
                    <a:pt x="14" y="4"/>
                  </a:cubicBezTo>
                  <a:cubicBezTo>
                    <a:pt x="18" y="4"/>
                    <a:pt x="22" y="5"/>
                    <a:pt x="24" y="7"/>
                  </a:cubicBezTo>
                  <a:cubicBezTo>
                    <a:pt x="26" y="8"/>
                    <a:pt x="27" y="8"/>
                    <a:pt x="28" y="9"/>
                  </a:cubicBezTo>
                  <a:cubicBezTo>
                    <a:pt x="28" y="8"/>
                    <a:pt x="27" y="8"/>
                    <a:pt x="27" y="7"/>
                  </a:cubicBezTo>
                  <a:cubicBezTo>
                    <a:pt x="27" y="6"/>
                    <a:pt x="25" y="3"/>
                    <a:pt x="20" y="1"/>
                  </a:cubicBezTo>
                  <a:cubicBezTo>
                    <a:pt x="18" y="0"/>
                    <a:pt x="15" y="0"/>
                    <a:pt x="12" y="0"/>
                  </a:cubicBezTo>
                  <a:cubicBezTo>
                    <a:pt x="5" y="0"/>
                    <a:pt x="1" y="2"/>
                    <a:pt x="0" y="3"/>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56" name="Freeform 1152"/>
            <p:cNvSpPr/>
            <p:nvPr/>
          </p:nvSpPr>
          <p:spPr bwMode="auto">
            <a:xfrm>
              <a:off x="8060961" y="5602977"/>
              <a:ext cx="264260" cy="278802"/>
            </a:xfrm>
            <a:custGeom>
              <a:avLst/>
              <a:rect l="l" t="t" r="r" b="b"/>
              <a:pathLst>
                <a:path w="125" h="126">
                  <a:moveTo>
                    <a:pt x="116" y="112"/>
                  </a:moveTo>
                  <a:cubicBezTo>
                    <a:pt x="116" y="109"/>
                    <a:pt x="117" y="105"/>
                    <a:pt x="117" y="103"/>
                  </a:cubicBezTo>
                  <a:cubicBezTo>
                    <a:pt x="117" y="102"/>
                    <a:pt x="118" y="101"/>
                    <a:pt x="118" y="100"/>
                  </a:cubicBezTo>
                  <a:cubicBezTo>
                    <a:pt x="118" y="96"/>
                    <a:pt x="120" y="94"/>
                    <a:pt x="124" y="95"/>
                  </a:cubicBezTo>
                  <a:cubicBezTo>
                    <a:pt x="125" y="94"/>
                    <a:pt x="124" y="93"/>
                    <a:pt x="124" y="92"/>
                  </a:cubicBezTo>
                  <a:cubicBezTo>
                    <a:pt x="123" y="92"/>
                    <a:pt x="122" y="90"/>
                    <a:pt x="121" y="88"/>
                  </a:cubicBezTo>
                  <a:cubicBezTo>
                    <a:pt x="119" y="85"/>
                    <a:pt x="118" y="83"/>
                    <a:pt x="115" y="83"/>
                  </a:cubicBezTo>
                  <a:cubicBezTo>
                    <a:pt x="114" y="83"/>
                    <a:pt x="113" y="84"/>
                    <a:pt x="113" y="84"/>
                  </a:cubicBezTo>
                  <a:cubicBezTo>
                    <a:pt x="113" y="84"/>
                    <a:pt x="114" y="84"/>
                    <a:pt x="114" y="84"/>
                  </a:cubicBezTo>
                  <a:cubicBezTo>
                    <a:pt x="117" y="84"/>
                    <a:pt x="119" y="86"/>
                    <a:pt x="120" y="88"/>
                  </a:cubicBezTo>
                  <a:cubicBezTo>
                    <a:pt x="121" y="89"/>
                    <a:pt x="121" y="91"/>
                    <a:pt x="120" y="92"/>
                  </a:cubicBezTo>
                  <a:cubicBezTo>
                    <a:pt x="120" y="94"/>
                    <a:pt x="118" y="94"/>
                    <a:pt x="118" y="94"/>
                  </a:cubicBezTo>
                  <a:cubicBezTo>
                    <a:pt x="117" y="94"/>
                    <a:pt x="116" y="94"/>
                    <a:pt x="115" y="93"/>
                  </a:cubicBezTo>
                  <a:cubicBezTo>
                    <a:pt x="114" y="92"/>
                    <a:pt x="113" y="92"/>
                    <a:pt x="112" y="92"/>
                  </a:cubicBezTo>
                  <a:cubicBezTo>
                    <a:pt x="111" y="92"/>
                    <a:pt x="111" y="92"/>
                    <a:pt x="111" y="92"/>
                  </a:cubicBezTo>
                  <a:cubicBezTo>
                    <a:pt x="108" y="92"/>
                    <a:pt x="107" y="89"/>
                    <a:pt x="106" y="88"/>
                  </a:cubicBezTo>
                  <a:cubicBezTo>
                    <a:pt x="106" y="86"/>
                    <a:pt x="106" y="86"/>
                    <a:pt x="104" y="86"/>
                  </a:cubicBezTo>
                  <a:cubicBezTo>
                    <a:pt x="100" y="85"/>
                    <a:pt x="99" y="82"/>
                    <a:pt x="98" y="79"/>
                  </a:cubicBezTo>
                  <a:cubicBezTo>
                    <a:pt x="97" y="77"/>
                    <a:pt x="96" y="76"/>
                    <a:pt x="94" y="76"/>
                  </a:cubicBezTo>
                  <a:cubicBezTo>
                    <a:pt x="90" y="76"/>
                    <a:pt x="88" y="73"/>
                    <a:pt x="88" y="72"/>
                  </a:cubicBezTo>
                  <a:cubicBezTo>
                    <a:pt x="87" y="70"/>
                    <a:pt x="88" y="66"/>
                    <a:pt x="91" y="64"/>
                  </a:cubicBezTo>
                  <a:cubicBezTo>
                    <a:pt x="91" y="63"/>
                    <a:pt x="89" y="62"/>
                    <a:pt x="89" y="62"/>
                  </a:cubicBezTo>
                  <a:cubicBezTo>
                    <a:pt x="87" y="60"/>
                    <a:pt x="84" y="58"/>
                    <a:pt x="84" y="55"/>
                  </a:cubicBezTo>
                  <a:cubicBezTo>
                    <a:pt x="84" y="55"/>
                    <a:pt x="83" y="55"/>
                    <a:pt x="83" y="54"/>
                  </a:cubicBezTo>
                  <a:cubicBezTo>
                    <a:pt x="81" y="54"/>
                    <a:pt x="78" y="53"/>
                    <a:pt x="78" y="50"/>
                  </a:cubicBezTo>
                  <a:cubicBezTo>
                    <a:pt x="78" y="50"/>
                    <a:pt x="78" y="50"/>
                    <a:pt x="78" y="50"/>
                  </a:cubicBezTo>
                  <a:cubicBezTo>
                    <a:pt x="78" y="50"/>
                    <a:pt x="78" y="50"/>
                    <a:pt x="78" y="49"/>
                  </a:cubicBezTo>
                  <a:cubicBezTo>
                    <a:pt x="77" y="49"/>
                    <a:pt x="75" y="48"/>
                    <a:pt x="73" y="46"/>
                  </a:cubicBezTo>
                  <a:cubicBezTo>
                    <a:pt x="72" y="45"/>
                    <a:pt x="72" y="45"/>
                    <a:pt x="71" y="45"/>
                  </a:cubicBezTo>
                  <a:cubicBezTo>
                    <a:pt x="70" y="45"/>
                    <a:pt x="70" y="45"/>
                    <a:pt x="70" y="45"/>
                  </a:cubicBezTo>
                  <a:cubicBezTo>
                    <a:pt x="69" y="45"/>
                    <a:pt x="67" y="44"/>
                    <a:pt x="66" y="43"/>
                  </a:cubicBezTo>
                  <a:cubicBezTo>
                    <a:pt x="64" y="40"/>
                    <a:pt x="61" y="39"/>
                    <a:pt x="60" y="39"/>
                  </a:cubicBezTo>
                  <a:cubicBezTo>
                    <a:pt x="56" y="41"/>
                    <a:pt x="50" y="35"/>
                    <a:pt x="48" y="29"/>
                  </a:cubicBezTo>
                  <a:cubicBezTo>
                    <a:pt x="47" y="27"/>
                    <a:pt x="43" y="24"/>
                    <a:pt x="40" y="22"/>
                  </a:cubicBezTo>
                  <a:cubicBezTo>
                    <a:pt x="35" y="19"/>
                    <a:pt x="30" y="15"/>
                    <a:pt x="29" y="12"/>
                  </a:cubicBezTo>
                  <a:cubicBezTo>
                    <a:pt x="27" y="9"/>
                    <a:pt x="25" y="5"/>
                    <a:pt x="16" y="5"/>
                  </a:cubicBezTo>
                  <a:cubicBezTo>
                    <a:pt x="15" y="5"/>
                    <a:pt x="15" y="5"/>
                    <a:pt x="14" y="5"/>
                  </a:cubicBezTo>
                  <a:cubicBezTo>
                    <a:pt x="14" y="5"/>
                    <a:pt x="14" y="5"/>
                    <a:pt x="14" y="5"/>
                  </a:cubicBezTo>
                  <a:cubicBezTo>
                    <a:pt x="9" y="5"/>
                    <a:pt x="5" y="3"/>
                    <a:pt x="3" y="1"/>
                  </a:cubicBezTo>
                  <a:cubicBezTo>
                    <a:pt x="2" y="1"/>
                    <a:pt x="2" y="0"/>
                    <a:pt x="1" y="0"/>
                  </a:cubicBezTo>
                  <a:cubicBezTo>
                    <a:pt x="0" y="4"/>
                    <a:pt x="10" y="15"/>
                    <a:pt x="16" y="19"/>
                  </a:cubicBezTo>
                  <a:cubicBezTo>
                    <a:pt x="19" y="21"/>
                    <a:pt x="21" y="24"/>
                    <a:pt x="23" y="27"/>
                  </a:cubicBezTo>
                  <a:cubicBezTo>
                    <a:pt x="25" y="31"/>
                    <a:pt x="27" y="34"/>
                    <a:pt x="30" y="35"/>
                  </a:cubicBezTo>
                  <a:cubicBezTo>
                    <a:pt x="35" y="35"/>
                    <a:pt x="37" y="42"/>
                    <a:pt x="39" y="49"/>
                  </a:cubicBezTo>
                  <a:cubicBezTo>
                    <a:pt x="40" y="51"/>
                    <a:pt x="42" y="57"/>
                    <a:pt x="43" y="57"/>
                  </a:cubicBezTo>
                  <a:cubicBezTo>
                    <a:pt x="49" y="59"/>
                    <a:pt x="60" y="76"/>
                    <a:pt x="62" y="85"/>
                  </a:cubicBezTo>
                  <a:cubicBezTo>
                    <a:pt x="63" y="89"/>
                    <a:pt x="67" y="93"/>
                    <a:pt x="70" y="96"/>
                  </a:cubicBezTo>
                  <a:cubicBezTo>
                    <a:pt x="73" y="98"/>
                    <a:pt x="76" y="101"/>
                    <a:pt x="78" y="104"/>
                  </a:cubicBezTo>
                  <a:cubicBezTo>
                    <a:pt x="80" y="107"/>
                    <a:pt x="87" y="112"/>
                    <a:pt x="92" y="116"/>
                  </a:cubicBezTo>
                  <a:cubicBezTo>
                    <a:pt x="95" y="118"/>
                    <a:pt x="97" y="120"/>
                    <a:pt x="98" y="121"/>
                  </a:cubicBezTo>
                  <a:cubicBezTo>
                    <a:pt x="99" y="122"/>
                    <a:pt x="99" y="123"/>
                    <a:pt x="100" y="124"/>
                  </a:cubicBezTo>
                  <a:cubicBezTo>
                    <a:pt x="100" y="125"/>
                    <a:pt x="101" y="125"/>
                    <a:pt x="101" y="126"/>
                  </a:cubicBezTo>
                  <a:cubicBezTo>
                    <a:pt x="102" y="125"/>
                    <a:pt x="103" y="125"/>
                    <a:pt x="105" y="125"/>
                  </a:cubicBezTo>
                  <a:cubicBezTo>
                    <a:pt x="107" y="125"/>
                    <a:pt x="109" y="125"/>
                    <a:pt x="111" y="126"/>
                  </a:cubicBezTo>
                  <a:cubicBezTo>
                    <a:pt x="112" y="126"/>
                    <a:pt x="113" y="126"/>
                    <a:pt x="114" y="126"/>
                  </a:cubicBezTo>
                  <a:cubicBezTo>
                    <a:pt x="115" y="125"/>
                    <a:pt x="116" y="117"/>
                    <a:pt x="116" y="11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57" name="Freeform 1153"/>
            <p:cNvSpPr/>
            <p:nvPr/>
          </p:nvSpPr>
          <p:spPr bwMode="auto">
            <a:xfrm>
              <a:off x="8554247" y="5948600"/>
              <a:ext cx="59459" cy="18433"/>
            </a:xfrm>
            <a:custGeom>
              <a:avLst/>
              <a:rect l="l" t="t" r="r" b="b"/>
              <a:pathLst>
                <a:path w="29" h="8">
                  <a:moveTo>
                    <a:pt x="3" y="2"/>
                  </a:moveTo>
                  <a:cubicBezTo>
                    <a:pt x="3" y="1"/>
                    <a:pt x="2" y="1"/>
                    <a:pt x="2" y="1"/>
                  </a:cubicBezTo>
                  <a:cubicBezTo>
                    <a:pt x="2" y="1"/>
                    <a:pt x="1" y="2"/>
                    <a:pt x="0" y="3"/>
                  </a:cubicBezTo>
                  <a:cubicBezTo>
                    <a:pt x="0" y="3"/>
                    <a:pt x="0" y="4"/>
                    <a:pt x="0" y="5"/>
                  </a:cubicBezTo>
                  <a:cubicBezTo>
                    <a:pt x="1" y="5"/>
                    <a:pt x="4" y="8"/>
                    <a:pt x="9" y="8"/>
                  </a:cubicBezTo>
                  <a:cubicBezTo>
                    <a:pt x="9" y="8"/>
                    <a:pt x="9" y="8"/>
                    <a:pt x="9" y="8"/>
                  </a:cubicBezTo>
                  <a:cubicBezTo>
                    <a:pt x="11" y="8"/>
                    <a:pt x="12" y="8"/>
                    <a:pt x="14" y="7"/>
                  </a:cubicBezTo>
                  <a:cubicBezTo>
                    <a:pt x="19" y="5"/>
                    <a:pt x="22" y="5"/>
                    <a:pt x="25" y="4"/>
                  </a:cubicBezTo>
                  <a:cubicBezTo>
                    <a:pt x="28" y="4"/>
                    <a:pt x="29" y="4"/>
                    <a:pt x="29" y="3"/>
                  </a:cubicBezTo>
                  <a:cubicBezTo>
                    <a:pt x="29" y="2"/>
                    <a:pt x="22" y="0"/>
                    <a:pt x="18" y="0"/>
                  </a:cubicBezTo>
                  <a:cubicBezTo>
                    <a:pt x="17" y="0"/>
                    <a:pt x="16" y="0"/>
                    <a:pt x="16" y="0"/>
                  </a:cubicBezTo>
                  <a:cubicBezTo>
                    <a:pt x="15" y="2"/>
                    <a:pt x="12" y="3"/>
                    <a:pt x="9" y="3"/>
                  </a:cubicBezTo>
                  <a:cubicBezTo>
                    <a:pt x="7" y="3"/>
                    <a:pt x="5" y="3"/>
                    <a:pt x="3" y="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58" name="Freeform 1154"/>
            <p:cNvSpPr/>
            <p:nvPr/>
          </p:nvSpPr>
          <p:spPr bwMode="auto">
            <a:xfrm>
              <a:off x="8822911" y="5697447"/>
              <a:ext cx="28628" cy="50691"/>
            </a:xfrm>
            <a:custGeom>
              <a:avLst/>
              <a:rect l="l" t="t" r="r" b="b"/>
              <a:pathLst>
                <a:path w="14" h="23">
                  <a:moveTo>
                    <a:pt x="13" y="8"/>
                  </a:moveTo>
                  <a:cubicBezTo>
                    <a:pt x="13" y="8"/>
                    <a:pt x="13" y="8"/>
                    <a:pt x="13" y="8"/>
                  </a:cubicBezTo>
                  <a:cubicBezTo>
                    <a:pt x="13" y="8"/>
                    <a:pt x="12" y="8"/>
                    <a:pt x="12" y="8"/>
                  </a:cubicBezTo>
                  <a:cubicBezTo>
                    <a:pt x="12" y="8"/>
                    <a:pt x="11" y="8"/>
                    <a:pt x="11" y="8"/>
                  </a:cubicBezTo>
                  <a:cubicBezTo>
                    <a:pt x="10" y="8"/>
                    <a:pt x="9" y="8"/>
                    <a:pt x="7" y="7"/>
                  </a:cubicBezTo>
                  <a:cubicBezTo>
                    <a:pt x="7" y="7"/>
                    <a:pt x="6" y="6"/>
                    <a:pt x="6" y="5"/>
                  </a:cubicBezTo>
                  <a:cubicBezTo>
                    <a:pt x="6" y="3"/>
                    <a:pt x="5" y="0"/>
                    <a:pt x="4" y="0"/>
                  </a:cubicBezTo>
                  <a:cubicBezTo>
                    <a:pt x="4" y="0"/>
                    <a:pt x="3" y="0"/>
                    <a:pt x="2" y="2"/>
                  </a:cubicBezTo>
                  <a:cubicBezTo>
                    <a:pt x="0" y="5"/>
                    <a:pt x="0" y="12"/>
                    <a:pt x="2" y="17"/>
                  </a:cubicBezTo>
                  <a:cubicBezTo>
                    <a:pt x="3" y="20"/>
                    <a:pt x="5" y="22"/>
                    <a:pt x="6" y="23"/>
                  </a:cubicBezTo>
                  <a:cubicBezTo>
                    <a:pt x="6" y="22"/>
                    <a:pt x="5" y="22"/>
                    <a:pt x="5" y="22"/>
                  </a:cubicBezTo>
                  <a:cubicBezTo>
                    <a:pt x="5" y="20"/>
                    <a:pt x="5" y="17"/>
                    <a:pt x="6" y="16"/>
                  </a:cubicBezTo>
                  <a:cubicBezTo>
                    <a:pt x="7" y="15"/>
                    <a:pt x="9" y="14"/>
                    <a:pt x="11" y="14"/>
                  </a:cubicBezTo>
                  <a:cubicBezTo>
                    <a:pt x="13" y="14"/>
                    <a:pt x="14" y="14"/>
                    <a:pt x="14" y="14"/>
                  </a:cubicBezTo>
                  <a:cubicBezTo>
                    <a:pt x="14" y="14"/>
                    <a:pt x="13" y="13"/>
                    <a:pt x="13" y="12"/>
                  </a:cubicBezTo>
                  <a:cubicBezTo>
                    <a:pt x="13" y="11"/>
                    <a:pt x="13" y="9"/>
                    <a:pt x="13" y="8"/>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59" name="Freeform 1155"/>
            <p:cNvSpPr/>
            <p:nvPr/>
          </p:nvSpPr>
          <p:spPr bwMode="auto">
            <a:xfrm>
              <a:off x="8613705" y="5755051"/>
              <a:ext cx="103502" cy="126728"/>
            </a:xfrm>
            <a:custGeom>
              <a:avLst/>
              <a:rect l="l" t="t" r="r" b="b"/>
              <a:pathLst>
                <a:path w="49" h="57">
                  <a:moveTo>
                    <a:pt x="10" y="3"/>
                  </a:moveTo>
                  <a:cubicBezTo>
                    <a:pt x="10" y="3"/>
                    <a:pt x="9" y="6"/>
                    <a:pt x="8" y="9"/>
                  </a:cubicBezTo>
                  <a:cubicBezTo>
                    <a:pt x="7" y="13"/>
                    <a:pt x="5" y="18"/>
                    <a:pt x="2" y="24"/>
                  </a:cubicBezTo>
                  <a:cubicBezTo>
                    <a:pt x="0" y="26"/>
                    <a:pt x="0" y="28"/>
                    <a:pt x="0" y="30"/>
                  </a:cubicBezTo>
                  <a:cubicBezTo>
                    <a:pt x="1" y="31"/>
                    <a:pt x="4" y="32"/>
                    <a:pt x="8" y="32"/>
                  </a:cubicBezTo>
                  <a:cubicBezTo>
                    <a:pt x="9" y="32"/>
                    <a:pt x="11" y="33"/>
                    <a:pt x="12" y="34"/>
                  </a:cubicBezTo>
                  <a:cubicBezTo>
                    <a:pt x="14" y="37"/>
                    <a:pt x="13" y="43"/>
                    <a:pt x="13" y="46"/>
                  </a:cubicBezTo>
                  <a:cubicBezTo>
                    <a:pt x="11" y="53"/>
                    <a:pt x="11" y="56"/>
                    <a:pt x="12" y="57"/>
                  </a:cubicBezTo>
                  <a:cubicBezTo>
                    <a:pt x="14" y="56"/>
                    <a:pt x="17" y="53"/>
                    <a:pt x="17" y="51"/>
                  </a:cubicBezTo>
                  <a:cubicBezTo>
                    <a:pt x="17" y="50"/>
                    <a:pt x="17" y="50"/>
                    <a:pt x="17" y="49"/>
                  </a:cubicBezTo>
                  <a:cubicBezTo>
                    <a:pt x="12" y="46"/>
                    <a:pt x="13" y="30"/>
                    <a:pt x="15" y="27"/>
                  </a:cubicBezTo>
                  <a:cubicBezTo>
                    <a:pt x="15" y="25"/>
                    <a:pt x="17" y="24"/>
                    <a:pt x="19" y="24"/>
                  </a:cubicBezTo>
                  <a:cubicBezTo>
                    <a:pt x="22" y="24"/>
                    <a:pt x="24" y="25"/>
                    <a:pt x="26" y="27"/>
                  </a:cubicBezTo>
                  <a:cubicBezTo>
                    <a:pt x="27" y="29"/>
                    <a:pt x="27" y="31"/>
                    <a:pt x="26" y="33"/>
                  </a:cubicBezTo>
                  <a:cubicBezTo>
                    <a:pt x="25" y="34"/>
                    <a:pt x="25" y="34"/>
                    <a:pt x="27" y="36"/>
                  </a:cubicBezTo>
                  <a:cubicBezTo>
                    <a:pt x="29" y="37"/>
                    <a:pt x="31" y="39"/>
                    <a:pt x="31" y="43"/>
                  </a:cubicBezTo>
                  <a:cubicBezTo>
                    <a:pt x="31" y="45"/>
                    <a:pt x="32" y="45"/>
                    <a:pt x="32" y="45"/>
                  </a:cubicBezTo>
                  <a:cubicBezTo>
                    <a:pt x="32" y="45"/>
                    <a:pt x="32" y="45"/>
                    <a:pt x="32" y="45"/>
                  </a:cubicBezTo>
                  <a:cubicBezTo>
                    <a:pt x="33" y="45"/>
                    <a:pt x="35" y="44"/>
                    <a:pt x="36" y="44"/>
                  </a:cubicBezTo>
                  <a:cubicBezTo>
                    <a:pt x="37" y="43"/>
                    <a:pt x="38" y="43"/>
                    <a:pt x="39" y="43"/>
                  </a:cubicBezTo>
                  <a:cubicBezTo>
                    <a:pt x="41" y="42"/>
                    <a:pt x="41" y="42"/>
                    <a:pt x="41" y="41"/>
                  </a:cubicBezTo>
                  <a:cubicBezTo>
                    <a:pt x="41" y="41"/>
                    <a:pt x="42" y="40"/>
                    <a:pt x="39" y="37"/>
                  </a:cubicBezTo>
                  <a:cubicBezTo>
                    <a:pt x="37" y="35"/>
                    <a:pt x="37" y="31"/>
                    <a:pt x="38" y="29"/>
                  </a:cubicBezTo>
                  <a:cubicBezTo>
                    <a:pt x="38" y="26"/>
                    <a:pt x="38" y="26"/>
                    <a:pt x="37" y="25"/>
                  </a:cubicBezTo>
                  <a:cubicBezTo>
                    <a:pt x="33" y="22"/>
                    <a:pt x="30" y="18"/>
                    <a:pt x="30" y="15"/>
                  </a:cubicBezTo>
                  <a:cubicBezTo>
                    <a:pt x="30" y="14"/>
                    <a:pt x="31" y="12"/>
                    <a:pt x="34" y="12"/>
                  </a:cubicBezTo>
                  <a:cubicBezTo>
                    <a:pt x="38" y="11"/>
                    <a:pt x="48" y="5"/>
                    <a:pt x="49" y="2"/>
                  </a:cubicBezTo>
                  <a:cubicBezTo>
                    <a:pt x="49" y="2"/>
                    <a:pt x="48" y="2"/>
                    <a:pt x="47" y="2"/>
                  </a:cubicBezTo>
                  <a:cubicBezTo>
                    <a:pt x="41" y="2"/>
                    <a:pt x="31" y="6"/>
                    <a:pt x="30" y="8"/>
                  </a:cubicBezTo>
                  <a:cubicBezTo>
                    <a:pt x="30" y="11"/>
                    <a:pt x="28" y="12"/>
                    <a:pt x="25" y="12"/>
                  </a:cubicBezTo>
                  <a:cubicBezTo>
                    <a:pt x="22" y="12"/>
                    <a:pt x="18" y="10"/>
                    <a:pt x="16" y="7"/>
                  </a:cubicBezTo>
                  <a:cubicBezTo>
                    <a:pt x="14" y="5"/>
                    <a:pt x="13" y="3"/>
                    <a:pt x="12" y="0"/>
                  </a:cubicBezTo>
                  <a:cubicBezTo>
                    <a:pt x="12" y="1"/>
                    <a:pt x="11" y="2"/>
                    <a:pt x="10" y="3"/>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60" name="Freeform 1156"/>
            <p:cNvSpPr/>
            <p:nvPr/>
          </p:nvSpPr>
          <p:spPr bwMode="auto">
            <a:xfrm>
              <a:off x="8644536" y="5706664"/>
              <a:ext cx="112311" cy="34562"/>
            </a:xfrm>
            <a:custGeom>
              <a:avLst/>
              <a:rect l="l" t="t" r="r" b="b"/>
              <a:pathLst>
                <a:path w="54" h="15">
                  <a:moveTo>
                    <a:pt x="26" y="7"/>
                  </a:moveTo>
                  <a:cubicBezTo>
                    <a:pt x="31" y="7"/>
                    <a:pt x="36" y="8"/>
                    <a:pt x="39" y="9"/>
                  </a:cubicBezTo>
                  <a:cubicBezTo>
                    <a:pt x="44" y="11"/>
                    <a:pt x="51" y="6"/>
                    <a:pt x="54" y="0"/>
                  </a:cubicBezTo>
                  <a:cubicBezTo>
                    <a:pt x="52" y="1"/>
                    <a:pt x="50" y="3"/>
                    <a:pt x="49" y="4"/>
                  </a:cubicBezTo>
                  <a:cubicBezTo>
                    <a:pt x="46" y="5"/>
                    <a:pt x="46" y="5"/>
                    <a:pt x="46" y="5"/>
                  </a:cubicBezTo>
                  <a:cubicBezTo>
                    <a:pt x="45" y="6"/>
                    <a:pt x="42" y="7"/>
                    <a:pt x="39" y="7"/>
                  </a:cubicBezTo>
                  <a:cubicBezTo>
                    <a:pt x="30" y="7"/>
                    <a:pt x="20" y="4"/>
                    <a:pt x="16" y="2"/>
                  </a:cubicBezTo>
                  <a:cubicBezTo>
                    <a:pt x="16" y="2"/>
                    <a:pt x="15" y="2"/>
                    <a:pt x="14" y="2"/>
                  </a:cubicBezTo>
                  <a:cubicBezTo>
                    <a:pt x="13" y="2"/>
                    <a:pt x="12" y="3"/>
                    <a:pt x="10" y="4"/>
                  </a:cubicBezTo>
                  <a:cubicBezTo>
                    <a:pt x="9" y="6"/>
                    <a:pt x="7" y="8"/>
                    <a:pt x="4" y="8"/>
                  </a:cubicBezTo>
                  <a:cubicBezTo>
                    <a:pt x="2" y="9"/>
                    <a:pt x="1" y="12"/>
                    <a:pt x="0" y="15"/>
                  </a:cubicBezTo>
                  <a:cubicBezTo>
                    <a:pt x="5" y="9"/>
                    <a:pt x="18" y="7"/>
                    <a:pt x="26" y="7"/>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61" name="Freeform 1157"/>
            <p:cNvSpPr/>
            <p:nvPr/>
          </p:nvSpPr>
          <p:spPr bwMode="auto">
            <a:xfrm>
              <a:off x="8378073" y="5637539"/>
              <a:ext cx="233430" cy="200461"/>
            </a:xfrm>
            <a:custGeom>
              <a:avLst/>
              <a:rect l="l" t="t" r="r" b="b"/>
              <a:pathLst>
                <a:path w="111" h="91">
                  <a:moveTo>
                    <a:pt x="1" y="34"/>
                  </a:moveTo>
                  <a:cubicBezTo>
                    <a:pt x="0" y="36"/>
                    <a:pt x="0" y="38"/>
                    <a:pt x="1" y="38"/>
                  </a:cubicBezTo>
                  <a:cubicBezTo>
                    <a:pt x="4" y="42"/>
                    <a:pt x="5" y="46"/>
                    <a:pt x="6" y="50"/>
                  </a:cubicBezTo>
                  <a:cubicBezTo>
                    <a:pt x="6" y="52"/>
                    <a:pt x="6" y="53"/>
                    <a:pt x="7" y="55"/>
                  </a:cubicBezTo>
                  <a:cubicBezTo>
                    <a:pt x="8" y="55"/>
                    <a:pt x="9" y="56"/>
                    <a:pt x="10" y="57"/>
                  </a:cubicBezTo>
                  <a:cubicBezTo>
                    <a:pt x="13" y="59"/>
                    <a:pt x="17" y="61"/>
                    <a:pt x="17" y="67"/>
                  </a:cubicBezTo>
                  <a:cubicBezTo>
                    <a:pt x="17" y="73"/>
                    <a:pt x="22" y="80"/>
                    <a:pt x="24" y="80"/>
                  </a:cubicBezTo>
                  <a:cubicBezTo>
                    <a:pt x="24" y="80"/>
                    <a:pt x="24" y="80"/>
                    <a:pt x="25" y="80"/>
                  </a:cubicBezTo>
                  <a:cubicBezTo>
                    <a:pt x="26" y="79"/>
                    <a:pt x="27" y="79"/>
                    <a:pt x="29" y="79"/>
                  </a:cubicBezTo>
                  <a:cubicBezTo>
                    <a:pt x="33" y="79"/>
                    <a:pt x="36" y="83"/>
                    <a:pt x="36" y="85"/>
                  </a:cubicBezTo>
                  <a:cubicBezTo>
                    <a:pt x="37" y="85"/>
                    <a:pt x="37" y="85"/>
                    <a:pt x="37" y="85"/>
                  </a:cubicBezTo>
                  <a:cubicBezTo>
                    <a:pt x="38" y="85"/>
                    <a:pt x="41" y="84"/>
                    <a:pt x="43" y="84"/>
                  </a:cubicBezTo>
                  <a:cubicBezTo>
                    <a:pt x="46" y="83"/>
                    <a:pt x="48" y="82"/>
                    <a:pt x="50" y="83"/>
                  </a:cubicBezTo>
                  <a:cubicBezTo>
                    <a:pt x="58" y="84"/>
                    <a:pt x="65" y="86"/>
                    <a:pt x="66" y="91"/>
                  </a:cubicBezTo>
                  <a:cubicBezTo>
                    <a:pt x="66" y="91"/>
                    <a:pt x="66" y="91"/>
                    <a:pt x="66" y="91"/>
                  </a:cubicBezTo>
                  <a:cubicBezTo>
                    <a:pt x="66" y="91"/>
                    <a:pt x="66" y="91"/>
                    <a:pt x="67" y="91"/>
                  </a:cubicBezTo>
                  <a:cubicBezTo>
                    <a:pt x="69" y="91"/>
                    <a:pt x="73" y="89"/>
                    <a:pt x="77" y="88"/>
                  </a:cubicBezTo>
                  <a:cubicBezTo>
                    <a:pt x="78" y="87"/>
                    <a:pt x="79" y="87"/>
                    <a:pt x="80" y="87"/>
                  </a:cubicBezTo>
                  <a:cubicBezTo>
                    <a:pt x="82" y="86"/>
                    <a:pt x="82" y="80"/>
                    <a:pt x="83" y="76"/>
                  </a:cubicBezTo>
                  <a:cubicBezTo>
                    <a:pt x="84" y="70"/>
                    <a:pt x="84" y="64"/>
                    <a:pt x="88" y="62"/>
                  </a:cubicBezTo>
                  <a:cubicBezTo>
                    <a:pt x="94" y="58"/>
                    <a:pt x="94" y="52"/>
                    <a:pt x="94" y="46"/>
                  </a:cubicBezTo>
                  <a:cubicBezTo>
                    <a:pt x="93" y="40"/>
                    <a:pt x="101" y="38"/>
                    <a:pt x="106" y="37"/>
                  </a:cubicBezTo>
                  <a:cubicBezTo>
                    <a:pt x="108" y="36"/>
                    <a:pt x="111" y="36"/>
                    <a:pt x="111" y="35"/>
                  </a:cubicBezTo>
                  <a:cubicBezTo>
                    <a:pt x="111" y="34"/>
                    <a:pt x="109" y="31"/>
                    <a:pt x="104" y="29"/>
                  </a:cubicBezTo>
                  <a:cubicBezTo>
                    <a:pt x="101" y="28"/>
                    <a:pt x="101" y="25"/>
                    <a:pt x="101" y="23"/>
                  </a:cubicBezTo>
                  <a:cubicBezTo>
                    <a:pt x="101" y="21"/>
                    <a:pt x="101" y="21"/>
                    <a:pt x="100" y="20"/>
                  </a:cubicBezTo>
                  <a:cubicBezTo>
                    <a:pt x="99" y="19"/>
                    <a:pt x="93" y="13"/>
                    <a:pt x="94" y="9"/>
                  </a:cubicBezTo>
                  <a:cubicBezTo>
                    <a:pt x="94" y="8"/>
                    <a:pt x="95" y="7"/>
                    <a:pt x="97" y="7"/>
                  </a:cubicBezTo>
                  <a:cubicBezTo>
                    <a:pt x="97" y="6"/>
                    <a:pt x="97" y="6"/>
                    <a:pt x="97" y="6"/>
                  </a:cubicBezTo>
                  <a:cubicBezTo>
                    <a:pt x="96" y="4"/>
                    <a:pt x="95" y="2"/>
                    <a:pt x="96" y="0"/>
                  </a:cubicBezTo>
                  <a:cubicBezTo>
                    <a:pt x="96" y="0"/>
                    <a:pt x="96" y="0"/>
                    <a:pt x="95" y="0"/>
                  </a:cubicBezTo>
                  <a:cubicBezTo>
                    <a:pt x="95" y="0"/>
                    <a:pt x="95" y="0"/>
                    <a:pt x="95" y="0"/>
                  </a:cubicBezTo>
                  <a:cubicBezTo>
                    <a:pt x="95" y="0"/>
                    <a:pt x="95" y="0"/>
                    <a:pt x="95" y="0"/>
                  </a:cubicBezTo>
                  <a:cubicBezTo>
                    <a:pt x="94" y="0"/>
                    <a:pt x="93" y="0"/>
                    <a:pt x="93" y="0"/>
                  </a:cubicBezTo>
                  <a:cubicBezTo>
                    <a:pt x="92" y="0"/>
                    <a:pt x="91" y="0"/>
                    <a:pt x="90" y="0"/>
                  </a:cubicBezTo>
                  <a:cubicBezTo>
                    <a:pt x="88" y="0"/>
                    <a:pt x="82" y="0"/>
                    <a:pt x="80" y="2"/>
                  </a:cubicBezTo>
                  <a:cubicBezTo>
                    <a:pt x="80" y="3"/>
                    <a:pt x="79" y="3"/>
                    <a:pt x="79" y="5"/>
                  </a:cubicBezTo>
                  <a:cubicBezTo>
                    <a:pt x="80" y="10"/>
                    <a:pt x="78" y="12"/>
                    <a:pt x="76" y="13"/>
                  </a:cubicBezTo>
                  <a:cubicBezTo>
                    <a:pt x="75" y="13"/>
                    <a:pt x="75" y="13"/>
                    <a:pt x="74" y="14"/>
                  </a:cubicBezTo>
                  <a:cubicBezTo>
                    <a:pt x="74" y="14"/>
                    <a:pt x="73" y="14"/>
                    <a:pt x="73" y="14"/>
                  </a:cubicBezTo>
                  <a:cubicBezTo>
                    <a:pt x="73" y="18"/>
                    <a:pt x="72" y="19"/>
                    <a:pt x="71" y="21"/>
                  </a:cubicBezTo>
                  <a:cubicBezTo>
                    <a:pt x="70" y="22"/>
                    <a:pt x="69" y="23"/>
                    <a:pt x="69" y="25"/>
                  </a:cubicBezTo>
                  <a:cubicBezTo>
                    <a:pt x="70" y="27"/>
                    <a:pt x="69" y="29"/>
                    <a:pt x="69" y="30"/>
                  </a:cubicBezTo>
                  <a:cubicBezTo>
                    <a:pt x="68" y="31"/>
                    <a:pt x="66" y="32"/>
                    <a:pt x="64" y="32"/>
                  </a:cubicBezTo>
                  <a:cubicBezTo>
                    <a:pt x="63" y="32"/>
                    <a:pt x="61" y="33"/>
                    <a:pt x="60" y="33"/>
                  </a:cubicBezTo>
                  <a:cubicBezTo>
                    <a:pt x="59" y="34"/>
                    <a:pt x="59" y="34"/>
                    <a:pt x="58" y="34"/>
                  </a:cubicBezTo>
                  <a:cubicBezTo>
                    <a:pt x="54" y="36"/>
                    <a:pt x="52" y="35"/>
                    <a:pt x="50" y="34"/>
                  </a:cubicBezTo>
                  <a:cubicBezTo>
                    <a:pt x="50" y="33"/>
                    <a:pt x="49" y="32"/>
                    <a:pt x="47" y="32"/>
                  </a:cubicBezTo>
                  <a:cubicBezTo>
                    <a:pt x="43" y="32"/>
                    <a:pt x="42" y="33"/>
                    <a:pt x="40" y="35"/>
                  </a:cubicBezTo>
                  <a:cubicBezTo>
                    <a:pt x="39" y="35"/>
                    <a:pt x="38" y="36"/>
                    <a:pt x="36" y="37"/>
                  </a:cubicBezTo>
                  <a:cubicBezTo>
                    <a:pt x="35" y="37"/>
                    <a:pt x="33" y="37"/>
                    <a:pt x="31" y="37"/>
                  </a:cubicBezTo>
                  <a:cubicBezTo>
                    <a:pt x="30" y="37"/>
                    <a:pt x="29" y="37"/>
                    <a:pt x="28" y="37"/>
                  </a:cubicBezTo>
                  <a:cubicBezTo>
                    <a:pt x="27" y="37"/>
                    <a:pt x="27" y="37"/>
                    <a:pt x="26" y="37"/>
                  </a:cubicBezTo>
                  <a:cubicBezTo>
                    <a:pt x="23" y="37"/>
                    <a:pt x="22" y="38"/>
                    <a:pt x="22" y="38"/>
                  </a:cubicBezTo>
                  <a:cubicBezTo>
                    <a:pt x="21" y="38"/>
                    <a:pt x="20" y="39"/>
                    <a:pt x="20" y="39"/>
                  </a:cubicBezTo>
                  <a:cubicBezTo>
                    <a:pt x="18" y="39"/>
                    <a:pt x="16" y="37"/>
                    <a:pt x="14" y="36"/>
                  </a:cubicBezTo>
                  <a:cubicBezTo>
                    <a:pt x="13" y="35"/>
                    <a:pt x="12" y="34"/>
                    <a:pt x="11" y="34"/>
                  </a:cubicBezTo>
                  <a:cubicBezTo>
                    <a:pt x="11" y="34"/>
                    <a:pt x="11" y="34"/>
                    <a:pt x="11" y="34"/>
                  </a:cubicBezTo>
                  <a:cubicBezTo>
                    <a:pt x="11" y="34"/>
                    <a:pt x="11" y="34"/>
                    <a:pt x="11" y="33"/>
                  </a:cubicBezTo>
                  <a:cubicBezTo>
                    <a:pt x="10" y="33"/>
                    <a:pt x="10" y="33"/>
                    <a:pt x="10" y="33"/>
                  </a:cubicBezTo>
                  <a:cubicBezTo>
                    <a:pt x="10" y="33"/>
                    <a:pt x="10" y="33"/>
                    <a:pt x="10" y="33"/>
                  </a:cubicBezTo>
                  <a:cubicBezTo>
                    <a:pt x="10" y="33"/>
                    <a:pt x="10" y="33"/>
                    <a:pt x="10" y="33"/>
                  </a:cubicBezTo>
                  <a:cubicBezTo>
                    <a:pt x="9" y="33"/>
                    <a:pt x="9" y="33"/>
                    <a:pt x="9" y="33"/>
                  </a:cubicBezTo>
                  <a:cubicBezTo>
                    <a:pt x="9" y="32"/>
                    <a:pt x="9" y="32"/>
                    <a:pt x="9" y="32"/>
                  </a:cubicBezTo>
                  <a:cubicBezTo>
                    <a:pt x="9" y="32"/>
                    <a:pt x="9" y="32"/>
                    <a:pt x="9" y="32"/>
                  </a:cubicBezTo>
                  <a:cubicBezTo>
                    <a:pt x="8" y="32"/>
                    <a:pt x="8" y="31"/>
                    <a:pt x="8" y="31"/>
                  </a:cubicBezTo>
                  <a:cubicBezTo>
                    <a:pt x="8" y="31"/>
                    <a:pt x="8" y="31"/>
                    <a:pt x="8" y="31"/>
                  </a:cubicBezTo>
                  <a:cubicBezTo>
                    <a:pt x="8" y="30"/>
                    <a:pt x="8" y="30"/>
                    <a:pt x="8" y="30"/>
                  </a:cubicBezTo>
                  <a:cubicBezTo>
                    <a:pt x="8" y="30"/>
                    <a:pt x="7" y="30"/>
                    <a:pt x="7" y="29"/>
                  </a:cubicBezTo>
                  <a:cubicBezTo>
                    <a:pt x="7" y="29"/>
                    <a:pt x="7" y="29"/>
                    <a:pt x="7" y="28"/>
                  </a:cubicBezTo>
                  <a:cubicBezTo>
                    <a:pt x="7" y="28"/>
                    <a:pt x="7" y="28"/>
                    <a:pt x="7" y="28"/>
                  </a:cubicBezTo>
                  <a:cubicBezTo>
                    <a:pt x="7" y="27"/>
                    <a:pt x="7" y="27"/>
                    <a:pt x="7" y="27"/>
                  </a:cubicBezTo>
                  <a:cubicBezTo>
                    <a:pt x="7" y="27"/>
                    <a:pt x="6" y="26"/>
                    <a:pt x="6" y="26"/>
                  </a:cubicBezTo>
                  <a:cubicBezTo>
                    <a:pt x="5" y="27"/>
                    <a:pt x="2" y="30"/>
                    <a:pt x="1" y="34"/>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62" name="Freeform 1158"/>
            <p:cNvSpPr/>
            <p:nvPr/>
          </p:nvSpPr>
          <p:spPr bwMode="auto">
            <a:xfrm>
              <a:off x="8305402" y="5893300"/>
              <a:ext cx="229025" cy="59908"/>
            </a:xfrm>
            <a:custGeom>
              <a:avLst/>
              <a:rect l="l" t="t" r="r" b="b"/>
              <a:pathLst>
                <a:path w="109" h="28">
                  <a:moveTo>
                    <a:pt x="94" y="27"/>
                  </a:moveTo>
                  <a:cubicBezTo>
                    <a:pt x="95" y="27"/>
                    <a:pt x="95" y="27"/>
                    <a:pt x="95" y="27"/>
                  </a:cubicBezTo>
                  <a:cubicBezTo>
                    <a:pt x="96" y="26"/>
                    <a:pt x="97" y="25"/>
                    <a:pt x="98" y="25"/>
                  </a:cubicBezTo>
                  <a:cubicBezTo>
                    <a:pt x="99" y="25"/>
                    <a:pt x="101" y="26"/>
                    <a:pt x="102" y="27"/>
                  </a:cubicBezTo>
                  <a:cubicBezTo>
                    <a:pt x="103" y="27"/>
                    <a:pt x="104" y="28"/>
                    <a:pt x="106" y="28"/>
                  </a:cubicBezTo>
                  <a:cubicBezTo>
                    <a:pt x="107" y="28"/>
                    <a:pt x="108" y="28"/>
                    <a:pt x="109" y="27"/>
                  </a:cubicBezTo>
                  <a:cubicBezTo>
                    <a:pt x="108" y="27"/>
                    <a:pt x="106" y="27"/>
                    <a:pt x="106" y="26"/>
                  </a:cubicBezTo>
                  <a:cubicBezTo>
                    <a:pt x="101" y="26"/>
                    <a:pt x="97" y="25"/>
                    <a:pt x="97" y="22"/>
                  </a:cubicBezTo>
                  <a:cubicBezTo>
                    <a:pt x="97" y="22"/>
                    <a:pt x="96" y="22"/>
                    <a:pt x="93" y="22"/>
                  </a:cubicBezTo>
                  <a:cubicBezTo>
                    <a:pt x="92" y="22"/>
                    <a:pt x="91" y="22"/>
                    <a:pt x="90" y="22"/>
                  </a:cubicBezTo>
                  <a:cubicBezTo>
                    <a:pt x="89" y="22"/>
                    <a:pt x="88" y="22"/>
                    <a:pt x="87" y="22"/>
                  </a:cubicBezTo>
                  <a:cubicBezTo>
                    <a:pt x="84" y="22"/>
                    <a:pt x="81" y="22"/>
                    <a:pt x="78" y="20"/>
                  </a:cubicBezTo>
                  <a:cubicBezTo>
                    <a:pt x="76" y="20"/>
                    <a:pt x="75" y="18"/>
                    <a:pt x="75" y="17"/>
                  </a:cubicBezTo>
                  <a:cubicBezTo>
                    <a:pt x="75" y="14"/>
                    <a:pt x="79" y="13"/>
                    <a:pt x="84" y="12"/>
                  </a:cubicBezTo>
                  <a:cubicBezTo>
                    <a:pt x="85" y="11"/>
                    <a:pt x="85" y="11"/>
                    <a:pt x="86" y="11"/>
                  </a:cubicBezTo>
                  <a:cubicBezTo>
                    <a:pt x="84" y="11"/>
                    <a:pt x="81" y="12"/>
                    <a:pt x="78" y="12"/>
                  </a:cubicBezTo>
                  <a:cubicBezTo>
                    <a:pt x="76" y="13"/>
                    <a:pt x="74" y="13"/>
                    <a:pt x="73" y="13"/>
                  </a:cubicBezTo>
                  <a:cubicBezTo>
                    <a:pt x="68" y="13"/>
                    <a:pt x="63" y="11"/>
                    <a:pt x="59" y="10"/>
                  </a:cubicBezTo>
                  <a:cubicBezTo>
                    <a:pt x="58" y="10"/>
                    <a:pt x="57" y="9"/>
                    <a:pt x="56" y="9"/>
                  </a:cubicBezTo>
                  <a:cubicBezTo>
                    <a:pt x="55" y="10"/>
                    <a:pt x="54" y="12"/>
                    <a:pt x="51" y="12"/>
                  </a:cubicBezTo>
                  <a:cubicBezTo>
                    <a:pt x="45" y="12"/>
                    <a:pt x="32" y="7"/>
                    <a:pt x="29" y="4"/>
                  </a:cubicBezTo>
                  <a:cubicBezTo>
                    <a:pt x="26" y="2"/>
                    <a:pt x="19" y="0"/>
                    <a:pt x="12" y="0"/>
                  </a:cubicBezTo>
                  <a:cubicBezTo>
                    <a:pt x="8" y="0"/>
                    <a:pt x="6" y="1"/>
                    <a:pt x="5" y="2"/>
                  </a:cubicBezTo>
                  <a:cubicBezTo>
                    <a:pt x="3" y="6"/>
                    <a:pt x="1" y="6"/>
                    <a:pt x="0" y="7"/>
                  </a:cubicBezTo>
                  <a:cubicBezTo>
                    <a:pt x="0" y="7"/>
                    <a:pt x="0" y="7"/>
                    <a:pt x="0" y="7"/>
                  </a:cubicBezTo>
                  <a:cubicBezTo>
                    <a:pt x="0" y="8"/>
                    <a:pt x="0" y="8"/>
                    <a:pt x="1" y="8"/>
                  </a:cubicBezTo>
                  <a:cubicBezTo>
                    <a:pt x="2" y="8"/>
                    <a:pt x="3" y="8"/>
                    <a:pt x="3" y="8"/>
                  </a:cubicBezTo>
                  <a:cubicBezTo>
                    <a:pt x="4" y="8"/>
                    <a:pt x="5" y="8"/>
                    <a:pt x="6" y="8"/>
                  </a:cubicBezTo>
                  <a:cubicBezTo>
                    <a:pt x="9" y="8"/>
                    <a:pt x="10" y="10"/>
                    <a:pt x="11" y="11"/>
                  </a:cubicBezTo>
                  <a:cubicBezTo>
                    <a:pt x="11" y="13"/>
                    <a:pt x="12" y="14"/>
                    <a:pt x="13" y="14"/>
                  </a:cubicBezTo>
                  <a:cubicBezTo>
                    <a:pt x="14" y="14"/>
                    <a:pt x="15" y="14"/>
                    <a:pt x="17" y="15"/>
                  </a:cubicBezTo>
                  <a:cubicBezTo>
                    <a:pt x="21" y="16"/>
                    <a:pt x="26" y="17"/>
                    <a:pt x="29" y="17"/>
                  </a:cubicBezTo>
                  <a:cubicBezTo>
                    <a:pt x="30" y="17"/>
                    <a:pt x="31" y="17"/>
                    <a:pt x="31" y="17"/>
                  </a:cubicBezTo>
                  <a:cubicBezTo>
                    <a:pt x="31" y="15"/>
                    <a:pt x="33" y="14"/>
                    <a:pt x="36" y="14"/>
                  </a:cubicBezTo>
                  <a:cubicBezTo>
                    <a:pt x="41" y="14"/>
                    <a:pt x="50" y="17"/>
                    <a:pt x="55" y="21"/>
                  </a:cubicBezTo>
                  <a:cubicBezTo>
                    <a:pt x="61" y="26"/>
                    <a:pt x="75" y="27"/>
                    <a:pt x="81" y="26"/>
                  </a:cubicBezTo>
                  <a:cubicBezTo>
                    <a:pt x="84" y="25"/>
                    <a:pt x="88" y="26"/>
                    <a:pt x="90" y="27"/>
                  </a:cubicBezTo>
                  <a:cubicBezTo>
                    <a:pt x="92" y="27"/>
                    <a:pt x="93" y="27"/>
                    <a:pt x="94" y="27"/>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63" name="Freeform 1162"/>
            <p:cNvSpPr/>
            <p:nvPr/>
          </p:nvSpPr>
          <p:spPr bwMode="auto">
            <a:xfrm>
              <a:off x="6653245" y="4829779"/>
              <a:ext cx="22022" cy="39171"/>
            </a:xfrm>
            <a:custGeom>
              <a:avLst/>
              <a:rect l="l" t="t" r="r" b="b"/>
              <a:pathLst>
                <a:path w="11" h="17">
                  <a:moveTo>
                    <a:pt x="3" y="15"/>
                  </a:moveTo>
                  <a:cubicBezTo>
                    <a:pt x="3" y="14"/>
                    <a:pt x="3" y="14"/>
                    <a:pt x="3" y="14"/>
                  </a:cubicBezTo>
                  <a:cubicBezTo>
                    <a:pt x="4" y="13"/>
                    <a:pt x="4" y="13"/>
                    <a:pt x="4" y="13"/>
                  </a:cubicBezTo>
                  <a:cubicBezTo>
                    <a:pt x="4" y="13"/>
                    <a:pt x="4" y="12"/>
                    <a:pt x="5" y="12"/>
                  </a:cubicBezTo>
                  <a:cubicBezTo>
                    <a:pt x="5" y="12"/>
                    <a:pt x="5" y="11"/>
                    <a:pt x="5" y="11"/>
                  </a:cubicBezTo>
                  <a:cubicBezTo>
                    <a:pt x="5" y="11"/>
                    <a:pt x="6" y="11"/>
                    <a:pt x="6" y="10"/>
                  </a:cubicBezTo>
                  <a:cubicBezTo>
                    <a:pt x="6" y="10"/>
                    <a:pt x="6" y="10"/>
                    <a:pt x="6" y="10"/>
                  </a:cubicBezTo>
                  <a:cubicBezTo>
                    <a:pt x="6" y="9"/>
                    <a:pt x="7" y="9"/>
                    <a:pt x="7" y="9"/>
                  </a:cubicBezTo>
                  <a:cubicBezTo>
                    <a:pt x="7" y="9"/>
                    <a:pt x="7" y="8"/>
                    <a:pt x="7" y="8"/>
                  </a:cubicBezTo>
                  <a:cubicBezTo>
                    <a:pt x="8" y="8"/>
                    <a:pt x="8" y="8"/>
                    <a:pt x="8" y="8"/>
                  </a:cubicBezTo>
                  <a:cubicBezTo>
                    <a:pt x="8" y="7"/>
                    <a:pt x="8" y="7"/>
                    <a:pt x="8" y="7"/>
                  </a:cubicBezTo>
                  <a:cubicBezTo>
                    <a:pt x="9" y="7"/>
                    <a:pt x="9" y="7"/>
                    <a:pt x="9" y="6"/>
                  </a:cubicBezTo>
                  <a:cubicBezTo>
                    <a:pt x="9" y="6"/>
                    <a:pt x="9" y="6"/>
                    <a:pt x="10" y="6"/>
                  </a:cubicBezTo>
                  <a:cubicBezTo>
                    <a:pt x="10" y="6"/>
                    <a:pt x="10" y="5"/>
                    <a:pt x="10" y="5"/>
                  </a:cubicBezTo>
                  <a:cubicBezTo>
                    <a:pt x="10" y="5"/>
                    <a:pt x="11" y="4"/>
                    <a:pt x="11" y="3"/>
                  </a:cubicBezTo>
                  <a:cubicBezTo>
                    <a:pt x="11" y="3"/>
                    <a:pt x="10" y="3"/>
                    <a:pt x="10" y="2"/>
                  </a:cubicBezTo>
                  <a:cubicBezTo>
                    <a:pt x="10" y="2"/>
                    <a:pt x="10" y="2"/>
                    <a:pt x="10" y="2"/>
                  </a:cubicBezTo>
                  <a:cubicBezTo>
                    <a:pt x="10" y="2"/>
                    <a:pt x="10" y="2"/>
                    <a:pt x="10" y="1"/>
                  </a:cubicBezTo>
                  <a:cubicBezTo>
                    <a:pt x="10" y="1"/>
                    <a:pt x="10" y="1"/>
                    <a:pt x="9" y="1"/>
                  </a:cubicBezTo>
                  <a:cubicBezTo>
                    <a:pt x="9" y="1"/>
                    <a:pt x="9" y="1"/>
                    <a:pt x="9" y="1"/>
                  </a:cubicBezTo>
                  <a:cubicBezTo>
                    <a:pt x="9" y="1"/>
                    <a:pt x="9" y="1"/>
                    <a:pt x="8" y="1"/>
                  </a:cubicBezTo>
                  <a:cubicBezTo>
                    <a:pt x="8" y="1"/>
                    <a:pt x="8" y="1"/>
                    <a:pt x="8" y="1"/>
                  </a:cubicBezTo>
                  <a:cubicBezTo>
                    <a:pt x="8" y="1"/>
                    <a:pt x="7" y="0"/>
                    <a:pt x="7" y="0"/>
                  </a:cubicBezTo>
                  <a:cubicBezTo>
                    <a:pt x="7" y="0"/>
                    <a:pt x="7" y="0"/>
                    <a:pt x="7" y="0"/>
                  </a:cubicBezTo>
                  <a:cubicBezTo>
                    <a:pt x="7" y="3"/>
                    <a:pt x="5" y="6"/>
                    <a:pt x="3" y="10"/>
                  </a:cubicBezTo>
                  <a:cubicBezTo>
                    <a:pt x="2" y="12"/>
                    <a:pt x="1" y="14"/>
                    <a:pt x="0" y="16"/>
                  </a:cubicBezTo>
                  <a:cubicBezTo>
                    <a:pt x="2" y="17"/>
                    <a:pt x="2" y="17"/>
                    <a:pt x="2" y="17"/>
                  </a:cubicBezTo>
                  <a:cubicBezTo>
                    <a:pt x="2" y="16"/>
                    <a:pt x="2" y="16"/>
                    <a:pt x="2" y="16"/>
                  </a:cubicBezTo>
                  <a:cubicBezTo>
                    <a:pt x="2" y="16"/>
                    <a:pt x="2" y="16"/>
                    <a:pt x="2" y="16"/>
                  </a:cubicBezTo>
                  <a:cubicBezTo>
                    <a:pt x="2" y="15"/>
                    <a:pt x="3" y="15"/>
                    <a:pt x="3" y="15"/>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64" name="Freeform 1163"/>
            <p:cNvSpPr/>
            <p:nvPr/>
          </p:nvSpPr>
          <p:spPr bwMode="auto">
            <a:xfrm>
              <a:off x="6662054" y="4762959"/>
              <a:ext cx="147545" cy="124424"/>
            </a:xfrm>
            <a:custGeom>
              <a:avLst/>
              <a:rect l="l" t="t" r="r" b="b"/>
              <a:pathLst>
                <a:path w="70" h="57">
                  <a:moveTo>
                    <a:pt x="0" y="50"/>
                  </a:moveTo>
                  <a:cubicBezTo>
                    <a:pt x="1" y="53"/>
                    <a:pt x="1" y="53"/>
                    <a:pt x="1" y="53"/>
                  </a:cubicBezTo>
                  <a:cubicBezTo>
                    <a:pt x="9" y="57"/>
                    <a:pt x="9" y="57"/>
                    <a:pt x="9" y="57"/>
                  </a:cubicBezTo>
                  <a:cubicBezTo>
                    <a:pt x="11" y="56"/>
                    <a:pt x="17" y="52"/>
                    <a:pt x="19" y="52"/>
                  </a:cubicBezTo>
                  <a:cubicBezTo>
                    <a:pt x="20" y="52"/>
                    <a:pt x="20" y="52"/>
                    <a:pt x="20" y="52"/>
                  </a:cubicBezTo>
                  <a:cubicBezTo>
                    <a:pt x="21" y="51"/>
                    <a:pt x="24" y="50"/>
                    <a:pt x="33" y="45"/>
                  </a:cubicBezTo>
                  <a:cubicBezTo>
                    <a:pt x="34" y="45"/>
                    <a:pt x="34" y="45"/>
                    <a:pt x="34" y="45"/>
                  </a:cubicBezTo>
                  <a:cubicBezTo>
                    <a:pt x="44" y="40"/>
                    <a:pt x="55" y="34"/>
                    <a:pt x="57" y="33"/>
                  </a:cubicBezTo>
                  <a:cubicBezTo>
                    <a:pt x="58" y="31"/>
                    <a:pt x="59" y="29"/>
                    <a:pt x="59" y="28"/>
                  </a:cubicBezTo>
                  <a:cubicBezTo>
                    <a:pt x="59" y="26"/>
                    <a:pt x="58" y="21"/>
                    <a:pt x="60" y="17"/>
                  </a:cubicBezTo>
                  <a:cubicBezTo>
                    <a:pt x="61" y="17"/>
                    <a:pt x="60" y="16"/>
                    <a:pt x="60" y="15"/>
                  </a:cubicBezTo>
                  <a:cubicBezTo>
                    <a:pt x="59" y="14"/>
                    <a:pt x="58" y="11"/>
                    <a:pt x="59" y="9"/>
                  </a:cubicBezTo>
                  <a:cubicBezTo>
                    <a:pt x="60" y="6"/>
                    <a:pt x="63" y="4"/>
                    <a:pt x="65" y="3"/>
                  </a:cubicBezTo>
                  <a:cubicBezTo>
                    <a:pt x="65" y="3"/>
                    <a:pt x="65" y="3"/>
                    <a:pt x="65" y="3"/>
                  </a:cubicBezTo>
                  <a:cubicBezTo>
                    <a:pt x="65" y="3"/>
                    <a:pt x="66" y="3"/>
                    <a:pt x="66" y="3"/>
                  </a:cubicBezTo>
                  <a:cubicBezTo>
                    <a:pt x="66" y="3"/>
                    <a:pt x="67" y="2"/>
                    <a:pt x="67" y="2"/>
                  </a:cubicBezTo>
                  <a:cubicBezTo>
                    <a:pt x="70" y="0"/>
                    <a:pt x="70" y="0"/>
                    <a:pt x="70" y="0"/>
                  </a:cubicBezTo>
                  <a:cubicBezTo>
                    <a:pt x="70" y="0"/>
                    <a:pt x="70" y="0"/>
                    <a:pt x="70" y="0"/>
                  </a:cubicBezTo>
                  <a:cubicBezTo>
                    <a:pt x="70" y="0"/>
                    <a:pt x="70" y="0"/>
                    <a:pt x="70" y="0"/>
                  </a:cubicBezTo>
                  <a:cubicBezTo>
                    <a:pt x="70" y="0"/>
                    <a:pt x="69" y="0"/>
                    <a:pt x="69" y="0"/>
                  </a:cubicBezTo>
                  <a:cubicBezTo>
                    <a:pt x="69" y="0"/>
                    <a:pt x="69" y="0"/>
                    <a:pt x="69" y="0"/>
                  </a:cubicBezTo>
                  <a:cubicBezTo>
                    <a:pt x="68" y="0"/>
                    <a:pt x="68" y="1"/>
                    <a:pt x="68" y="1"/>
                  </a:cubicBezTo>
                  <a:cubicBezTo>
                    <a:pt x="68" y="1"/>
                    <a:pt x="68" y="1"/>
                    <a:pt x="67" y="1"/>
                  </a:cubicBezTo>
                  <a:cubicBezTo>
                    <a:pt x="67" y="1"/>
                    <a:pt x="67" y="1"/>
                    <a:pt x="67" y="1"/>
                  </a:cubicBezTo>
                  <a:cubicBezTo>
                    <a:pt x="65" y="1"/>
                    <a:pt x="61" y="2"/>
                    <a:pt x="58" y="2"/>
                  </a:cubicBezTo>
                  <a:cubicBezTo>
                    <a:pt x="55" y="1"/>
                    <a:pt x="54" y="2"/>
                    <a:pt x="52" y="3"/>
                  </a:cubicBezTo>
                  <a:cubicBezTo>
                    <a:pt x="49" y="5"/>
                    <a:pt x="47" y="6"/>
                    <a:pt x="43" y="6"/>
                  </a:cubicBezTo>
                  <a:cubicBezTo>
                    <a:pt x="40" y="6"/>
                    <a:pt x="38" y="6"/>
                    <a:pt x="37" y="6"/>
                  </a:cubicBezTo>
                  <a:cubicBezTo>
                    <a:pt x="35" y="7"/>
                    <a:pt x="34" y="7"/>
                    <a:pt x="33" y="7"/>
                  </a:cubicBezTo>
                  <a:cubicBezTo>
                    <a:pt x="32" y="7"/>
                    <a:pt x="30" y="7"/>
                    <a:pt x="28" y="5"/>
                  </a:cubicBezTo>
                  <a:cubicBezTo>
                    <a:pt x="28" y="4"/>
                    <a:pt x="28" y="4"/>
                    <a:pt x="28" y="4"/>
                  </a:cubicBezTo>
                  <a:cubicBezTo>
                    <a:pt x="28" y="4"/>
                    <a:pt x="27" y="5"/>
                    <a:pt x="27" y="5"/>
                  </a:cubicBezTo>
                  <a:cubicBezTo>
                    <a:pt x="26" y="6"/>
                    <a:pt x="25" y="6"/>
                    <a:pt x="24" y="7"/>
                  </a:cubicBezTo>
                  <a:cubicBezTo>
                    <a:pt x="23" y="7"/>
                    <a:pt x="22" y="7"/>
                    <a:pt x="22" y="7"/>
                  </a:cubicBezTo>
                  <a:cubicBezTo>
                    <a:pt x="22" y="8"/>
                    <a:pt x="22" y="8"/>
                    <a:pt x="21" y="8"/>
                  </a:cubicBezTo>
                  <a:cubicBezTo>
                    <a:pt x="17" y="9"/>
                    <a:pt x="14" y="9"/>
                    <a:pt x="11" y="6"/>
                  </a:cubicBezTo>
                  <a:cubicBezTo>
                    <a:pt x="11" y="6"/>
                    <a:pt x="11" y="6"/>
                    <a:pt x="11" y="6"/>
                  </a:cubicBezTo>
                  <a:cubicBezTo>
                    <a:pt x="11" y="6"/>
                    <a:pt x="10" y="7"/>
                    <a:pt x="10" y="8"/>
                  </a:cubicBezTo>
                  <a:cubicBezTo>
                    <a:pt x="10" y="8"/>
                    <a:pt x="10" y="9"/>
                    <a:pt x="10" y="9"/>
                  </a:cubicBezTo>
                  <a:cubicBezTo>
                    <a:pt x="10" y="9"/>
                    <a:pt x="10" y="9"/>
                    <a:pt x="10" y="10"/>
                  </a:cubicBezTo>
                  <a:cubicBezTo>
                    <a:pt x="10" y="10"/>
                    <a:pt x="10" y="10"/>
                    <a:pt x="10" y="10"/>
                  </a:cubicBezTo>
                  <a:cubicBezTo>
                    <a:pt x="10" y="10"/>
                    <a:pt x="10" y="11"/>
                    <a:pt x="10" y="11"/>
                  </a:cubicBezTo>
                  <a:cubicBezTo>
                    <a:pt x="10" y="11"/>
                    <a:pt x="10" y="11"/>
                    <a:pt x="10" y="11"/>
                  </a:cubicBezTo>
                  <a:cubicBezTo>
                    <a:pt x="9" y="12"/>
                    <a:pt x="9" y="12"/>
                    <a:pt x="9" y="12"/>
                  </a:cubicBezTo>
                  <a:cubicBezTo>
                    <a:pt x="9" y="12"/>
                    <a:pt x="9" y="13"/>
                    <a:pt x="9" y="13"/>
                  </a:cubicBezTo>
                  <a:cubicBezTo>
                    <a:pt x="9" y="13"/>
                    <a:pt x="9" y="13"/>
                    <a:pt x="9" y="13"/>
                  </a:cubicBezTo>
                  <a:cubicBezTo>
                    <a:pt x="9" y="14"/>
                    <a:pt x="8" y="14"/>
                    <a:pt x="8" y="14"/>
                  </a:cubicBezTo>
                  <a:cubicBezTo>
                    <a:pt x="8" y="14"/>
                    <a:pt x="8" y="14"/>
                    <a:pt x="8" y="15"/>
                  </a:cubicBezTo>
                  <a:cubicBezTo>
                    <a:pt x="8" y="15"/>
                    <a:pt x="7" y="15"/>
                    <a:pt x="7" y="15"/>
                  </a:cubicBezTo>
                  <a:cubicBezTo>
                    <a:pt x="7" y="15"/>
                    <a:pt x="7" y="16"/>
                    <a:pt x="6" y="16"/>
                  </a:cubicBezTo>
                  <a:cubicBezTo>
                    <a:pt x="6" y="16"/>
                    <a:pt x="6" y="16"/>
                    <a:pt x="6" y="16"/>
                  </a:cubicBezTo>
                  <a:cubicBezTo>
                    <a:pt x="5" y="16"/>
                    <a:pt x="5" y="16"/>
                    <a:pt x="5" y="17"/>
                  </a:cubicBezTo>
                  <a:cubicBezTo>
                    <a:pt x="4" y="17"/>
                    <a:pt x="4" y="17"/>
                    <a:pt x="4" y="17"/>
                  </a:cubicBezTo>
                  <a:cubicBezTo>
                    <a:pt x="4" y="17"/>
                    <a:pt x="3" y="17"/>
                    <a:pt x="3" y="17"/>
                  </a:cubicBezTo>
                  <a:cubicBezTo>
                    <a:pt x="3" y="18"/>
                    <a:pt x="3" y="19"/>
                    <a:pt x="3" y="20"/>
                  </a:cubicBezTo>
                  <a:cubicBezTo>
                    <a:pt x="5" y="22"/>
                    <a:pt x="4" y="25"/>
                    <a:pt x="3" y="27"/>
                  </a:cubicBezTo>
                  <a:cubicBezTo>
                    <a:pt x="3" y="27"/>
                    <a:pt x="3" y="27"/>
                    <a:pt x="3" y="28"/>
                  </a:cubicBezTo>
                  <a:cubicBezTo>
                    <a:pt x="3" y="28"/>
                    <a:pt x="3" y="28"/>
                    <a:pt x="3" y="28"/>
                  </a:cubicBezTo>
                  <a:cubicBezTo>
                    <a:pt x="3" y="28"/>
                    <a:pt x="3" y="28"/>
                    <a:pt x="3" y="28"/>
                  </a:cubicBezTo>
                  <a:cubicBezTo>
                    <a:pt x="4" y="28"/>
                    <a:pt x="4" y="28"/>
                    <a:pt x="5" y="28"/>
                  </a:cubicBezTo>
                  <a:cubicBezTo>
                    <a:pt x="5" y="28"/>
                    <a:pt x="5" y="28"/>
                    <a:pt x="5" y="28"/>
                  </a:cubicBezTo>
                  <a:cubicBezTo>
                    <a:pt x="5" y="28"/>
                    <a:pt x="6" y="28"/>
                    <a:pt x="6" y="28"/>
                  </a:cubicBezTo>
                  <a:cubicBezTo>
                    <a:pt x="6" y="28"/>
                    <a:pt x="6" y="28"/>
                    <a:pt x="6" y="29"/>
                  </a:cubicBezTo>
                  <a:cubicBezTo>
                    <a:pt x="6" y="29"/>
                    <a:pt x="7" y="29"/>
                    <a:pt x="7" y="29"/>
                  </a:cubicBezTo>
                  <a:cubicBezTo>
                    <a:pt x="7" y="29"/>
                    <a:pt x="7" y="29"/>
                    <a:pt x="7" y="29"/>
                  </a:cubicBezTo>
                  <a:cubicBezTo>
                    <a:pt x="7" y="29"/>
                    <a:pt x="7" y="29"/>
                    <a:pt x="8" y="30"/>
                  </a:cubicBezTo>
                  <a:cubicBezTo>
                    <a:pt x="8" y="30"/>
                    <a:pt x="8" y="30"/>
                    <a:pt x="8" y="30"/>
                  </a:cubicBezTo>
                  <a:cubicBezTo>
                    <a:pt x="8" y="30"/>
                    <a:pt x="8" y="30"/>
                    <a:pt x="8" y="30"/>
                  </a:cubicBezTo>
                  <a:cubicBezTo>
                    <a:pt x="8" y="30"/>
                    <a:pt x="8" y="30"/>
                    <a:pt x="8" y="31"/>
                  </a:cubicBezTo>
                  <a:cubicBezTo>
                    <a:pt x="9" y="31"/>
                    <a:pt x="9" y="31"/>
                    <a:pt x="9" y="31"/>
                  </a:cubicBezTo>
                  <a:cubicBezTo>
                    <a:pt x="9" y="31"/>
                    <a:pt x="9" y="31"/>
                    <a:pt x="9" y="31"/>
                  </a:cubicBezTo>
                  <a:cubicBezTo>
                    <a:pt x="9" y="31"/>
                    <a:pt x="9" y="32"/>
                    <a:pt x="9" y="32"/>
                  </a:cubicBezTo>
                  <a:cubicBezTo>
                    <a:pt x="10" y="35"/>
                    <a:pt x="9" y="38"/>
                    <a:pt x="7" y="40"/>
                  </a:cubicBezTo>
                  <a:cubicBezTo>
                    <a:pt x="7" y="40"/>
                    <a:pt x="7" y="40"/>
                    <a:pt x="7" y="40"/>
                  </a:cubicBezTo>
                  <a:cubicBezTo>
                    <a:pt x="7" y="40"/>
                    <a:pt x="7" y="41"/>
                    <a:pt x="6" y="41"/>
                  </a:cubicBezTo>
                  <a:cubicBezTo>
                    <a:pt x="6" y="41"/>
                    <a:pt x="6" y="41"/>
                    <a:pt x="6" y="41"/>
                  </a:cubicBezTo>
                  <a:cubicBezTo>
                    <a:pt x="6" y="41"/>
                    <a:pt x="6" y="42"/>
                    <a:pt x="6" y="42"/>
                  </a:cubicBezTo>
                  <a:cubicBezTo>
                    <a:pt x="5" y="42"/>
                    <a:pt x="5" y="42"/>
                    <a:pt x="5" y="42"/>
                  </a:cubicBezTo>
                  <a:cubicBezTo>
                    <a:pt x="5" y="43"/>
                    <a:pt x="5" y="43"/>
                    <a:pt x="5" y="43"/>
                  </a:cubicBezTo>
                  <a:cubicBezTo>
                    <a:pt x="4" y="43"/>
                    <a:pt x="4" y="44"/>
                    <a:pt x="4" y="44"/>
                  </a:cubicBezTo>
                  <a:cubicBezTo>
                    <a:pt x="4" y="44"/>
                    <a:pt x="4" y="44"/>
                    <a:pt x="3" y="44"/>
                  </a:cubicBezTo>
                  <a:cubicBezTo>
                    <a:pt x="3" y="45"/>
                    <a:pt x="3" y="45"/>
                    <a:pt x="3" y="45"/>
                  </a:cubicBezTo>
                  <a:cubicBezTo>
                    <a:pt x="3" y="46"/>
                    <a:pt x="2" y="46"/>
                    <a:pt x="2" y="46"/>
                  </a:cubicBezTo>
                  <a:cubicBezTo>
                    <a:pt x="2" y="46"/>
                    <a:pt x="2" y="47"/>
                    <a:pt x="2" y="47"/>
                  </a:cubicBezTo>
                  <a:cubicBezTo>
                    <a:pt x="1" y="47"/>
                    <a:pt x="1" y="47"/>
                    <a:pt x="1" y="48"/>
                  </a:cubicBezTo>
                  <a:cubicBezTo>
                    <a:pt x="1" y="48"/>
                    <a:pt x="1" y="48"/>
                    <a:pt x="0" y="49"/>
                  </a:cubicBezTo>
                  <a:cubicBezTo>
                    <a:pt x="0" y="49"/>
                    <a:pt x="0" y="49"/>
                    <a:pt x="0" y="49"/>
                  </a:cubicBezTo>
                  <a:cubicBezTo>
                    <a:pt x="0" y="50"/>
                    <a:pt x="0" y="50"/>
                    <a:pt x="0" y="50"/>
                  </a:cubicBezTo>
                  <a:cubicBezTo>
                    <a:pt x="0" y="50"/>
                    <a:pt x="0" y="50"/>
                    <a:pt x="0" y="5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65" name="Freeform 1164"/>
            <p:cNvSpPr/>
            <p:nvPr/>
          </p:nvSpPr>
          <p:spPr bwMode="auto">
            <a:xfrm>
              <a:off x="6629021" y="4898904"/>
              <a:ext cx="19820" cy="55300"/>
            </a:xfrm>
            <a:custGeom>
              <a:avLst/>
              <a:rect l="l" t="t" r="r" b="b"/>
              <a:pathLst>
                <a:path w="9" h="25">
                  <a:moveTo>
                    <a:pt x="5" y="25"/>
                  </a:moveTo>
                  <a:cubicBezTo>
                    <a:pt x="6" y="24"/>
                    <a:pt x="6" y="23"/>
                    <a:pt x="6" y="23"/>
                  </a:cubicBezTo>
                  <a:cubicBezTo>
                    <a:pt x="6" y="22"/>
                    <a:pt x="6" y="22"/>
                    <a:pt x="6" y="22"/>
                  </a:cubicBezTo>
                  <a:cubicBezTo>
                    <a:pt x="6" y="22"/>
                    <a:pt x="6" y="21"/>
                    <a:pt x="6" y="20"/>
                  </a:cubicBezTo>
                  <a:cubicBezTo>
                    <a:pt x="6" y="20"/>
                    <a:pt x="6" y="20"/>
                    <a:pt x="6" y="20"/>
                  </a:cubicBezTo>
                  <a:cubicBezTo>
                    <a:pt x="7" y="19"/>
                    <a:pt x="7" y="19"/>
                    <a:pt x="7" y="18"/>
                  </a:cubicBezTo>
                  <a:cubicBezTo>
                    <a:pt x="7" y="18"/>
                    <a:pt x="7" y="18"/>
                    <a:pt x="7" y="18"/>
                  </a:cubicBezTo>
                  <a:cubicBezTo>
                    <a:pt x="7" y="17"/>
                    <a:pt x="7" y="17"/>
                    <a:pt x="7" y="17"/>
                  </a:cubicBezTo>
                  <a:cubicBezTo>
                    <a:pt x="8" y="17"/>
                    <a:pt x="8" y="16"/>
                    <a:pt x="8" y="16"/>
                  </a:cubicBezTo>
                  <a:cubicBezTo>
                    <a:pt x="8" y="16"/>
                    <a:pt x="8" y="16"/>
                    <a:pt x="8" y="15"/>
                  </a:cubicBezTo>
                  <a:cubicBezTo>
                    <a:pt x="8" y="15"/>
                    <a:pt x="8" y="15"/>
                    <a:pt x="8" y="15"/>
                  </a:cubicBezTo>
                  <a:cubicBezTo>
                    <a:pt x="9" y="14"/>
                    <a:pt x="9" y="14"/>
                    <a:pt x="9" y="12"/>
                  </a:cubicBezTo>
                  <a:cubicBezTo>
                    <a:pt x="9" y="11"/>
                    <a:pt x="9" y="11"/>
                    <a:pt x="8" y="11"/>
                  </a:cubicBezTo>
                  <a:cubicBezTo>
                    <a:pt x="8" y="10"/>
                    <a:pt x="8" y="10"/>
                    <a:pt x="7" y="10"/>
                  </a:cubicBezTo>
                  <a:cubicBezTo>
                    <a:pt x="7" y="9"/>
                    <a:pt x="7" y="9"/>
                    <a:pt x="7" y="8"/>
                  </a:cubicBezTo>
                  <a:cubicBezTo>
                    <a:pt x="6" y="8"/>
                    <a:pt x="6" y="8"/>
                    <a:pt x="6" y="7"/>
                  </a:cubicBezTo>
                  <a:cubicBezTo>
                    <a:pt x="6" y="7"/>
                    <a:pt x="6" y="6"/>
                    <a:pt x="6" y="6"/>
                  </a:cubicBezTo>
                  <a:cubicBezTo>
                    <a:pt x="5" y="6"/>
                    <a:pt x="5" y="6"/>
                    <a:pt x="5" y="5"/>
                  </a:cubicBezTo>
                  <a:cubicBezTo>
                    <a:pt x="5" y="5"/>
                    <a:pt x="5" y="4"/>
                    <a:pt x="5" y="4"/>
                  </a:cubicBezTo>
                  <a:cubicBezTo>
                    <a:pt x="5" y="4"/>
                    <a:pt x="5" y="4"/>
                    <a:pt x="5" y="4"/>
                  </a:cubicBezTo>
                  <a:cubicBezTo>
                    <a:pt x="5" y="4"/>
                    <a:pt x="5" y="3"/>
                    <a:pt x="5" y="3"/>
                  </a:cubicBezTo>
                  <a:cubicBezTo>
                    <a:pt x="5" y="3"/>
                    <a:pt x="5" y="3"/>
                    <a:pt x="5" y="3"/>
                  </a:cubicBezTo>
                  <a:cubicBezTo>
                    <a:pt x="5" y="3"/>
                    <a:pt x="5" y="2"/>
                    <a:pt x="5" y="2"/>
                  </a:cubicBezTo>
                  <a:cubicBezTo>
                    <a:pt x="5" y="2"/>
                    <a:pt x="5" y="2"/>
                    <a:pt x="5" y="1"/>
                  </a:cubicBezTo>
                  <a:cubicBezTo>
                    <a:pt x="5" y="1"/>
                    <a:pt x="5" y="1"/>
                    <a:pt x="5" y="1"/>
                  </a:cubicBezTo>
                  <a:cubicBezTo>
                    <a:pt x="5" y="0"/>
                    <a:pt x="5" y="0"/>
                    <a:pt x="5" y="0"/>
                  </a:cubicBezTo>
                  <a:cubicBezTo>
                    <a:pt x="3" y="5"/>
                    <a:pt x="1" y="9"/>
                    <a:pt x="0" y="11"/>
                  </a:cubicBezTo>
                  <a:cubicBezTo>
                    <a:pt x="1" y="14"/>
                    <a:pt x="1" y="14"/>
                    <a:pt x="1" y="14"/>
                  </a:cubicBezTo>
                  <a:cubicBezTo>
                    <a:pt x="5" y="25"/>
                    <a:pt x="5" y="25"/>
                    <a:pt x="5" y="25"/>
                  </a:cubicBezTo>
                  <a:cubicBezTo>
                    <a:pt x="5" y="25"/>
                    <a:pt x="5" y="25"/>
                    <a:pt x="5" y="25"/>
                  </a:cubicBezTo>
                  <a:cubicBezTo>
                    <a:pt x="5" y="25"/>
                    <a:pt x="5" y="25"/>
                    <a:pt x="5" y="25"/>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66" name="Freeform 1165"/>
            <p:cNvSpPr/>
            <p:nvPr/>
          </p:nvSpPr>
          <p:spPr bwMode="auto">
            <a:xfrm>
              <a:off x="6644436" y="4873558"/>
              <a:ext cx="11011" cy="13825"/>
            </a:xfrm>
            <a:custGeom>
              <a:avLst/>
              <a:rect l="l" t="t" r="r" b="b"/>
              <a:pathLst>
                <a:path w="5" h="7">
                  <a:moveTo>
                    <a:pt x="1" y="7"/>
                  </a:moveTo>
                  <a:cubicBezTo>
                    <a:pt x="1" y="6"/>
                    <a:pt x="1" y="6"/>
                    <a:pt x="2" y="6"/>
                  </a:cubicBezTo>
                  <a:cubicBezTo>
                    <a:pt x="2" y="6"/>
                    <a:pt x="2" y="6"/>
                    <a:pt x="2" y="6"/>
                  </a:cubicBezTo>
                  <a:cubicBezTo>
                    <a:pt x="3" y="6"/>
                    <a:pt x="3" y="6"/>
                    <a:pt x="3" y="6"/>
                  </a:cubicBezTo>
                  <a:cubicBezTo>
                    <a:pt x="3" y="6"/>
                    <a:pt x="3" y="6"/>
                    <a:pt x="4" y="6"/>
                  </a:cubicBezTo>
                  <a:cubicBezTo>
                    <a:pt x="4" y="6"/>
                    <a:pt x="4" y="6"/>
                    <a:pt x="4" y="6"/>
                  </a:cubicBezTo>
                  <a:cubicBezTo>
                    <a:pt x="4" y="5"/>
                    <a:pt x="4" y="5"/>
                    <a:pt x="4" y="5"/>
                  </a:cubicBezTo>
                  <a:cubicBezTo>
                    <a:pt x="4" y="5"/>
                    <a:pt x="4" y="4"/>
                    <a:pt x="4" y="4"/>
                  </a:cubicBezTo>
                  <a:cubicBezTo>
                    <a:pt x="4" y="4"/>
                    <a:pt x="4" y="3"/>
                    <a:pt x="4" y="3"/>
                  </a:cubicBezTo>
                  <a:cubicBezTo>
                    <a:pt x="4" y="3"/>
                    <a:pt x="4" y="2"/>
                    <a:pt x="5" y="2"/>
                  </a:cubicBezTo>
                  <a:cubicBezTo>
                    <a:pt x="5" y="2"/>
                    <a:pt x="5" y="2"/>
                    <a:pt x="5" y="1"/>
                  </a:cubicBezTo>
                  <a:cubicBezTo>
                    <a:pt x="2" y="0"/>
                    <a:pt x="2" y="0"/>
                    <a:pt x="2" y="0"/>
                  </a:cubicBezTo>
                  <a:cubicBezTo>
                    <a:pt x="2" y="2"/>
                    <a:pt x="1" y="3"/>
                    <a:pt x="1" y="3"/>
                  </a:cubicBezTo>
                  <a:cubicBezTo>
                    <a:pt x="1" y="5"/>
                    <a:pt x="1" y="6"/>
                    <a:pt x="0" y="7"/>
                  </a:cubicBezTo>
                  <a:cubicBezTo>
                    <a:pt x="0" y="7"/>
                    <a:pt x="0" y="7"/>
                    <a:pt x="0" y="7"/>
                  </a:cubicBezTo>
                  <a:cubicBezTo>
                    <a:pt x="1" y="7"/>
                    <a:pt x="1" y="7"/>
                    <a:pt x="1" y="7"/>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67" name="Freeform 1166"/>
            <p:cNvSpPr/>
            <p:nvPr/>
          </p:nvSpPr>
          <p:spPr bwMode="auto">
            <a:xfrm>
              <a:off x="6646638" y="4873558"/>
              <a:ext cx="90289" cy="103687"/>
            </a:xfrm>
            <a:custGeom>
              <a:avLst/>
              <a:rect l="l" t="t" r="r" b="b"/>
              <a:pathLst>
                <a:path w="43" h="47">
                  <a:moveTo>
                    <a:pt x="37" y="2"/>
                  </a:moveTo>
                  <a:cubicBezTo>
                    <a:pt x="30" y="6"/>
                    <a:pt x="29" y="6"/>
                    <a:pt x="28" y="6"/>
                  </a:cubicBezTo>
                  <a:cubicBezTo>
                    <a:pt x="26" y="6"/>
                    <a:pt x="21" y="9"/>
                    <a:pt x="18" y="11"/>
                  </a:cubicBezTo>
                  <a:cubicBezTo>
                    <a:pt x="17" y="12"/>
                    <a:pt x="17" y="12"/>
                    <a:pt x="17" y="12"/>
                  </a:cubicBezTo>
                  <a:cubicBezTo>
                    <a:pt x="7" y="7"/>
                    <a:pt x="7" y="7"/>
                    <a:pt x="7" y="7"/>
                  </a:cubicBezTo>
                  <a:cubicBezTo>
                    <a:pt x="7" y="8"/>
                    <a:pt x="7" y="8"/>
                    <a:pt x="7" y="8"/>
                  </a:cubicBezTo>
                  <a:cubicBezTo>
                    <a:pt x="7" y="8"/>
                    <a:pt x="7" y="8"/>
                    <a:pt x="7" y="8"/>
                  </a:cubicBezTo>
                  <a:cubicBezTo>
                    <a:pt x="7" y="10"/>
                    <a:pt x="7" y="10"/>
                    <a:pt x="7" y="10"/>
                  </a:cubicBezTo>
                  <a:cubicBezTo>
                    <a:pt x="6" y="10"/>
                    <a:pt x="6" y="10"/>
                    <a:pt x="6" y="10"/>
                  </a:cubicBezTo>
                  <a:cubicBezTo>
                    <a:pt x="6" y="10"/>
                    <a:pt x="6" y="10"/>
                    <a:pt x="6" y="10"/>
                  </a:cubicBezTo>
                  <a:cubicBezTo>
                    <a:pt x="6" y="11"/>
                    <a:pt x="6" y="13"/>
                    <a:pt x="6" y="16"/>
                  </a:cubicBezTo>
                  <a:cubicBezTo>
                    <a:pt x="6" y="16"/>
                    <a:pt x="6" y="16"/>
                    <a:pt x="6" y="16"/>
                  </a:cubicBezTo>
                  <a:cubicBezTo>
                    <a:pt x="6" y="17"/>
                    <a:pt x="6" y="18"/>
                    <a:pt x="6" y="19"/>
                  </a:cubicBezTo>
                  <a:cubicBezTo>
                    <a:pt x="6" y="19"/>
                    <a:pt x="6" y="19"/>
                    <a:pt x="6" y="20"/>
                  </a:cubicBezTo>
                  <a:cubicBezTo>
                    <a:pt x="5" y="21"/>
                    <a:pt x="5" y="22"/>
                    <a:pt x="5" y="22"/>
                  </a:cubicBezTo>
                  <a:cubicBezTo>
                    <a:pt x="5" y="22"/>
                    <a:pt x="5" y="22"/>
                    <a:pt x="5" y="22"/>
                  </a:cubicBezTo>
                  <a:cubicBezTo>
                    <a:pt x="5" y="23"/>
                    <a:pt x="5" y="23"/>
                    <a:pt x="5" y="23"/>
                  </a:cubicBezTo>
                  <a:cubicBezTo>
                    <a:pt x="5" y="23"/>
                    <a:pt x="5" y="23"/>
                    <a:pt x="5" y="23"/>
                  </a:cubicBezTo>
                  <a:cubicBezTo>
                    <a:pt x="5" y="27"/>
                    <a:pt x="5" y="27"/>
                    <a:pt x="5" y="27"/>
                  </a:cubicBezTo>
                  <a:cubicBezTo>
                    <a:pt x="4" y="27"/>
                    <a:pt x="4" y="27"/>
                    <a:pt x="4" y="27"/>
                  </a:cubicBezTo>
                  <a:cubicBezTo>
                    <a:pt x="4" y="27"/>
                    <a:pt x="4" y="27"/>
                    <a:pt x="4" y="28"/>
                  </a:cubicBezTo>
                  <a:cubicBezTo>
                    <a:pt x="4" y="28"/>
                    <a:pt x="4" y="28"/>
                    <a:pt x="4" y="28"/>
                  </a:cubicBezTo>
                  <a:cubicBezTo>
                    <a:pt x="4" y="28"/>
                    <a:pt x="4" y="29"/>
                    <a:pt x="4" y="29"/>
                  </a:cubicBezTo>
                  <a:cubicBezTo>
                    <a:pt x="4" y="29"/>
                    <a:pt x="4" y="29"/>
                    <a:pt x="4" y="29"/>
                  </a:cubicBezTo>
                  <a:cubicBezTo>
                    <a:pt x="3" y="30"/>
                    <a:pt x="3" y="30"/>
                    <a:pt x="3" y="30"/>
                  </a:cubicBezTo>
                  <a:cubicBezTo>
                    <a:pt x="3" y="30"/>
                    <a:pt x="3" y="30"/>
                    <a:pt x="3" y="30"/>
                  </a:cubicBezTo>
                  <a:cubicBezTo>
                    <a:pt x="3" y="30"/>
                    <a:pt x="3" y="30"/>
                    <a:pt x="3" y="30"/>
                  </a:cubicBezTo>
                  <a:cubicBezTo>
                    <a:pt x="3" y="31"/>
                    <a:pt x="3" y="31"/>
                    <a:pt x="3" y="31"/>
                  </a:cubicBezTo>
                  <a:cubicBezTo>
                    <a:pt x="3" y="31"/>
                    <a:pt x="3" y="31"/>
                    <a:pt x="3" y="32"/>
                  </a:cubicBezTo>
                  <a:cubicBezTo>
                    <a:pt x="3" y="32"/>
                    <a:pt x="3" y="32"/>
                    <a:pt x="2" y="32"/>
                  </a:cubicBezTo>
                  <a:cubicBezTo>
                    <a:pt x="2" y="33"/>
                    <a:pt x="2" y="33"/>
                    <a:pt x="2" y="33"/>
                  </a:cubicBezTo>
                  <a:cubicBezTo>
                    <a:pt x="2" y="33"/>
                    <a:pt x="2" y="34"/>
                    <a:pt x="2" y="34"/>
                  </a:cubicBezTo>
                  <a:cubicBezTo>
                    <a:pt x="2" y="34"/>
                    <a:pt x="2" y="34"/>
                    <a:pt x="2" y="35"/>
                  </a:cubicBezTo>
                  <a:cubicBezTo>
                    <a:pt x="2" y="35"/>
                    <a:pt x="2" y="36"/>
                    <a:pt x="2" y="36"/>
                  </a:cubicBezTo>
                  <a:cubicBezTo>
                    <a:pt x="2" y="36"/>
                    <a:pt x="2" y="37"/>
                    <a:pt x="1" y="37"/>
                  </a:cubicBezTo>
                  <a:cubicBezTo>
                    <a:pt x="1" y="37"/>
                    <a:pt x="1" y="38"/>
                    <a:pt x="1" y="38"/>
                  </a:cubicBezTo>
                  <a:cubicBezTo>
                    <a:pt x="1" y="39"/>
                    <a:pt x="1" y="39"/>
                    <a:pt x="1" y="40"/>
                  </a:cubicBezTo>
                  <a:cubicBezTo>
                    <a:pt x="1" y="40"/>
                    <a:pt x="1" y="41"/>
                    <a:pt x="1" y="41"/>
                  </a:cubicBezTo>
                  <a:cubicBezTo>
                    <a:pt x="1" y="42"/>
                    <a:pt x="1" y="42"/>
                    <a:pt x="0" y="43"/>
                  </a:cubicBezTo>
                  <a:cubicBezTo>
                    <a:pt x="0" y="43"/>
                    <a:pt x="0" y="43"/>
                    <a:pt x="0" y="44"/>
                  </a:cubicBezTo>
                  <a:cubicBezTo>
                    <a:pt x="1" y="44"/>
                    <a:pt x="1" y="44"/>
                    <a:pt x="2" y="45"/>
                  </a:cubicBezTo>
                  <a:cubicBezTo>
                    <a:pt x="2" y="45"/>
                    <a:pt x="2" y="45"/>
                    <a:pt x="2" y="45"/>
                  </a:cubicBezTo>
                  <a:cubicBezTo>
                    <a:pt x="3" y="45"/>
                    <a:pt x="3" y="45"/>
                    <a:pt x="3" y="45"/>
                  </a:cubicBezTo>
                  <a:cubicBezTo>
                    <a:pt x="4" y="45"/>
                    <a:pt x="4" y="46"/>
                    <a:pt x="4" y="46"/>
                  </a:cubicBezTo>
                  <a:cubicBezTo>
                    <a:pt x="4" y="46"/>
                    <a:pt x="5" y="46"/>
                    <a:pt x="5" y="46"/>
                  </a:cubicBezTo>
                  <a:cubicBezTo>
                    <a:pt x="5" y="46"/>
                    <a:pt x="5" y="46"/>
                    <a:pt x="5" y="46"/>
                  </a:cubicBezTo>
                  <a:cubicBezTo>
                    <a:pt x="6" y="46"/>
                    <a:pt x="6" y="46"/>
                    <a:pt x="6" y="47"/>
                  </a:cubicBezTo>
                  <a:cubicBezTo>
                    <a:pt x="6" y="47"/>
                    <a:pt x="6" y="47"/>
                    <a:pt x="6" y="47"/>
                  </a:cubicBezTo>
                  <a:cubicBezTo>
                    <a:pt x="7" y="47"/>
                    <a:pt x="7" y="47"/>
                    <a:pt x="7" y="47"/>
                  </a:cubicBezTo>
                  <a:cubicBezTo>
                    <a:pt x="7" y="47"/>
                    <a:pt x="7" y="47"/>
                    <a:pt x="7" y="47"/>
                  </a:cubicBezTo>
                  <a:cubicBezTo>
                    <a:pt x="7" y="47"/>
                    <a:pt x="7" y="47"/>
                    <a:pt x="8" y="47"/>
                  </a:cubicBezTo>
                  <a:cubicBezTo>
                    <a:pt x="8" y="47"/>
                    <a:pt x="8" y="47"/>
                    <a:pt x="8" y="47"/>
                  </a:cubicBezTo>
                  <a:cubicBezTo>
                    <a:pt x="8" y="47"/>
                    <a:pt x="8" y="47"/>
                    <a:pt x="8" y="47"/>
                  </a:cubicBezTo>
                  <a:cubicBezTo>
                    <a:pt x="8" y="47"/>
                    <a:pt x="8" y="47"/>
                    <a:pt x="8" y="47"/>
                  </a:cubicBezTo>
                  <a:cubicBezTo>
                    <a:pt x="8" y="47"/>
                    <a:pt x="8" y="47"/>
                    <a:pt x="8" y="47"/>
                  </a:cubicBezTo>
                  <a:cubicBezTo>
                    <a:pt x="11" y="47"/>
                    <a:pt x="13" y="45"/>
                    <a:pt x="14" y="44"/>
                  </a:cubicBezTo>
                  <a:cubicBezTo>
                    <a:pt x="14" y="44"/>
                    <a:pt x="14" y="44"/>
                    <a:pt x="15" y="44"/>
                  </a:cubicBezTo>
                  <a:cubicBezTo>
                    <a:pt x="15" y="44"/>
                    <a:pt x="15" y="44"/>
                    <a:pt x="15" y="43"/>
                  </a:cubicBezTo>
                  <a:cubicBezTo>
                    <a:pt x="15" y="43"/>
                    <a:pt x="15" y="43"/>
                    <a:pt x="15" y="43"/>
                  </a:cubicBezTo>
                  <a:cubicBezTo>
                    <a:pt x="15" y="43"/>
                    <a:pt x="15" y="43"/>
                    <a:pt x="15" y="43"/>
                  </a:cubicBezTo>
                  <a:cubicBezTo>
                    <a:pt x="15" y="37"/>
                    <a:pt x="22" y="37"/>
                    <a:pt x="24" y="37"/>
                  </a:cubicBezTo>
                  <a:cubicBezTo>
                    <a:pt x="25" y="37"/>
                    <a:pt x="26" y="37"/>
                    <a:pt x="27" y="35"/>
                  </a:cubicBezTo>
                  <a:cubicBezTo>
                    <a:pt x="27" y="35"/>
                    <a:pt x="28" y="34"/>
                    <a:pt x="29" y="33"/>
                  </a:cubicBezTo>
                  <a:cubicBezTo>
                    <a:pt x="28" y="31"/>
                    <a:pt x="23" y="27"/>
                    <a:pt x="22" y="26"/>
                  </a:cubicBezTo>
                  <a:cubicBezTo>
                    <a:pt x="20" y="26"/>
                    <a:pt x="20" y="24"/>
                    <a:pt x="20" y="23"/>
                  </a:cubicBezTo>
                  <a:cubicBezTo>
                    <a:pt x="20" y="20"/>
                    <a:pt x="26" y="16"/>
                    <a:pt x="33" y="15"/>
                  </a:cubicBezTo>
                  <a:cubicBezTo>
                    <a:pt x="38" y="15"/>
                    <a:pt x="39" y="14"/>
                    <a:pt x="40" y="13"/>
                  </a:cubicBezTo>
                  <a:cubicBezTo>
                    <a:pt x="40" y="13"/>
                    <a:pt x="41" y="13"/>
                    <a:pt x="41" y="13"/>
                  </a:cubicBezTo>
                  <a:cubicBezTo>
                    <a:pt x="41" y="13"/>
                    <a:pt x="41" y="13"/>
                    <a:pt x="41" y="13"/>
                  </a:cubicBezTo>
                  <a:cubicBezTo>
                    <a:pt x="41" y="13"/>
                    <a:pt x="41" y="12"/>
                    <a:pt x="42" y="12"/>
                  </a:cubicBezTo>
                  <a:cubicBezTo>
                    <a:pt x="42" y="12"/>
                    <a:pt x="42" y="12"/>
                    <a:pt x="42" y="12"/>
                  </a:cubicBezTo>
                  <a:cubicBezTo>
                    <a:pt x="42" y="12"/>
                    <a:pt x="43" y="12"/>
                    <a:pt x="43" y="12"/>
                  </a:cubicBezTo>
                  <a:cubicBezTo>
                    <a:pt x="43" y="12"/>
                    <a:pt x="43" y="11"/>
                    <a:pt x="43" y="11"/>
                  </a:cubicBezTo>
                  <a:cubicBezTo>
                    <a:pt x="43" y="11"/>
                    <a:pt x="43" y="10"/>
                    <a:pt x="43" y="10"/>
                  </a:cubicBezTo>
                  <a:cubicBezTo>
                    <a:pt x="43" y="9"/>
                    <a:pt x="43" y="9"/>
                    <a:pt x="42" y="8"/>
                  </a:cubicBezTo>
                  <a:cubicBezTo>
                    <a:pt x="42" y="8"/>
                    <a:pt x="42" y="7"/>
                    <a:pt x="42" y="7"/>
                  </a:cubicBezTo>
                  <a:cubicBezTo>
                    <a:pt x="42" y="7"/>
                    <a:pt x="42" y="6"/>
                    <a:pt x="42" y="6"/>
                  </a:cubicBezTo>
                  <a:cubicBezTo>
                    <a:pt x="42" y="5"/>
                    <a:pt x="42" y="5"/>
                    <a:pt x="42" y="5"/>
                  </a:cubicBezTo>
                  <a:cubicBezTo>
                    <a:pt x="41" y="4"/>
                    <a:pt x="41" y="4"/>
                    <a:pt x="41" y="3"/>
                  </a:cubicBezTo>
                  <a:cubicBezTo>
                    <a:pt x="41" y="2"/>
                    <a:pt x="41" y="2"/>
                    <a:pt x="41" y="1"/>
                  </a:cubicBezTo>
                  <a:cubicBezTo>
                    <a:pt x="41" y="1"/>
                    <a:pt x="41" y="1"/>
                    <a:pt x="41" y="0"/>
                  </a:cubicBezTo>
                  <a:cubicBezTo>
                    <a:pt x="41" y="0"/>
                    <a:pt x="41" y="0"/>
                    <a:pt x="41" y="0"/>
                  </a:cubicBezTo>
                  <a:cubicBezTo>
                    <a:pt x="39" y="1"/>
                    <a:pt x="38" y="1"/>
                    <a:pt x="37" y="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68" name="Freeform 1167"/>
            <p:cNvSpPr/>
            <p:nvPr/>
          </p:nvSpPr>
          <p:spPr bwMode="auto">
            <a:xfrm>
              <a:off x="6769960" y="4571714"/>
              <a:ext cx="145343" cy="69125"/>
            </a:xfrm>
            <a:custGeom>
              <a:avLst/>
              <a:rect l="l" t="t" r="r" b="b"/>
              <a:pathLst>
                <a:path w="69" h="31">
                  <a:moveTo>
                    <a:pt x="15" y="10"/>
                  </a:moveTo>
                  <a:cubicBezTo>
                    <a:pt x="15" y="13"/>
                    <a:pt x="16" y="14"/>
                    <a:pt x="17" y="15"/>
                  </a:cubicBezTo>
                  <a:cubicBezTo>
                    <a:pt x="19" y="16"/>
                    <a:pt x="20" y="18"/>
                    <a:pt x="19" y="22"/>
                  </a:cubicBezTo>
                  <a:cubicBezTo>
                    <a:pt x="19" y="23"/>
                    <a:pt x="19" y="23"/>
                    <a:pt x="18" y="24"/>
                  </a:cubicBezTo>
                  <a:cubicBezTo>
                    <a:pt x="19" y="24"/>
                    <a:pt x="20" y="24"/>
                    <a:pt x="21" y="24"/>
                  </a:cubicBezTo>
                  <a:cubicBezTo>
                    <a:pt x="24" y="24"/>
                    <a:pt x="25" y="24"/>
                    <a:pt x="25" y="23"/>
                  </a:cubicBezTo>
                  <a:cubicBezTo>
                    <a:pt x="26" y="23"/>
                    <a:pt x="27" y="23"/>
                    <a:pt x="28" y="23"/>
                  </a:cubicBezTo>
                  <a:cubicBezTo>
                    <a:pt x="29" y="23"/>
                    <a:pt x="30" y="23"/>
                    <a:pt x="31" y="24"/>
                  </a:cubicBezTo>
                  <a:cubicBezTo>
                    <a:pt x="32" y="25"/>
                    <a:pt x="33" y="26"/>
                    <a:pt x="34" y="28"/>
                  </a:cubicBezTo>
                  <a:cubicBezTo>
                    <a:pt x="34" y="28"/>
                    <a:pt x="34" y="28"/>
                    <a:pt x="34" y="28"/>
                  </a:cubicBezTo>
                  <a:cubicBezTo>
                    <a:pt x="35" y="29"/>
                    <a:pt x="35" y="29"/>
                    <a:pt x="35" y="30"/>
                  </a:cubicBezTo>
                  <a:cubicBezTo>
                    <a:pt x="36" y="30"/>
                    <a:pt x="36" y="30"/>
                    <a:pt x="36" y="30"/>
                  </a:cubicBezTo>
                  <a:cubicBezTo>
                    <a:pt x="37" y="30"/>
                    <a:pt x="38" y="30"/>
                    <a:pt x="39" y="29"/>
                  </a:cubicBezTo>
                  <a:cubicBezTo>
                    <a:pt x="41" y="29"/>
                    <a:pt x="43" y="28"/>
                    <a:pt x="46" y="28"/>
                  </a:cubicBezTo>
                  <a:cubicBezTo>
                    <a:pt x="47" y="28"/>
                    <a:pt x="48" y="28"/>
                    <a:pt x="49" y="28"/>
                  </a:cubicBezTo>
                  <a:cubicBezTo>
                    <a:pt x="49" y="28"/>
                    <a:pt x="49" y="28"/>
                    <a:pt x="50" y="28"/>
                  </a:cubicBezTo>
                  <a:cubicBezTo>
                    <a:pt x="51" y="28"/>
                    <a:pt x="52" y="28"/>
                    <a:pt x="53" y="28"/>
                  </a:cubicBezTo>
                  <a:cubicBezTo>
                    <a:pt x="53" y="28"/>
                    <a:pt x="53" y="28"/>
                    <a:pt x="54" y="28"/>
                  </a:cubicBezTo>
                  <a:cubicBezTo>
                    <a:pt x="54" y="27"/>
                    <a:pt x="55" y="26"/>
                    <a:pt x="57" y="26"/>
                  </a:cubicBezTo>
                  <a:cubicBezTo>
                    <a:pt x="59" y="26"/>
                    <a:pt x="63" y="28"/>
                    <a:pt x="64" y="29"/>
                  </a:cubicBezTo>
                  <a:cubicBezTo>
                    <a:pt x="65" y="30"/>
                    <a:pt x="67" y="31"/>
                    <a:pt x="68" y="31"/>
                  </a:cubicBezTo>
                  <a:cubicBezTo>
                    <a:pt x="69" y="31"/>
                    <a:pt x="69" y="31"/>
                    <a:pt x="69" y="30"/>
                  </a:cubicBezTo>
                  <a:cubicBezTo>
                    <a:pt x="69" y="30"/>
                    <a:pt x="69" y="30"/>
                    <a:pt x="69" y="30"/>
                  </a:cubicBezTo>
                  <a:cubicBezTo>
                    <a:pt x="68" y="29"/>
                    <a:pt x="67" y="29"/>
                    <a:pt x="66" y="28"/>
                  </a:cubicBezTo>
                  <a:cubicBezTo>
                    <a:pt x="66" y="27"/>
                    <a:pt x="66" y="27"/>
                    <a:pt x="66" y="27"/>
                  </a:cubicBezTo>
                  <a:cubicBezTo>
                    <a:pt x="66" y="27"/>
                    <a:pt x="66" y="26"/>
                    <a:pt x="66" y="26"/>
                  </a:cubicBezTo>
                  <a:cubicBezTo>
                    <a:pt x="66" y="26"/>
                    <a:pt x="66" y="26"/>
                    <a:pt x="66" y="25"/>
                  </a:cubicBezTo>
                  <a:cubicBezTo>
                    <a:pt x="66" y="25"/>
                    <a:pt x="66" y="25"/>
                    <a:pt x="66" y="25"/>
                  </a:cubicBezTo>
                  <a:cubicBezTo>
                    <a:pt x="66" y="25"/>
                    <a:pt x="66" y="25"/>
                    <a:pt x="67" y="24"/>
                  </a:cubicBezTo>
                  <a:cubicBezTo>
                    <a:pt x="67" y="24"/>
                    <a:pt x="67" y="24"/>
                    <a:pt x="67" y="24"/>
                  </a:cubicBezTo>
                  <a:cubicBezTo>
                    <a:pt x="67" y="24"/>
                    <a:pt x="67" y="23"/>
                    <a:pt x="67" y="23"/>
                  </a:cubicBezTo>
                  <a:cubicBezTo>
                    <a:pt x="67" y="23"/>
                    <a:pt x="67" y="23"/>
                    <a:pt x="67" y="23"/>
                  </a:cubicBezTo>
                  <a:cubicBezTo>
                    <a:pt x="67" y="23"/>
                    <a:pt x="67" y="23"/>
                    <a:pt x="67" y="23"/>
                  </a:cubicBezTo>
                  <a:cubicBezTo>
                    <a:pt x="66" y="22"/>
                    <a:pt x="64" y="21"/>
                    <a:pt x="64" y="21"/>
                  </a:cubicBezTo>
                  <a:cubicBezTo>
                    <a:pt x="63" y="21"/>
                    <a:pt x="63" y="21"/>
                    <a:pt x="63" y="21"/>
                  </a:cubicBezTo>
                  <a:cubicBezTo>
                    <a:pt x="61" y="21"/>
                    <a:pt x="61" y="19"/>
                    <a:pt x="60" y="16"/>
                  </a:cubicBezTo>
                  <a:cubicBezTo>
                    <a:pt x="60" y="16"/>
                    <a:pt x="60" y="14"/>
                    <a:pt x="59" y="14"/>
                  </a:cubicBezTo>
                  <a:cubicBezTo>
                    <a:pt x="58" y="14"/>
                    <a:pt x="57" y="13"/>
                    <a:pt x="57" y="13"/>
                  </a:cubicBezTo>
                  <a:cubicBezTo>
                    <a:pt x="56" y="12"/>
                    <a:pt x="56" y="12"/>
                    <a:pt x="56" y="12"/>
                  </a:cubicBezTo>
                  <a:cubicBezTo>
                    <a:pt x="47" y="12"/>
                    <a:pt x="46" y="13"/>
                    <a:pt x="46" y="14"/>
                  </a:cubicBezTo>
                  <a:cubicBezTo>
                    <a:pt x="45" y="14"/>
                    <a:pt x="44" y="14"/>
                    <a:pt x="44" y="14"/>
                  </a:cubicBezTo>
                  <a:cubicBezTo>
                    <a:pt x="42" y="14"/>
                    <a:pt x="41" y="13"/>
                    <a:pt x="39" y="12"/>
                  </a:cubicBezTo>
                  <a:cubicBezTo>
                    <a:pt x="39" y="12"/>
                    <a:pt x="39" y="12"/>
                    <a:pt x="39" y="11"/>
                  </a:cubicBezTo>
                  <a:cubicBezTo>
                    <a:pt x="38" y="11"/>
                    <a:pt x="38" y="10"/>
                    <a:pt x="37" y="10"/>
                  </a:cubicBezTo>
                  <a:cubicBezTo>
                    <a:pt x="35" y="10"/>
                    <a:pt x="32" y="9"/>
                    <a:pt x="30" y="7"/>
                  </a:cubicBezTo>
                  <a:cubicBezTo>
                    <a:pt x="30" y="6"/>
                    <a:pt x="29" y="6"/>
                    <a:pt x="29" y="5"/>
                  </a:cubicBezTo>
                  <a:cubicBezTo>
                    <a:pt x="29" y="5"/>
                    <a:pt x="28" y="5"/>
                    <a:pt x="27" y="5"/>
                  </a:cubicBezTo>
                  <a:cubicBezTo>
                    <a:pt x="26" y="5"/>
                    <a:pt x="25" y="5"/>
                    <a:pt x="23" y="5"/>
                  </a:cubicBezTo>
                  <a:cubicBezTo>
                    <a:pt x="22" y="5"/>
                    <a:pt x="20" y="5"/>
                    <a:pt x="19" y="5"/>
                  </a:cubicBezTo>
                  <a:cubicBezTo>
                    <a:pt x="15" y="5"/>
                    <a:pt x="13" y="5"/>
                    <a:pt x="12" y="4"/>
                  </a:cubicBezTo>
                  <a:cubicBezTo>
                    <a:pt x="9" y="2"/>
                    <a:pt x="4" y="0"/>
                    <a:pt x="1" y="0"/>
                  </a:cubicBezTo>
                  <a:cubicBezTo>
                    <a:pt x="0" y="0"/>
                    <a:pt x="0" y="0"/>
                    <a:pt x="0" y="0"/>
                  </a:cubicBezTo>
                  <a:cubicBezTo>
                    <a:pt x="1" y="1"/>
                    <a:pt x="2" y="1"/>
                    <a:pt x="3" y="1"/>
                  </a:cubicBezTo>
                  <a:cubicBezTo>
                    <a:pt x="8" y="3"/>
                    <a:pt x="13" y="4"/>
                    <a:pt x="15" y="1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69" name="Freeform 1169"/>
            <p:cNvSpPr/>
            <p:nvPr/>
          </p:nvSpPr>
          <p:spPr bwMode="auto">
            <a:xfrm>
              <a:off x="6640032" y="4905817"/>
              <a:ext cx="493285" cy="412444"/>
            </a:xfrm>
            <a:custGeom>
              <a:avLst/>
              <a:rect l="l" t="t" r="r" b="b"/>
              <a:pathLst>
                <a:path w="234" h="186">
                  <a:moveTo>
                    <a:pt x="132" y="39"/>
                  </a:moveTo>
                  <a:cubicBezTo>
                    <a:pt x="129" y="39"/>
                    <a:pt x="126" y="39"/>
                    <a:pt x="125" y="38"/>
                  </a:cubicBezTo>
                  <a:cubicBezTo>
                    <a:pt x="125" y="38"/>
                    <a:pt x="125" y="38"/>
                    <a:pt x="124" y="38"/>
                  </a:cubicBezTo>
                  <a:cubicBezTo>
                    <a:pt x="124" y="38"/>
                    <a:pt x="123" y="38"/>
                    <a:pt x="122" y="38"/>
                  </a:cubicBezTo>
                  <a:cubicBezTo>
                    <a:pt x="122" y="38"/>
                    <a:pt x="122" y="38"/>
                    <a:pt x="122" y="38"/>
                  </a:cubicBezTo>
                  <a:cubicBezTo>
                    <a:pt x="121" y="38"/>
                    <a:pt x="121" y="38"/>
                    <a:pt x="121" y="38"/>
                  </a:cubicBezTo>
                  <a:cubicBezTo>
                    <a:pt x="121" y="38"/>
                    <a:pt x="120" y="38"/>
                    <a:pt x="120" y="38"/>
                  </a:cubicBezTo>
                  <a:cubicBezTo>
                    <a:pt x="117" y="38"/>
                    <a:pt x="110" y="37"/>
                    <a:pt x="106" y="33"/>
                  </a:cubicBezTo>
                  <a:cubicBezTo>
                    <a:pt x="101" y="29"/>
                    <a:pt x="82" y="15"/>
                    <a:pt x="79" y="13"/>
                  </a:cubicBezTo>
                  <a:cubicBezTo>
                    <a:pt x="78" y="13"/>
                    <a:pt x="78" y="13"/>
                    <a:pt x="78" y="13"/>
                  </a:cubicBezTo>
                  <a:cubicBezTo>
                    <a:pt x="76" y="12"/>
                    <a:pt x="74" y="11"/>
                    <a:pt x="72" y="9"/>
                  </a:cubicBezTo>
                  <a:cubicBezTo>
                    <a:pt x="69" y="7"/>
                    <a:pt x="63" y="3"/>
                    <a:pt x="60" y="2"/>
                  </a:cubicBezTo>
                  <a:cubicBezTo>
                    <a:pt x="59" y="1"/>
                    <a:pt x="58" y="1"/>
                    <a:pt x="57" y="1"/>
                  </a:cubicBezTo>
                  <a:cubicBezTo>
                    <a:pt x="57" y="1"/>
                    <a:pt x="56" y="1"/>
                    <a:pt x="56" y="1"/>
                  </a:cubicBezTo>
                  <a:cubicBezTo>
                    <a:pt x="55" y="0"/>
                    <a:pt x="55" y="0"/>
                    <a:pt x="55" y="0"/>
                  </a:cubicBezTo>
                  <a:cubicBezTo>
                    <a:pt x="55" y="0"/>
                    <a:pt x="55" y="0"/>
                    <a:pt x="55" y="0"/>
                  </a:cubicBezTo>
                  <a:cubicBezTo>
                    <a:pt x="54" y="0"/>
                    <a:pt x="53" y="0"/>
                    <a:pt x="52" y="1"/>
                  </a:cubicBezTo>
                  <a:cubicBezTo>
                    <a:pt x="52" y="1"/>
                    <a:pt x="52" y="1"/>
                    <a:pt x="51" y="1"/>
                  </a:cubicBezTo>
                  <a:cubicBezTo>
                    <a:pt x="51" y="1"/>
                    <a:pt x="51" y="1"/>
                    <a:pt x="51" y="1"/>
                  </a:cubicBezTo>
                  <a:cubicBezTo>
                    <a:pt x="48" y="1"/>
                    <a:pt x="48" y="1"/>
                    <a:pt x="48" y="1"/>
                  </a:cubicBezTo>
                  <a:cubicBezTo>
                    <a:pt x="47" y="1"/>
                    <a:pt x="46" y="1"/>
                    <a:pt x="45" y="2"/>
                  </a:cubicBezTo>
                  <a:cubicBezTo>
                    <a:pt x="44" y="3"/>
                    <a:pt x="42" y="4"/>
                    <a:pt x="37" y="4"/>
                  </a:cubicBezTo>
                  <a:cubicBezTo>
                    <a:pt x="31" y="4"/>
                    <a:pt x="28" y="7"/>
                    <a:pt x="27" y="8"/>
                  </a:cubicBezTo>
                  <a:cubicBezTo>
                    <a:pt x="30" y="10"/>
                    <a:pt x="36" y="15"/>
                    <a:pt x="36" y="18"/>
                  </a:cubicBezTo>
                  <a:cubicBezTo>
                    <a:pt x="36" y="19"/>
                    <a:pt x="36" y="20"/>
                    <a:pt x="35" y="21"/>
                  </a:cubicBezTo>
                  <a:cubicBezTo>
                    <a:pt x="34" y="21"/>
                    <a:pt x="34" y="22"/>
                    <a:pt x="33" y="23"/>
                  </a:cubicBezTo>
                  <a:cubicBezTo>
                    <a:pt x="32" y="24"/>
                    <a:pt x="30" y="26"/>
                    <a:pt x="27" y="26"/>
                  </a:cubicBezTo>
                  <a:cubicBezTo>
                    <a:pt x="22" y="26"/>
                    <a:pt x="22" y="27"/>
                    <a:pt x="22" y="28"/>
                  </a:cubicBezTo>
                  <a:cubicBezTo>
                    <a:pt x="22" y="28"/>
                    <a:pt x="22" y="29"/>
                    <a:pt x="22" y="29"/>
                  </a:cubicBezTo>
                  <a:cubicBezTo>
                    <a:pt x="22" y="29"/>
                    <a:pt x="22" y="29"/>
                    <a:pt x="22" y="30"/>
                  </a:cubicBezTo>
                  <a:cubicBezTo>
                    <a:pt x="21" y="30"/>
                    <a:pt x="21" y="30"/>
                    <a:pt x="21" y="31"/>
                  </a:cubicBezTo>
                  <a:cubicBezTo>
                    <a:pt x="21" y="31"/>
                    <a:pt x="21" y="31"/>
                    <a:pt x="21" y="31"/>
                  </a:cubicBezTo>
                  <a:cubicBezTo>
                    <a:pt x="20" y="31"/>
                    <a:pt x="20" y="32"/>
                    <a:pt x="20" y="32"/>
                  </a:cubicBezTo>
                  <a:cubicBezTo>
                    <a:pt x="20" y="32"/>
                    <a:pt x="20" y="32"/>
                    <a:pt x="20" y="32"/>
                  </a:cubicBezTo>
                  <a:cubicBezTo>
                    <a:pt x="19" y="33"/>
                    <a:pt x="19" y="33"/>
                    <a:pt x="19" y="33"/>
                  </a:cubicBezTo>
                  <a:cubicBezTo>
                    <a:pt x="17" y="35"/>
                    <a:pt x="15" y="36"/>
                    <a:pt x="13" y="36"/>
                  </a:cubicBezTo>
                  <a:cubicBezTo>
                    <a:pt x="13" y="36"/>
                    <a:pt x="13" y="36"/>
                    <a:pt x="13" y="36"/>
                  </a:cubicBezTo>
                  <a:cubicBezTo>
                    <a:pt x="12" y="36"/>
                    <a:pt x="12" y="36"/>
                    <a:pt x="12" y="36"/>
                  </a:cubicBezTo>
                  <a:cubicBezTo>
                    <a:pt x="11" y="36"/>
                    <a:pt x="11" y="36"/>
                    <a:pt x="11" y="36"/>
                  </a:cubicBezTo>
                  <a:cubicBezTo>
                    <a:pt x="11" y="36"/>
                    <a:pt x="11" y="36"/>
                    <a:pt x="11" y="36"/>
                  </a:cubicBezTo>
                  <a:cubicBezTo>
                    <a:pt x="11" y="36"/>
                    <a:pt x="11" y="36"/>
                    <a:pt x="11" y="36"/>
                  </a:cubicBezTo>
                  <a:cubicBezTo>
                    <a:pt x="10" y="36"/>
                    <a:pt x="10" y="36"/>
                    <a:pt x="10" y="36"/>
                  </a:cubicBezTo>
                  <a:cubicBezTo>
                    <a:pt x="10" y="36"/>
                    <a:pt x="10" y="36"/>
                    <a:pt x="10" y="36"/>
                  </a:cubicBezTo>
                  <a:cubicBezTo>
                    <a:pt x="10" y="36"/>
                    <a:pt x="10" y="36"/>
                    <a:pt x="9" y="36"/>
                  </a:cubicBezTo>
                  <a:cubicBezTo>
                    <a:pt x="9" y="36"/>
                    <a:pt x="9" y="36"/>
                    <a:pt x="9" y="36"/>
                  </a:cubicBezTo>
                  <a:cubicBezTo>
                    <a:pt x="9" y="36"/>
                    <a:pt x="9" y="36"/>
                    <a:pt x="8" y="36"/>
                  </a:cubicBezTo>
                  <a:cubicBezTo>
                    <a:pt x="8" y="36"/>
                    <a:pt x="8" y="35"/>
                    <a:pt x="8" y="35"/>
                  </a:cubicBezTo>
                  <a:cubicBezTo>
                    <a:pt x="8" y="35"/>
                    <a:pt x="7" y="35"/>
                    <a:pt x="7" y="35"/>
                  </a:cubicBezTo>
                  <a:cubicBezTo>
                    <a:pt x="7" y="35"/>
                    <a:pt x="7" y="35"/>
                    <a:pt x="6" y="35"/>
                  </a:cubicBezTo>
                  <a:cubicBezTo>
                    <a:pt x="6" y="35"/>
                    <a:pt x="6" y="34"/>
                    <a:pt x="5" y="34"/>
                  </a:cubicBezTo>
                  <a:cubicBezTo>
                    <a:pt x="5" y="34"/>
                    <a:pt x="5" y="34"/>
                    <a:pt x="5" y="34"/>
                  </a:cubicBezTo>
                  <a:cubicBezTo>
                    <a:pt x="4" y="34"/>
                    <a:pt x="4" y="33"/>
                    <a:pt x="3" y="33"/>
                  </a:cubicBezTo>
                  <a:cubicBezTo>
                    <a:pt x="3" y="33"/>
                    <a:pt x="3" y="33"/>
                    <a:pt x="3" y="33"/>
                  </a:cubicBezTo>
                  <a:cubicBezTo>
                    <a:pt x="3" y="33"/>
                    <a:pt x="3" y="33"/>
                    <a:pt x="3" y="33"/>
                  </a:cubicBezTo>
                  <a:cubicBezTo>
                    <a:pt x="2" y="33"/>
                    <a:pt x="2" y="33"/>
                    <a:pt x="2" y="33"/>
                  </a:cubicBezTo>
                  <a:cubicBezTo>
                    <a:pt x="2" y="33"/>
                    <a:pt x="1" y="32"/>
                    <a:pt x="1" y="32"/>
                  </a:cubicBezTo>
                  <a:cubicBezTo>
                    <a:pt x="1" y="33"/>
                    <a:pt x="1" y="33"/>
                    <a:pt x="1" y="33"/>
                  </a:cubicBezTo>
                  <a:cubicBezTo>
                    <a:pt x="0" y="35"/>
                    <a:pt x="0" y="35"/>
                    <a:pt x="0" y="35"/>
                  </a:cubicBezTo>
                  <a:cubicBezTo>
                    <a:pt x="1" y="37"/>
                    <a:pt x="1" y="38"/>
                    <a:pt x="1" y="40"/>
                  </a:cubicBezTo>
                  <a:cubicBezTo>
                    <a:pt x="1" y="42"/>
                    <a:pt x="1" y="46"/>
                    <a:pt x="1" y="47"/>
                  </a:cubicBezTo>
                  <a:cubicBezTo>
                    <a:pt x="3" y="47"/>
                    <a:pt x="4" y="49"/>
                    <a:pt x="6" y="51"/>
                  </a:cubicBezTo>
                  <a:cubicBezTo>
                    <a:pt x="7" y="53"/>
                    <a:pt x="9" y="56"/>
                    <a:pt x="11" y="58"/>
                  </a:cubicBezTo>
                  <a:cubicBezTo>
                    <a:pt x="16" y="63"/>
                    <a:pt x="28" y="80"/>
                    <a:pt x="28" y="85"/>
                  </a:cubicBezTo>
                  <a:cubicBezTo>
                    <a:pt x="28" y="87"/>
                    <a:pt x="29" y="91"/>
                    <a:pt x="36" y="96"/>
                  </a:cubicBezTo>
                  <a:cubicBezTo>
                    <a:pt x="40" y="99"/>
                    <a:pt x="42" y="102"/>
                    <a:pt x="43" y="105"/>
                  </a:cubicBezTo>
                  <a:cubicBezTo>
                    <a:pt x="44" y="106"/>
                    <a:pt x="45" y="108"/>
                    <a:pt x="46" y="108"/>
                  </a:cubicBezTo>
                  <a:cubicBezTo>
                    <a:pt x="49" y="111"/>
                    <a:pt x="49" y="115"/>
                    <a:pt x="49" y="119"/>
                  </a:cubicBezTo>
                  <a:cubicBezTo>
                    <a:pt x="49" y="120"/>
                    <a:pt x="49" y="121"/>
                    <a:pt x="49" y="123"/>
                  </a:cubicBezTo>
                  <a:cubicBezTo>
                    <a:pt x="50" y="129"/>
                    <a:pt x="52" y="137"/>
                    <a:pt x="58" y="140"/>
                  </a:cubicBezTo>
                  <a:cubicBezTo>
                    <a:pt x="65" y="144"/>
                    <a:pt x="69" y="149"/>
                    <a:pt x="71" y="156"/>
                  </a:cubicBezTo>
                  <a:cubicBezTo>
                    <a:pt x="74" y="163"/>
                    <a:pt x="78" y="169"/>
                    <a:pt x="81" y="172"/>
                  </a:cubicBezTo>
                  <a:cubicBezTo>
                    <a:pt x="84" y="175"/>
                    <a:pt x="84" y="177"/>
                    <a:pt x="85" y="179"/>
                  </a:cubicBezTo>
                  <a:cubicBezTo>
                    <a:pt x="85" y="180"/>
                    <a:pt x="85" y="180"/>
                    <a:pt x="85" y="181"/>
                  </a:cubicBezTo>
                  <a:cubicBezTo>
                    <a:pt x="86" y="182"/>
                    <a:pt x="87" y="184"/>
                    <a:pt x="88" y="186"/>
                  </a:cubicBezTo>
                  <a:cubicBezTo>
                    <a:pt x="89" y="186"/>
                    <a:pt x="89" y="186"/>
                    <a:pt x="89" y="186"/>
                  </a:cubicBezTo>
                  <a:cubicBezTo>
                    <a:pt x="89" y="186"/>
                    <a:pt x="90" y="186"/>
                    <a:pt x="90" y="185"/>
                  </a:cubicBezTo>
                  <a:cubicBezTo>
                    <a:pt x="90" y="185"/>
                    <a:pt x="90" y="185"/>
                    <a:pt x="90" y="185"/>
                  </a:cubicBezTo>
                  <a:cubicBezTo>
                    <a:pt x="90" y="185"/>
                    <a:pt x="91" y="185"/>
                    <a:pt x="91" y="185"/>
                  </a:cubicBezTo>
                  <a:cubicBezTo>
                    <a:pt x="91" y="185"/>
                    <a:pt x="91" y="184"/>
                    <a:pt x="90" y="184"/>
                  </a:cubicBezTo>
                  <a:cubicBezTo>
                    <a:pt x="90" y="182"/>
                    <a:pt x="90" y="180"/>
                    <a:pt x="91" y="179"/>
                  </a:cubicBezTo>
                  <a:cubicBezTo>
                    <a:pt x="92" y="177"/>
                    <a:pt x="94" y="175"/>
                    <a:pt x="97" y="174"/>
                  </a:cubicBezTo>
                  <a:cubicBezTo>
                    <a:pt x="98" y="173"/>
                    <a:pt x="99" y="174"/>
                    <a:pt x="101" y="174"/>
                  </a:cubicBezTo>
                  <a:cubicBezTo>
                    <a:pt x="102" y="175"/>
                    <a:pt x="103" y="175"/>
                    <a:pt x="105" y="175"/>
                  </a:cubicBezTo>
                  <a:cubicBezTo>
                    <a:pt x="106" y="175"/>
                    <a:pt x="107" y="175"/>
                    <a:pt x="109" y="175"/>
                  </a:cubicBezTo>
                  <a:cubicBezTo>
                    <a:pt x="109" y="175"/>
                    <a:pt x="118" y="175"/>
                    <a:pt x="120" y="177"/>
                  </a:cubicBezTo>
                  <a:cubicBezTo>
                    <a:pt x="121" y="177"/>
                    <a:pt x="123" y="177"/>
                    <a:pt x="125" y="177"/>
                  </a:cubicBezTo>
                  <a:cubicBezTo>
                    <a:pt x="130" y="177"/>
                    <a:pt x="134" y="178"/>
                    <a:pt x="136" y="179"/>
                  </a:cubicBezTo>
                  <a:cubicBezTo>
                    <a:pt x="137" y="180"/>
                    <a:pt x="138" y="180"/>
                    <a:pt x="138" y="180"/>
                  </a:cubicBezTo>
                  <a:cubicBezTo>
                    <a:pt x="140" y="180"/>
                    <a:pt x="141" y="178"/>
                    <a:pt x="141" y="177"/>
                  </a:cubicBezTo>
                  <a:cubicBezTo>
                    <a:pt x="143" y="172"/>
                    <a:pt x="158" y="162"/>
                    <a:pt x="159" y="161"/>
                  </a:cubicBezTo>
                  <a:cubicBezTo>
                    <a:pt x="161" y="160"/>
                    <a:pt x="163" y="160"/>
                    <a:pt x="169" y="160"/>
                  </a:cubicBezTo>
                  <a:cubicBezTo>
                    <a:pt x="174" y="160"/>
                    <a:pt x="179" y="160"/>
                    <a:pt x="182" y="160"/>
                  </a:cubicBezTo>
                  <a:cubicBezTo>
                    <a:pt x="184" y="159"/>
                    <a:pt x="187" y="158"/>
                    <a:pt x="193" y="156"/>
                  </a:cubicBezTo>
                  <a:cubicBezTo>
                    <a:pt x="195" y="156"/>
                    <a:pt x="196" y="155"/>
                    <a:pt x="198" y="155"/>
                  </a:cubicBezTo>
                  <a:cubicBezTo>
                    <a:pt x="207" y="152"/>
                    <a:pt x="217" y="149"/>
                    <a:pt x="222" y="147"/>
                  </a:cubicBezTo>
                  <a:cubicBezTo>
                    <a:pt x="222" y="147"/>
                    <a:pt x="222" y="147"/>
                    <a:pt x="222" y="147"/>
                  </a:cubicBezTo>
                  <a:cubicBezTo>
                    <a:pt x="223" y="146"/>
                    <a:pt x="224" y="146"/>
                    <a:pt x="224" y="146"/>
                  </a:cubicBezTo>
                  <a:cubicBezTo>
                    <a:pt x="224" y="146"/>
                    <a:pt x="225" y="146"/>
                    <a:pt x="225" y="146"/>
                  </a:cubicBezTo>
                  <a:cubicBezTo>
                    <a:pt x="225" y="146"/>
                    <a:pt x="225" y="146"/>
                    <a:pt x="226" y="145"/>
                  </a:cubicBezTo>
                  <a:cubicBezTo>
                    <a:pt x="226" y="145"/>
                    <a:pt x="226" y="145"/>
                    <a:pt x="226" y="145"/>
                  </a:cubicBezTo>
                  <a:cubicBezTo>
                    <a:pt x="226" y="145"/>
                    <a:pt x="227" y="145"/>
                    <a:pt x="227" y="145"/>
                  </a:cubicBezTo>
                  <a:cubicBezTo>
                    <a:pt x="228" y="144"/>
                    <a:pt x="230" y="135"/>
                    <a:pt x="232" y="129"/>
                  </a:cubicBezTo>
                  <a:cubicBezTo>
                    <a:pt x="233" y="127"/>
                    <a:pt x="233" y="126"/>
                    <a:pt x="233" y="125"/>
                  </a:cubicBezTo>
                  <a:cubicBezTo>
                    <a:pt x="234" y="124"/>
                    <a:pt x="234" y="123"/>
                    <a:pt x="234" y="123"/>
                  </a:cubicBezTo>
                  <a:cubicBezTo>
                    <a:pt x="234" y="121"/>
                    <a:pt x="231" y="117"/>
                    <a:pt x="230" y="117"/>
                  </a:cubicBezTo>
                  <a:cubicBezTo>
                    <a:pt x="230" y="117"/>
                    <a:pt x="230" y="117"/>
                    <a:pt x="229" y="117"/>
                  </a:cubicBezTo>
                  <a:cubicBezTo>
                    <a:pt x="229" y="117"/>
                    <a:pt x="229" y="117"/>
                    <a:pt x="229" y="117"/>
                  </a:cubicBezTo>
                  <a:cubicBezTo>
                    <a:pt x="229" y="117"/>
                    <a:pt x="229" y="117"/>
                    <a:pt x="229" y="117"/>
                  </a:cubicBezTo>
                  <a:cubicBezTo>
                    <a:pt x="229" y="117"/>
                    <a:pt x="229" y="117"/>
                    <a:pt x="229" y="117"/>
                  </a:cubicBezTo>
                  <a:cubicBezTo>
                    <a:pt x="229" y="117"/>
                    <a:pt x="229" y="117"/>
                    <a:pt x="229" y="117"/>
                  </a:cubicBezTo>
                  <a:cubicBezTo>
                    <a:pt x="227" y="117"/>
                    <a:pt x="227" y="117"/>
                    <a:pt x="227" y="117"/>
                  </a:cubicBezTo>
                  <a:cubicBezTo>
                    <a:pt x="227" y="117"/>
                    <a:pt x="227" y="117"/>
                    <a:pt x="227" y="117"/>
                  </a:cubicBezTo>
                  <a:cubicBezTo>
                    <a:pt x="225" y="117"/>
                    <a:pt x="225" y="117"/>
                    <a:pt x="225" y="117"/>
                  </a:cubicBezTo>
                  <a:cubicBezTo>
                    <a:pt x="225" y="117"/>
                    <a:pt x="225" y="117"/>
                    <a:pt x="225" y="117"/>
                  </a:cubicBezTo>
                  <a:cubicBezTo>
                    <a:pt x="224" y="117"/>
                    <a:pt x="224" y="117"/>
                    <a:pt x="223" y="117"/>
                  </a:cubicBezTo>
                  <a:cubicBezTo>
                    <a:pt x="220" y="116"/>
                    <a:pt x="215" y="116"/>
                    <a:pt x="211" y="115"/>
                  </a:cubicBezTo>
                  <a:cubicBezTo>
                    <a:pt x="211" y="115"/>
                    <a:pt x="211" y="115"/>
                    <a:pt x="211" y="115"/>
                  </a:cubicBezTo>
                  <a:cubicBezTo>
                    <a:pt x="210" y="115"/>
                    <a:pt x="210" y="115"/>
                    <a:pt x="209" y="115"/>
                  </a:cubicBezTo>
                  <a:cubicBezTo>
                    <a:pt x="209" y="115"/>
                    <a:pt x="208" y="115"/>
                    <a:pt x="208" y="115"/>
                  </a:cubicBezTo>
                  <a:cubicBezTo>
                    <a:pt x="208" y="115"/>
                    <a:pt x="207" y="115"/>
                    <a:pt x="207" y="115"/>
                  </a:cubicBezTo>
                  <a:cubicBezTo>
                    <a:pt x="204" y="114"/>
                    <a:pt x="201" y="114"/>
                    <a:pt x="200" y="114"/>
                  </a:cubicBezTo>
                  <a:cubicBezTo>
                    <a:pt x="200" y="113"/>
                    <a:pt x="200" y="113"/>
                    <a:pt x="200" y="113"/>
                  </a:cubicBezTo>
                  <a:cubicBezTo>
                    <a:pt x="200" y="113"/>
                    <a:pt x="200" y="113"/>
                    <a:pt x="200" y="113"/>
                  </a:cubicBezTo>
                  <a:cubicBezTo>
                    <a:pt x="199" y="113"/>
                    <a:pt x="199" y="113"/>
                    <a:pt x="199" y="113"/>
                  </a:cubicBezTo>
                  <a:cubicBezTo>
                    <a:pt x="199" y="112"/>
                    <a:pt x="199" y="112"/>
                    <a:pt x="198" y="112"/>
                  </a:cubicBezTo>
                  <a:cubicBezTo>
                    <a:pt x="198" y="112"/>
                    <a:pt x="198" y="112"/>
                    <a:pt x="198" y="111"/>
                  </a:cubicBezTo>
                  <a:cubicBezTo>
                    <a:pt x="197" y="111"/>
                    <a:pt x="197" y="111"/>
                    <a:pt x="197" y="111"/>
                  </a:cubicBezTo>
                  <a:cubicBezTo>
                    <a:pt x="197" y="110"/>
                    <a:pt x="197" y="110"/>
                    <a:pt x="196" y="110"/>
                  </a:cubicBezTo>
                  <a:cubicBezTo>
                    <a:pt x="196" y="110"/>
                    <a:pt x="196" y="109"/>
                    <a:pt x="195" y="109"/>
                  </a:cubicBezTo>
                  <a:cubicBezTo>
                    <a:pt x="195" y="109"/>
                    <a:pt x="195" y="109"/>
                    <a:pt x="195" y="108"/>
                  </a:cubicBezTo>
                  <a:cubicBezTo>
                    <a:pt x="195" y="108"/>
                    <a:pt x="194" y="108"/>
                    <a:pt x="194" y="107"/>
                  </a:cubicBezTo>
                  <a:cubicBezTo>
                    <a:pt x="194" y="107"/>
                    <a:pt x="194" y="107"/>
                    <a:pt x="193" y="106"/>
                  </a:cubicBezTo>
                  <a:cubicBezTo>
                    <a:pt x="193" y="106"/>
                    <a:pt x="193" y="106"/>
                    <a:pt x="193" y="105"/>
                  </a:cubicBezTo>
                  <a:cubicBezTo>
                    <a:pt x="193" y="105"/>
                    <a:pt x="192" y="105"/>
                    <a:pt x="192" y="104"/>
                  </a:cubicBezTo>
                  <a:cubicBezTo>
                    <a:pt x="192" y="104"/>
                    <a:pt x="192" y="103"/>
                    <a:pt x="192" y="103"/>
                  </a:cubicBezTo>
                  <a:cubicBezTo>
                    <a:pt x="192" y="103"/>
                    <a:pt x="192" y="102"/>
                    <a:pt x="191" y="102"/>
                  </a:cubicBezTo>
                  <a:cubicBezTo>
                    <a:pt x="191" y="101"/>
                    <a:pt x="191" y="101"/>
                    <a:pt x="191" y="101"/>
                  </a:cubicBezTo>
                  <a:cubicBezTo>
                    <a:pt x="190" y="99"/>
                    <a:pt x="188" y="97"/>
                    <a:pt x="187" y="95"/>
                  </a:cubicBezTo>
                  <a:cubicBezTo>
                    <a:pt x="187" y="95"/>
                    <a:pt x="187" y="95"/>
                    <a:pt x="187" y="95"/>
                  </a:cubicBezTo>
                  <a:cubicBezTo>
                    <a:pt x="186" y="95"/>
                    <a:pt x="186" y="95"/>
                    <a:pt x="186" y="95"/>
                  </a:cubicBezTo>
                  <a:cubicBezTo>
                    <a:pt x="186" y="95"/>
                    <a:pt x="186" y="94"/>
                    <a:pt x="185" y="94"/>
                  </a:cubicBezTo>
                  <a:cubicBezTo>
                    <a:pt x="185" y="94"/>
                    <a:pt x="185" y="94"/>
                    <a:pt x="185" y="94"/>
                  </a:cubicBezTo>
                  <a:cubicBezTo>
                    <a:pt x="184" y="94"/>
                    <a:pt x="184" y="94"/>
                    <a:pt x="184" y="94"/>
                  </a:cubicBezTo>
                  <a:cubicBezTo>
                    <a:pt x="184" y="94"/>
                    <a:pt x="184" y="94"/>
                    <a:pt x="183" y="94"/>
                  </a:cubicBezTo>
                  <a:cubicBezTo>
                    <a:pt x="183" y="94"/>
                    <a:pt x="183" y="94"/>
                    <a:pt x="182" y="93"/>
                  </a:cubicBezTo>
                  <a:cubicBezTo>
                    <a:pt x="182" y="93"/>
                    <a:pt x="182" y="93"/>
                    <a:pt x="182" y="93"/>
                  </a:cubicBezTo>
                  <a:cubicBezTo>
                    <a:pt x="182" y="93"/>
                    <a:pt x="181" y="93"/>
                    <a:pt x="181" y="92"/>
                  </a:cubicBezTo>
                  <a:cubicBezTo>
                    <a:pt x="181" y="92"/>
                    <a:pt x="181" y="92"/>
                    <a:pt x="180" y="92"/>
                  </a:cubicBezTo>
                  <a:cubicBezTo>
                    <a:pt x="180" y="92"/>
                    <a:pt x="180" y="91"/>
                    <a:pt x="179" y="91"/>
                  </a:cubicBezTo>
                  <a:cubicBezTo>
                    <a:pt x="179" y="91"/>
                    <a:pt x="179" y="91"/>
                    <a:pt x="179" y="90"/>
                  </a:cubicBezTo>
                  <a:cubicBezTo>
                    <a:pt x="179" y="90"/>
                    <a:pt x="178" y="90"/>
                    <a:pt x="178" y="89"/>
                  </a:cubicBezTo>
                  <a:cubicBezTo>
                    <a:pt x="178" y="89"/>
                    <a:pt x="178" y="89"/>
                    <a:pt x="178" y="88"/>
                  </a:cubicBezTo>
                  <a:cubicBezTo>
                    <a:pt x="178" y="88"/>
                    <a:pt x="177" y="88"/>
                    <a:pt x="177" y="87"/>
                  </a:cubicBezTo>
                  <a:cubicBezTo>
                    <a:pt x="175" y="85"/>
                    <a:pt x="171" y="80"/>
                    <a:pt x="171" y="76"/>
                  </a:cubicBezTo>
                  <a:cubicBezTo>
                    <a:pt x="170" y="74"/>
                    <a:pt x="171" y="73"/>
                    <a:pt x="171" y="73"/>
                  </a:cubicBezTo>
                  <a:cubicBezTo>
                    <a:pt x="173" y="71"/>
                    <a:pt x="170" y="66"/>
                    <a:pt x="167" y="63"/>
                  </a:cubicBezTo>
                  <a:cubicBezTo>
                    <a:pt x="165" y="62"/>
                    <a:pt x="165" y="62"/>
                    <a:pt x="165" y="62"/>
                  </a:cubicBezTo>
                  <a:cubicBezTo>
                    <a:pt x="159" y="57"/>
                    <a:pt x="155" y="52"/>
                    <a:pt x="154" y="49"/>
                  </a:cubicBezTo>
                  <a:cubicBezTo>
                    <a:pt x="154" y="48"/>
                    <a:pt x="154" y="47"/>
                    <a:pt x="154" y="46"/>
                  </a:cubicBezTo>
                  <a:cubicBezTo>
                    <a:pt x="145" y="45"/>
                    <a:pt x="145" y="45"/>
                    <a:pt x="145" y="45"/>
                  </a:cubicBezTo>
                  <a:cubicBezTo>
                    <a:pt x="139" y="40"/>
                    <a:pt x="139" y="40"/>
                    <a:pt x="139" y="40"/>
                  </a:cubicBezTo>
                  <a:lnTo>
                    <a:pt x="132" y="39"/>
                  </a:ln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70" name="Freeform 1170"/>
            <p:cNvSpPr/>
            <p:nvPr/>
          </p:nvSpPr>
          <p:spPr bwMode="auto">
            <a:xfrm>
              <a:off x="7054039" y="5103974"/>
              <a:ext cx="178376" cy="209678"/>
            </a:xfrm>
            <a:custGeom>
              <a:avLst/>
              <a:rect l="l" t="t" r="r" b="b"/>
              <a:pathLst>
                <a:path w="85" h="95">
                  <a:moveTo>
                    <a:pt x="35" y="24"/>
                  </a:moveTo>
                  <a:cubicBezTo>
                    <a:pt x="35" y="24"/>
                    <a:pt x="36" y="24"/>
                    <a:pt x="36" y="24"/>
                  </a:cubicBezTo>
                  <a:cubicBezTo>
                    <a:pt x="36" y="25"/>
                    <a:pt x="36" y="25"/>
                    <a:pt x="37" y="25"/>
                  </a:cubicBezTo>
                  <a:cubicBezTo>
                    <a:pt x="37" y="25"/>
                    <a:pt x="37" y="25"/>
                    <a:pt x="37" y="25"/>
                  </a:cubicBezTo>
                  <a:cubicBezTo>
                    <a:pt x="37" y="26"/>
                    <a:pt x="38" y="26"/>
                    <a:pt x="38" y="26"/>
                  </a:cubicBezTo>
                  <a:cubicBezTo>
                    <a:pt x="38" y="26"/>
                    <a:pt x="38" y="26"/>
                    <a:pt x="38" y="27"/>
                  </a:cubicBezTo>
                  <a:cubicBezTo>
                    <a:pt x="39" y="27"/>
                    <a:pt x="39" y="27"/>
                    <a:pt x="39" y="27"/>
                  </a:cubicBezTo>
                  <a:cubicBezTo>
                    <a:pt x="39" y="28"/>
                    <a:pt x="39" y="28"/>
                    <a:pt x="40" y="28"/>
                  </a:cubicBezTo>
                  <a:cubicBezTo>
                    <a:pt x="40" y="28"/>
                    <a:pt x="40" y="29"/>
                    <a:pt x="40" y="29"/>
                  </a:cubicBezTo>
                  <a:cubicBezTo>
                    <a:pt x="40" y="29"/>
                    <a:pt x="40" y="30"/>
                    <a:pt x="40" y="30"/>
                  </a:cubicBezTo>
                  <a:cubicBezTo>
                    <a:pt x="41" y="30"/>
                    <a:pt x="41" y="30"/>
                    <a:pt x="41" y="31"/>
                  </a:cubicBezTo>
                  <a:cubicBezTo>
                    <a:pt x="41" y="31"/>
                    <a:pt x="41" y="31"/>
                    <a:pt x="41" y="31"/>
                  </a:cubicBezTo>
                  <a:cubicBezTo>
                    <a:pt x="41" y="32"/>
                    <a:pt x="41" y="32"/>
                    <a:pt x="41" y="32"/>
                  </a:cubicBezTo>
                  <a:cubicBezTo>
                    <a:pt x="41" y="33"/>
                    <a:pt x="41" y="33"/>
                    <a:pt x="42" y="33"/>
                  </a:cubicBezTo>
                  <a:cubicBezTo>
                    <a:pt x="42" y="33"/>
                    <a:pt x="42" y="34"/>
                    <a:pt x="42" y="34"/>
                  </a:cubicBezTo>
                  <a:cubicBezTo>
                    <a:pt x="42" y="36"/>
                    <a:pt x="36" y="57"/>
                    <a:pt x="33" y="59"/>
                  </a:cubicBezTo>
                  <a:cubicBezTo>
                    <a:pt x="33" y="59"/>
                    <a:pt x="33" y="59"/>
                    <a:pt x="32" y="60"/>
                  </a:cubicBezTo>
                  <a:cubicBezTo>
                    <a:pt x="32" y="60"/>
                    <a:pt x="32" y="60"/>
                    <a:pt x="32" y="60"/>
                  </a:cubicBezTo>
                  <a:cubicBezTo>
                    <a:pt x="32" y="60"/>
                    <a:pt x="31" y="60"/>
                    <a:pt x="31" y="60"/>
                  </a:cubicBezTo>
                  <a:cubicBezTo>
                    <a:pt x="31" y="60"/>
                    <a:pt x="31" y="60"/>
                    <a:pt x="30" y="60"/>
                  </a:cubicBezTo>
                  <a:cubicBezTo>
                    <a:pt x="29" y="61"/>
                    <a:pt x="28" y="62"/>
                    <a:pt x="26" y="62"/>
                  </a:cubicBezTo>
                  <a:cubicBezTo>
                    <a:pt x="26" y="62"/>
                    <a:pt x="25" y="62"/>
                    <a:pt x="25" y="62"/>
                  </a:cubicBezTo>
                  <a:cubicBezTo>
                    <a:pt x="24" y="63"/>
                    <a:pt x="24" y="63"/>
                    <a:pt x="23" y="63"/>
                  </a:cubicBezTo>
                  <a:cubicBezTo>
                    <a:pt x="22" y="63"/>
                    <a:pt x="22" y="63"/>
                    <a:pt x="22" y="64"/>
                  </a:cubicBezTo>
                  <a:cubicBezTo>
                    <a:pt x="21" y="64"/>
                    <a:pt x="20" y="64"/>
                    <a:pt x="19" y="65"/>
                  </a:cubicBezTo>
                  <a:cubicBezTo>
                    <a:pt x="19" y="65"/>
                    <a:pt x="19" y="65"/>
                    <a:pt x="19" y="65"/>
                  </a:cubicBezTo>
                  <a:cubicBezTo>
                    <a:pt x="11" y="67"/>
                    <a:pt x="4" y="69"/>
                    <a:pt x="0" y="71"/>
                  </a:cubicBezTo>
                  <a:cubicBezTo>
                    <a:pt x="3" y="76"/>
                    <a:pt x="6" y="83"/>
                    <a:pt x="10" y="91"/>
                  </a:cubicBezTo>
                  <a:cubicBezTo>
                    <a:pt x="10" y="91"/>
                    <a:pt x="11" y="92"/>
                    <a:pt x="11" y="93"/>
                  </a:cubicBezTo>
                  <a:cubicBezTo>
                    <a:pt x="11" y="93"/>
                    <a:pt x="11" y="93"/>
                    <a:pt x="11" y="93"/>
                  </a:cubicBezTo>
                  <a:cubicBezTo>
                    <a:pt x="11" y="94"/>
                    <a:pt x="12" y="94"/>
                    <a:pt x="12" y="95"/>
                  </a:cubicBezTo>
                  <a:cubicBezTo>
                    <a:pt x="12" y="95"/>
                    <a:pt x="13" y="95"/>
                    <a:pt x="13" y="95"/>
                  </a:cubicBezTo>
                  <a:cubicBezTo>
                    <a:pt x="17" y="92"/>
                    <a:pt x="22" y="92"/>
                    <a:pt x="26" y="92"/>
                  </a:cubicBezTo>
                  <a:cubicBezTo>
                    <a:pt x="28" y="92"/>
                    <a:pt x="30" y="92"/>
                    <a:pt x="32" y="91"/>
                  </a:cubicBezTo>
                  <a:cubicBezTo>
                    <a:pt x="33" y="91"/>
                    <a:pt x="33" y="91"/>
                    <a:pt x="33" y="90"/>
                  </a:cubicBezTo>
                  <a:cubicBezTo>
                    <a:pt x="33" y="88"/>
                    <a:pt x="33" y="85"/>
                    <a:pt x="35" y="83"/>
                  </a:cubicBezTo>
                  <a:cubicBezTo>
                    <a:pt x="38" y="81"/>
                    <a:pt x="41" y="81"/>
                    <a:pt x="43" y="81"/>
                  </a:cubicBezTo>
                  <a:cubicBezTo>
                    <a:pt x="44" y="81"/>
                    <a:pt x="45" y="81"/>
                    <a:pt x="46" y="81"/>
                  </a:cubicBezTo>
                  <a:cubicBezTo>
                    <a:pt x="47" y="81"/>
                    <a:pt x="48" y="81"/>
                    <a:pt x="48" y="81"/>
                  </a:cubicBezTo>
                  <a:cubicBezTo>
                    <a:pt x="49" y="80"/>
                    <a:pt x="49" y="79"/>
                    <a:pt x="50" y="78"/>
                  </a:cubicBezTo>
                  <a:cubicBezTo>
                    <a:pt x="51" y="75"/>
                    <a:pt x="53" y="71"/>
                    <a:pt x="56" y="70"/>
                  </a:cubicBezTo>
                  <a:cubicBezTo>
                    <a:pt x="57" y="70"/>
                    <a:pt x="59" y="69"/>
                    <a:pt x="60" y="69"/>
                  </a:cubicBezTo>
                  <a:cubicBezTo>
                    <a:pt x="60" y="69"/>
                    <a:pt x="62" y="69"/>
                    <a:pt x="62" y="69"/>
                  </a:cubicBezTo>
                  <a:cubicBezTo>
                    <a:pt x="61" y="66"/>
                    <a:pt x="61" y="52"/>
                    <a:pt x="67" y="51"/>
                  </a:cubicBezTo>
                  <a:cubicBezTo>
                    <a:pt x="70" y="51"/>
                    <a:pt x="74" y="48"/>
                    <a:pt x="75" y="47"/>
                  </a:cubicBezTo>
                  <a:cubicBezTo>
                    <a:pt x="75" y="45"/>
                    <a:pt x="76" y="43"/>
                    <a:pt x="80" y="38"/>
                  </a:cubicBezTo>
                  <a:cubicBezTo>
                    <a:pt x="82" y="36"/>
                    <a:pt x="83" y="34"/>
                    <a:pt x="84" y="33"/>
                  </a:cubicBezTo>
                  <a:cubicBezTo>
                    <a:pt x="85" y="31"/>
                    <a:pt x="85" y="30"/>
                    <a:pt x="85" y="30"/>
                  </a:cubicBezTo>
                  <a:cubicBezTo>
                    <a:pt x="85" y="30"/>
                    <a:pt x="85" y="30"/>
                    <a:pt x="85" y="30"/>
                  </a:cubicBezTo>
                  <a:cubicBezTo>
                    <a:pt x="81" y="29"/>
                    <a:pt x="76" y="21"/>
                    <a:pt x="74" y="17"/>
                  </a:cubicBezTo>
                  <a:cubicBezTo>
                    <a:pt x="74" y="16"/>
                    <a:pt x="72" y="16"/>
                    <a:pt x="70" y="16"/>
                  </a:cubicBezTo>
                  <a:cubicBezTo>
                    <a:pt x="66" y="15"/>
                    <a:pt x="61" y="14"/>
                    <a:pt x="56" y="10"/>
                  </a:cubicBezTo>
                  <a:cubicBezTo>
                    <a:pt x="53" y="8"/>
                    <a:pt x="51" y="5"/>
                    <a:pt x="49" y="0"/>
                  </a:cubicBezTo>
                  <a:cubicBezTo>
                    <a:pt x="47" y="1"/>
                    <a:pt x="47" y="1"/>
                    <a:pt x="47" y="1"/>
                  </a:cubicBezTo>
                  <a:cubicBezTo>
                    <a:pt x="44" y="1"/>
                    <a:pt x="44" y="1"/>
                    <a:pt x="44" y="1"/>
                  </a:cubicBezTo>
                  <a:cubicBezTo>
                    <a:pt x="44" y="8"/>
                    <a:pt x="44" y="8"/>
                    <a:pt x="44" y="8"/>
                  </a:cubicBezTo>
                  <a:cubicBezTo>
                    <a:pt x="37" y="18"/>
                    <a:pt x="37" y="18"/>
                    <a:pt x="37" y="18"/>
                  </a:cubicBezTo>
                  <a:cubicBezTo>
                    <a:pt x="35" y="24"/>
                    <a:pt x="35" y="24"/>
                    <a:pt x="35" y="24"/>
                  </a:cubicBezTo>
                  <a:cubicBezTo>
                    <a:pt x="35" y="24"/>
                    <a:pt x="35" y="24"/>
                    <a:pt x="35" y="24"/>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71" name="Freeform 1171"/>
            <p:cNvSpPr/>
            <p:nvPr/>
          </p:nvSpPr>
          <p:spPr bwMode="auto">
            <a:xfrm>
              <a:off x="7023209" y="5076324"/>
              <a:ext cx="15415" cy="29954"/>
            </a:xfrm>
            <a:custGeom>
              <a:avLst/>
              <a:rect l="l" t="t" r="r" b="b"/>
              <a:pathLst>
                <a:path w="7" h="13">
                  <a:moveTo>
                    <a:pt x="6" y="1"/>
                  </a:moveTo>
                  <a:cubicBezTo>
                    <a:pt x="6" y="0"/>
                    <a:pt x="5" y="0"/>
                    <a:pt x="5" y="0"/>
                  </a:cubicBezTo>
                  <a:cubicBezTo>
                    <a:pt x="5" y="0"/>
                    <a:pt x="5" y="0"/>
                    <a:pt x="5" y="0"/>
                  </a:cubicBezTo>
                  <a:cubicBezTo>
                    <a:pt x="2" y="0"/>
                    <a:pt x="0" y="7"/>
                    <a:pt x="0" y="9"/>
                  </a:cubicBezTo>
                  <a:cubicBezTo>
                    <a:pt x="0" y="9"/>
                    <a:pt x="0" y="10"/>
                    <a:pt x="0" y="10"/>
                  </a:cubicBezTo>
                  <a:cubicBezTo>
                    <a:pt x="0" y="10"/>
                    <a:pt x="0" y="10"/>
                    <a:pt x="0" y="10"/>
                  </a:cubicBezTo>
                  <a:cubicBezTo>
                    <a:pt x="0" y="11"/>
                    <a:pt x="0" y="11"/>
                    <a:pt x="0" y="11"/>
                  </a:cubicBezTo>
                  <a:cubicBezTo>
                    <a:pt x="0" y="11"/>
                    <a:pt x="1" y="12"/>
                    <a:pt x="1" y="12"/>
                  </a:cubicBezTo>
                  <a:cubicBezTo>
                    <a:pt x="1" y="12"/>
                    <a:pt x="1" y="12"/>
                    <a:pt x="1" y="12"/>
                  </a:cubicBezTo>
                  <a:cubicBezTo>
                    <a:pt x="2" y="13"/>
                    <a:pt x="2" y="13"/>
                    <a:pt x="3" y="13"/>
                  </a:cubicBezTo>
                  <a:cubicBezTo>
                    <a:pt x="3" y="13"/>
                    <a:pt x="3" y="13"/>
                    <a:pt x="3" y="13"/>
                  </a:cubicBezTo>
                  <a:cubicBezTo>
                    <a:pt x="4" y="13"/>
                    <a:pt x="4" y="13"/>
                    <a:pt x="4" y="13"/>
                  </a:cubicBezTo>
                  <a:cubicBezTo>
                    <a:pt x="4" y="13"/>
                    <a:pt x="4" y="12"/>
                    <a:pt x="5" y="11"/>
                  </a:cubicBezTo>
                  <a:cubicBezTo>
                    <a:pt x="6" y="9"/>
                    <a:pt x="7" y="4"/>
                    <a:pt x="6"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72" name="Freeform 1172"/>
            <p:cNvSpPr/>
            <p:nvPr/>
          </p:nvSpPr>
          <p:spPr bwMode="auto">
            <a:xfrm>
              <a:off x="7054039" y="5069412"/>
              <a:ext cx="101300" cy="87558"/>
            </a:xfrm>
            <a:custGeom>
              <a:avLst/>
              <a:rect l="l" t="t" r="r" b="b"/>
              <a:pathLst>
                <a:path w="48" h="39">
                  <a:moveTo>
                    <a:pt x="34" y="30"/>
                  </a:moveTo>
                  <a:cubicBezTo>
                    <a:pt x="40" y="22"/>
                    <a:pt x="40" y="22"/>
                    <a:pt x="40" y="22"/>
                  </a:cubicBezTo>
                  <a:cubicBezTo>
                    <a:pt x="40" y="12"/>
                    <a:pt x="40" y="12"/>
                    <a:pt x="40" y="12"/>
                  </a:cubicBezTo>
                  <a:cubicBezTo>
                    <a:pt x="46" y="12"/>
                    <a:pt x="46" y="12"/>
                    <a:pt x="46" y="12"/>
                  </a:cubicBezTo>
                  <a:cubicBezTo>
                    <a:pt x="48" y="11"/>
                    <a:pt x="48" y="11"/>
                    <a:pt x="48" y="11"/>
                  </a:cubicBezTo>
                  <a:cubicBezTo>
                    <a:pt x="48" y="8"/>
                    <a:pt x="48" y="6"/>
                    <a:pt x="47" y="4"/>
                  </a:cubicBezTo>
                  <a:cubicBezTo>
                    <a:pt x="47" y="3"/>
                    <a:pt x="47" y="1"/>
                    <a:pt x="47" y="0"/>
                  </a:cubicBezTo>
                  <a:cubicBezTo>
                    <a:pt x="44" y="2"/>
                    <a:pt x="39" y="9"/>
                    <a:pt x="36" y="14"/>
                  </a:cubicBezTo>
                  <a:cubicBezTo>
                    <a:pt x="32" y="21"/>
                    <a:pt x="21" y="26"/>
                    <a:pt x="12" y="25"/>
                  </a:cubicBezTo>
                  <a:cubicBezTo>
                    <a:pt x="11" y="25"/>
                    <a:pt x="10" y="25"/>
                    <a:pt x="9" y="25"/>
                  </a:cubicBezTo>
                  <a:cubicBezTo>
                    <a:pt x="5" y="25"/>
                    <a:pt x="3" y="26"/>
                    <a:pt x="2" y="27"/>
                  </a:cubicBezTo>
                  <a:cubicBezTo>
                    <a:pt x="1" y="28"/>
                    <a:pt x="1" y="28"/>
                    <a:pt x="1" y="28"/>
                  </a:cubicBezTo>
                  <a:cubicBezTo>
                    <a:pt x="0" y="28"/>
                    <a:pt x="0" y="28"/>
                    <a:pt x="0" y="28"/>
                  </a:cubicBezTo>
                  <a:cubicBezTo>
                    <a:pt x="0" y="29"/>
                    <a:pt x="0" y="29"/>
                    <a:pt x="0" y="29"/>
                  </a:cubicBezTo>
                  <a:cubicBezTo>
                    <a:pt x="0" y="29"/>
                    <a:pt x="0" y="29"/>
                    <a:pt x="0" y="30"/>
                  </a:cubicBezTo>
                  <a:cubicBezTo>
                    <a:pt x="1" y="30"/>
                    <a:pt x="1" y="30"/>
                    <a:pt x="1" y="31"/>
                  </a:cubicBezTo>
                  <a:cubicBezTo>
                    <a:pt x="1" y="31"/>
                    <a:pt x="1" y="31"/>
                    <a:pt x="1" y="31"/>
                  </a:cubicBezTo>
                  <a:cubicBezTo>
                    <a:pt x="2" y="32"/>
                    <a:pt x="2" y="32"/>
                    <a:pt x="3" y="33"/>
                  </a:cubicBezTo>
                  <a:cubicBezTo>
                    <a:pt x="3" y="33"/>
                    <a:pt x="3" y="33"/>
                    <a:pt x="3" y="33"/>
                  </a:cubicBezTo>
                  <a:cubicBezTo>
                    <a:pt x="3" y="33"/>
                    <a:pt x="3" y="33"/>
                    <a:pt x="4" y="34"/>
                  </a:cubicBezTo>
                  <a:cubicBezTo>
                    <a:pt x="4" y="34"/>
                    <a:pt x="4" y="34"/>
                    <a:pt x="4" y="34"/>
                  </a:cubicBezTo>
                  <a:cubicBezTo>
                    <a:pt x="4" y="34"/>
                    <a:pt x="4" y="35"/>
                    <a:pt x="5" y="35"/>
                  </a:cubicBezTo>
                  <a:cubicBezTo>
                    <a:pt x="5" y="35"/>
                    <a:pt x="5" y="35"/>
                    <a:pt x="5" y="35"/>
                  </a:cubicBezTo>
                  <a:cubicBezTo>
                    <a:pt x="5" y="35"/>
                    <a:pt x="5" y="35"/>
                    <a:pt x="6" y="36"/>
                  </a:cubicBezTo>
                  <a:cubicBezTo>
                    <a:pt x="6" y="36"/>
                    <a:pt x="6" y="36"/>
                    <a:pt x="6" y="36"/>
                  </a:cubicBezTo>
                  <a:cubicBezTo>
                    <a:pt x="6" y="36"/>
                    <a:pt x="6" y="36"/>
                    <a:pt x="7" y="36"/>
                  </a:cubicBezTo>
                  <a:cubicBezTo>
                    <a:pt x="7" y="36"/>
                    <a:pt x="7" y="36"/>
                    <a:pt x="7" y="36"/>
                  </a:cubicBezTo>
                  <a:cubicBezTo>
                    <a:pt x="7" y="36"/>
                    <a:pt x="7" y="36"/>
                    <a:pt x="7" y="36"/>
                  </a:cubicBezTo>
                  <a:cubicBezTo>
                    <a:pt x="8" y="36"/>
                    <a:pt x="8" y="36"/>
                    <a:pt x="8" y="36"/>
                  </a:cubicBezTo>
                  <a:cubicBezTo>
                    <a:pt x="8" y="36"/>
                    <a:pt x="8" y="37"/>
                    <a:pt x="8" y="37"/>
                  </a:cubicBezTo>
                  <a:cubicBezTo>
                    <a:pt x="9" y="37"/>
                    <a:pt x="9" y="37"/>
                    <a:pt x="9" y="37"/>
                  </a:cubicBezTo>
                  <a:cubicBezTo>
                    <a:pt x="9" y="37"/>
                    <a:pt x="9" y="37"/>
                    <a:pt x="10" y="37"/>
                  </a:cubicBezTo>
                  <a:cubicBezTo>
                    <a:pt x="10" y="37"/>
                    <a:pt x="10" y="37"/>
                    <a:pt x="10" y="37"/>
                  </a:cubicBezTo>
                  <a:cubicBezTo>
                    <a:pt x="10" y="37"/>
                    <a:pt x="11" y="37"/>
                    <a:pt x="11" y="37"/>
                  </a:cubicBezTo>
                  <a:cubicBezTo>
                    <a:pt x="11" y="37"/>
                    <a:pt x="11" y="37"/>
                    <a:pt x="11" y="37"/>
                  </a:cubicBezTo>
                  <a:cubicBezTo>
                    <a:pt x="12" y="37"/>
                    <a:pt x="14" y="37"/>
                    <a:pt x="16" y="38"/>
                  </a:cubicBezTo>
                  <a:cubicBezTo>
                    <a:pt x="16" y="38"/>
                    <a:pt x="16" y="38"/>
                    <a:pt x="16" y="38"/>
                  </a:cubicBezTo>
                  <a:cubicBezTo>
                    <a:pt x="17" y="38"/>
                    <a:pt x="17" y="38"/>
                    <a:pt x="17" y="38"/>
                  </a:cubicBezTo>
                  <a:cubicBezTo>
                    <a:pt x="18" y="38"/>
                    <a:pt x="18" y="38"/>
                    <a:pt x="18" y="38"/>
                  </a:cubicBezTo>
                  <a:cubicBezTo>
                    <a:pt x="19" y="38"/>
                    <a:pt x="19" y="38"/>
                    <a:pt x="19" y="38"/>
                  </a:cubicBezTo>
                  <a:cubicBezTo>
                    <a:pt x="20" y="38"/>
                    <a:pt x="20" y="38"/>
                    <a:pt x="20" y="38"/>
                  </a:cubicBezTo>
                  <a:cubicBezTo>
                    <a:pt x="21" y="38"/>
                    <a:pt x="21" y="38"/>
                    <a:pt x="21" y="38"/>
                  </a:cubicBezTo>
                  <a:cubicBezTo>
                    <a:pt x="22" y="38"/>
                    <a:pt x="22" y="38"/>
                    <a:pt x="22" y="38"/>
                  </a:cubicBezTo>
                  <a:cubicBezTo>
                    <a:pt x="25" y="39"/>
                    <a:pt x="28" y="39"/>
                    <a:pt x="30" y="39"/>
                  </a:cubicBezTo>
                  <a:lnTo>
                    <a:pt x="34" y="30"/>
                  </a:ln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73" name="Freeform 1173"/>
            <p:cNvSpPr/>
            <p:nvPr/>
          </p:nvSpPr>
          <p:spPr bwMode="auto">
            <a:xfrm>
              <a:off x="6739129" y="4756046"/>
              <a:ext cx="220217" cy="228111"/>
            </a:xfrm>
            <a:custGeom>
              <a:avLst/>
              <a:rect l="l" t="t" r="r" b="b"/>
              <a:pathLst>
                <a:path w="105" h="103">
                  <a:moveTo>
                    <a:pt x="65" y="6"/>
                  </a:moveTo>
                  <a:cubicBezTo>
                    <a:pt x="65" y="6"/>
                    <a:pt x="64" y="6"/>
                    <a:pt x="64" y="6"/>
                  </a:cubicBezTo>
                  <a:cubicBezTo>
                    <a:pt x="64" y="6"/>
                    <a:pt x="64" y="6"/>
                    <a:pt x="64" y="6"/>
                  </a:cubicBezTo>
                  <a:cubicBezTo>
                    <a:pt x="64" y="6"/>
                    <a:pt x="64" y="6"/>
                    <a:pt x="63" y="6"/>
                  </a:cubicBezTo>
                  <a:cubicBezTo>
                    <a:pt x="62" y="6"/>
                    <a:pt x="60" y="5"/>
                    <a:pt x="58" y="4"/>
                  </a:cubicBezTo>
                  <a:cubicBezTo>
                    <a:pt x="57" y="3"/>
                    <a:pt x="55" y="2"/>
                    <a:pt x="54" y="2"/>
                  </a:cubicBezTo>
                  <a:cubicBezTo>
                    <a:pt x="54" y="2"/>
                    <a:pt x="53" y="3"/>
                    <a:pt x="53" y="3"/>
                  </a:cubicBezTo>
                  <a:cubicBezTo>
                    <a:pt x="51" y="3"/>
                    <a:pt x="50" y="2"/>
                    <a:pt x="49" y="1"/>
                  </a:cubicBezTo>
                  <a:cubicBezTo>
                    <a:pt x="48" y="1"/>
                    <a:pt x="46" y="0"/>
                    <a:pt x="44" y="0"/>
                  </a:cubicBezTo>
                  <a:cubicBezTo>
                    <a:pt x="44" y="0"/>
                    <a:pt x="43" y="0"/>
                    <a:pt x="43" y="0"/>
                  </a:cubicBezTo>
                  <a:cubicBezTo>
                    <a:pt x="43" y="1"/>
                    <a:pt x="43" y="1"/>
                    <a:pt x="43" y="1"/>
                  </a:cubicBezTo>
                  <a:cubicBezTo>
                    <a:pt x="43" y="1"/>
                    <a:pt x="42" y="1"/>
                    <a:pt x="42" y="1"/>
                  </a:cubicBezTo>
                  <a:cubicBezTo>
                    <a:pt x="42" y="1"/>
                    <a:pt x="42" y="1"/>
                    <a:pt x="42" y="1"/>
                  </a:cubicBezTo>
                  <a:cubicBezTo>
                    <a:pt x="43" y="1"/>
                    <a:pt x="43" y="1"/>
                    <a:pt x="43" y="1"/>
                  </a:cubicBezTo>
                  <a:cubicBezTo>
                    <a:pt x="43" y="1"/>
                    <a:pt x="43" y="1"/>
                    <a:pt x="43" y="1"/>
                  </a:cubicBezTo>
                  <a:cubicBezTo>
                    <a:pt x="43" y="1"/>
                    <a:pt x="43" y="1"/>
                    <a:pt x="43" y="1"/>
                  </a:cubicBezTo>
                  <a:cubicBezTo>
                    <a:pt x="41" y="3"/>
                    <a:pt x="41" y="3"/>
                    <a:pt x="41" y="3"/>
                  </a:cubicBezTo>
                  <a:cubicBezTo>
                    <a:pt x="40" y="4"/>
                    <a:pt x="40" y="4"/>
                    <a:pt x="40" y="4"/>
                  </a:cubicBezTo>
                  <a:cubicBezTo>
                    <a:pt x="33" y="9"/>
                    <a:pt x="33" y="9"/>
                    <a:pt x="33" y="9"/>
                  </a:cubicBezTo>
                  <a:cubicBezTo>
                    <a:pt x="32" y="9"/>
                    <a:pt x="28" y="11"/>
                    <a:pt x="27" y="13"/>
                  </a:cubicBezTo>
                  <a:cubicBezTo>
                    <a:pt x="27" y="14"/>
                    <a:pt x="27" y="15"/>
                    <a:pt x="28" y="17"/>
                  </a:cubicBezTo>
                  <a:cubicBezTo>
                    <a:pt x="28" y="19"/>
                    <a:pt x="29" y="21"/>
                    <a:pt x="28" y="23"/>
                  </a:cubicBezTo>
                  <a:cubicBezTo>
                    <a:pt x="27" y="24"/>
                    <a:pt x="27" y="28"/>
                    <a:pt x="27" y="30"/>
                  </a:cubicBezTo>
                  <a:cubicBezTo>
                    <a:pt x="28" y="32"/>
                    <a:pt x="25" y="36"/>
                    <a:pt x="24" y="38"/>
                  </a:cubicBezTo>
                  <a:cubicBezTo>
                    <a:pt x="24" y="39"/>
                    <a:pt x="24" y="39"/>
                    <a:pt x="24" y="39"/>
                  </a:cubicBezTo>
                  <a:cubicBezTo>
                    <a:pt x="23" y="39"/>
                    <a:pt x="23" y="39"/>
                    <a:pt x="23" y="39"/>
                  </a:cubicBezTo>
                  <a:cubicBezTo>
                    <a:pt x="23" y="39"/>
                    <a:pt x="23" y="39"/>
                    <a:pt x="23" y="39"/>
                  </a:cubicBezTo>
                  <a:cubicBezTo>
                    <a:pt x="18" y="42"/>
                    <a:pt x="9" y="47"/>
                    <a:pt x="0" y="51"/>
                  </a:cubicBezTo>
                  <a:cubicBezTo>
                    <a:pt x="0" y="52"/>
                    <a:pt x="0" y="52"/>
                    <a:pt x="0" y="52"/>
                  </a:cubicBezTo>
                  <a:cubicBezTo>
                    <a:pt x="0" y="53"/>
                    <a:pt x="1" y="53"/>
                    <a:pt x="1" y="53"/>
                  </a:cubicBezTo>
                  <a:cubicBezTo>
                    <a:pt x="1" y="54"/>
                    <a:pt x="1" y="54"/>
                    <a:pt x="1" y="55"/>
                  </a:cubicBezTo>
                  <a:cubicBezTo>
                    <a:pt x="1" y="56"/>
                    <a:pt x="1" y="56"/>
                    <a:pt x="2" y="57"/>
                  </a:cubicBezTo>
                  <a:cubicBezTo>
                    <a:pt x="2" y="58"/>
                    <a:pt x="2" y="58"/>
                    <a:pt x="2" y="58"/>
                  </a:cubicBezTo>
                  <a:cubicBezTo>
                    <a:pt x="2" y="59"/>
                    <a:pt x="2" y="59"/>
                    <a:pt x="2" y="60"/>
                  </a:cubicBezTo>
                  <a:cubicBezTo>
                    <a:pt x="2" y="60"/>
                    <a:pt x="2" y="61"/>
                    <a:pt x="3" y="61"/>
                  </a:cubicBezTo>
                  <a:cubicBezTo>
                    <a:pt x="3" y="62"/>
                    <a:pt x="3" y="62"/>
                    <a:pt x="3" y="63"/>
                  </a:cubicBezTo>
                  <a:cubicBezTo>
                    <a:pt x="3" y="63"/>
                    <a:pt x="3" y="63"/>
                    <a:pt x="3" y="64"/>
                  </a:cubicBezTo>
                  <a:cubicBezTo>
                    <a:pt x="3" y="64"/>
                    <a:pt x="3" y="64"/>
                    <a:pt x="3" y="65"/>
                  </a:cubicBezTo>
                  <a:cubicBezTo>
                    <a:pt x="4" y="65"/>
                    <a:pt x="5" y="65"/>
                    <a:pt x="5" y="65"/>
                  </a:cubicBezTo>
                  <a:cubicBezTo>
                    <a:pt x="5" y="65"/>
                    <a:pt x="5" y="65"/>
                    <a:pt x="5" y="65"/>
                  </a:cubicBezTo>
                  <a:cubicBezTo>
                    <a:pt x="6" y="65"/>
                    <a:pt x="6" y="64"/>
                    <a:pt x="7" y="64"/>
                  </a:cubicBezTo>
                  <a:cubicBezTo>
                    <a:pt x="7" y="64"/>
                    <a:pt x="7" y="64"/>
                    <a:pt x="7" y="64"/>
                  </a:cubicBezTo>
                  <a:cubicBezTo>
                    <a:pt x="7" y="64"/>
                    <a:pt x="7" y="64"/>
                    <a:pt x="7" y="64"/>
                  </a:cubicBezTo>
                  <a:cubicBezTo>
                    <a:pt x="8" y="64"/>
                    <a:pt x="8" y="64"/>
                    <a:pt x="8" y="64"/>
                  </a:cubicBezTo>
                  <a:cubicBezTo>
                    <a:pt x="8" y="65"/>
                    <a:pt x="9" y="65"/>
                    <a:pt x="9" y="65"/>
                  </a:cubicBezTo>
                  <a:cubicBezTo>
                    <a:pt x="9" y="65"/>
                    <a:pt x="10" y="65"/>
                    <a:pt x="11" y="65"/>
                  </a:cubicBezTo>
                  <a:cubicBezTo>
                    <a:pt x="13" y="65"/>
                    <a:pt x="18" y="68"/>
                    <a:pt x="24" y="72"/>
                  </a:cubicBezTo>
                  <a:cubicBezTo>
                    <a:pt x="25" y="73"/>
                    <a:pt x="26" y="73"/>
                    <a:pt x="27" y="74"/>
                  </a:cubicBezTo>
                  <a:cubicBezTo>
                    <a:pt x="30" y="76"/>
                    <a:pt x="33" y="77"/>
                    <a:pt x="34" y="78"/>
                  </a:cubicBezTo>
                  <a:cubicBezTo>
                    <a:pt x="34" y="78"/>
                    <a:pt x="34" y="78"/>
                    <a:pt x="34" y="78"/>
                  </a:cubicBezTo>
                  <a:cubicBezTo>
                    <a:pt x="40" y="81"/>
                    <a:pt x="57" y="95"/>
                    <a:pt x="61" y="98"/>
                  </a:cubicBezTo>
                  <a:cubicBezTo>
                    <a:pt x="65" y="101"/>
                    <a:pt x="71" y="102"/>
                    <a:pt x="73" y="102"/>
                  </a:cubicBezTo>
                  <a:cubicBezTo>
                    <a:pt x="73" y="102"/>
                    <a:pt x="74" y="102"/>
                    <a:pt x="74" y="102"/>
                  </a:cubicBezTo>
                  <a:cubicBezTo>
                    <a:pt x="74" y="102"/>
                    <a:pt x="74" y="102"/>
                    <a:pt x="74" y="102"/>
                  </a:cubicBezTo>
                  <a:cubicBezTo>
                    <a:pt x="74" y="102"/>
                    <a:pt x="75" y="102"/>
                    <a:pt x="75" y="102"/>
                  </a:cubicBezTo>
                  <a:cubicBezTo>
                    <a:pt x="75" y="102"/>
                    <a:pt x="75" y="102"/>
                    <a:pt x="75" y="102"/>
                  </a:cubicBezTo>
                  <a:cubicBezTo>
                    <a:pt x="75" y="102"/>
                    <a:pt x="76" y="102"/>
                    <a:pt x="76" y="102"/>
                  </a:cubicBezTo>
                  <a:cubicBezTo>
                    <a:pt x="76" y="102"/>
                    <a:pt x="76" y="102"/>
                    <a:pt x="77" y="102"/>
                  </a:cubicBezTo>
                  <a:cubicBezTo>
                    <a:pt x="77" y="102"/>
                    <a:pt x="77" y="102"/>
                    <a:pt x="77" y="102"/>
                  </a:cubicBezTo>
                  <a:cubicBezTo>
                    <a:pt x="79" y="103"/>
                    <a:pt x="82" y="103"/>
                    <a:pt x="85" y="103"/>
                  </a:cubicBezTo>
                  <a:cubicBezTo>
                    <a:pt x="85" y="103"/>
                    <a:pt x="85" y="103"/>
                    <a:pt x="85" y="102"/>
                  </a:cubicBezTo>
                  <a:cubicBezTo>
                    <a:pt x="86" y="102"/>
                    <a:pt x="86" y="102"/>
                    <a:pt x="86" y="101"/>
                  </a:cubicBezTo>
                  <a:cubicBezTo>
                    <a:pt x="86" y="101"/>
                    <a:pt x="86" y="100"/>
                    <a:pt x="86" y="100"/>
                  </a:cubicBezTo>
                  <a:cubicBezTo>
                    <a:pt x="87" y="100"/>
                    <a:pt x="87" y="99"/>
                    <a:pt x="87" y="99"/>
                  </a:cubicBezTo>
                  <a:cubicBezTo>
                    <a:pt x="87" y="99"/>
                    <a:pt x="87" y="98"/>
                    <a:pt x="87" y="98"/>
                  </a:cubicBezTo>
                  <a:cubicBezTo>
                    <a:pt x="87" y="98"/>
                    <a:pt x="88" y="97"/>
                    <a:pt x="88" y="97"/>
                  </a:cubicBezTo>
                  <a:cubicBezTo>
                    <a:pt x="88" y="97"/>
                    <a:pt x="88" y="97"/>
                    <a:pt x="88" y="97"/>
                  </a:cubicBezTo>
                  <a:cubicBezTo>
                    <a:pt x="88" y="96"/>
                    <a:pt x="88" y="96"/>
                    <a:pt x="88" y="96"/>
                  </a:cubicBezTo>
                  <a:cubicBezTo>
                    <a:pt x="88" y="96"/>
                    <a:pt x="88" y="96"/>
                    <a:pt x="89" y="96"/>
                  </a:cubicBezTo>
                  <a:cubicBezTo>
                    <a:pt x="89" y="95"/>
                    <a:pt x="89" y="95"/>
                    <a:pt x="89" y="95"/>
                  </a:cubicBezTo>
                  <a:cubicBezTo>
                    <a:pt x="89" y="95"/>
                    <a:pt x="89" y="95"/>
                    <a:pt x="89" y="95"/>
                  </a:cubicBezTo>
                  <a:cubicBezTo>
                    <a:pt x="89" y="95"/>
                    <a:pt x="89" y="95"/>
                    <a:pt x="89" y="95"/>
                  </a:cubicBezTo>
                  <a:cubicBezTo>
                    <a:pt x="89" y="95"/>
                    <a:pt x="89" y="94"/>
                    <a:pt x="89" y="94"/>
                  </a:cubicBezTo>
                  <a:cubicBezTo>
                    <a:pt x="89" y="94"/>
                    <a:pt x="89" y="94"/>
                    <a:pt x="89" y="94"/>
                  </a:cubicBezTo>
                  <a:cubicBezTo>
                    <a:pt x="89" y="94"/>
                    <a:pt x="89" y="94"/>
                    <a:pt x="90" y="94"/>
                  </a:cubicBezTo>
                  <a:cubicBezTo>
                    <a:pt x="90" y="94"/>
                    <a:pt x="90" y="93"/>
                    <a:pt x="90" y="93"/>
                  </a:cubicBezTo>
                  <a:cubicBezTo>
                    <a:pt x="91" y="92"/>
                    <a:pt x="92" y="90"/>
                    <a:pt x="96" y="89"/>
                  </a:cubicBezTo>
                  <a:cubicBezTo>
                    <a:pt x="97" y="89"/>
                    <a:pt x="97" y="89"/>
                    <a:pt x="98" y="89"/>
                  </a:cubicBezTo>
                  <a:cubicBezTo>
                    <a:pt x="98" y="89"/>
                    <a:pt x="98" y="89"/>
                    <a:pt x="98" y="89"/>
                  </a:cubicBezTo>
                  <a:cubicBezTo>
                    <a:pt x="99" y="90"/>
                    <a:pt x="99" y="90"/>
                    <a:pt x="100" y="90"/>
                  </a:cubicBezTo>
                  <a:cubicBezTo>
                    <a:pt x="100" y="90"/>
                    <a:pt x="100" y="90"/>
                    <a:pt x="100" y="90"/>
                  </a:cubicBezTo>
                  <a:cubicBezTo>
                    <a:pt x="101" y="90"/>
                    <a:pt x="101" y="91"/>
                    <a:pt x="102" y="91"/>
                  </a:cubicBezTo>
                  <a:cubicBezTo>
                    <a:pt x="102" y="91"/>
                    <a:pt x="102" y="91"/>
                    <a:pt x="102" y="91"/>
                  </a:cubicBezTo>
                  <a:cubicBezTo>
                    <a:pt x="103" y="92"/>
                    <a:pt x="103" y="92"/>
                    <a:pt x="104" y="93"/>
                  </a:cubicBezTo>
                  <a:cubicBezTo>
                    <a:pt x="104" y="93"/>
                    <a:pt x="104" y="93"/>
                    <a:pt x="104" y="93"/>
                  </a:cubicBezTo>
                  <a:cubicBezTo>
                    <a:pt x="104" y="93"/>
                    <a:pt x="105" y="92"/>
                    <a:pt x="105" y="92"/>
                  </a:cubicBezTo>
                  <a:cubicBezTo>
                    <a:pt x="105" y="92"/>
                    <a:pt x="105" y="92"/>
                    <a:pt x="105" y="92"/>
                  </a:cubicBezTo>
                  <a:cubicBezTo>
                    <a:pt x="104" y="91"/>
                    <a:pt x="104" y="91"/>
                    <a:pt x="103" y="90"/>
                  </a:cubicBezTo>
                  <a:cubicBezTo>
                    <a:pt x="103" y="90"/>
                    <a:pt x="103" y="90"/>
                    <a:pt x="103" y="90"/>
                  </a:cubicBezTo>
                  <a:cubicBezTo>
                    <a:pt x="102" y="89"/>
                    <a:pt x="102" y="88"/>
                    <a:pt x="101" y="88"/>
                  </a:cubicBezTo>
                  <a:cubicBezTo>
                    <a:pt x="101" y="88"/>
                    <a:pt x="101" y="88"/>
                    <a:pt x="101" y="87"/>
                  </a:cubicBezTo>
                  <a:cubicBezTo>
                    <a:pt x="101" y="87"/>
                    <a:pt x="101" y="86"/>
                    <a:pt x="100" y="86"/>
                  </a:cubicBezTo>
                  <a:cubicBezTo>
                    <a:pt x="100" y="86"/>
                    <a:pt x="100" y="86"/>
                    <a:pt x="100" y="85"/>
                  </a:cubicBezTo>
                  <a:cubicBezTo>
                    <a:pt x="100" y="85"/>
                    <a:pt x="100" y="84"/>
                    <a:pt x="100" y="84"/>
                  </a:cubicBezTo>
                  <a:cubicBezTo>
                    <a:pt x="100" y="83"/>
                    <a:pt x="100" y="82"/>
                    <a:pt x="98" y="80"/>
                  </a:cubicBezTo>
                  <a:cubicBezTo>
                    <a:pt x="97" y="79"/>
                    <a:pt x="96" y="78"/>
                    <a:pt x="96" y="77"/>
                  </a:cubicBezTo>
                  <a:cubicBezTo>
                    <a:pt x="96" y="75"/>
                    <a:pt x="96" y="74"/>
                    <a:pt x="97" y="72"/>
                  </a:cubicBezTo>
                  <a:cubicBezTo>
                    <a:pt x="97" y="72"/>
                    <a:pt x="98" y="71"/>
                    <a:pt x="98" y="70"/>
                  </a:cubicBezTo>
                  <a:cubicBezTo>
                    <a:pt x="97" y="69"/>
                    <a:pt x="96" y="68"/>
                    <a:pt x="96" y="67"/>
                  </a:cubicBezTo>
                  <a:cubicBezTo>
                    <a:pt x="95" y="65"/>
                    <a:pt x="94" y="64"/>
                    <a:pt x="93" y="64"/>
                  </a:cubicBezTo>
                  <a:cubicBezTo>
                    <a:pt x="93" y="64"/>
                    <a:pt x="93" y="64"/>
                    <a:pt x="92" y="64"/>
                  </a:cubicBezTo>
                  <a:cubicBezTo>
                    <a:pt x="91" y="63"/>
                    <a:pt x="89" y="63"/>
                    <a:pt x="87" y="62"/>
                  </a:cubicBezTo>
                  <a:cubicBezTo>
                    <a:pt x="86" y="61"/>
                    <a:pt x="86" y="61"/>
                    <a:pt x="86" y="61"/>
                  </a:cubicBezTo>
                  <a:cubicBezTo>
                    <a:pt x="85" y="61"/>
                    <a:pt x="85" y="61"/>
                    <a:pt x="85" y="61"/>
                  </a:cubicBezTo>
                  <a:cubicBezTo>
                    <a:pt x="85" y="61"/>
                    <a:pt x="85" y="61"/>
                    <a:pt x="85" y="61"/>
                  </a:cubicBezTo>
                  <a:cubicBezTo>
                    <a:pt x="84" y="60"/>
                    <a:pt x="83" y="60"/>
                    <a:pt x="83" y="59"/>
                  </a:cubicBezTo>
                  <a:cubicBezTo>
                    <a:pt x="82" y="59"/>
                    <a:pt x="82" y="59"/>
                    <a:pt x="82" y="58"/>
                  </a:cubicBezTo>
                  <a:cubicBezTo>
                    <a:pt x="82" y="58"/>
                    <a:pt x="81" y="58"/>
                    <a:pt x="81" y="58"/>
                  </a:cubicBezTo>
                  <a:cubicBezTo>
                    <a:pt x="81" y="57"/>
                    <a:pt x="80" y="57"/>
                    <a:pt x="80" y="57"/>
                  </a:cubicBezTo>
                  <a:cubicBezTo>
                    <a:pt x="80" y="56"/>
                    <a:pt x="80" y="56"/>
                    <a:pt x="80" y="55"/>
                  </a:cubicBezTo>
                  <a:cubicBezTo>
                    <a:pt x="79" y="55"/>
                    <a:pt x="79" y="55"/>
                    <a:pt x="79" y="55"/>
                  </a:cubicBezTo>
                  <a:cubicBezTo>
                    <a:pt x="79" y="54"/>
                    <a:pt x="79" y="54"/>
                    <a:pt x="79" y="53"/>
                  </a:cubicBezTo>
                  <a:cubicBezTo>
                    <a:pt x="79" y="52"/>
                    <a:pt x="78" y="51"/>
                    <a:pt x="75" y="49"/>
                  </a:cubicBezTo>
                  <a:cubicBezTo>
                    <a:pt x="73" y="48"/>
                    <a:pt x="72" y="43"/>
                    <a:pt x="72" y="41"/>
                  </a:cubicBezTo>
                  <a:cubicBezTo>
                    <a:pt x="71" y="38"/>
                    <a:pt x="72" y="36"/>
                    <a:pt x="74" y="36"/>
                  </a:cubicBezTo>
                  <a:cubicBezTo>
                    <a:pt x="74" y="35"/>
                    <a:pt x="74" y="33"/>
                    <a:pt x="75" y="32"/>
                  </a:cubicBezTo>
                  <a:cubicBezTo>
                    <a:pt x="75" y="30"/>
                    <a:pt x="76" y="27"/>
                    <a:pt x="78" y="26"/>
                  </a:cubicBezTo>
                  <a:cubicBezTo>
                    <a:pt x="78" y="26"/>
                    <a:pt x="78" y="26"/>
                    <a:pt x="78" y="25"/>
                  </a:cubicBezTo>
                  <a:cubicBezTo>
                    <a:pt x="78" y="24"/>
                    <a:pt x="78" y="23"/>
                    <a:pt x="78" y="21"/>
                  </a:cubicBezTo>
                  <a:cubicBezTo>
                    <a:pt x="79" y="21"/>
                    <a:pt x="78" y="21"/>
                    <a:pt x="78" y="21"/>
                  </a:cubicBezTo>
                  <a:cubicBezTo>
                    <a:pt x="78" y="20"/>
                    <a:pt x="77" y="20"/>
                    <a:pt x="76" y="20"/>
                  </a:cubicBezTo>
                  <a:cubicBezTo>
                    <a:pt x="72" y="20"/>
                    <a:pt x="68" y="15"/>
                    <a:pt x="68" y="11"/>
                  </a:cubicBezTo>
                  <a:cubicBezTo>
                    <a:pt x="68" y="10"/>
                    <a:pt x="66" y="8"/>
                    <a:pt x="65" y="6"/>
                  </a:cubicBezTo>
                  <a:cubicBezTo>
                    <a:pt x="65" y="6"/>
                    <a:pt x="65" y="6"/>
                    <a:pt x="65" y="6"/>
                  </a:cubicBezTo>
                  <a:cubicBezTo>
                    <a:pt x="65" y="6"/>
                    <a:pt x="65" y="6"/>
                    <a:pt x="65" y="6"/>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74" name="Freeform 1174"/>
            <p:cNvSpPr/>
            <p:nvPr/>
          </p:nvSpPr>
          <p:spPr bwMode="auto">
            <a:xfrm>
              <a:off x="6926314" y="4961116"/>
              <a:ext cx="33033" cy="34562"/>
            </a:xfrm>
            <a:custGeom>
              <a:avLst/>
              <a:rect l="l" t="t" r="r" b="b"/>
              <a:pathLst>
                <a:path w="16" h="16">
                  <a:moveTo>
                    <a:pt x="4" y="11"/>
                  </a:moveTo>
                  <a:cubicBezTo>
                    <a:pt x="5" y="11"/>
                    <a:pt x="5" y="11"/>
                    <a:pt x="5" y="11"/>
                  </a:cubicBezTo>
                  <a:cubicBezTo>
                    <a:pt x="5" y="11"/>
                    <a:pt x="5" y="11"/>
                    <a:pt x="5" y="11"/>
                  </a:cubicBezTo>
                  <a:cubicBezTo>
                    <a:pt x="11" y="16"/>
                    <a:pt x="11" y="16"/>
                    <a:pt x="11" y="16"/>
                  </a:cubicBezTo>
                  <a:cubicBezTo>
                    <a:pt x="16" y="16"/>
                    <a:pt x="16" y="16"/>
                    <a:pt x="16" y="16"/>
                  </a:cubicBezTo>
                  <a:cubicBezTo>
                    <a:pt x="16" y="16"/>
                    <a:pt x="15" y="15"/>
                    <a:pt x="15" y="14"/>
                  </a:cubicBezTo>
                  <a:cubicBezTo>
                    <a:pt x="13" y="9"/>
                    <a:pt x="12" y="6"/>
                    <a:pt x="12" y="4"/>
                  </a:cubicBezTo>
                  <a:cubicBezTo>
                    <a:pt x="12" y="4"/>
                    <a:pt x="12" y="3"/>
                    <a:pt x="12" y="3"/>
                  </a:cubicBezTo>
                  <a:cubicBezTo>
                    <a:pt x="12" y="3"/>
                    <a:pt x="12" y="3"/>
                    <a:pt x="12" y="3"/>
                  </a:cubicBezTo>
                  <a:cubicBezTo>
                    <a:pt x="11" y="2"/>
                    <a:pt x="11" y="2"/>
                    <a:pt x="11" y="2"/>
                  </a:cubicBezTo>
                  <a:cubicBezTo>
                    <a:pt x="11" y="2"/>
                    <a:pt x="10" y="1"/>
                    <a:pt x="10" y="1"/>
                  </a:cubicBezTo>
                  <a:cubicBezTo>
                    <a:pt x="10" y="1"/>
                    <a:pt x="10" y="1"/>
                    <a:pt x="10" y="1"/>
                  </a:cubicBezTo>
                  <a:cubicBezTo>
                    <a:pt x="9" y="1"/>
                    <a:pt x="9" y="1"/>
                    <a:pt x="9" y="1"/>
                  </a:cubicBezTo>
                  <a:cubicBezTo>
                    <a:pt x="9" y="0"/>
                    <a:pt x="9" y="0"/>
                    <a:pt x="8" y="0"/>
                  </a:cubicBezTo>
                  <a:cubicBezTo>
                    <a:pt x="8" y="0"/>
                    <a:pt x="8" y="0"/>
                    <a:pt x="7" y="0"/>
                  </a:cubicBezTo>
                  <a:cubicBezTo>
                    <a:pt x="6" y="1"/>
                    <a:pt x="5" y="1"/>
                    <a:pt x="5" y="2"/>
                  </a:cubicBezTo>
                  <a:cubicBezTo>
                    <a:pt x="4" y="3"/>
                    <a:pt x="4" y="3"/>
                    <a:pt x="3" y="4"/>
                  </a:cubicBezTo>
                  <a:cubicBezTo>
                    <a:pt x="3" y="4"/>
                    <a:pt x="3" y="4"/>
                    <a:pt x="3" y="4"/>
                  </a:cubicBezTo>
                  <a:cubicBezTo>
                    <a:pt x="3" y="4"/>
                    <a:pt x="3" y="4"/>
                    <a:pt x="3" y="4"/>
                  </a:cubicBezTo>
                  <a:cubicBezTo>
                    <a:pt x="3" y="4"/>
                    <a:pt x="3" y="4"/>
                    <a:pt x="3" y="4"/>
                  </a:cubicBezTo>
                  <a:cubicBezTo>
                    <a:pt x="3" y="4"/>
                    <a:pt x="3" y="5"/>
                    <a:pt x="3" y="5"/>
                  </a:cubicBezTo>
                  <a:cubicBezTo>
                    <a:pt x="3" y="5"/>
                    <a:pt x="3" y="5"/>
                    <a:pt x="3" y="5"/>
                  </a:cubicBezTo>
                  <a:cubicBezTo>
                    <a:pt x="3" y="5"/>
                    <a:pt x="3" y="5"/>
                    <a:pt x="3" y="5"/>
                  </a:cubicBezTo>
                  <a:cubicBezTo>
                    <a:pt x="3" y="5"/>
                    <a:pt x="2" y="6"/>
                    <a:pt x="2" y="6"/>
                  </a:cubicBezTo>
                  <a:cubicBezTo>
                    <a:pt x="2" y="6"/>
                    <a:pt x="2" y="6"/>
                    <a:pt x="2" y="6"/>
                  </a:cubicBezTo>
                  <a:cubicBezTo>
                    <a:pt x="2" y="7"/>
                    <a:pt x="2" y="7"/>
                    <a:pt x="2" y="7"/>
                  </a:cubicBezTo>
                  <a:cubicBezTo>
                    <a:pt x="2" y="7"/>
                    <a:pt x="2" y="8"/>
                    <a:pt x="1" y="8"/>
                  </a:cubicBezTo>
                  <a:cubicBezTo>
                    <a:pt x="1" y="8"/>
                    <a:pt x="1" y="8"/>
                    <a:pt x="1" y="9"/>
                  </a:cubicBezTo>
                  <a:cubicBezTo>
                    <a:pt x="1" y="9"/>
                    <a:pt x="1" y="10"/>
                    <a:pt x="0" y="10"/>
                  </a:cubicBezTo>
                  <a:cubicBezTo>
                    <a:pt x="0" y="10"/>
                    <a:pt x="0" y="10"/>
                    <a:pt x="0" y="11"/>
                  </a:cubicBezTo>
                  <a:cubicBezTo>
                    <a:pt x="0" y="11"/>
                    <a:pt x="0" y="11"/>
                    <a:pt x="0" y="11"/>
                  </a:cubicBezTo>
                  <a:cubicBezTo>
                    <a:pt x="2" y="11"/>
                    <a:pt x="4" y="11"/>
                    <a:pt x="4" y="1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75" name="Freeform 1175"/>
            <p:cNvSpPr/>
            <p:nvPr/>
          </p:nvSpPr>
          <p:spPr bwMode="auto">
            <a:xfrm>
              <a:off x="7153137" y="4514110"/>
              <a:ext cx="400794" cy="244241"/>
            </a:xfrm>
            <a:custGeom>
              <a:avLst/>
              <a:rect l="l" t="t" r="r" b="b"/>
              <a:pathLst>
                <a:path w="191" h="110">
                  <a:moveTo>
                    <a:pt x="0" y="53"/>
                  </a:moveTo>
                  <a:cubicBezTo>
                    <a:pt x="1" y="54"/>
                    <a:pt x="2" y="54"/>
                    <a:pt x="3" y="54"/>
                  </a:cubicBezTo>
                  <a:cubicBezTo>
                    <a:pt x="3" y="54"/>
                    <a:pt x="3" y="54"/>
                    <a:pt x="3" y="54"/>
                  </a:cubicBezTo>
                  <a:cubicBezTo>
                    <a:pt x="4" y="54"/>
                    <a:pt x="5" y="55"/>
                    <a:pt x="6" y="55"/>
                  </a:cubicBezTo>
                  <a:cubicBezTo>
                    <a:pt x="7" y="55"/>
                    <a:pt x="7" y="55"/>
                    <a:pt x="7" y="55"/>
                  </a:cubicBezTo>
                  <a:cubicBezTo>
                    <a:pt x="7" y="55"/>
                    <a:pt x="8" y="55"/>
                    <a:pt x="8" y="54"/>
                  </a:cubicBezTo>
                  <a:cubicBezTo>
                    <a:pt x="8" y="54"/>
                    <a:pt x="8" y="53"/>
                    <a:pt x="8" y="52"/>
                  </a:cubicBezTo>
                  <a:cubicBezTo>
                    <a:pt x="8" y="52"/>
                    <a:pt x="8" y="52"/>
                    <a:pt x="8" y="52"/>
                  </a:cubicBezTo>
                  <a:cubicBezTo>
                    <a:pt x="8" y="51"/>
                    <a:pt x="8" y="51"/>
                    <a:pt x="8" y="51"/>
                  </a:cubicBezTo>
                  <a:cubicBezTo>
                    <a:pt x="8" y="48"/>
                    <a:pt x="14" y="43"/>
                    <a:pt x="18" y="43"/>
                  </a:cubicBezTo>
                  <a:cubicBezTo>
                    <a:pt x="19" y="43"/>
                    <a:pt x="19" y="43"/>
                    <a:pt x="19" y="42"/>
                  </a:cubicBezTo>
                  <a:cubicBezTo>
                    <a:pt x="20" y="41"/>
                    <a:pt x="20" y="39"/>
                    <a:pt x="22" y="39"/>
                  </a:cubicBezTo>
                  <a:cubicBezTo>
                    <a:pt x="23" y="39"/>
                    <a:pt x="25" y="38"/>
                    <a:pt x="25" y="38"/>
                  </a:cubicBezTo>
                  <a:cubicBezTo>
                    <a:pt x="25" y="37"/>
                    <a:pt x="26" y="36"/>
                    <a:pt x="28" y="36"/>
                  </a:cubicBezTo>
                  <a:cubicBezTo>
                    <a:pt x="31" y="36"/>
                    <a:pt x="35" y="38"/>
                    <a:pt x="36" y="39"/>
                  </a:cubicBezTo>
                  <a:cubicBezTo>
                    <a:pt x="37" y="40"/>
                    <a:pt x="40" y="41"/>
                    <a:pt x="43" y="41"/>
                  </a:cubicBezTo>
                  <a:cubicBezTo>
                    <a:pt x="44" y="42"/>
                    <a:pt x="44" y="42"/>
                    <a:pt x="44" y="42"/>
                  </a:cubicBezTo>
                  <a:cubicBezTo>
                    <a:pt x="48" y="43"/>
                    <a:pt x="49" y="52"/>
                    <a:pt x="49" y="55"/>
                  </a:cubicBezTo>
                  <a:cubicBezTo>
                    <a:pt x="51" y="55"/>
                    <a:pt x="57" y="55"/>
                    <a:pt x="60" y="55"/>
                  </a:cubicBezTo>
                  <a:cubicBezTo>
                    <a:pt x="62" y="55"/>
                    <a:pt x="64" y="56"/>
                    <a:pt x="64" y="56"/>
                  </a:cubicBezTo>
                  <a:cubicBezTo>
                    <a:pt x="67" y="56"/>
                    <a:pt x="68" y="58"/>
                    <a:pt x="69" y="60"/>
                  </a:cubicBezTo>
                  <a:cubicBezTo>
                    <a:pt x="69" y="61"/>
                    <a:pt x="70" y="63"/>
                    <a:pt x="70" y="64"/>
                  </a:cubicBezTo>
                  <a:cubicBezTo>
                    <a:pt x="71" y="64"/>
                    <a:pt x="71" y="65"/>
                    <a:pt x="72" y="66"/>
                  </a:cubicBezTo>
                  <a:cubicBezTo>
                    <a:pt x="74" y="69"/>
                    <a:pt x="75" y="71"/>
                    <a:pt x="75" y="73"/>
                  </a:cubicBezTo>
                  <a:cubicBezTo>
                    <a:pt x="76" y="74"/>
                    <a:pt x="78" y="75"/>
                    <a:pt x="80" y="76"/>
                  </a:cubicBezTo>
                  <a:cubicBezTo>
                    <a:pt x="83" y="78"/>
                    <a:pt x="85" y="80"/>
                    <a:pt x="87" y="81"/>
                  </a:cubicBezTo>
                  <a:cubicBezTo>
                    <a:pt x="88" y="84"/>
                    <a:pt x="93" y="86"/>
                    <a:pt x="99" y="88"/>
                  </a:cubicBezTo>
                  <a:cubicBezTo>
                    <a:pt x="101" y="89"/>
                    <a:pt x="104" y="91"/>
                    <a:pt x="106" y="93"/>
                  </a:cubicBezTo>
                  <a:cubicBezTo>
                    <a:pt x="107" y="94"/>
                    <a:pt x="109" y="96"/>
                    <a:pt x="110" y="96"/>
                  </a:cubicBezTo>
                  <a:cubicBezTo>
                    <a:pt x="110" y="96"/>
                    <a:pt x="110" y="96"/>
                    <a:pt x="110" y="96"/>
                  </a:cubicBezTo>
                  <a:cubicBezTo>
                    <a:pt x="113" y="96"/>
                    <a:pt x="119" y="99"/>
                    <a:pt x="121" y="99"/>
                  </a:cubicBezTo>
                  <a:cubicBezTo>
                    <a:pt x="122" y="100"/>
                    <a:pt x="122" y="100"/>
                    <a:pt x="122" y="100"/>
                  </a:cubicBezTo>
                  <a:cubicBezTo>
                    <a:pt x="122" y="106"/>
                    <a:pt x="122" y="106"/>
                    <a:pt x="122" y="106"/>
                  </a:cubicBezTo>
                  <a:cubicBezTo>
                    <a:pt x="123" y="106"/>
                    <a:pt x="123" y="106"/>
                    <a:pt x="123" y="106"/>
                  </a:cubicBezTo>
                  <a:cubicBezTo>
                    <a:pt x="125" y="106"/>
                    <a:pt x="127" y="107"/>
                    <a:pt x="128" y="108"/>
                  </a:cubicBezTo>
                  <a:cubicBezTo>
                    <a:pt x="129" y="109"/>
                    <a:pt x="130" y="110"/>
                    <a:pt x="131" y="110"/>
                  </a:cubicBezTo>
                  <a:cubicBezTo>
                    <a:pt x="131" y="110"/>
                    <a:pt x="132" y="110"/>
                    <a:pt x="132" y="110"/>
                  </a:cubicBezTo>
                  <a:cubicBezTo>
                    <a:pt x="132" y="110"/>
                    <a:pt x="133" y="110"/>
                    <a:pt x="133" y="110"/>
                  </a:cubicBezTo>
                  <a:cubicBezTo>
                    <a:pt x="133" y="110"/>
                    <a:pt x="133" y="110"/>
                    <a:pt x="134" y="110"/>
                  </a:cubicBezTo>
                  <a:cubicBezTo>
                    <a:pt x="134" y="110"/>
                    <a:pt x="134" y="110"/>
                    <a:pt x="134" y="110"/>
                  </a:cubicBezTo>
                  <a:cubicBezTo>
                    <a:pt x="134" y="109"/>
                    <a:pt x="134" y="109"/>
                    <a:pt x="134" y="109"/>
                  </a:cubicBezTo>
                  <a:cubicBezTo>
                    <a:pt x="134" y="108"/>
                    <a:pt x="134" y="107"/>
                    <a:pt x="134" y="106"/>
                  </a:cubicBezTo>
                  <a:cubicBezTo>
                    <a:pt x="135" y="106"/>
                    <a:pt x="135" y="106"/>
                    <a:pt x="135" y="105"/>
                  </a:cubicBezTo>
                  <a:cubicBezTo>
                    <a:pt x="135" y="105"/>
                    <a:pt x="136" y="104"/>
                    <a:pt x="136" y="103"/>
                  </a:cubicBezTo>
                  <a:cubicBezTo>
                    <a:pt x="136" y="103"/>
                    <a:pt x="136" y="103"/>
                    <a:pt x="137" y="103"/>
                  </a:cubicBezTo>
                  <a:cubicBezTo>
                    <a:pt x="137" y="102"/>
                    <a:pt x="138" y="101"/>
                    <a:pt x="139" y="100"/>
                  </a:cubicBezTo>
                  <a:cubicBezTo>
                    <a:pt x="139" y="100"/>
                    <a:pt x="139" y="100"/>
                    <a:pt x="138" y="98"/>
                  </a:cubicBezTo>
                  <a:cubicBezTo>
                    <a:pt x="137" y="96"/>
                    <a:pt x="136" y="94"/>
                    <a:pt x="137" y="92"/>
                  </a:cubicBezTo>
                  <a:cubicBezTo>
                    <a:pt x="137" y="91"/>
                    <a:pt x="135" y="90"/>
                    <a:pt x="134" y="89"/>
                  </a:cubicBezTo>
                  <a:cubicBezTo>
                    <a:pt x="132" y="87"/>
                    <a:pt x="129" y="86"/>
                    <a:pt x="130" y="83"/>
                  </a:cubicBezTo>
                  <a:cubicBezTo>
                    <a:pt x="131" y="80"/>
                    <a:pt x="134" y="79"/>
                    <a:pt x="138" y="78"/>
                  </a:cubicBezTo>
                  <a:cubicBezTo>
                    <a:pt x="139" y="78"/>
                    <a:pt x="141" y="78"/>
                    <a:pt x="142" y="77"/>
                  </a:cubicBezTo>
                  <a:cubicBezTo>
                    <a:pt x="142" y="77"/>
                    <a:pt x="142" y="77"/>
                    <a:pt x="142" y="75"/>
                  </a:cubicBezTo>
                  <a:cubicBezTo>
                    <a:pt x="142" y="74"/>
                    <a:pt x="143" y="71"/>
                    <a:pt x="146" y="71"/>
                  </a:cubicBezTo>
                  <a:cubicBezTo>
                    <a:pt x="147" y="71"/>
                    <a:pt x="148" y="70"/>
                    <a:pt x="150" y="66"/>
                  </a:cubicBezTo>
                  <a:cubicBezTo>
                    <a:pt x="150" y="64"/>
                    <a:pt x="152" y="63"/>
                    <a:pt x="156" y="64"/>
                  </a:cubicBezTo>
                  <a:cubicBezTo>
                    <a:pt x="157" y="64"/>
                    <a:pt x="158" y="64"/>
                    <a:pt x="159" y="63"/>
                  </a:cubicBezTo>
                  <a:cubicBezTo>
                    <a:pt x="161" y="62"/>
                    <a:pt x="164" y="60"/>
                    <a:pt x="166" y="60"/>
                  </a:cubicBezTo>
                  <a:cubicBezTo>
                    <a:pt x="168" y="60"/>
                    <a:pt x="169" y="62"/>
                    <a:pt x="169" y="62"/>
                  </a:cubicBezTo>
                  <a:cubicBezTo>
                    <a:pt x="170" y="62"/>
                    <a:pt x="170" y="62"/>
                    <a:pt x="170" y="63"/>
                  </a:cubicBezTo>
                  <a:cubicBezTo>
                    <a:pt x="170" y="63"/>
                    <a:pt x="170" y="63"/>
                    <a:pt x="170" y="63"/>
                  </a:cubicBezTo>
                  <a:cubicBezTo>
                    <a:pt x="170" y="63"/>
                    <a:pt x="170" y="63"/>
                    <a:pt x="170" y="63"/>
                  </a:cubicBezTo>
                  <a:cubicBezTo>
                    <a:pt x="170" y="63"/>
                    <a:pt x="170" y="63"/>
                    <a:pt x="170" y="63"/>
                  </a:cubicBezTo>
                  <a:cubicBezTo>
                    <a:pt x="170" y="63"/>
                    <a:pt x="170" y="64"/>
                    <a:pt x="170" y="64"/>
                  </a:cubicBezTo>
                  <a:cubicBezTo>
                    <a:pt x="170" y="64"/>
                    <a:pt x="170" y="64"/>
                    <a:pt x="170" y="64"/>
                  </a:cubicBezTo>
                  <a:cubicBezTo>
                    <a:pt x="170" y="64"/>
                    <a:pt x="170" y="64"/>
                    <a:pt x="170" y="65"/>
                  </a:cubicBezTo>
                  <a:cubicBezTo>
                    <a:pt x="170" y="65"/>
                    <a:pt x="170" y="65"/>
                    <a:pt x="170" y="65"/>
                  </a:cubicBezTo>
                  <a:cubicBezTo>
                    <a:pt x="170" y="65"/>
                    <a:pt x="170" y="66"/>
                    <a:pt x="169" y="66"/>
                  </a:cubicBezTo>
                  <a:cubicBezTo>
                    <a:pt x="169" y="66"/>
                    <a:pt x="169" y="66"/>
                    <a:pt x="169" y="66"/>
                  </a:cubicBezTo>
                  <a:cubicBezTo>
                    <a:pt x="169" y="67"/>
                    <a:pt x="169" y="67"/>
                    <a:pt x="169" y="68"/>
                  </a:cubicBezTo>
                  <a:cubicBezTo>
                    <a:pt x="169" y="68"/>
                    <a:pt x="169" y="68"/>
                    <a:pt x="168" y="68"/>
                  </a:cubicBezTo>
                  <a:cubicBezTo>
                    <a:pt x="168" y="69"/>
                    <a:pt x="168" y="70"/>
                    <a:pt x="167" y="70"/>
                  </a:cubicBezTo>
                  <a:cubicBezTo>
                    <a:pt x="168" y="70"/>
                    <a:pt x="168" y="70"/>
                    <a:pt x="168" y="70"/>
                  </a:cubicBezTo>
                  <a:cubicBezTo>
                    <a:pt x="168" y="70"/>
                    <a:pt x="169" y="70"/>
                    <a:pt x="169" y="70"/>
                  </a:cubicBezTo>
                  <a:cubicBezTo>
                    <a:pt x="170" y="70"/>
                    <a:pt x="170" y="70"/>
                    <a:pt x="170" y="70"/>
                  </a:cubicBezTo>
                  <a:cubicBezTo>
                    <a:pt x="171" y="70"/>
                    <a:pt x="171" y="70"/>
                    <a:pt x="171" y="70"/>
                  </a:cubicBezTo>
                  <a:cubicBezTo>
                    <a:pt x="171" y="70"/>
                    <a:pt x="172" y="70"/>
                    <a:pt x="172" y="70"/>
                  </a:cubicBezTo>
                  <a:cubicBezTo>
                    <a:pt x="172" y="70"/>
                    <a:pt x="172" y="70"/>
                    <a:pt x="172" y="70"/>
                  </a:cubicBezTo>
                  <a:cubicBezTo>
                    <a:pt x="173" y="70"/>
                    <a:pt x="173" y="69"/>
                    <a:pt x="174" y="69"/>
                  </a:cubicBezTo>
                  <a:cubicBezTo>
                    <a:pt x="174" y="69"/>
                    <a:pt x="174" y="69"/>
                    <a:pt x="174" y="69"/>
                  </a:cubicBezTo>
                  <a:cubicBezTo>
                    <a:pt x="174" y="69"/>
                    <a:pt x="174" y="69"/>
                    <a:pt x="175" y="69"/>
                  </a:cubicBezTo>
                  <a:cubicBezTo>
                    <a:pt x="175" y="69"/>
                    <a:pt x="175" y="69"/>
                    <a:pt x="175" y="69"/>
                  </a:cubicBezTo>
                  <a:cubicBezTo>
                    <a:pt x="175" y="69"/>
                    <a:pt x="175" y="69"/>
                    <a:pt x="175" y="69"/>
                  </a:cubicBezTo>
                  <a:cubicBezTo>
                    <a:pt x="176" y="68"/>
                    <a:pt x="178" y="68"/>
                    <a:pt x="181" y="68"/>
                  </a:cubicBezTo>
                  <a:cubicBezTo>
                    <a:pt x="182" y="68"/>
                    <a:pt x="183" y="68"/>
                    <a:pt x="184" y="68"/>
                  </a:cubicBezTo>
                  <a:cubicBezTo>
                    <a:pt x="185" y="68"/>
                    <a:pt x="185" y="68"/>
                    <a:pt x="186" y="68"/>
                  </a:cubicBezTo>
                  <a:cubicBezTo>
                    <a:pt x="187" y="65"/>
                    <a:pt x="189" y="64"/>
                    <a:pt x="191" y="64"/>
                  </a:cubicBezTo>
                  <a:cubicBezTo>
                    <a:pt x="186" y="60"/>
                    <a:pt x="181" y="57"/>
                    <a:pt x="178" y="57"/>
                  </a:cubicBezTo>
                  <a:cubicBezTo>
                    <a:pt x="177" y="59"/>
                    <a:pt x="175" y="60"/>
                    <a:pt x="172" y="60"/>
                  </a:cubicBezTo>
                  <a:cubicBezTo>
                    <a:pt x="170" y="60"/>
                    <a:pt x="168" y="59"/>
                    <a:pt x="166" y="57"/>
                  </a:cubicBezTo>
                  <a:cubicBezTo>
                    <a:pt x="166" y="57"/>
                    <a:pt x="166" y="57"/>
                    <a:pt x="166" y="57"/>
                  </a:cubicBezTo>
                  <a:cubicBezTo>
                    <a:pt x="165" y="56"/>
                    <a:pt x="165" y="56"/>
                    <a:pt x="164" y="55"/>
                  </a:cubicBezTo>
                  <a:cubicBezTo>
                    <a:pt x="164" y="55"/>
                    <a:pt x="164" y="55"/>
                    <a:pt x="164" y="55"/>
                  </a:cubicBezTo>
                  <a:cubicBezTo>
                    <a:pt x="164" y="55"/>
                    <a:pt x="164" y="54"/>
                    <a:pt x="163" y="54"/>
                  </a:cubicBezTo>
                  <a:cubicBezTo>
                    <a:pt x="163" y="54"/>
                    <a:pt x="162" y="54"/>
                    <a:pt x="162" y="54"/>
                  </a:cubicBezTo>
                  <a:cubicBezTo>
                    <a:pt x="162" y="54"/>
                    <a:pt x="162" y="54"/>
                    <a:pt x="162" y="54"/>
                  </a:cubicBezTo>
                  <a:cubicBezTo>
                    <a:pt x="162" y="54"/>
                    <a:pt x="161" y="54"/>
                    <a:pt x="161" y="54"/>
                  </a:cubicBezTo>
                  <a:cubicBezTo>
                    <a:pt x="161" y="54"/>
                    <a:pt x="161" y="54"/>
                    <a:pt x="160" y="54"/>
                  </a:cubicBezTo>
                  <a:cubicBezTo>
                    <a:pt x="160" y="54"/>
                    <a:pt x="160" y="54"/>
                    <a:pt x="160" y="54"/>
                  </a:cubicBezTo>
                  <a:cubicBezTo>
                    <a:pt x="159" y="54"/>
                    <a:pt x="159" y="54"/>
                    <a:pt x="158" y="55"/>
                  </a:cubicBezTo>
                  <a:cubicBezTo>
                    <a:pt x="151" y="57"/>
                    <a:pt x="148" y="61"/>
                    <a:pt x="148" y="62"/>
                  </a:cubicBezTo>
                  <a:cubicBezTo>
                    <a:pt x="147" y="65"/>
                    <a:pt x="144" y="67"/>
                    <a:pt x="142" y="67"/>
                  </a:cubicBezTo>
                  <a:cubicBezTo>
                    <a:pt x="140" y="67"/>
                    <a:pt x="139" y="66"/>
                    <a:pt x="138" y="64"/>
                  </a:cubicBezTo>
                  <a:cubicBezTo>
                    <a:pt x="138" y="62"/>
                    <a:pt x="133" y="60"/>
                    <a:pt x="130" y="60"/>
                  </a:cubicBezTo>
                  <a:cubicBezTo>
                    <a:pt x="129" y="59"/>
                    <a:pt x="128" y="59"/>
                    <a:pt x="127" y="59"/>
                  </a:cubicBezTo>
                  <a:cubicBezTo>
                    <a:pt x="124" y="59"/>
                    <a:pt x="120" y="59"/>
                    <a:pt x="119" y="55"/>
                  </a:cubicBezTo>
                  <a:cubicBezTo>
                    <a:pt x="119" y="54"/>
                    <a:pt x="118" y="52"/>
                    <a:pt x="117" y="51"/>
                  </a:cubicBezTo>
                  <a:cubicBezTo>
                    <a:pt x="115" y="49"/>
                    <a:pt x="113" y="46"/>
                    <a:pt x="113" y="44"/>
                  </a:cubicBezTo>
                  <a:cubicBezTo>
                    <a:pt x="113" y="43"/>
                    <a:pt x="113" y="41"/>
                    <a:pt x="113" y="40"/>
                  </a:cubicBezTo>
                  <a:cubicBezTo>
                    <a:pt x="113" y="37"/>
                    <a:pt x="113" y="35"/>
                    <a:pt x="112" y="35"/>
                  </a:cubicBezTo>
                  <a:cubicBezTo>
                    <a:pt x="109" y="34"/>
                    <a:pt x="108" y="32"/>
                    <a:pt x="106" y="31"/>
                  </a:cubicBezTo>
                  <a:cubicBezTo>
                    <a:pt x="105" y="29"/>
                    <a:pt x="104" y="28"/>
                    <a:pt x="103" y="28"/>
                  </a:cubicBezTo>
                  <a:cubicBezTo>
                    <a:pt x="82" y="28"/>
                    <a:pt x="81" y="27"/>
                    <a:pt x="80" y="27"/>
                  </a:cubicBezTo>
                  <a:cubicBezTo>
                    <a:pt x="79" y="27"/>
                    <a:pt x="77" y="28"/>
                    <a:pt x="75" y="28"/>
                  </a:cubicBezTo>
                  <a:cubicBezTo>
                    <a:pt x="73" y="28"/>
                    <a:pt x="70" y="29"/>
                    <a:pt x="68" y="29"/>
                  </a:cubicBezTo>
                  <a:cubicBezTo>
                    <a:pt x="65" y="29"/>
                    <a:pt x="64" y="28"/>
                    <a:pt x="64" y="27"/>
                  </a:cubicBezTo>
                  <a:cubicBezTo>
                    <a:pt x="64" y="27"/>
                    <a:pt x="64" y="26"/>
                    <a:pt x="64" y="26"/>
                  </a:cubicBezTo>
                  <a:cubicBezTo>
                    <a:pt x="63" y="26"/>
                    <a:pt x="63" y="26"/>
                    <a:pt x="63" y="25"/>
                  </a:cubicBezTo>
                  <a:cubicBezTo>
                    <a:pt x="63" y="25"/>
                    <a:pt x="63" y="25"/>
                    <a:pt x="63" y="25"/>
                  </a:cubicBezTo>
                  <a:cubicBezTo>
                    <a:pt x="62" y="24"/>
                    <a:pt x="62" y="24"/>
                    <a:pt x="62" y="24"/>
                  </a:cubicBezTo>
                  <a:cubicBezTo>
                    <a:pt x="62" y="24"/>
                    <a:pt x="62" y="23"/>
                    <a:pt x="61" y="23"/>
                  </a:cubicBezTo>
                  <a:cubicBezTo>
                    <a:pt x="61" y="23"/>
                    <a:pt x="61" y="23"/>
                    <a:pt x="61" y="22"/>
                  </a:cubicBezTo>
                  <a:cubicBezTo>
                    <a:pt x="60" y="22"/>
                    <a:pt x="60" y="22"/>
                    <a:pt x="60" y="21"/>
                  </a:cubicBezTo>
                  <a:cubicBezTo>
                    <a:pt x="59" y="21"/>
                    <a:pt x="59" y="21"/>
                    <a:pt x="59" y="20"/>
                  </a:cubicBezTo>
                  <a:cubicBezTo>
                    <a:pt x="59" y="20"/>
                    <a:pt x="58" y="20"/>
                    <a:pt x="58" y="19"/>
                  </a:cubicBezTo>
                  <a:cubicBezTo>
                    <a:pt x="58" y="19"/>
                    <a:pt x="57" y="19"/>
                    <a:pt x="57" y="19"/>
                  </a:cubicBezTo>
                  <a:cubicBezTo>
                    <a:pt x="57" y="18"/>
                    <a:pt x="56" y="18"/>
                    <a:pt x="56" y="17"/>
                  </a:cubicBezTo>
                  <a:cubicBezTo>
                    <a:pt x="55" y="17"/>
                    <a:pt x="55" y="17"/>
                    <a:pt x="55" y="17"/>
                  </a:cubicBezTo>
                  <a:cubicBezTo>
                    <a:pt x="55" y="16"/>
                    <a:pt x="54" y="16"/>
                    <a:pt x="54" y="15"/>
                  </a:cubicBezTo>
                  <a:cubicBezTo>
                    <a:pt x="53" y="16"/>
                    <a:pt x="52" y="17"/>
                    <a:pt x="51" y="18"/>
                  </a:cubicBezTo>
                  <a:cubicBezTo>
                    <a:pt x="44" y="23"/>
                    <a:pt x="37" y="24"/>
                    <a:pt x="34" y="20"/>
                  </a:cubicBezTo>
                  <a:cubicBezTo>
                    <a:pt x="33" y="19"/>
                    <a:pt x="33" y="17"/>
                    <a:pt x="34" y="14"/>
                  </a:cubicBezTo>
                  <a:cubicBezTo>
                    <a:pt x="36" y="8"/>
                    <a:pt x="36" y="2"/>
                    <a:pt x="35" y="1"/>
                  </a:cubicBezTo>
                  <a:cubicBezTo>
                    <a:pt x="35" y="0"/>
                    <a:pt x="35" y="0"/>
                    <a:pt x="34" y="0"/>
                  </a:cubicBezTo>
                  <a:cubicBezTo>
                    <a:pt x="34" y="1"/>
                    <a:pt x="34" y="5"/>
                    <a:pt x="34" y="7"/>
                  </a:cubicBezTo>
                  <a:cubicBezTo>
                    <a:pt x="33" y="12"/>
                    <a:pt x="33" y="16"/>
                    <a:pt x="30" y="17"/>
                  </a:cubicBezTo>
                  <a:cubicBezTo>
                    <a:pt x="29" y="17"/>
                    <a:pt x="29" y="17"/>
                    <a:pt x="29" y="17"/>
                  </a:cubicBezTo>
                  <a:cubicBezTo>
                    <a:pt x="29" y="17"/>
                    <a:pt x="28" y="16"/>
                    <a:pt x="27" y="15"/>
                  </a:cubicBezTo>
                  <a:cubicBezTo>
                    <a:pt x="25" y="12"/>
                    <a:pt x="24" y="5"/>
                    <a:pt x="25" y="0"/>
                  </a:cubicBezTo>
                  <a:cubicBezTo>
                    <a:pt x="2" y="6"/>
                    <a:pt x="2" y="6"/>
                    <a:pt x="2" y="6"/>
                  </a:cubicBezTo>
                  <a:cubicBezTo>
                    <a:pt x="0" y="53"/>
                    <a:pt x="0" y="53"/>
                    <a:pt x="0" y="53"/>
                  </a:cubicBezTo>
                  <a:cubicBezTo>
                    <a:pt x="0" y="53"/>
                    <a:pt x="0" y="53"/>
                    <a:pt x="0" y="53"/>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76" name="Freeform 1176"/>
            <p:cNvSpPr/>
            <p:nvPr/>
          </p:nvSpPr>
          <p:spPr bwMode="auto">
            <a:xfrm>
              <a:off x="6827216" y="5262961"/>
              <a:ext cx="242238" cy="149770"/>
            </a:xfrm>
            <a:custGeom>
              <a:avLst/>
              <a:rect l="l" t="t" r="r" b="b"/>
              <a:pathLst>
                <a:path w="115" h="68">
                  <a:moveTo>
                    <a:pt x="94" y="2"/>
                  </a:moveTo>
                  <a:cubicBezTo>
                    <a:pt x="91" y="3"/>
                    <a:pt x="88" y="3"/>
                    <a:pt x="84" y="3"/>
                  </a:cubicBezTo>
                  <a:cubicBezTo>
                    <a:pt x="83" y="3"/>
                    <a:pt x="81" y="3"/>
                    <a:pt x="80" y="3"/>
                  </a:cubicBezTo>
                  <a:cubicBezTo>
                    <a:pt x="77" y="3"/>
                    <a:pt x="73" y="3"/>
                    <a:pt x="72" y="4"/>
                  </a:cubicBezTo>
                  <a:cubicBezTo>
                    <a:pt x="70" y="5"/>
                    <a:pt x="57" y="14"/>
                    <a:pt x="56" y="18"/>
                  </a:cubicBezTo>
                  <a:cubicBezTo>
                    <a:pt x="54" y="22"/>
                    <a:pt x="51" y="23"/>
                    <a:pt x="49" y="23"/>
                  </a:cubicBezTo>
                  <a:cubicBezTo>
                    <a:pt x="48" y="23"/>
                    <a:pt x="46" y="22"/>
                    <a:pt x="45" y="21"/>
                  </a:cubicBezTo>
                  <a:cubicBezTo>
                    <a:pt x="44" y="20"/>
                    <a:pt x="38" y="20"/>
                    <a:pt x="35" y="20"/>
                  </a:cubicBezTo>
                  <a:cubicBezTo>
                    <a:pt x="31" y="20"/>
                    <a:pt x="30" y="20"/>
                    <a:pt x="29" y="19"/>
                  </a:cubicBezTo>
                  <a:cubicBezTo>
                    <a:pt x="28" y="18"/>
                    <a:pt x="24" y="18"/>
                    <a:pt x="20" y="18"/>
                  </a:cubicBezTo>
                  <a:cubicBezTo>
                    <a:pt x="19" y="18"/>
                    <a:pt x="18" y="18"/>
                    <a:pt x="17" y="18"/>
                  </a:cubicBezTo>
                  <a:cubicBezTo>
                    <a:pt x="14" y="18"/>
                    <a:pt x="12" y="18"/>
                    <a:pt x="10" y="17"/>
                  </a:cubicBezTo>
                  <a:cubicBezTo>
                    <a:pt x="10" y="17"/>
                    <a:pt x="9" y="17"/>
                    <a:pt x="9" y="17"/>
                  </a:cubicBezTo>
                  <a:cubicBezTo>
                    <a:pt x="8" y="17"/>
                    <a:pt x="6" y="18"/>
                    <a:pt x="5" y="20"/>
                  </a:cubicBezTo>
                  <a:cubicBezTo>
                    <a:pt x="5" y="20"/>
                    <a:pt x="5" y="21"/>
                    <a:pt x="5" y="22"/>
                  </a:cubicBezTo>
                  <a:cubicBezTo>
                    <a:pt x="6" y="23"/>
                    <a:pt x="6" y="25"/>
                    <a:pt x="5" y="26"/>
                  </a:cubicBezTo>
                  <a:cubicBezTo>
                    <a:pt x="5" y="26"/>
                    <a:pt x="5" y="26"/>
                    <a:pt x="5" y="26"/>
                  </a:cubicBezTo>
                  <a:cubicBezTo>
                    <a:pt x="5" y="26"/>
                    <a:pt x="5" y="26"/>
                    <a:pt x="5" y="26"/>
                  </a:cubicBezTo>
                  <a:cubicBezTo>
                    <a:pt x="5" y="26"/>
                    <a:pt x="5" y="26"/>
                    <a:pt x="5" y="26"/>
                  </a:cubicBezTo>
                  <a:cubicBezTo>
                    <a:pt x="5" y="26"/>
                    <a:pt x="5" y="26"/>
                    <a:pt x="5" y="26"/>
                  </a:cubicBezTo>
                  <a:cubicBezTo>
                    <a:pt x="5" y="26"/>
                    <a:pt x="5" y="27"/>
                    <a:pt x="5" y="27"/>
                  </a:cubicBezTo>
                  <a:cubicBezTo>
                    <a:pt x="5" y="27"/>
                    <a:pt x="5" y="27"/>
                    <a:pt x="5" y="27"/>
                  </a:cubicBezTo>
                  <a:cubicBezTo>
                    <a:pt x="5" y="27"/>
                    <a:pt x="5" y="27"/>
                    <a:pt x="4" y="27"/>
                  </a:cubicBezTo>
                  <a:cubicBezTo>
                    <a:pt x="4" y="27"/>
                    <a:pt x="4" y="27"/>
                    <a:pt x="4" y="27"/>
                  </a:cubicBezTo>
                  <a:cubicBezTo>
                    <a:pt x="4" y="27"/>
                    <a:pt x="4" y="27"/>
                    <a:pt x="4" y="27"/>
                  </a:cubicBezTo>
                  <a:cubicBezTo>
                    <a:pt x="4" y="27"/>
                    <a:pt x="4" y="27"/>
                    <a:pt x="3" y="28"/>
                  </a:cubicBezTo>
                  <a:cubicBezTo>
                    <a:pt x="3" y="28"/>
                    <a:pt x="3" y="28"/>
                    <a:pt x="3" y="28"/>
                  </a:cubicBezTo>
                  <a:cubicBezTo>
                    <a:pt x="3" y="28"/>
                    <a:pt x="3" y="28"/>
                    <a:pt x="2" y="28"/>
                  </a:cubicBezTo>
                  <a:cubicBezTo>
                    <a:pt x="2" y="28"/>
                    <a:pt x="2" y="28"/>
                    <a:pt x="2" y="28"/>
                  </a:cubicBezTo>
                  <a:cubicBezTo>
                    <a:pt x="2" y="28"/>
                    <a:pt x="1" y="29"/>
                    <a:pt x="1" y="29"/>
                  </a:cubicBezTo>
                  <a:cubicBezTo>
                    <a:pt x="2" y="31"/>
                    <a:pt x="2" y="34"/>
                    <a:pt x="1" y="35"/>
                  </a:cubicBezTo>
                  <a:cubicBezTo>
                    <a:pt x="0" y="38"/>
                    <a:pt x="1" y="47"/>
                    <a:pt x="4" y="52"/>
                  </a:cubicBezTo>
                  <a:cubicBezTo>
                    <a:pt x="7" y="55"/>
                    <a:pt x="7" y="60"/>
                    <a:pt x="7" y="64"/>
                  </a:cubicBezTo>
                  <a:cubicBezTo>
                    <a:pt x="8" y="65"/>
                    <a:pt x="8" y="67"/>
                    <a:pt x="8" y="68"/>
                  </a:cubicBezTo>
                  <a:cubicBezTo>
                    <a:pt x="8" y="68"/>
                    <a:pt x="8" y="68"/>
                    <a:pt x="8" y="68"/>
                  </a:cubicBezTo>
                  <a:cubicBezTo>
                    <a:pt x="8" y="68"/>
                    <a:pt x="10" y="68"/>
                    <a:pt x="12" y="68"/>
                  </a:cubicBezTo>
                  <a:cubicBezTo>
                    <a:pt x="17" y="68"/>
                    <a:pt x="23" y="67"/>
                    <a:pt x="26" y="65"/>
                  </a:cubicBezTo>
                  <a:cubicBezTo>
                    <a:pt x="32" y="61"/>
                    <a:pt x="36" y="60"/>
                    <a:pt x="42" y="60"/>
                  </a:cubicBezTo>
                  <a:cubicBezTo>
                    <a:pt x="46" y="60"/>
                    <a:pt x="51" y="57"/>
                    <a:pt x="52" y="55"/>
                  </a:cubicBezTo>
                  <a:cubicBezTo>
                    <a:pt x="55" y="52"/>
                    <a:pt x="62" y="52"/>
                    <a:pt x="65" y="53"/>
                  </a:cubicBezTo>
                  <a:cubicBezTo>
                    <a:pt x="65" y="53"/>
                    <a:pt x="65" y="53"/>
                    <a:pt x="65" y="53"/>
                  </a:cubicBezTo>
                  <a:cubicBezTo>
                    <a:pt x="67" y="53"/>
                    <a:pt x="69" y="50"/>
                    <a:pt x="72" y="48"/>
                  </a:cubicBezTo>
                  <a:cubicBezTo>
                    <a:pt x="72" y="47"/>
                    <a:pt x="72" y="47"/>
                    <a:pt x="72" y="47"/>
                  </a:cubicBezTo>
                  <a:cubicBezTo>
                    <a:pt x="75" y="45"/>
                    <a:pt x="80" y="43"/>
                    <a:pt x="87" y="42"/>
                  </a:cubicBezTo>
                  <a:cubicBezTo>
                    <a:pt x="90" y="41"/>
                    <a:pt x="94" y="40"/>
                    <a:pt x="97" y="39"/>
                  </a:cubicBezTo>
                  <a:cubicBezTo>
                    <a:pt x="104" y="37"/>
                    <a:pt x="104" y="34"/>
                    <a:pt x="105" y="32"/>
                  </a:cubicBezTo>
                  <a:cubicBezTo>
                    <a:pt x="106" y="31"/>
                    <a:pt x="106" y="29"/>
                    <a:pt x="107" y="28"/>
                  </a:cubicBezTo>
                  <a:cubicBezTo>
                    <a:pt x="109" y="26"/>
                    <a:pt x="111" y="26"/>
                    <a:pt x="113" y="25"/>
                  </a:cubicBezTo>
                  <a:cubicBezTo>
                    <a:pt x="114" y="25"/>
                    <a:pt x="115" y="25"/>
                    <a:pt x="115" y="25"/>
                  </a:cubicBezTo>
                  <a:cubicBezTo>
                    <a:pt x="113" y="19"/>
                    <a:pt x="110" y="13"/>
                    <a:pt x="107" y="8"/>
                  </a:cubicBezTo>
                  <a:cubicBezTo>
                    <a:pt x="107" y="7"/>
                    <a:pt x="106" y="6"/>
                    <a:pt x="106" y="5"/>
                  </a:cubicBezTo>
                  <a:cubicBezTo>
                    <a:pt x="106" y="5"/>
                    <a:pt x="106" y="5"/>
                    <a:pt x="106" y="5"/>
                  </a:cubicBezTo>
                  <a:cubicBezTo>
                    <a:pt x="105" y="4"/>
                    <a:pt x="105" y="3"/>
                    <a:pt x="105" y="2"/>
                  </a:cubicBezTo>
                  <a:cubicBezTo>
                    <a:pt x="105" y="2"/>
                    <a:pt x="104" y="2"/>
                    <a:pt x="104" y="2"/>
                  </a:cubicBezTo>
                  <a:cubicBezTo>
                    <a:pt x="104" y="1"/>
                    <a:pt x="104" y="1"/>
                    <a:pt x="104" y="0"/>
                  </a:cubicBezTo>
                  <a:cubicBezTo>
                    <a:pt x="103" y="0"/>
                    <a:pt x="103" y="0"/>
                    <a:pt x="103" y="0"/>
                  </a:cubicBezTo>
                  <a:cubicBezTo>
                    <a:pt x="100" y="1"/>
                    <a:pt x="96" y="2"/>
                    <a:pt x="94" y="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77" name="Freeform 1177"/>
            <p:cNvSpPr/>
            <p:nvPr/>
          </p:nvSpPr>
          <p:spPr bwMode="auto">
            <a:xfrm>
              <a:off x="7073859" y="4601668"/>
              <a:ext cx="328123" cy="214287"/>
            </a:xfrm>
            <a:custGeom>
              <a:avLst/>
              <a:rect l="l" t="t" r="r" b="b"/>
              <a:pathLst>
                <a:path w="155" h="96">
                  <a:moveTo>
                    <a:pt x="100" y="92"/>
                  </a:moveTo>
                  <a:cubicBezTo>
                    <a:pt x="100" y="92"/>
                    <a:pt x="100" y="92"/>
                    <a:pt x="101" y="92"/>
                  </a:cubicBezTo>
                  <a:cubicBezTo>
                    <a:pt x="101" y="92"/>
                    <a:pt x="101" y="92"/>
                    <a:pt x="101" y="92"/>
                  </a:cubicBezTo>
                  <a:cubicBezTo>
                    <a:pt x="101" y="92"/>
                    <a:pt x="101" y="92"/>
                    <a:pt x="102" y="92"/>
                  </a:cubicBezTo>
                  <a:cubicBezTo>
                    <a:pt x="103" y="92"/>
                    <a:pt x="103" y="92"/>
                    <a:pt x="103" y="92"/>
                  </a:cubicBezTo>
                  <a:cubicBezTo>
                    <a:pt x="105" y="92"/>
                    <a:pt x="109" y="92"/>
                    <a:pt x="110" y="96"/>
                  </a:cubicBezTo>
                  <a:cubicBezTo>
                    <a:pt x="110" y="95"/>
                    <a:pt x="110" y="95"/>
                    <a:pt x="110" y="95"/>
                  </a:cubicBezTo>
                  <a:cubicBezTo>
                    <a:pt x="110" y="95"/>
                    <a:pt x="110" y="96"/>
                    <a:pt x="110" y="96"/>
                  </a:cubicBezTo>
                  <a:cubicBezTo>
                    <a:pt x="110" y="96"/>
                    <a:pt x="111" y="96"/>
                    <a:pt x="111" y="96"/>
                  </a:cubicBezTo>
                  <a:cubicBezTo>
                    <a:pt x="113" y="96"/>
                    <a:pt x="114" y="95"/>
                    <a:pt x="115" y="94"/>
                  </a:cubicBezTo>
                  <a:cubicBezTo>
                    <a:pt x="116" y="93"/>
                    <a:pt x="116" y="93"/>
                    <a:pt x="116" y="93"/>
                  </a:cubicBezTo>
                  <a:cubicBezTo>
                    <a:pt x="115" y="88"/>
                    <a:pt x="120" y="87"/>
                    <a:pt x="125" y="86"/>
                  </a:cubicBezTo>
                  <a:cubicBezTo>
                    <a:pt x="127" y="85"/>
                    <a:pt x="131" y="84"/>
                    <a:pt x="132" y="83"/>
                  </a:cubicBezTo>
                  <a:cubicBezTo>
                    <a:pt x="132" y="81"/>
                    <a:pt x="132" y="81"/>
                    <a:pt x="132" y="81"/>
                  </a:cubicBezTo>
                  <a:cubicBezTo>
                    <a:pt x="133" y="76"/>
                    <a:pt x="135" y="71"/>
                    <a:pt x="138" y="70"/>
                  </a:cubicBezTo>
                  <a:cubicBezTo>
                    <a:pt x="139" y="70"/>
                    <a:pt x="139" y="70"/>
                    <a:pt x="140" y="70"/>
                  </a:cubicBezTo>
                  <a:cubicBezTo>
                    <a:pt x="140" y="70"/>
                    <a:pt x="141" y="70"/>
                    <a:pt x="141" y="70"/>
                  </a:cubicBezTo>
                  <a:cubicBezTo>
                    <a:pt x="142" y="70"/>
                    <a:pt x="143" y="69"/>
                    <a:pt x="144" y="68"/>
                  </a:cubicBezTo>
                  <a:cubicBezTo>
                    <a:pt x="145" y="66"/>
                    <a:pt x="147" y="65"/>
                    <a:pt x="149" y="65"/>
                  </a:cubicBezTo>
                  <a:cubicBezTo>
                    <a:pt x="149" y="65"/>
                    <a:pt x="149" y="65"/>
                    <a:pt x="149" y="65"/>
                  </a:cubicBezTo>
                  <a:cubicBezTo>
                    <a:pt x="151" y="65"/>
                    <a:pt x="152" y="65"/>
                    <a:pt x="153" y="66"/>
                  </a:cubicBezTo>
                  <a:cubicBezTo>
                    <a:pt x="154" y="66"/>
                    <a:pt x="155" y="66"/>
                    <a:pt x="155" y="67"/>
                  </a:cubicBezTo>
                  <a:cubicBezTo>
                    <a:pt x="155" y="67"/>
                    <a:pt x="155" y="67"/>
                    <a:pt x="155" y="67"/>
                  </a:cubicBezTo>
                  <a:cubicBezTo>
                    <a:pt x="155" y="63"/>
                    <a:pt x="155" y="63"/>
                    <a:pt x="155" y="63"/>
                  </a:cubicBezTo>
                  <a:cubicBezTo>
                    <a:pt x="152" y="61"/>
                    <a:pt x="149" y="60"/>
                    <a:pt x="147" y="60"/>
                  </a:cubicBezTo>
                  <a:cubicBezTo>
                    <a:pt x="147" y="60"/>
                    <a:pt x="147" y="60"/>
                    <a:pt x="147" y="60"/>
                  </a:cubicBezTo>
                  <a:cubicBezTo>
                    <a:pt x="144" y="60"/>
                    <a:pt x="142" y="58"/>
                    <a:pt x="140" y="56"/>
                  </a:cubicBezTo>
                  <a:cubicBezTo>
                    <a:pt x="138" y="55"/>
                    <a:pt x="136" y="53"/>
                    <a:pt x="134" y="52"/>
                  </a:cubicBezTo>
                  <a:cubicBezTo>
                    <a:pt x="132" y="51"/>
                    <a:pt x="123" y="48"/>
                    <a:pt x="120" y="44"/>
                  </a:cubicBezTo>
                  <a:cubicBezTo>
                    <a:pt x="120" y="43"/>
                    <a:pt x="117" y="41"/>
                    <a:pt x="115" y="40"/>
                  </a:cubicBezTo>
                  <a:cubicBezTo>
                    <a:pt x="112" y="38"/>
                    <a:pt x="110" y="37"/>
                    <a:pt x="109" y="35"/>
                  </a:cubicBezTo>
                  <a:cubicBezTo>
                    <a:pt x="108" y="33"/>
                    <a:pt x="106" y="29"/>
                    <a:pt x="104" y="26"/>
                  </a:cubicBezTo>
                  <a:cubicBezTo>
                    <a:pt x="103" y="25"/>
                    <a:pt x="102" y="23"/>
                    <a:pt x="102" y="22"/>
                  </a:cubicBezTo>
                  <a:cubicBezTo>
                    <a:pt x="102" y="21"/>
                    <a:pt x="101" y="20"/>
                    <a:pt x="101" y="20"/>
                  </a:cubicBezTo>
                  <a:cubicBezTo>
                    <a:pt x="100" y="19"/>
                    <a:pt x="99" y="19"/>
                    <a:pt x="97" y="19"/>
                  </a:cubicBezTo>
                  <a:cubicBezTo>
                    <a:pt x="86" y="19"/>
                    <a:pt x="82" y="19"/>
                    <a:pt x="82" y="16"/>
                  </a:cubicBezTo>
                  <a:cubicBezTo>
                    <a:pt x="82" y="13"/>
                    <a:pt x="81" y="6"/>
                    <a:pt x="80" y="6"/>
                  </a:cubicBezTo>
                  <a:cubicBezTo>
                    <a:pt x="79" y="5"/>
                    <a:pt x="79" y="5"/>
                    <a:pt x="79" y="5"/>
                  </a:cubicBezTo>
                  <a:cubicBezTo>
                    <a:pt x="76" y="5"/>
                    <a:pt x="72" y="4"/>
                    <a:pt x="70" y="2"/>
                  </a:cubicBezTo>
                  <a:cubicBezTo>
                    <a:pt x="69" y="1"/>
                    <a:pt x="67" y="0"/>
                    <a:pt x="65" y="0"/>
                  </a:cubicBezTo>
                  <a:cubicBezTo>
                    <a:pt x="65" y="0"/>
                    <a:pt x="65" y="0"/>
                    <a:pt x="65" y="0"/>
                  </a:cubicBezTo>
                  <a:cubicBezTo>
                    <a:pt x="64" y="2"/>
                    <a:pt x="62" y="3"/>
                    <a:pt x="60" y="3"/>
                  </a:cubicBezTo>
                  <a:cubicBezTo>
                    <a:pt x="60" y="3"/>
                    <a:pt x="60" y="3"/>
                    <a:pt x="60" y="3"/>
                  </a:cubicBezTo>
                  <a:cubicBezTo>
                    <a:pt x="60" y="4"/>
                    <a:pt x="59" y="7"/>
                    <a:pt x="55" y="7"/>
                  </a:cubicBezTo>
                  <a:cubicBezTo>
                    <a:pt x="55" y="7"/>
                    <a:pt x="55" y="7"/>
                    <a:pt x="55" y="7"/>
                  </a:cubicBezTo>
                  <a:cubicBezTo>
                    <a:pt x="55" y="7"/>
                    <a:pt x="55" y="7"/>
                    <a:pt x="55" y="7"/>
                  </a:cubicBezTo>
                  <a:cubicBezTo>
                    <a:pt x="52" y="7"/>
                    <a:pt x="49" y="10"/>
                    <a:pt x="49" y="11"/>
                  </a:cubicBezTo>
                  <a:cubicBezTo>
                    <a:pt x="49" y="12"/>
                    <a:pt x="49" y="12"/>
                    <a:pt x="49" y="12"/>
                  </a:cubicBezTo>
                  <a:cubicBezTo>
                    <a:pt x="49" y="12"/>
                    <a:pt x="49" y="12"/>
                    <a:pt x="49" y="12"/>
                  </a:cubicBezTo>
                  <a:cubicBezTo>
                    <a:pt x="49" y="12"/>
                    <a:pt x="49" y="12"/>
                    <a:pt x="49" y="12"/>
                  </a:cubicBezTo>
                  <a:cubicBezTo>
                    <a:pt x="49" y="13"/>
                    <a:pt x="49" y="15"/>
                    <a:pt x="48" y="16"/>
                  </a:cubicBezTo>
                  <a:cubicBezTo>
                    <a:pt x="48" y="16"/>
                    <a:pt x="48" y="17"/>
                    <a:pt x="48" y="17"/>
                  </a:cubicBezTo>
                  <a:cubicBezTo>
                    <a:pt x="46" y="18"/>
                    <a:pt x="45" y="19"/>
                    <a:pt x="43" y="19"/>
                  </a:cubicBezTo>
                  <a:cubicBezTo>
                    <a:pt x="42" y="18"/>
                    <a:pt x="40" y="18"/>
                    <a:pt x="39" y="18"/>
                  </a:cubicBezTo>
                  <a:cubicBezTo>
                    <a:pt x="39" y="18"/>
                    <a:pt x="39" y="18"/>
                    <a:pt x="39" y="18"/>
                  </a:cubicBezTo>
                  <a:cubicBezTo>
                    <a:pt x="37" y="18"/>
                    <a:pt x="36" y="17"/>
                    <a:pt x="36" y="17"/>
                  </a:cubicBezTo>
                  <a:cubicBezTo>
                    <a:pt x="35" y="17"/>
                    <a:pt x="35" y="17"/>
                    <a:pt x="35" y="17"/>
                  </a:cubicBezTo>
                  <a:cubicBezTo>
                    <a:pt x="35" y="17"/>
                    <a:pt x="35" y="17"/>
                    <a:pt x="35" y="17"/>
                  </a:cubicBezTo>
                  <a:cubicBezTo>
                    <a:pt x="35" y="17"/>
                    <a:pt x="35" y="17"/>
                    <a:pt x="35" y="17"/>
                  </a:cubicBezTo>
                  <a:cubicBezTo>
                    <a:pt x="34" y="17"/>
                    <a:pt x="33" y="18"/>
                    <a:pt x="32" y="18"/>
                  </a:cubicBezTo>
                  <a:cubicBezTo>
                    <a:pt x="31" y="18"/>
                    <a:pt x="29" y="17"/>
                    <a:pt x="27" y="16"/>
                  </a:cubicBezTo>
                  <a:cubicBezTo>
                    <a:pt x="27" y="15"/>
                    <a:pt x="26" y="15"/>
                    <a:pt x="26" y="14"/>
                  </a:cubicBezTo>
                  <a:cubicBezTo>
                    <a:pt x="21" y="8"/>
                    <a:pt x="16" y="4"/>
                    <a:pt x="13" y="4"/>
                  </a:cubicBezTo>
                  <a:cubicBezTo>
                    <a:pt x="12" y="4"/>
                    <a:pt x="12" y="4"/>
                    <a:pt x="11" y="4"/>
                  </a:cubicBezTo>
                  <a:cubicBezTo>
                    <a:pt x="10" y="4"/>
                    <a:pt x="10" y="4"/>
                    <a:pt x="10" y="4"/>
                  </a:cubicBezTo>
                  <a:cubicBezTo>
                    <a:pt x="9" y="4"/>
                    <a:pt x="9" y="4"/>
                    <a:pt x="9" y="4"/>
                  </a:cubicBezTo>
                  <a:cubicBezTo>
                    <a:pt x="8" y="4"/>
                    <a:pt x="8" y="4"/>
                    <a:pt x="8" y="4"/>
                  </a:cubicBezTo>
                  <a:cubicBezTo>
                    <a:pt x="13" y="5"/>
                    <a:pt x="14" y="10"/>
                    <a:pt x="15" y="12"/>
                  </a:cubicBezTo>
                  <a:cubicBezTo>
                    <a:pt x="15" y="13"/>
                    <a:pt x="15" y="14"/>
                    <a:pt x="16" y="15"/>
                  </a:cubicBezTo>
                  <a:cubicBezTo>
                    <a:pt x="20" y="15"/>
                    <a:pt x="25" y="20"/>
                    <a:pt x="25" y="22"/>
                  </a:cubicBezTo>
                  <a:cubicBezTo>
                    <a:pt x="24" y="24"/>
                    <a:pt x="23" y="25"/>
                    <a:pt x="21" y="25"/>
                  </a:cubicBezTo>
                  <a:cubicBezTo>
                    <a:pt x="21" y="25"/>
                    <a:pt x="21" y="25"/>
                    <a:pt x="21" y="25"/>
                  </a:cubicBezTo>
                  <a:cubicBezTo>
                    <a:pt x="19" y="25"/>
                    <a:pt x="18" y="26"/>
                    <a:pt x="17" y="26"/>
                  </a:cubicBezTo>
                  <a:cubicBezTo>
                    <a:pt x="15" y="27"/>
                    <a:pt x="12" y="28"/>
                    <a:pt x="9" y="27"/>
                  </a:cubicBezTo>
                  <a:cubicBezTo>
                    <a:pt x="8" y="27"/>
                    <a:pt x="7" y="27"/>
                    <a:pt x="7" y="26"/>
                  </a:cubicBezTo>
                  <a:cubicBezTo>
                    <a:pt x="5" y="26"/>
                    <a:pt x="3" y="25"/>
                    <a:pt x="2" y="25"/>
                  </a:cubicBezTo>
                  <a:cubicBezTo>
                    <a:pt x="2" y="25"/>
                    <a:pt x="2" y="25"/>
                    <a:pt x="1" y="26"/>
                  </a:cubicBezTo>
                  <a:cubicBezTo>
                    <a:pt x="1" y="27"/>
                    <a:pt x="1" y="27"/>
                    <a:pt x="1" y="27"/>
                  </a:cubicBezTo>
                  <a:cubicBezTo>
                    <a:pt x="1" y="29"/>
                    <a:pt x="0" y="32"/>
                    <a:pt x="0" y="33"/>
                  </a:cubicBezTo>
                  <a:cubicBezTo>
                    <a:pt x="0" y="33"/>
                    <a:pt x="1" y="33"/>
                    <a:pt x="1" y="33"/>
                  </a:cubicBezTo>
                  <a:cubicBezTo>
                    <a:pt x="2" y="33"/>
                    <a:pt x="2" y="33"/>
                    <a:pt x="2" y="33"/>
                  </a:cubicBezTo>
                  <a:cubicBezTo>
                    <a:pt x="5" y="33"/>
                    <a:pt x="7" y="34"/>
                    <a:pt x="7" y="35"/>
                  </a:cubicBezTo>
                  <a:cubicBezTo>
                    <a:pt x="8" y="37"/>
                    <a:pt x="7" y="39"/>
                    <a:pt x="6" y="41"/>
                  </a:cubicBezTo>
                  <a:cubicBezTo>
                    <a:pt x="9" y="41"/>
                    <a:pt x="10" y="43"/>
                    <a:pt x="11" y="44"/>
                  </a:cubicBezTo>
                  <a:cubicBezTo>
                    <a:pt x="11" y="45"/>
                    <a:pt x="11" y="46"/>
                    <a:pt x="12" y="46"/>
                  </a:cubicBezTo>
                  <a:cubicBezTo>
                    <a:pt x="13" y="48"/>
                    <a:pt x="14" y="50"/>
                    <a:pt x="13" y="54"/>
                  </a:cubicBezTo>
                  <a:cubicBezTo>
                    <a:pt x="12" y="57"/>
                    <a:pt x="13" y="62"/>
                    <a:pt x="13" y="66"/>
                  </a:cubicBezTo>
                  <a:cubicBezTo>
                    <a:pt x="13" y="67"/>
                    <a:pt x="13" y="67"/>
                    <a:pt x="13" y="67"/>
                  </a:cubicBezTo>
                  <a:cubicBezTo>
                    <a:pt x="13" y="67"/>
                    <a:pt x="13" y="67"/>
                    <a:pt x="13" y="67"/>
                  </a:cubicBezTo>
                  <a:cubicBezTo>
                    <a:pt x="13" y="67"/>
                    <a:pt x="14" y="67"/>
                    <a:pt x="14" y="67"/>
                  </a:cubicBezTo>
                  <a:cubicBezTo>
                    <a:pt x="14" y="67"/>
                    <a:pt x="15" y="67"/>
                    <a:pt x="15" y="67"/>
                  </a:cubicBezTo>
                  <a:cubicBezTo>
                    <a:pt x="15" y="66"/>
                    <a:pt x="15" y="66"/>
                    <a:pt x="15" y="66"/>
                  </a:cubicBezTo>
                  <a:cubicBezTo>
                    <a:pt x="16" y="66"/>
                    <a:pt x="16" y="66"/>
                    <a:pt x="16" y="66"/>
                  </a:cubicBezTo>
                  <a:cubicBezTo>
                    <a:pt x="16" y="66"/>
                    <a:pt x="17" y="66"/>
                    <a:pt x="17" y="66"/>
                  </a:cubicBezTo>
                  <a:cubicBezTo>
                    <a:pt x="17" y="66"/>
                    <a:pt x="17" y="66"/>
                    <a:pt x="17" y="66"/>
                  </a:cubicBezTo>
                  <a:cubicBezTo>
                    <a:pt x="17" y="66"/>
                    <a:pt x="17" y="66"/>
                    <a:pt x="18" y="66"/>
                  </a:cubicBezTo>
                  <a:cubicBezTo>
                    <a:pt x="18" y="66"/>
                    <a:pt x="18" y="66"/>
                    <a:pt x="18" y="66"/>
                  </a:cubicBezTo>
                  <a:cubicBezTo>
                    <a:pt x="18" y="66"/>
                    <a:pt x="18" y="66"/>
                    <a:pt x="18" y="66"/>
                  </a:cubicBezTo>
                  <a:cubicBezTo>
                    <a:pt x="18" y="66"/>
                    <a:pt x="18" y="66"/>
                    <a:pt x="18" y="66"/>
                  </a:cubicBezTo>
                  <a:cubicBezTo>
                    <a:pt x="18" y="66"/>
                    <a:pt x="19" y="66"/>
                    <a:pt x="19" y="66"/>
                  </a:cubicBezTo>
                  <a:cubicBezTo>
                    <a:pt x="19" y="66"/>
                    <a:pt x="19" y="66"/>
                    <a:pt x="19" y="66"/>
                  </a:cubicBezTo>
                  <a:cubicBezTo>
                    <a:pt x="19" y="66"/>
                    <a:pt x="19" y="66"/>
                    <a:pt x="19" y="66"/>
                  </a:cubicBezTo>
                  <a:cubicBezTo>
                    <a:pt x="19" y="66"/>
                    <a:pt x="19" y="66"/>
                    <a:pt x="19" y="66"/>
                  </a:cubicBezTo>
                  <a:cubicBezTo>
                    <a:pt x="20" y="64"/>
                    <a:pt x="26" y="58"/>
                    <a:pt x="30" y="58"/>
                  </a:cubicBezTo>
                  <a:cubicBezTo>
                    <a:pt x="31" y="58"/>
                    <a:pt x="32" y="58"/>
                    <a:pt x="33" y="58"/>
                  </a:cubicBezTo>
                  <a:cubicBezTo>
                    <a:pt x="34" y="58"/>
                    <a:pt x="35" y="58"/>
                    <a:pt x="35" y="58"/>
                  </a:cubicBezTo>
                  <a:cubicBezTo>
                    <a:pt x="36" y="58"/>
                    <a:pt x="37" y="58"/>
                    <a:pt x="37" y="58"/>
                  </a:cubicBezTo>
                  <a:cubicBezTo>
                    <a:pt x="38" y="56"/>
                    <a:pt x="41" y="55"/>
                    <a:pt x="44" y="55"/>
                  </a:cubicBezTo>
                  <a:cubicBezTo>
                    <a:pt x="45" y="55"/>
                    <a:pt x="51" y="56"/>
                    <a:pt x="53" y="58"/>
                  </a:cubicBezTo>
                  <a:cubicBezTo>
                    <a:pt x="54" y="59"/>
                    <a:pt x="59" y="61"/>
                    <a:pt x="60" y="61"/>
                  </a:cubicBezTo>
                  <a:cubicBezTo>
                    <a:pt x="61" y="61"/>
                    <a:pt x="62" y="62"/>
                    <a:pt x="63" y="62"/>
                  </a:cubicBezTo>
                  <a:cubicBezTo>
                    <a:pt x="63" y="63"/>
                    <a:pt x="64" y="64"/>
                    <a:pt x="65" y="64"/>
                  </a:cubicBezTo>
                  <a:cubicBezTo>
                    <a:pt x="65" y="64"/>
                    <a:pt x="66" y="64"/>
                    <a:pt x="66" y="64"/>
                  </a:cubicBezTo>
                  <a:cubicBezTo>
                    <a:pt x="69" y="64"/>
                    <a:pt x="77" y="64"/>
                    <a:pt x="77" y="69"/>
                  </a:cubicBezTo>
                  <a:cubicBezTo>
                    <a:pt x="77" y="69"/>
                    <a:pt x="78" y="71"/>
                    <a:pt x="80" y="71"/>
                  </a:cubicBezTo>
                  <a:cubicBezTo>
                    <a:pt x="82" y="71"/>
                    <a:pt x="84" y="73"/>
                    <a:pt x="85" y="75"/>
                  </a:cubicBezTo>
                  <a:cubicBezTo>
                    <a:pt x="86" y="75"/>
                    <a:pt x="87" y="77"/>
                    <a:pt x="87" y="77"/>
                  </a:cubicBezTo>
                  <a:cubicBezTo>
                    <a:pt x="88" y="77"/>
                    <a:pt x="89" y="77"/>
                    <a:pt x="90" y="77"/>
                  </a:cubicBezTo>
                  <a:cubicBezTo>
                    <a:pt x="92" y="77"/>
                    <a:pt x="97" y="77"/>
                    <a:pt x="97" y="80"/>
                  </a:cubicBezTo>
                  <a:cubicBezTo>
                    <a:pt x="97" y="80"/>
                    <a:pt x="97" y="81"/>
                    <a:pt x="97" y="81"/>
                  </a:cubicBezTo>
                  <a:cubicBezTo>
                    <a:pt x="97" y="81"/>
                    <a:pt x="97" y="81"/>
                    <a:pt x="97" y="81"/>
                  </a:cubicBezTo>
                  <a:cubicBezTo>
                    <a:pt x="97" y="82"/>
                    <a:pt x="97" y="82"/>
                    <a:pt x="97" y="82"/>
                  </a:cubicBezTo>
                  <a:cubicBezTo>
                    <a:pt x="98" y="82"/>
                    <a:pt x="98" y="82"/>
                    <a:pt x="98" y="83"/>
                  </a:cubicBezTo>
                  <a:cubicBezTo>
                    <a:pt x="98" y="83"/>
                    <a:pt x="98" y="83"/>
                    <a:pt x="98" y="84"/>
                  </a:cubicBezTo>
                  <a:cubicBezTo>
                    <a:pt x="98" y="84"/>
                    <a:pt x="98" y="84"/>
                    <a:pt x="98" y="84"/>
                  </a:cubicBezTo>
                  <a:cubicBezTo>
                    <a:pt x="98" y="85"/>
                    <a:pt x="98" y="85"/>
                    <a:pt x="98" y="85"/>
                  </a:cubicBezTo>
                  <a:cubicBezTo>
                    <a:pt x="98" y="86"/>
                    <a:pt x="98" y="86"/>
                    <a:pt x="98" y="86"/>
                  </a:cubicBezTo>
                  <a:cubicBezTo>
                    <a:pt x="98" y="86"/>
                    <a:pt x="98" y="87"/>
                    <a:pt x="98" y="87"/>
                  </a:cubicBezTo>
                  <a:cubicBezTo>
                    <a:pt x="98" y="87"/>
                    <a:pt x="98" y="88"/>
                    <a:pt x="98" y="88"/>
                  </a:cubicBezTo>
                  <a:cubicBezTo>
                    <a:pt x="98" y="88"/>
                    <a:pt x="98" y="89"/>
                    <a:pt x="98" y="89"/>
                  </a:cubicBezTo>
                  <a:cubicBezTo>
                    <a:pt x="98" y="90"/>
                    <a:pt x="98" y="90"/>
                    <a:pt x="98" y="90"/>
                  </a:cubicBezTo>
                  <a:cubicBezTo>
                    <a:pt x="99" y="90"/>
                    <a:pt x="99" y="91"/>
                    <a:pt x="99" y="92"/>
                  </a:cubicBezTo>
                  <a:cubicBezTo>
                    <a:pt x="99" y="92"/>
                    <a:pt x="99" y="92"/>
                    <a:pt x="99" y="92"/>
                  </a:cubicBezTo>
                  <a:cubicBezTo>
                    <a:pt x="99" y="92"/>
                    <a:pt x="99" y="92"/>
                    <a:pt x="100" y="9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78" name="Freeform 1178"/>
            <p:cNvSpPr/>
            <p:nvPr/>
          </p:nvSpPr>
          <p:spPr bwMode="auto">
            <a:xfrm>
              <a:off x="6864653" y="4684618"/>
              <a:ext cx="455849" cy="407836"/>
            </a:xfrm>
            <a:custGeom>
              <a:avLst/>
              <a:rect l="l" t="t" r="r" b="b"/>
              <a:pathLst>
                <a:path w="216" h="184">
                  <a:moveTo>
                    <a:pt x="192" y="134"/>
                  </a:moveTo>
                  <a:cubicBezTo>
                    <a:pt x="191" y="133"/>
                    <a:pt x="190" y="133"/>
                    <a:pt x="190" y="132"/>
                  </a:cubicBezTo>
                  <a:cubicBezTo>
                    <a:pt x="187" y="129"/>
                    <a:pt x="187" y="129"/>
                    <a:pt x="187" y="129"/>
                  </a:cubicBezTo>
                  <a:cubicBezTo>
                    <a:pt x="188" y="129"/>
                    <a:pt x="188" y="129"/>
                    <a:pt x="188" y="129"/>
                  </a:cubicBezTo>
                  <a:cubicBezTo>
                    <a:pt x="188" y="129"/>
                    <a:pt x="188" y="129"/>
                    <a:pt x="188" y="129"/>
                  </a:cubicBezTo>
                  <a:cubicBezTo>
                    <a:pt x="188" y="129"/>
                    <a:pt x="188" y="129"/>
                    <a:pt x="188" y="129"/>
                  </a:cubicBezTo>
                  <a:cubicBezTo>
                    <a:pt x="187" y="128"/>
                    <a:pt x="187" y="128"/>
                    <a:pt x="187" y="127"/>
                  </a:cubicBezTo>
                  <a:cubicBezTo>
                    <a:pt x="187" y="127"/>
                    <a:pt x="187" y="127"/>
                    <a:pt x="187" y="127"/>
                  </a:cubicBezTo>
                  <a:cubicBezTo>
                    <a:pt x="187" y="127"/>
                    <a:pt x="187" y="127"/>
                    <a:pt x="187" y="127"/>
                  </a:cubicBezTo>
                  <a:cubicBezTo>
                    <a:pt x="188" y="126"/>
                    <a:pt x="189" y="125"/>
                    <a:pt x="190" y="123"/>
                  </a:cubicBezTo>
                  <a:cubicBezTo>
                    <a:pt x="191" y="123"/>
                    <a:pt x="192" y="122"/>
                    <a:pt x="192" y="121"/>
                  </a:cubicBezTo>
                  <a:cubicBezTo>
                    <a:pt x="195" y="119"/>
                    <a:pt x="200" y="114"/>
                    <a:pt x="199" y="112"/>
                  </a:cubicBezTo>
                  <a:cubicBezTo>
                    <a:pt x="198" y="110"/>
                    <a:pt x="195" y="110"/>
                    <a:pt x="193" y="109"/>
                  </a:cubicBezTo>
                  <a:cubicBezTo>
                    <a:pt x="191" y="109"/>
                    <a:pt x="189" y="108"/>
                    <a:pt x="188" y="107"/>
                  </a:cubicBezTo>
                  <a:cubicBezTo>
                    <a:pt x="188" y="106"/>
                    <a:pt x="188" y="104"/>
                    <a:pt x="188" y="102"/>
                  </a:cubicBezTo>
                  <a:cubicBezTo>
                    <a:pt x="188" y="100"/>
                    <a:pt x="187" y="96"/>
                    <a:pt x="186" y="94"/>
                  </a:cubicBezTo>
                  <a:cubicBezTo>
                    <a:pt x="185" y="90"/>
                    <a:pt x="186" y="87"/>
                    <a:pt x="186" y="85"/>
                  </a:cubicBezTo>
                  <a:cubicBezTo>
                    <a:pt x="186" y="84"/>
                    <a:pt x="187" y="82"/>
                    <a:pt x="186" y="82"/>
                  </a:cubicBezTo>
                  <a:cubicBezTo>
                    <a:pt x="185" y="79"/>
                    <a:pt x="186" y="75"/>
                    <a:pt x="187" y="72"/>
                  </a:cubicBezTo>
                  <a:cubicBezTo>
                    <a:pt x="187" y="71"/>
                    <a:pt x="187" y="71"/>
                    <a:pt x="188" y="71"/>
                  </a:cubicBezTo>
                  <a:cubicBezTo>
                    <a:pt x="188" y="70"/>
                    <a:pt x="189" y="69"/>
                    <a:pt x="189" y="68"/>
                  </a:cubicBezTo>
                  <a:cubicBezTo>
                    <a:pt x="191" y="66"/>
                    <a:pt x="192" y="64"/>
                    <a:pt x="192" y="62"/>
                  </a:cubicBezTo>
                  <a:cubicBezTo>
                    <a:pt x="192" y="62"/>
                    <a:pt x="192" y="61"/>
                    <a:pt x="192" y="61"/>
                  </a:cubicBezTo>
                  <a:cubicBezTo>
                    <a:pt x="192" y="60"/>
                    <a:pt x="192" y="60"/>
                    <a:pt x="192" y="60"/>
                  </a:cubicBezTo>
                  <a:cubicBezTo>
                    <a:pt x="192" y="60"/>
                    <a:pt x="192" y="59"/>
                    <a:pt x="192" y="59"/>
                  </a:cubicBezTo>
                  <a:cubicBezTo>
                    <a:pt x="192" y="59"/>
                    <a:pt x="192" y="59"/>
                    <a:pt x="193" y="58"/>
                  </a:cubicBezTo>
                  <a:cubicBezTo>
                    <a:pt x="193" y="58"/>
                    <a:pt x="193" y="58"/>
                    <a:pt x="193" y="58"/>
                  </a:cubicBezTo>
                  <a:cubicBezTo>
                    <a:pt x="193" y="57"/>
                    <a:pt x="193" y="57"/>
                    <a:pt x="193" y="57"/>
                  </a:cubicBezTo>
                  <a:cubicBezTo>
                    <a:pt x="193" y="57"/>
                    <a:pt x="194" y="57"/>
                    <a:pt x="194" y="57"/>
                  </a:cubicBezTo>
                  <a:cubicBezTo>
                    <a:pt x="194" y="57"/>
                    <a:pt x="194" y="57"/>
                    <a:pt x="194" y="56"/>
                  </a:cubicBezTo>
                  <a:cubicBezTo>
                    <a:pt x="194" y="56"/>
                    <a:pt x="194" y="56"/>
                    <a:pt x="194" y="56"/>
                  </a:cubicBezTo>
                  <a:cubicBezTo>
                    <a:pt x="194" y="56"/>
                    <a:pt x="194" y="56"/>
                    <a:pt x="194" y="56"/>
                  </a:cubicBezTo>
                  <a:cubicBezTo>
                    <a:pt x="194" y="56"/>
                    <a:pt x="194" y="56"/>
                    <a:pt x="194" y="55"/>
                  </a:cubicBezTo>
                  <a:cubicBezTo>
                    <a:pt x="194" y="55"/>
                    <a:pt x="194" y="55"/>
                    <a:pt x="194" y="54"/>
                  </a:cubicBezTo>
                  <a:cubicBezTo>
                    <a:pt x="194" y="54"/>
                    <a:pt x="194" y="54"/>
                    <a:pt x="194" y="54"/>
                  </a:cubicBezTo>
                  <a:cubicBezTo>
                    <a:pt x="193" y="53"/>
                    <a:pt x="193" y="53"/>
                    <a:pt x="193" y="53"/>
                  </a:cubicBezTo>
                  <a:cubicBezTo>
                    <a:pt x="193" y="52"/>
                    <a:pt x="193" y="52"/>
                    <a:pt x="193" y="52"/>
                  </a:cubicBezTo>
                  <a:cubicBezTo>
                    <a:pt x="193" y="51"/>
                    <a:pt x="193" y="51"/>
                    <a:pt x="193" y="51"/>
                  </a:cubicBezTo>
                  <a:cubicBezTo>
                    <a:pt x="193" y="50"/>
                    <a:pt x="193" y="50"/>
                    <a:pt x="193" y="50"/>
                  </a:cubicBezTo>
                  <a:cubicBezTo>
                    <a:pt x="193" y="50"/>
                    <a:pt x="193" y="49"/>
                    <a:pt x="193" y="49"/>
                  </a:cubicBezTo>
                  <a:cubicBezTo>
                    <a:pt x="193" y="49"/>
                    <a:pt x="193" y="48"/>
                    <a:pt x="193" y="48"/>
                  </a:cubicBezTo>
                  <a:cubicBezTo>
                    <a:pt x="193" y="48"/>
                    <a:pt x="193" y="47"/>
                    <a:pt x="193" y="47"/>
                  </a:cubicBezTo>
                  <a:cubicBezTo>
                    <a:pt x="193" y="47"/>
                    <a:pt x="193" y="47"/>
                    <a:pt x="193" y="47"/>
                  </a:cubicBezTo>
                  <a:cubicBezTo>
                    <a:pt x="193" y="46"/>
                    <a:pt x="193" y="46"/>
                    <a:pt x="193" y="46"/>
                  </a:cubicBezTo>
                  <a:cubicBezTo>
                    <a:pt x="193" y="45"/>
                    <a:pt x="192" y="45"/>
                    <a:pt x="192" y="45"/>
                  </a:cubicBezTo>
                  <a:cubicBezTo>
                    <a:pt x="192" y="45"/>
                    <a:pt x="192" y="44"/>
                    <a:pt x="192" y="44"/>
                  </a:cubicBezTo>
                  <a:cubicBezTo>
                    <a:pt x="192" y="44"/>
                    <a:pt x="191" y="44"/>
                    <a:pt x="189" y="44"/>
                  </a:cubicBezTo>
                  <a:cubicBezTo>
                    <a:pt x="188" y="44"/>
                    <a:pt x="187" y="44"/>
                    <a:pt x="187" y="44"/>
                  </a:cubicBezTo>
                  <a:cubicBezTo>
                    <a:pt x="186" y="44"/>
                    <a:pt x="186" y="44"/>
                    <a:pt x="186" y="44"/>
                  </a:cubicBezTo>
                  <a:cubicBezTo>
                    <a:pt x="184" y="44"/>
                    <a:pt x="182" y="42"/>
                    <a:pt x="181" y="40"/>
                  </a:cubicBezTo>
                  <a:cubicBezTo>
                    <a:pt x="180" y="39"/>
                    <a:pt x="179" y="38"/>
                    <a:pt x="179" y="38"/>
                  </a:cubicBezTo>
                  <a:cubicBezTo>
                    <a:pt x="179" y="38"/>
                    <a:pt x="179" y="38"/>
                    <a:pt x="179" y="38"/>
                  </a:cubicBezTo>
                  <a:cubicBezTo>
                    <a:pt x="175" y="38"/>
                    <a:pt x="172" y="35"/>
                    <a:pt x="172" y="32"/>
                  </a:cubicBezTo>
                  <a:cubicBezTo>
                    <a:pt x="171" y="31"/>
                    <a:pt x="168" y="31"/>
                    <a:pt x="165" y="31"/>
                  </a:cubicBezTo>
                  <a:cubicBezTo>
                    <a:pt x="165" y="31"/>
                    <a:pt x="165" y="31"/>
                    <a:pt x="164" y="31"/>
                  </a:cubicBezTo>
                  <a:cubicBezTo>
                    <a:pt x="161" y="31"/>
                    <a:pt x="160" y="29"/>
                    <a:pt x="159" y="28"/>
                  </a:cubicBezTo>
                  <a:cubicBezTo>
                    <a:pt x="159" y="28"/>
                    <a:pt x="158" y="28"/>
                    <a:pt x="158" y="28"/>
                  </a:cubicBezTo>
                  <a:cubicBezTo>
                    <a:pt x="156" y="28"/>
                    <a:pt x="151" y="26"/>
                    <a:pt x="149" y="24"/>
                  </a:cubicBezTo>
                  <a:cubicBezTo>
                    <a:pt x="148" y="23"/>
                    <a:pt x="146" y="22"/>
                    <a:pt x="143" y="22"/>
                  </a:cubicBezTo>
                  <a:cubicBezTo>
                    <a:pt x="141" y="22"/>
                    <a:pt x="139" y="23"/>
                    <a:pt x="139" y="23"/>
                  </a:cubicBezTo>
                  <a:cubicBezTo>
                    <a:pt x="137" y="25"/>
                    <a:pt x="135" y="25"/>
                    <a:pt x="134" y="25"/>
                  </a:cubicBezTo>
                  <a:cubicBezTo>
                    <a:pt x="133" y="25"/>
                    <a:pt x="133" y="25"/>
                    <a:pt x="132" y="25"/>
                  </a:cubicBezTo>
                  <a:cubicBezTo>
                    <a:pt x="131" y="25"/>
                    <a:pt x="130" y="25"/>
                    <a:pt x="129" y="25"/>
                  </a:cubicBezTo>
                  <a:cubicBezTo>
                    <a:pt x="128" y="25"/>
                    <a:pt x="123" y="29"/>
                    <a:pt x="121" y="31"/>
                  </a:cubicBezTo>
                  <a:cubicBezTo>
                    <a:pt x="121" y="31"/>
                    <a:pt x="121" y="31"/>
                    <a:pt x="121" y="32"/>
                  </a:cubicBezTo>
                  <a:cubicBezTo>
                    <a:pt x="121" y="32"/>
                    <a:pt x="121" y="32"/>
                    <a:pt x="121" y="32"/>
                  </a:cubicBezTo>
                  <a:cubicBezTo>
                    <a:pt x="120" y="32"/>
                    <a:pt x="120" y="32"/>
                    <a:pt x="120" y="32"/>
                  </a:cubicBezTo>
                  <a:cubicBezTo>
                    <a:pt x="120" y="32"/>
                    <a:pt x="120" y="32"/>
                    <a:pt x="120" y="32"/>
                  </a:cubicBezTo>
                  <a:cubicBezTo>
                    <a:pt x="120" y="32"/>
                    <a:pt x="120" y="32"/>
                    <a:pt x="119" y="32"/>
                  </a:cubicBezTo>
                  <a:cubicBezTo>
                    <a:pt x="119" y="32"/>
                    <a:pt x="119" y="32"/>
                    <a:pt x="119" y="33"/>
                  </a:cubicBezTo>
                  <a:cubicBezTo>
                    <a:pt x="119" y="33"/>
                    <a:pt x="119" y="33"/>
                    <a:pt x="118" y="33"/>
                  </a:cubicBezTo>
                  <a:cubicBezTo>
                    <a:pt x="118" y="33"/>
                    <a:pt x="118" y="33"/>
                    <a:pt x="118" y="33"/>
                  </a:cubicBezTo>
                  <a:cubicBezTo>
                    <a:pt x="118" y="33"/>
                    <a:pt x="117" y="33"/>
                    <a:pt x="117" y="33"/>
                  </a:cubicBezTo>
                  <a:cubicBezTo>
                    <a:pt x="117" y="33"/>
                    <a:pt x="117" y="33"/>
                    <a:pt x="117" y="33"/>
                  </a:cubicBezTo>
                  <a:cubicBezTo>
                    <a:pt x="116" y="33"/>
                    <a:pt x="116" y="33"/>
                    <a:pt x="116" y="33"/>
                  </a:cubicBezTo>
                  <a:cubicBezTo>
                    <a:pt x="115" y="33"/>
                    <a:pt x="115" y="33"/>
                    <a:pt x="115" y="33"/>
                  </a:cubicBezTo>
                  <a:cubicBezTo>
                    <a:pt x="114" y="33"/>
                    <a:pt x="114" y="34"/>
                    <a:pt x="114" y="34"/>
                  </a:cubicBezTo>
                  <a:cubicBezTo>
                    <a:pt x="113" y="34"/>
                    <a:pt x="113" y="34"/>
                    <a:pt x="113" y="34"/>
                  </a:cubicBezTo>
                  <a:cubicBezTo>
                    <a:pt x="112" y="34"/>
                    <a:pt x="112" y="34"/>
                    <a:pt x="112" y="34"/>
                  </a:cubicBezTo>
                  <a:cubicBezTo>
                    <a:pt x="112" y="36"/>
                    <a:pt x="112" y="38"/>
                    <a:pt x="111" y="39"/>
                  </a:cubicBezTo>
                  <a:cubicBezTo>
                    <a:pt x="109" y="43"/>
                    <a:pt x="92" y="45"/>
                    <a:pt x="85" y="45"/>
                  </a:cubicBezTo>
                  <a:cubicBezTo>
                    <a:pt x="85" y="45"/>
                    <a:pt x="85" y="45"/>
                    <a:pt x="85" y="45"/>
                  </a:cubicBezTo>
                  <a:cubicBezTo>
                    <a:pt x="80" y="45"/>
                    <a:pt x="77" y="41"/>
                    <a:pt x="74" y="38"/>
                  </a:cubicBezTo>
                  <a:cubicBezTo>
                    <a:pt x="71" y="35"/>
                    <a:pt x="69" y="33"/>
                    <a:pt x="65" y="33"/>
                  </a:cubicBezTo>
                  <a:cubicBezTo>
                    <a:pt x="56" y="33"/>
                    <a:pt x="50" y="26"/>
                    <a:pt x="49" y="19"/>
                  </a:cubicBezTo>
                  <a:cubicBezTo>
                    <a:pt x="49" y="18"/>
                    <a:pt x="48" y="18"/>
                    <a:pt x="48" y="18"/>
                  </a:cubicBezTo>
                  <a:cubicBezTo>
                    <a:pt x="48" y="18"/>
                    <a:pt x="48" y="18"/>
                    <a:pt x="48" y="18"/>
                  </a:cubicBezTo>
                  <a:cubicBezTo>
                    <a:pt x="47" y="18"/>
                    <a:pt x="47" y="18"/>
                    <a:pt x="47" y="17"/>
                  </a:cubicBezTo>
                  <a:cubicBezTo>
                    <a:pt x="47" y="17"/>
                    <a:pt x="46" y="17"/>
                    <a:pt x="46" y="17"/>
                  </a:cubicBezTo>
                  <a:cubicBezTo>
                    <a:pt x="46" y="17"/>
                    <a:pt x="46" y="17"/>
                    <a:pt x="45" y="17"/>
                  </a:cubicBezTo>
                  <a:cubicBezTo>
                    <a:pt x="45" y="17"/>
                    <a:pt x="45" y="16"/>
                    <a:pt x="45" y="16"/>
                  </a:cubicBezTo>
                  <a:cubicBezTo>
                    <a:pt x="45" y="16"/>
                    <a:pt x="44" y="16"/>
                    <a:pt x="44" y="16"/>
                  </a:cubicBezTo>
                  <a:cubicBezTo>
                    <a:pt x="44" y="16"/>
                    <a:pt x="44" y="16"/>
                    <a:pt x="44" y="16"/>
                  </a:cubicBezTo>
                  <a:cubicBezTo>
                    <a:pt x="43" y="15"/>
                    <a:pt x="43" y="15"/>
                    <a:pt x="43" y="15"/>
                  </a:cubicBezTo>
                  <a:cubicBezTo>
                    <a:pt x="43" y="15"/>
                    <a:pt x="43" y="15"/>
                    <a:pt x="43" y="15"/>
                  </a:cubicBezTo>
                  <a:cubicBezTo>
                    <a:pt x="42" y="14"/>
                    <a:pt x="42" y="14"/>
                    <a:pt x="42" y="14"/>
                  </a:cubicBezTo>
                  <a:cubicBezTo>
                    <a:pt x="42" y="14"/>
                    <a:pt x="42" y="14"/>
                    <a:pt x="42" y="14"/>
                  </a:cubicBezTo>
                  <a:cubicBezTo>
                    <a:pt x="41" y="13"/>
                    <a:pt x="41" y="13"/>
                    <a:pt x="41" y="13"/>
                  </a:cubicBezTo>
                  <a:cubicBezTo>
                    <a:pt x="41" y="12"/>
                    <a:pt x="41" y="11"/>
                    <a:pt x="41" y="11"/>
                  </a:cubicBezTo>
                  <a:cubicBezTo>
                    <a:pt x="42" y="9"/>
                    <a:pt x="43" y="4"/>
                    <a:pt x="42" y="3"/>
                  </a:cubicBezTo>
                  <a:cubicBezTo>
                    <a:pt x="42" y="3"/>
                    <a:pt x="42" y="3"/>
                    <a:pt x="42" y="3"/>
                  </a:cubicBezTo>
                  <a:cubicBezTo>
                    <a:pt x="40" y="4"/>
                    <a:pt x="39" y="5"/>
                    <a:pt x="37" y="6"/>
                  </a:cubicBezTo>
                  <a:cubicBezTo>
                    <a:pt x="35" y="7"/>
                    <a:pt x="33" y="9"/>
                    <a:pt x="31" y="10"/>
                  </a:cubicBezTo>
                  <a:cubicBezTo>
                    <a:pt x="31" y="10"/>
                    <a:pt x="31" y="10"/>
                    <a:pt x="31" y="10"/>
                  </a:cubicBezTo>
                  <a:cubicBezTo>
                    <a:pt x="30" y="10"/>
                    <a:pt x="30" y="10"/>
                    <a:pt x="30" y="10"/>
                  </a:cubicBezTo>
                  <a:cubicBezTo>
                    <a:pt x="30" y="11"/>
                    <a:pt x="30" y="11"/>
                    <a:pt x="30" y="11"/>
                  </a:cubicBezTo>
                  <a:cubicBezTo>
                    <a:pt x="29" y="11"/>
                    <a:pt x="29" y="11"/>
                    <a:pt x="29" y="11"/>
                  </a:cubicBezTo>
                  <a:cubicBezTo>
                    <a:pt x="29" y="11"/>
                    <a:pt x="28" y="11"/>
                    <a:pt x="28" y="11"/>
                  </a:cubicBezTo>
                  <a:cubicBezTo>
                    <a:pt x="28" y="11"/>
                    <a:pt x="28" y="11"/>
                    <a:pt x="28" y="11"/>
                  </a:cubicBezTo>
                  <a:cubicBezTo>
                    <a:pt x="28" y="11"/>
                    <a:pt x="28" y="11"/>
                    <a:pt x="28" y="11"/>
                  </a:cubicBezTo>
                  <a:cubicBezTo>
                    <a:pt x="26" y="12"/>
                    <a:pt x="26" y="12"/>
                    <a:pt x="26" y="12"/>
                  </a:cubicBezTo>
                  <a:cubicBezTo>
                    <a:pt x="26" y="12"/>
                    <a:pt x="26" y="12"/>
                    <a:pt x="26" y="12"/>
                  </a:cubicBezTo>
                  <a:cubicBezTo>
                    <a:pt x="26" y="12"/>
                    <a:pt x="25" y="12"/>
                    <a:pt x="24" y="13"/>
                  </a:cubicBezTo>
                  <a:cubicBezTo>
                    <a:pt x="24" y="13"/>
                    <a:pt x="24" y="13"/>
                    <a:pt x="24" y="13"/>
                  </a:cubicBezTo>
                  <a:cubicBezTo>
                    <a:pt x="23" y="13"/>
                    <a:pt x="23" y="13"/>
                    <a:pt x="22" y="13"/>
                  </a:cubicBezTo>
                  <a:cubicBezTo>
                    <a:pt x="22" y="13"/>
                    <a:pt x="22" y="13"/>
                    <a:pt x="22" y="13"/>
                  </a:cubicBezTo>
                  <a:cubicBezTo>
                    <a:pt x="21" y="13"/>
                    <a:pt x="21" y="13"/>
                    <a:pt x="21" y="13"/>
                  </a:cubicBezTo>
                  <a:cubicBezTo>
                    <a:pt x="21" y="13"/>
                    <a:pt x="20" y="13"/>
                    <a:pt x="20" y="13"/>
                  </a:cubicBezTo>
                  <a:cubicBezTo>
                    <a:pt x="20" y="13"/>
                    <a:pt x="20" y="13"/>
                    <a:pt x="20" y="13"/>
                  </a:cubicBezTo>
                  <a:cubicBezTo>
                    <a:pt x="20" y="13"/>
                    <a:pt x="20" y="13"/>
                    <a:pt x="20" y="13"/>
                  </a:cubicBezTo>
                  <a:cubicBezTo>
                    <a:pt x="18" y="13"/>
                    <a:pt x="18" y="13"/>
                    <a:pt x="18" y="13"/>
                  </a:cubicBezTo>
                  <a:cubicBezTo>
                    <a:pt x="18" y="13"/>
                    <a:pt x="18" y="13"/>
                    <a:pt x="18" y="13"/>
                  </a:cubicBezTo>
                  <a:cubicBezTo>
                    <a:pt x="16" y="13"/>
                    <a:pt x="15" y="12"/>
                    <a:pt x="14" y="12"/>
                  </a:cubicBezTo>
                  <a:cubicBezTo>
                    <a:pt x="12" y="12"/>
                    <a:pt x="11" y="11"/>
                    <a:pt x="11" y="10"/>
                  </a:cubicBezTo>
                  <a:cubicBezTo>
                    <a:pt x="11" y="9"/>
                    <a:pt x="10" y="9"/>
                    <a:pt x="10" y="9"/>
                  </a:cubicBezTo>
                  <a:cubicBezTo>
                    <a:pt x="10" y="9"/>
                    <a:pt x="10" y="9"/>
                    <a:pt x="10" y="8"/>
                  </a:cubicBezTo>
                  <a:cubicBezTo>
                    <a:pt x="7" y="7"/>
                    <a:pt x="6" y="5"/>
                    <a:pt x="6" y="4"/>
                  </a:cubicBezTo>
                  <a:cubicBezTo>
                    <a:pt x="5" y="3"/>
                    <a:pt x="5" y="3"/>
                    <a:pt x="5" y="2"/>
                  </a:cubicBezTo>
                  <a:cubicBezTo>
                    <a:pt x="5" y="2"/>
                    <a:pt x="5" y="2"/>
                    <a:pt x="5" y="1"/>
                  </a:cubicBezTo>
                  <a:cubicBezTo>
                    <a:pt x="5" y="1"/>
                    <a:pt x="5" y="1"/>
                    <a:pt x="5" y="1"/>
                  </a:cubicBezTo>
                  <a:cubicBezTo>
                    <a:pt x="5" y="1"/>
                    <a:pt x="5" y="1"/>
                    <a:pt x="5" y="1"/>
                  </a:cubicBezTo>
                  <a:cubicBezTo>
                    <a:pt x="5" y="0"/>
                    <a:pt x="4" y="0"/>
                    <a:pt x="4" y="0"/>
                  </a:cubicBezTo>
                  <a:cubicBezTo>
                    <a:pt x="4" y="0"/>
                    <a:pt x="4" y="0"/>
                    <a:pt x="4" y="0"/>
                  </a:cubicBezTo>
                  <a:cubicBezTo>
                    <a:pt x="4" y="0"/>
                    <a:pt x="4" y="0"/>
                    <a:pt x="3" y="0"/>
                  </a:cubicBezTo>
                  <a:cubicBezTo>
                    <a:pt x="3" y="0"/>
                    <a:pt x="3" y="0"/>
                    <a:pt x="3" y="0"/>
                  </a:cubicBezTo>
                  <a:cubicBezTo>
                    <a:pt x="3" y="0"/>
                    <a:pt x="3" y="0"/>
                    <a:pt x="3" y="0"/>
                  </a:cubicBezTo>
                  <a:cubicBezTo>
                    <a:pt x="3" y="0"/>
                    <a:pt x="3" y="1"/>
                    <a:pt x="3" y="1"/>
                  </a:cubicBezTo>
                  <a:cubicBezTo>
                    <a:pt x="3" y="3"/>
                    <a:pt x="3" y="5"/>
                    <a:pt x="1" y="6"/>
                  </a:cubicBezTo>
                  <a:cubicBezTo>
                    <a:pt x="0" y="7"/>
                    <a:pt x="1" y="11"/>
                    <a:pt x="2" y="12"/>
                  </a:cubicBezTo>
                  <a:cubicBezTo>
                    <a:pt x="3" y="14"/>
                    <a:pt x="3" y="16"/>
                    <a:pt x="2" y="19"/>
                  </a:cubicBezTo>
                  <a:cubicBezTo>
                    <a:pt x="2" y="20"/>
                    <a:pt x="2" y="23"/>
                    <a:pt x="2" y="24"/>
                  </a:cubicBezTo>
                  <a:cubicBezTo>
                    <a:pt x="3" y="25"/>
                    <a:pt x="5" y="27"/>
                    <a:pt x="6" y="29"/>
                  </a:cubicBezTo>
                  <a:cubicBezTo>
                    <a:pt x="6" y="30"/>
                    <a:pt x="7" y="30"/>
                    <a:pt x="7" y="31"/>
                  </a:cubicBezTo>
                  <a:cubicBezTo>
                    <a:pt x="7" y="31"/>
                    <a:pt x="7" y="31"/>
                    <a:pt x="7" y="31"/>
                  </a:cubicBezTo>
                  <a:cubicBezTo>
                    <a:pt x="7" y="32"/>
                    <a:pt x="7" y="32"/>
                    <a:pt x="7" y="33"/>
                  </a:cubicBezTo>
                  <a:cubicBezTo>
                    <a:pt x="7" y="33"/>
                    <a:pt x="7" y="33"/>
                    <a:pt x="7" y="33"/>
                  </a:cubicBezTo>
                  <a:cubicBezTo>
                    <a:pt x="8" y="33"/>
                    <a:pt x="8" y="33"/>
                    <a:pt x="8" y="34"/>
                  </a:cubicBezTo>
                  <a:cubicBezTo>
                    <a:pt x="8" y="34"/>
                    <a:pt x="8" y="34"/>
                    <a:pt x="8" y="34"/>
                  </a:cubicBezTo>
                  <a:cubicBezTo>
                    <a:pt x="8" y="34"/>
                    <a:pt x="8" y="34"/>
                    <a:pt x="8" y="34"/>
                  </a:cubicBezTo>
                  <a:cubicBezTo>
                    <a:pt x="8" y="34"/>
                    <a:pt x="8" y="34"/>
                    <a:pt x="8" y="34"/>
                  </a:cubicBezTo>
                  <a:cubicBezTo>
                    <a:pt x="8" y="35"/>
                    <a:pt x="8" y="36"/>
                    <a:pt x="9" y="36"/>
                  </a:cubicBezTo>
                  <a:cubicBezTo>
                    <a:pt x="10" y="38"/>
                    <a:pt x="12" y="41"/>
                    <a:pt x="12" y="43"/>
                  </a:cubicBezTo>
                  <a:cubicBezTo>
                    <a:pt x="12" y="45"/>
                    <a:pt x="15" y="48"/>
                    <a:pt x="16" y="48"/>
                  </a:cubicBezTo>
                  <a:cubicBezTo>
                    <a:pt x="18" y="48"/>
                    <a:pt x="20" y="48"/>
                    <a:pt x="22" y="50"/>
                  </a:cubicBezTo>
                  <a:cubicBezTo>
                    <a:pt x="23" y="51"/>
                    <a:pt x="23" y="53"/>
                    <a:pt x="22" y="54"/>
                  </a:cubicBezTo>
                  <a:cubicBezTo>
                    <a:pt x="22" y="55"/>
                    <a:pt x="22" y="56"/>
                    <a:pt x="22" y="57"/>
                  </a:cubicBezTo>
                  <a:cubicBezTo>
                    <a:pt x="22" y="59"/>
                    <a:pt x="23" y="60"/>
                    <a:pt x="22" y="61"/>
                  </a:cubicBezTo>
                  <a:cubicBezTo>
                    <a:pt x="21" y="62"/>
                    <a:pt x="20" y="62"/>
                    <a:pt x="19" y="62"/>
                  </a:cubicBezTo>
                  <a:cubicBezTo>
                    <a:pt x="19" y="63"/>
                    <a:pt x="19" y="64"/>
                    <a:pt x="18" y="65"/>
                  </a:cubicBezTo>
                  <a:cubicBezTo>
                    <a:pt x="18" y="68"/>
                    <a:pt x="17" y="70"/>
                    <a:pt x="16" y="71"/>
                  </a:cubicBezTo>
                  <a:cubicBezTo>
                    <a:pt x="15" y="72"/>
                    <a:pt x="16" y="77"/>
                    <a:pt x="17" y="78"/>
                  </a:cubicBezTo>
                  <a:cubicBezTo>
                    <a:pt x="23" y="81"/>
                    <a:pt x="24" y="84"/>
                    <a:pt x="23" y="86"/>
                  </a:cubicBezTo>
                  <a:cubicBezTo>
                    <a:pt x="24" y="88"/>
                    <a:pt x="31" y="92"/>
                    <a:pt x="34" y="92"/>
                  </a:cubicBezTo>
                  <a:cubicBezTo>
                    <a:pt x="37" y="93"/>
                    <a:pt x="38" y="95"/>
                    <a:pt x="39" y="97"/>
                  </a:cubicBezTo>
                  <a:cubicBezTo>
                    <a:pt x="40" y="98"/>
                    <a:pt x="40" y="99"/>
                    <a:pt x="40" y="99"/>
                  </a:cubicBezTo>
                  <a:cubicBezTo>
                    <a:pt x="42" y="101"/>
                    <a:pt x="41" y="104"/>
                    <a:pt x="41" y="106"/>
                  </a:cubicBezTo>
                  <a:cubicBezTo>
                    <a:pt x="41" y="106"/>
                    <a:pt x="41" y="106"/>
                    <a:pt x="40" y="106"/>
                  </a:cubicBezTo>
                  <a:cubicBezTo>
                    <a:pt x="40" y="107"/>
                    <a:pt x="40" y="108"/>
                    <a:pt x="40" y="108"/>
                  </a:cubicBezTo>
                  <a:cubicBezTo>
                    <a:pt x="40" y="108"/>
                    <a:pt x="41" y="109"/>
                    <a:pt x="41" y="110"/>
                  </a:cubicBezTo>
                  <a:cubicBezTo>
                    <a:pt x="43" y="111"/>
                    <a:pt x="45" y="113"/>
                    <a:pt x="44" y="116"/>
                  </a:cubicBezTo>
                  <a:cubicBezTo>
                    <a:pt x="44" y="116"/>
                    <a:pt x="44" y="117"/>
                    <a:pt x="44" y="117"/>
                  </a:cubicBezTo>
                  <a:cubicBezTo>
                    <a:pt x="44" y="117"/>
                    <a:pt x="44" y="117"/>
                    <a:pt x="44" y="117"/>
                  </a:cubicBezTo>
                  <a:cubicBezTo>
                    <a:pt x="44" y="117"/>
                    <a:pt x="45" y="117"/>
                    <a:pt x="45" y="118"/>
                  </a:cubicBezTo>
                  <a:cubicBezTo>
                    <a:pt x="45" y="118"/>
                    <a:pt x="45" y="118"/>
                    <a:pt x="45" y="118"/>
                  </a:cubicBezTo>
                  <a:cubicBezTo>
                    <a:pt x="45" y="118"/>
                    <a:pt x="45" y="118"/>
                    <a:pt x="45" y="118"/>
                  </a:cubicBezTo>
                  <a:cubicBezTo>
                    <a:pt x="45" y="119"/>
                    <a:pt x="46" y="119"/>
                    <a:pt x="46" y="119"/>
                  </a:cubicBezTo>
                  <a:cubicBezTo>
                    <a:pt x="46" y="119"/>
                    <a:pt x="46" y="119"/>
                    <a:pt x="46" y="119"/>
                  </a:cubicBezTo>
                  <a:cubicBezTo>
                    <a:pt x="46" y="119"/>
                    <a:pt x="46" y="120"/>
                    <a:pt x="46" y="120"/>
                  </a:cubicBezTo>
                  <a:cubicBezTo>
                    <a:pt x="47" y="120"/>
                    <a:pt x="47" y="120"/>
                    <a:pt x="47" y="120"/>
                  </a:cubicBezTo>
                  <a:cubicBezTo>
                    <a:pt x="47" y="120"/>
                    <a:pt x="47" y="121"/>
                    <a:pt x="47" y="121"/>
                  </a:cubicBezTo>
                  <a:cubicBezTo>
                    <a:pt x="47" y="121"/>
                    <a:pt x="48" y="121"/>
                    <a:pt x="48" y="121"/>
                  </a:cubicBezTo>
                  <a:cubicBezTo>
                    <a:pt x="48" y="121"/>
                    <a:pt x="48" y="121"/>
                    <a:pt x="48" y="122"/>
                  </a:cubicBezTo>
                  <a:cubicBezTo>
                    <a:pt x="48" y="122"/>
                    <a:pt x="48" y="122"/>
                    <a:pt x="49" y="122"/>
                  </a:cubicBezTo>
                  <a:cubicBezTo>
                    <a:pt x="49" y="122"/>
                    <a:pt x="49" y="122"/>
                    <a:pt x="49" y="122"/>
                  </a:cubicBezTo>
                  <a:cubicBezTo>
                    <a:pt x="49" y="122"/>
                    <a:pt x="49" y="123"/>
                    <a:pt x="49" y="123"/>
                  </a:cubicBezTo>
                  <a:cubicBezTo>
                    <a:pt x="50" y="122"/>
                    <a:pt x="51" y="122"/>
                    <a:pt x="51" y="122"/>
                  </a:cubicBezTo>
                  <a:cubicBezTo>
                    <a:pt x="52" y="122"/>
                    <a:pt x="52" y="122"/>
                    <a:pt x="53" y="122"/>
                  </a:cubicBezTo>
                  <a:cubicBezTo>
                    <a:pt x="53" y="121"/>
                    <a:pt x="54" y="120"/>
                    <a:pt x="55" y="120"/>
                  </a:cubicBezTo>
                  <a:cubicBezTo>
                    <a:pt x="56" y="120"/>
                    <a:pt x="57" y="121"/>
                    <a:pt x="58" y="122"/>
                  </a:cubicBezTo>
                  <a:cubicBezTo>
                    <a:pt x="58" y="122"/>
                    <a:pt x="60" y="122"/>
                    <a:pt x="61" y="121"/>
                  </a:cubicBezTo>
                  <a:cubicBezTo>
                    <a:pt x="62" y="121"/>
                    <a:pt x="63" y="121"/>
                    <a:pt x="64" y="121"/>
                  </a:cubicBezTo>
                  <a:cubicBezTo>
                    <a:pt x="65" y="121"/>
                    <a:pt x="68" y="121"/>
                    <a:pt x="78" y="140"/>
                  </a:cubicBezTo>
                  <a:cubicBezTo>
                    <a:pt x="78" y="141"/>
                    <a:pt x="79" y="142"/>
                    <a:pt x="79" y="144"/>
                  </a:cubicBezTo>
                  <a:cubicBezTo>
                    <a:pt x="81" y="146"/>
                    <a:pt x="81" y="148"/>
                    <a:pt x="83" y="149"/>
                  </a:cubicBezTo>
                  <a:cubicBezTo>
                    <a:pt x="84" y="150"/>
                    <a:pt x="86" y="150"/>
                    <a:pt x="87" y="151"/>
                  </a:cubicBezTo>
                  <a:cubicBezTo>
                    <a:pt x="90" y="151"/>
                    <a:pt x="94" y="152"/>
                    <a:pt x="97" y="156"/>
                  </a:cubicBezTo>
                  <a:cubicBezTo>
                    <a:pt x="102" y="161"/>
                    <a:pt x="116" y="165"/>
                    <a:pt x="122" y="165"/>
                  </a:cubicBezTo>
                  <a:cubicBezTo>
                    <a:pt x="124" y="165"/>
                    <a:pt x="126" y="164"/>
                    <a:pt x="128" y="163"/>
                  </a:cubicBezTo>
                  <a:cubicBezTo>
                    <a:pt x="131" y="162"/>
                    <a:pt x="134" y="160"/>
                    <a:pt x="138" y="160"/>
                  </a:cubicBezTo>
                  <a:cubicBezTo>
                    <a:pt x="138" y="160"/>
                    <a:pt x="139" y="160"/>
                    <a:pt x="140" y="160"/>
                  </a:cubicBezTo>
                  <a:cubicBezTo>
                    <a:pt x="146" y="162"/>
                    <a:pt x="148" y="167"/>
                    <a:pt x="148" y="171"/>
                  </a:cubicBezTo>
                  <a:cubicBezTo>
                    <a:pt x="149" y="173"/>
                    <a:pt x="149" y="175"/>
                    <a:pt x="150" y="176"/>
                  </a:cubicBezTo>
                  <a:cubicBezTo>
                    <a:pt x="152" y="178"/>
                    <a:pt x="167" y="180"/>
                    <a:pt x="176" y="181"/>
                  </a:cubicBezTo>
                  <a:cubicBezTo>
                    <a:pt x="182" y="182"/>
                    <a:pt x="186" y="182"/>
                    <a:pt x="188" y="183"/>
                  </a:cubicBezTo>
                  <a:cubicBezTo>
                    <a:pt x="190" y="183"/>
                    <a:pt x="193" y="183"/>
                    <a:pt x="197" y="184"/>
                  </a:cubicBezTo>
                  <a:cubicBezTo>
                    <a:pt x="197" y="183"/>
                    <a:pt x="197" y="183"/>
                    <a:pt x="197" y="183"/>
                  </a:cubicBezTo>
                  <a:cubicBezTo>
                    <a:pt x="197" y="177"/>
                    <a:pt x="201" y="172"/>
                    <a:pt x="205" y="169"/>
                  </a:cubicBezTo>
                  <a:cubicBezTo>
                    <a:pt x="209" y="168"/>
                    <a:pt x="212" y="167"/>
                    <a:pt x="216" y="166"/>
                  </a:cubicBezTo>
                  <a:cubicBezTo>
                    <a:pt x="216" y="165"/>
                    <a:pt x="214" y="162"/>
                    <a:pt x="213" y="162"/>
                  </a:cubicBezTo>
                  <a:cubicBezTo>
                    <a:pt x="211" y="161"/>
                    <a:pt x="211" y="158"/>
                    <a:pt x="210" y="155"/>
                  </a:cubicBezTo>
                  <a:cubicBezTo>
                    <a:pt x="210" y="152"/>
                    <a:pt x="210" y="150"/>
                    <a:pt x="208" y="149"/>
                  </a:cubicBezTo>
                  <a:cubicBezTo>
                    <a:pt x="201" y="146"/>
                    <a:pt x="197" y="142"/>
                    <a:pt x="195" y="138"/>
                  </a:cubicBezTo>
                  <a:cubicBezTo>
                    <a:pt x="195" y="137"/>
                    <a:pt x="193" y="135"/>
                    <a:pt x="192" y="134"/>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79" name="Freeform 1179"/>
            <p:cNvSpPr/>
            <p:nvPr/>
          </p:nvSpPr>
          <p:spPr bwMode="auto">
            <a:xfrm>
              <a:off x="7435014" y="4656968"/>
              <a:ext cx="169567" cy="117512"/>
            </a:xfrm>
            <a:custGeom>
              <a:avLst/>
              <a:rect l="l" t="t" r="r" b="b"/>
              <a:pathLst>
                <a:path w="81" h="54">
                  <a:moveTo>
                    <a:pt x="65" y="20"/>
                  </a:moveTo>
                  <a:cubicBezTo>
                    <a:pt x="65" y="20"/>
                    <a:pt x="65" y="20"/>
                    <a:pt x="64" y="20"/>
                  </a:cubicBezTo>
                  <a:cubicBezTo>
                    <a:pt x="64" y="20"/>
                    <a:pt x="63" y="20"/>
                    <a:pt x="62" y="21"/>
                  </a:cubicBezTo>
                  <a:cubicBezTo>
                    <a:pt x="62" y="21"/>
                    <a:pt x="62" y="21"/>
                    <a:pt x="61" y="21"/>
                  </a:cubicBezTo>
                  <a:cubicBezTo>
                    <a:pt x="61" y="21"/>
                    <a:pt x="60" y="21"/>
                    <a:pt x="59" y="21"/>
                  </a:cubicBezTo>
                  <a:cubicBezTo>
                    <a:pt x="59" y="21"/>
                    <a:pt x="59" y="21"/>
                    <a:pt x="59" y="21"/>
                  </a:cubicBezTo>
                  <a:cubicBezTo>
                    <a:pt x="58" y="21"/>
                    <a:pt x="57" y="21"/>
                    <a:pt x="56" y="21"/>
                  </a:cubicBezTo>
                  <a:cubicBezTo>
                    <a:pt x="56" y="21"/>
                    <a:pt x="56" y="21"/>
                    <a:pt x="56" y="21"/>
                  </a:cubicBezTo>
                  <a:cubicBezTo>
                    <a:pt x="56" y="21"/>
                    <a:pt x="56" y="21"/>
                    <a:pt x="56" y="21"/>
                  </a:cubicBezTo>
                  <a:cubicBezTo>
                    <a:pt x="55" y="21"/>
                    <a:pt x="54" y="21"/>
                    <a:pt x="53" y="20"/>
                  </a:cubicBezTo>
                  <a:cubicBezTo>
                    <a:pt x="53" y="20"/>
                    <a:pt x="53" y="20"/>
                    <a:pt x="53" y="20"/>
                  </a:cubicBezTo>
                  <a:cubicBezTo>
                    <a:pt x="53" y="20"/>
                    <a:pt x="52" y="20"/>
                    <a:pt x="51" y="20"/>
                  </a:cubicBezTo>
                  <a:cubicBezTo>
                    <a:pt x="50" y="21"/>
                    <a:pt x="49" y="21"/>
                    <a:pt x="49" y="21"/>
                  </a:cubicBezTo>
                  <a:cubicBezTo>
                    <a:pt x="48" y="21"/>
                    <a:pt x="45" y="21"/>
                    <a:pt x="43" y="18"/>
                  </a:cubicBezTo>
                  <a:cubicBezTo>
                    <a:pt x="42" y="18"/>
                    <a:pt x="41" y="18"/>
                    <a:pt x="41" y="18"/>
                  </a:cubicBezTo>
                  <a:cubicBezTo>
                    <a:pt x="39" y="19"/>
                    <a:pt x="36" y="19"/>
                    <a:pt x="34" y="18"/>
                  </a:cubicBezTo>
                  <a:cubicBezTo>
                    <a:pt x="34" y="18"/>
                    <a:pt x="33" y="18"/>
                    <a:pt x="33" y="18"/>
                  </a:cubicBezTo>
                  <a:cubicBezTo>
                    <a:pt x="33" y="18"/>
                    <a:pt x="32" y="18"/>
                    <a:pt x="31" y="17"/>
                  </a:cubicBezTo>
                  <a:cubicBezTo>
                    <a:pt x="30" y="17"/>
                    <a:pt x="30" y="17"/>
                    <a:pt x="29" y="17"/>
                  </a:cubicBezTo>
                  <a:cubicBezTo>
                    <a:pt x="28" y="17"/>
                    <a:pt x="26" y="18"/>
                    <a:pt x="24" y="18"/>
                  </a:cubicBezTo>
                  <a:cubicBezTo>
                    <a:pt x="23" y="18"/>
                    <a:pt x="22" y="18"/>
                    <a:pt x="21" y="18"/>
                  </a:cubicBezTo>
                  <a:cubicBezTo>
                    <a:pt x="21" y="18"/>
                    <a:pt x="21" y="18"/>
                    <a:pt x="21" y="18"/>
                  </a:cubicBezTo>
                  <a:cubicBezTo>
                    <a:pt x="21" y="18"/>
                    <a:pt x="20" y="18"/>
                    <a:pt x="20" y="18"/>
                  </a:cubicBezTo>
                  <a:cubicBezTo>
                    <a:pt x="20" y="18"/>
                    <a:pt x="20" y="18"/>
                    <a:pt x="20" y="18"/>
                  </a:cubicBezTo>
                  <a:cubicBezTo>
                    <a:pt x="19" y="18"/>
                    <a:pt x="19" y="18"/>
                    <a:pt x="19" y="18"/>
                  </a:cubicBezTo>
                  <a:cubicBezTo>
                    <a:pt x="19" y="18"/>
                    <a:pt x="18" y="18"/>
                    <a:pt x="18" y="18"/>
                  </a:cubicBezTo>
                  <a:cubicBezTo>
                    <a:pt x="18" y="17"/>
                    <a:pt x="18" y="17"/>
                    <a:pt x="17" y="17"/>
                  </a:cubicBezTo>
                  <a:cubicBezTo>
                    <a:pt x="17" y="17"/>
                    <a:pt x="17" y="17"/>
                    <a:pt x="17" y="17"/>
                  </a:cubicBezTo>
                  <a:cubicBezTo>
                    <a:pt x="17" y="17"/>
                    <a:pt x="16" y="16"/>
                    <a:pt x="16" y="15"/>
                  </a:cubicBezTo>
                  <a:cubicBezTo>
                    <a:pt x="16" y="14"/>
                    <a:pt x="17" y="13"/>
                    <a:pt x="18" y="11"/>
                  </a:cubicBezTo>
                  <a:cubicBezTo>
                    <a:pt x="20" y="9"/>
                    <a:pt x="23" y="7"/>
                    <a:pt x="25" y="6"/>
                  </a:cubicBezTo>
                  <a:cubicBezTo>
                    <a:pt x="26" y="6"/>
                    <a:pt x="26" y="6"/>
                    <a:pt x="27" y="6"/>
                  </a:cubicBezTo>
                  <a:cubicBezTo>
                    <a:pt x="27" y="6"/>
                    <a:pt x="28" y="7"/>
                    <a:pt x="29" y="7"/>
                  </a:cubicBezTo>
                  <a:cubicBezTo>
                    <a:pt x="29" y="7"/>
                    <a:pt x="29" y="7"/>
                    <a:pt x="29" y="7"/>
                  </a:cubicBezTo>
                  <a:cubicBezTo>
                    <a:pt x="29" y="6"/>
                    <a:pt x="29" y="6"/>
                    <a:pt x="29" y="6"/>
                  </a:cubicBezTo>
                  <a:cubicBezTo>
                    <a:pt x="29" y="5"/>
                    <a:pt x="30" y="5"/>
                    <a:pt x="30" y="5"/>
                  </a:cubicBezTo>
                  <a:cubicBezTo>
                    <a:pt x="30" y="4"/>
                    <a:pt x="30" y="4"/>
                    <a:pt x="30" y="3"/>
                  </a:cubicBezTo>
                  <a:cubicBezTo>
                    <a:pt x="31" y="3"/>
                    <a:pt x="31" y="3"/>
                    <a:pt x="31" y="3"/>
                  </a:cubicBezTo>
                  <a:cubicBezTo>
                    <a:pt x="31" y="2"/>
                    <a:pt x="31" y="2"/>
                    <a:pt x="31" y="2"/>
                  </a:cubicBezTo>
                  <a:cubicBezTo>
                    <a:pt x="31" y="2"/>
                    <a:pt x="31" y="1"/>
                    <a:pt x="31" y="1"/>
                  </a:cubicBezTo>
                  <a:cubicBezTo>
                    <a:pt x="32" y="1"/>
                    <a:pt x="32" y="1"/>
                    <a:pt x="32" y="0"/>
                  </a:cubicBezTo>
                  <a:cubicBezTo>
                    <a:pt x="31" y="1"/>
                    <a:pt x="29" y="1"/>
                    <a:pt x="27" y="3"/>
                  </a:cubicBezTo>
                  <a:cubicBezTo>
                    <a:pt x="26" y="4"/>
                    <a:pt x="24" y="4"/>
                    <a:pt x="23" y="4"/>
                  </a:cubicBezTo>
                  <a:cubicBezTo>
                    <a:pt x="23" y="4"/>
                    <a:pt x="22" y="4"/>
                    <a:pt x="21" y="4"/>
                  </a:cubicBezTo>
                  <a:cubicBezTo>
                    <a:pt x="20" y="3"/>
                    <a:pt x="19" y="4"/>
                    <a:pt x="19" y="4"/>
                  </a:cubicBezTo>
                  <a:cubicBezTo>
                    <a:pt x="19" y="6"/>
                    <a:pt x="17" y="11"/>
                    <a:pt x="12" y="11"/>
                  </a:cubicBezTo>
                  <a:cubicBezTo>
                    <a:pt x="12" y="11"/>
                    <a:pt x="12" y="12"/>
                    <a:pt x="12" y="12"/>
                  </a:cubicBezTo>
                  <a:cubicBezTo>
                    <a:pt x="12" y="13"/>
                    <a:pt x="12" y="16"/>
                    <a:pt x="9" y="17"/>
                  </a:cubicBezTo>
                  <a:cubicBezTo>
                    <a:pt x="8" y="18"/>
                    <a:pt x="6" y="18"/>
                    <a:pt x="5" y="18"/>
                  </a:cubicBezTo>
                  <a:cubicBezTo>
                    <a:pt x="3" y="18"/>
                    <a:pt x="0" y="19"/>
                    <a:pt x="0" y="20"/>
                  </a:cubicBezTo>
                  <a:cubicBezTo>
                    <a:pt x="0" y="20"/>
                    <a:pt x="1" y="21"/>
                    <a:pt x="2" y="22"/>
                  </a:cubicBezTo>
                  <a:cubicBezTo>
                    <a:pt x="4" y="23"/>
                    <a:pt x="7" y="25"/>
                    <a:pt x="7" y="28"/>
                  </a:cubicBezTo>
                  <a:cubicBezTo>
                    <a:pt x="7" y="29"/>
                    <a:pt x="7" y="31"/>
                    <a:pt x="8" y="32"/>
                  </a:cubicBezTo>
                  <a:cubicBezTo>
                    <a:pt x="9" y="34"/>
                    <a:pt x="10" y="37"/>
                    <a:pt x="7" y="39"/>
                  </a:cubicBezTo>
                  <a:cubicBezTo>
                    <a:pt x="7" y="40"/>
                    <a:pt x="7" y="40"/>
                    <a:pt x="7" y="40"/>
                  </a:cubicBezTo>
                  <a:cubicBezTo>
                    <a:pt x="7" y="40"/>
                    <a:pt x="6" y="40"/>
                    <a:pt x="6" y="40"/>
                  </a:cubicBezTo>
                  <a:cubicBezTo>
                    <a:pt x="6" y="40"/>
                    <a:pt x="6" y="41"/>
                    <a:pt x="6" y="41"/>
                  </a:cubicBezTo>
                  <a:cubicBezTo>
                    <a:pt x="6" y="41"/>
                    <a:pt x="6" y="41"/>
                    <a:pt x="6" y="41"/>
                  </a:cubicBezTo>
                  <a:cubicBezTo>
                    <a:pt x="6" y="41"/>
                    <a:pt x="5" y="41"/>
                    <a:pt x="5" y="42"/>
                  </a:cubicBezTo>
                  <a:cubicBezTo>
                    <a:pt x="5" y="42"/>
                    <a:pt x="5" y="42"/>
                    <a:pt x="5" y="42"/>
                  </a:cubicBezTo>
                  <a:cubicBezTo>
                    <a:pt x="5" y="42"/>
                    <a:pt x="5" y="42"/>
                    <a:pt x="5" y="43"/>
                  </a:cubicBezTo>
                  <a:cubicBezTo>
                    <a:pt x="5" y="43"/>
                    <a:pt x="4" y="43"/>
                    <a:pt x="4" y="43"/>
                  </a:cubicBezTo>
                  <a:cubicBezTo>
                    <a:pt x="4" y="43"/>
                    <a:pt x="4" y="44"/>
                    <a:pt x="4" y="44"/>
                  </a:cubicBezTo>
                  <a:cubicBezTo>
                    <a:pt x="4" y="44"/>
                    <a:pt x="4" y="44"/>
                    <a:pt x="4" y="45"/>
                  </a:cubicBezTo>
                  <a:cubicBezTo>
                    <a:pt x="4" y="45"/>
                    <a:pt x="4" y="45"/>
                    <a:pt x="4" y="45"/>
                  </a:cubicBezTo>
                  <a:cubicBezTo>
                    <a:pt x="4" y="46"/>
                    <a:pt x="4" y="46"/>
                    <a:pt x="4" y="46"/>
                  </a:cubicBezTo>
                  <a:cubicBezTo>
                    <a:pt x="4" y="46"/>
                    <a:pt x="4" y="47"/>
                    <a:pt x="3" y="47"/>
                  </a:cubicBezTo>
                  <a:cubicBezTo>
                    <a:pt x="3" y="47"/>
                    <a:pt x="3" y="48"/>
                    <a:pt x="3" y="48"/>
                  </a:cubicBezTo>
                  <a:cubicBezTo>
                    <a:pt x="3" y="48"/>
                    <a:pt x="3" y="48"/>
                    <a:pt x="3" y="49"/>
                  </a:cubicBezTo>
                  <a:cubicBezTo>
                    <a:pt x="3" y="49"/>
                    <a:pt x="4" y="49"/>
                    <a:pt x="4" y="49"/>
                  </a:cubicBezTo>
                  <a:cubicBezTo>
                    <a:pt x="4" y="49"/>
                    <a:pt x="4" y="49"/>
                    <a:pt x="4" y="49"/>
                  </a:cubicBezTo>
                  <a:cubicBezTo>
                    <a:pt x="4" y="49"/>
                    <a:pt x="4" y="49"/>
                    <a:pt x="4" y="49"/>
                  </a:cubicBezTo>
                  <a:cubicBezTo>
                    <a:pt x="5" y="49"/>
                    <a:pt x="5" y="49"/>
                    <a:pt x="5" y="49"/>
                  </a:cubicBezTo>
                  <a:cubicBezTo>
                    <a:pt x="6" y="48"/>
                    <a:pt x="8" y="47"/>
                    <a:pt x="9" y="47"/>
                  </a:cubicBezTo>
                  <a:cubicBezTo>
                    <a:pt x="10" y="47"/>
                    <a:pt x="11" y="47"/>
                    <a:pt x="12" y="47"/>
                  </a:cubicBezTo>
                  <a:cubicBezTo>
                    <a:pt x="15" y="47"/>
                    <a:pt x="15" y="47"/>
                    <a:pt x="15" y="47"/>
                  </a:cubicBezTo>
                  <a:cubicBezTo>
                    <a:pt x="16" y="47"/>
                    <a:pt x="16" y="47"/>
                    <a:pt x="16" y="46"/>
                  </a:cubicBezTo>
                  <a:cubicBezTo>
                    <a:pt x="17" y="44"/>
                    <a:pt x="20" y="43"/>
                    <a:pt x="23" y="42"/>
                  </a:cubicBezTo>
                  <a:cubicBezTo>
                    <a:pt x="24" y="42"/>
                    <a:pt x="26" y="42"/>
                    <a:pt x="27" y="41"/>
                  </a:cubicBezTo>
                  <a:cubicBezTo>
                    <a:pt x="27" y="37"/>
                    <a:pt x="34" y="30"/>
                    <a:pt x="39" y="30"/>
                  </a:cubicBezTo>
                  <a:cubicBezTo>
                    <a:pt x="39" y="30"/>
                    <a:pt x="39" y="30"/>
                    <a:pt x="39" y="30"/>
                  </a:cubicBezTo>
                  <a:cubicBezTo>
                    <a:pt x="43" y="30"/>
                    <a:pt x="43" y="34"/>
                    <a:pt x="43" y="36"/>
                  </a:cubicBezTo>
                  <a:cubicBezTo>
                    <a:pt x="43" y="38"/>
                    <a:pt x="43" y="39"/>
                    <a:pt x="44" y="40"/>
                  </a:cubicBezTo>
                  <a:cubicBezTo>
                    <a:pt x="49" y="41"/>
                    <a:pt x="47" y="46"/>
                    <a:pt x="46" y="49"/>
                  </a:cubicBezTo>
                  <a:cubicBezTo>
                    <a:pt x="46" y="51"/>
                    <a:pt x="45" y="53"/>
                    <a:pt x="46" y="53"/>
                  </a:cubicBezTo>
                  <a:cubicBezTo>
                    <a:pt x="46" y="54"/>
                    <a:pt x="47" y="54"/>
                    <a:pt x="49" y="53"/>
                  </a:cubicBezTo>
                  <a:cubicBezTo>
                    <a:pt x="49" y="53"/>
                    <a:pt x="49" y="53"/>
                    <a:pt x="50" y="53"/>
                  </a:cubicBezTo>
                  <a:cubicBezTo>
                    <a:pt x="50" y="53"/>
                    <a:pt x="51" y="52"/>
                    <a:pt x="52" y="52"/>
                  </a:cubicBezTo>
                  <a:cubicBezTo>
                    <a:pt x="53" y="52"/>
                    <a:pt x="54" y="51"/>
                    <a:pt x="54" y="51"/>
                  </a:cubicBezTo>
                  <a:cubicBezTo>
                    <a:pt x="55" y="51"/>
                    <a:pt x="55" y="51"/>
                    <a:pt x="55" y="51"/>
                  </a:cubicBezTo>
                  <a:cubicBezTo>
                    <a:pt x="61" y="45"/>
                    <a:pt x="66" y="42"/>
                    <a:pt x="69" y="43"/>
                  </a:cubicBezTo>
                  <a:cubicBezTo>
                    <a:pt x="69" y="43"/>
                    <a:pt x="69" y="43"/>
                    <a:pt x="69" y="43"/>
                  </a:cubicBezTo>
                  <a:cubicBezTo>
                    <a:pt x="69" y="43"/>
                    <a:pt x="69" y="43"/>
                    <a:pt x="69" y="43"/>
                  </a:cubicBezTo>
                  <a:cubicBezTo>
                    <a:pt x="69" y="43"/>
                    <a:pt x="69" y="43"/>
                    <a:pt x="69" y="43"/>
                  </a:cubicBezTo>
                  <a:cubicBezTo>
                    <a:pt x="70" y="44"/>
                    <a:pt x="71" y="45"/>
                    <a:pt x="71" y="45"/>
                  </a:cubicBezTo>
                  <a:cubicBezTo>
                    <a:pt x="71" y="45"/>
                    <a:pt x="71" y="46"/>
                    <a:pt x="71" y="46"/>
                  </a:cubicBezTo>
                  <a:cubicBezTo>
                    <a:pt x="72" y="46"/>
                    <a:pt x="72" y="46"/>
                    <a:pt x="72" y="46"/>
                  </a:cubicBezTo>
                  <a:cubicBezTo>
                    <a:pt x="72" y="46"/>
                    <a:pt x="72" y="46"/>
                    <a:pt x="73" y="46"/>
                  </a:cubicBezTo>
                  <a:cubicBezTo>
                    <a:pt x="73" y="46"/>
                    <a:pt x="73" y="46"/>
                    <a:pt x="73" y="46"/>
                  </a:cubicBezTo>
                  <a:cubicBezTo>
                    <a:pt x="73" y="46"/>
                    <a:pt x="73" y="46"/>
                    <a:pt x="73" y="46"/>
                  </a:cubicBezTo>
                  <a:cubicBezTo>
                    <a:pt x="74" y="46"/>
                    <a:pt x="75" y="46"/>
                    <a:pt x="76" y="46"/>
                  </a:cubicBezTo>
                  <a:cubicBezTo>
                    <a:pt x="76" y="46"/>
                    <a:pt x="76" y="46"/>
                    <a:pt x="76" y="46"/>
                  </a:cubicBezTo>
                  <a:cubicBezTo>
                    <a:pt x="76" y="46"/>
                    <a:pt x="77" y="47"/>
                    <a:pt x="77" y="47"/>
                  </a:cubicBezTo>
                  <a:cubicBezTo>
                    <a:pt x="77" y="47"/>
                    <a:pt x="77" y="47"/>
                    <a:pt x="77" y="47"/>
                  </a:cubicBezTo>
                  <a:cubicBezTo>
                    <a:pt x="78" y="47"/>
                    <a:pt x="78" y="47"/>
                    <a:pt x="78" y="47"/>
                  </a:cubicBezTo>
                  <a:cubicBezTo>
                    <a:pt x="79" y="47"/>
                    <a:pt x="79" y="47"/>
                    <a:pt x="79" y="47"/>
                  </a:cubicBezTo>
                  <a:cubicBezTo>
                    <a:pt x="81" y="48"/>
                    <a:pt x="81" y="48"/>
                    <a:pt x="81" y="48"/>
                  </a:cubicBezTo>
                  <a:cubicBezTo>
                    <a:pt x="81" y="48"/>
                    <a:pt x="81" y="48"/>
                    <a:pt x="81" y="48"/>
                  </a:cubicBezTo>
                  <a:cubicBezTo>
                    <a:pt x="81" y="45"/>
                    <a:pt x="80" y="38"/>
                    <a:pt x="79" y="35"/>
                  </a:cubicBezTo>
                  <a:cubicBezTo>
                    <a:pt x="79" y="34"/>
                    <a:pt x="75" y="31"/>
                    <a:pt x="70" y="29"/>
                  </a:cubicBezTo>
                  <a:cubicBezTo>
                    <a:pt x="69" y="29"/>
                    <a:pt x="69" y="29"/>
                    <a:pt x="69" y="29"/>
                  </a:cubicBezTo>
                  <a:cubicBezTo>
                    <a:pt x="68" y="24"/>
                    <a:pt x="68" y="24"/>
                    <a:pt x="68" y="24"/>
                  </a:cubicBezTo>
                  <a:cubicBezTo>
                    <a:pt x="67" y="20"/>
                    <a:pt x="67" y="20"/>
                    <a:pt x="67" y="20"/>
                  </a:cubicBezTo>
                  <a:cubicBezTo>
                    <a:pt x="67" y="20"/>
                    <a:pt x="67" y="20"/>
                    <a:pt x="66" y="20"/>
                  </a:cubicBezTo>
                  <a:cubicBezTo>
                    <a:pt x="66" y="20"/>
                    <a:pt x="66" y="20"/>
                    <a:pt x="65" y="2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80" name="Freeform 1180"/>
            <p:cNvSpPr/>
            <p:nvPr/>
          </p:nvSpPr>
          <p:spPr bwMode="auto">
            <a:xfrm>
              <a:off x="6851440" y="4643143"/>
              <a:ext cx="63863" cy="62212"/>
            </a:xfrm>
            <a:custGeom>
              <a:avLst/>
              <a:rect l="l" t="t" r="r" b="b"/>
              <a:pathLst>
                <a:path w="31" h="28">
                  <a:moveTo>
                    <a:pt x="31" y="27"/>
                  </a:moveTo>
                  <a:cubicBezTo>
                    <a:pt x="31" y="27"/>
                    <a:pt x="31" y="27"/>
                    <a:pt x="31" y="27"/>
                  </a:cubicBezTo>
                  <a:cubicBezTo>
                    <a:pt x="31" y="27"/>
                    <a:pt x="31" y="27"/>
                    <a:pt x="31" y="27"/>
                  </a:cubicBezTo>
                  <a:cubicBezTo>
                    <a:pt x="31" y="26"/>
                    <a:pt x="31" y="26"/>
                    <a:pt x="31" y="25"/>
                  </a:cubicBezTo>
                  <a:cubicBezTo>
                    <a:pt x="31" y="25"/>
                    <a:pt x="30" y="25"/>
                    <a:pt x="30" y="25"/>
                  </a:cubicBezTo>
                  <a:cubicBezTo>
                    <a:pt x="30" y="25"/>
                    <a:pt x="30" y="24"/>
                    <a:pt x="30" y="24"/>
                  </a:cubicBezTo>
                  <a:cubicBezTo>
                    <a:pt x="30" y="24"/>
                    <a:pt x="30" y="24"/>
                    <a:pt x="30" y="24"/>
                  </a:cubicBezTo>
                  <a:cubicBezTo>
                    <a:pt x="30" y="23"/>
                    <a:pt x="30" y="23"/>
                    <a:pt x="30" y="23"/>
                  </a:cubicBezTo>
                  <a:cubicBezTo>
                    <a:pt x="30" y="23"/>
                    <a:pt x="29" y="21"/>
                    <a:pt x="28" y="21"/>
                  </a:cubicBezTo>
                  <a:cubicBezTo>
                    <a:pt x="26" y="19"/>
                    <a:pt x="23" y="17"/>
                    <a:pt x="23" y="15"/>
                  </a:cubicBezTo>
                  <a:cubicBezTo>
                    <a:pt x="23" y="14"/>
                    <a:pt x="22" y="12"/>
                    <a:pt x="21" y="11"/>
                  </a:cubicBezTo>
                  <a:cubicBezTo>
                    <a:pt x="20" y="9"/>
                    <a:pt x="19" y="7"/>
                    <a:pt x="19" y="5"/>
                  </a:cubicBezTo>
                  <a:cubicBezTo>
                    <a:pt x="19" y="5"/>
                    <a:pt x="18" y="3"/>
                    <a:pt x="17" y="2"/>
                  </a:cubicBezTo>
                  <a:cubicBezTo>
                    <a:pt x="17" y="2"/>
                    <a:pt x="17" y="1"/>
                    <a:pt x="17" y="1"/>
                  </a:cubicBezTo>
                  <a:cubicBezTo>
                    <a:pt x="16" y="1"/>
                    <a:pt x="16" y="1"/>
                    <a:pt x="16" y="1"/>
                  </a:cubicBezTo>
                  <a:cubicBezTo>
                    <a:pt x="15" y="1"/>
                    <a:pt x="15" y="0"/>
                    <a:pt x="15" y="0"/>
                  </a:cubicBezTo>
                  <a:cubicBezTo>
                    <a:pt x="14" y="0"/>
                    <a:pt x="14" y="0"/>
                    <a:pt x="13" y="0"/>
                  </a:cubicBezTo>
                  <a:cubicBezTo>
                    <a:pt x="13" y="0"/>
                    <a:pt x="12" y="0"/>
                    <a:pt x="12" y="0"/>
                  </a:cubicBezTo>
                  <a:cubicBezTo>
                    <a:pt x="12" y="0"/>
                    <a:pt x="11" y="0"/>
                    <a:pt x="11" y="0"/>
                  </a:cubicBezTo>
                  <a:cubicBezTo>
                    <a:pt x="10" y="0"/>
                    <a:pt x="10" y="0"/>
                    <a:pt x="10" y="0"/>
                  </a:cubicBezTo>
                  <a:cubicBezTo>
                    <a:pt x="9" y="0"/>
                    <a:pt x="9" y="0"/>
                    <a:pt x="8" y="0"/>
                  </a:cubicBezTo>
                  <a:cubicBezTo>
                    <a:pt x="6" y="0"/>
                    <a:pt x="4" y="1"/>
                    <a:pt x="2" y="1"/>
                  </a:cubicBezTo>
                  <a:cubicBezTo>
                    <a:pt x="1" y="1"/>
                    <a:pt x="0" y="2"/>
                    <a:pt x="0" y="2"/>
                  </a:cubicBezTo>
                  <a:cubicBezTo>
                    <a:pt x="0" y="2"/>
                    <a:pt x="0" y="2"/>
                    <a:pt x="0" y="2"/>
                  </a:cubicBezTo>
                  <a:cubicBezTo>
                    <a:pt x="0" y="3"/>
                    <a:pt x="0" y="4"/>
                    <a:pt x="0" y="4"/>
                  </a:cubicBezTo>
                  <a:cubicBezTo>
                    <a:pt x="0" y="5"/>
                    <a:pt x="0" y="7"/>
                    <a:pt x="1" y="8"/>
                  </a:cubicBezTo>
                  <a:cubicBezTo>
                    <a:pt x="1" y="8"/>
                    <a:pt x="1" y="8"/>
                    <a:pt x="1" y="9"/>
                  </a:cubicBezTo>
                  <a:cubicBezTo>
                    <a:pt x="1" y="10"/>
                    <a:pt x="2" y="10"/>
                    <a:pt x="3" y="10"/>
                  </a:cubicBezTo>
                  <a:cubicBezTo>
                    <a:pt x="4" y="10"/>
                    <a:pt x="4" y="10"/>
                    <a:pt x="5" y="10"/>
                  </a:cubicBezTo>
                  <a:cubicBezTo>
                    <a:pt x="6" y="10"/>
                    <a:pt x="6" y="10"/>
                    <a:pt x="6" y="10"/>
                  </a:cubicBezTo>
                  <a:cubicBezTo>
                    <a:pt x="7" y="10"/>
                    <a:pt x="8" y="11"/>
                    <a:pt x="9" y="11"/>
                  </a:cubicBezTo>
                  <a:cubicBezTo>
                    <a:pt x="9" y="11"/>
                    <a:pt x="9" y="12"/>
                    <a:pt x="9" y="12"/>
                  </a:cubicBezTo>
                  <a:cubicBezTo>
                    <a:pt x="9" y="12"/>
                    <a:pt x="9" y="12"/>
                    <a:pt x="9" y="12"/>
                  </a:cubicBezTo>
                  <a:cubicBezTo>
                    <a:pt x="10" y="12"/>
                    <a:pt x="10" y="12"/>
                    <a:pt x="10" y="12"/>
                  </a:cubicBezTo>
                  <a:cubicBezTo>
                    <a:pt x="10" y="12"/>
                    <a:pt x="10" y="12"/>
                    <a:pt x="10" y="13"/>
                  </a:cubicBezTo>
                  <a:cubicBezTo>
                    <a:pt x="10" y="13"/>
                    <a:pt x="10" y="13"/>
                    <a:pt x="10" y="13"/>
                  </a:cubicBezTo>
                  <a:cubicBezTo>
                    <a:pt x="11" y="14"/>
                    <a:pt x="11" y="14"/>
                    <a:pt x="11" y="14"/>
                  </a:cubicBezTo>
                  <a:cubicBezTo>
                    <a:pt x="11" y="14"/>
                    <a:pt x="11" y="14"/>
                    <a:pt x="11" y="15"/>
                  </a:cubicBezTo>
                  <a:cubicBezTo>
                    <a:pt x="11" y="15"/>
                    <a:pt x="11" y="15"/>
                    <a:pt x="11" y="15"/>
                  </a:cubicBezTo>
                  <a:cubicBezTo>
                    <a:pt x="11" y="15"/>
                    <a:pt x="11" y="15"/>
                    <a:pt x="11" y="15"/>
                  </a:cubicBezTo>
                  <a:cubicBezTo>
                    <a:pt x="11" y="15"/>
                    <a:pt x="11" y="15"/>
                    <a:pt x="11" y="15"/>
                  </a:cubicBezTo>
                  <a:cubicBezTo>
                    <a:pt x="12" y="15"/>
                    <a:pt x="12" y="15"/>
                    <a:pt x="13" y="15"/>
                  </a:cubicBezTo>
                  <a:cubicBezTo>
                    <a:pt x="13" y="15"/>
                    <a:pt x="13" y="16"/>
                    <a:pt x="13" y="16"/>
                  </a:cubicBezTo>
                  <a:cubicBezTo>
                    <a:pt x="13" y="16"/>
                    <a:pt x="13" y="16"/>
                    <a:pt x="14" y="16"/>
                  </a:cubicBezTo>
                  <a:cubicBezTo>
                    <a:pt x="14" y="16"/>
                    <a:pt x="14" y="16"/>
                    <a:pt x="14" y="16"/>
                  </a:cubicBezTo>
                  <a:cubicBezTo>
                    <a:pt x="14" y="16"/>
                    <a:pt x="14" y="17"/>
                    <a:pt x="14" y="17"/>
                  </a:cubicBezTo>
                  <a:cubicBezTo>
                    <a:pt x="15" y="17"/>
                    <a:pt x="15" y="17"/>
                    <a:pt x="15" y="17"/>
                  </a:cubicBezTo>
                  <a:cubicBezTo>
                    <a:pt x="15" y="17"/>
                    <a:pt x="15" y="17"/>
                    <a:pt x="15" y="18"/>
                  </a:cubicBezTo>
                  <a:cubicBezTo>
                    <a:pt x="15" y="18"/>
                    <a:pt x="15" y="18"/>
                    <a:pt x="15" y="18"/>
                  </a:cubicBezTo>
                  <a:cubicBezTo>
                    <a:pt x="16" y="18"/>
                    <a:pt x="16" y="18"/>
                    <a:pt x="17" y="18"/>
                  </a:cubicBezTo>
                  <a:cubicBezTo>
                    <a:pt x="17" y="19"/>
                    <a:pt x="17" y="19"/>
                    <a:pt x="17" y="19"/>
                  </a:cubicBezTo>
                  <a:cubicBezTo>
                    <a:pt x="18" y="19"/>
                    <a:pt x="19" y="19"/>
                    <a:pt x="19" y="20"/>
                  </a:cubicBezTo>
                  <a:cubicBezTo>
                    <a:pt x="20" y="20"/>
                    <a:pt x="20" y="20"/>
                    <a:pt x="20" y="20"/>
                  </a:cubicBezTo>
                  <a:cubicBezTo>
                    <a:pt x="21" y="20"/>
                    <a:pt x="21" y="20"/>
                    <a:pt x="21" y="20"/>
                  </a:cubicBezTo>
                  <a:cubicBezTo>
                    <a:pt x="23" y="20"/>
                    <a:pt x="25" y="21"/>
                    <a:pt x="26" y="23"/>
                  </a:cubicBezTo>
                  <a:cubicBezTo>
                    <a:pt x="27" y="23"/>
                    <a:pt x="27" y="24"/>
                    <a:pt x="28" y="25"/>
                  </a:cubicBezTo>
                  <a:cubicBezTo>
                    <a:pt x="28" y="25"/>
                    <a:pt x="28" y="25"/>
                    <a:pt x="28" y="25"/>
                  </a:cubicBezTo>
                  <a:cubicBezTo>
                    <a:pt x="28" y="25"/>
                    <a:pt x="28" y="26"/>
                    <a:pt x="29" y="26"/>
                  </a:cubicBezTo>
                  <a:cubicBezTo>
                    <a:pt x="29" y="26"/>
                    <a:pt x="29" y="26"/>
                    <a:pt x="29" y="27"/>
                  </a:cubicBezTo>
                  <a:cubicBezTo>
                    <a:pt x="29" y="27"/>
                    <a:pt x="29" y="27"/>
                    <a:pt x="29" y="28"/>
                  </a:cubicBezTo>
                  <a:cubicBezTo>
                    <a:pt x="30" y="28"/>
                    <a:pt x="31" y="28"/>
                    <a:pt x="31" y="27"/>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81" name="Freeform 1181"/>
            <p:cNvSpPr/>
            <p:nvPr/>
          </p:nvSpPr>
          <p:spPr bwMode="auto">
            <a:xfrm>
              <a:off x="6893281" y="4627014"/>
              <a:ext cx="101300" cy="87558"/>
            </a:xfrm>
            <a:custGeom>
              <a:avLst/>
              <a:rect l="l" t="t" r="r" b="b"/>
              <a:pathLst>
                <a:path w="48" h="40">
                  <a:moveTo>
                    <a:pt x="13" y="0"/>
                  </a:moveTo>
                  <a:cubicBezTo>
                    <a:pt x="12" y="0"/>
                    <a:pt x="12" y="1"/>
                    <a:pt x="12" y="1"/>
                  </a:cubicBezTo>
                  <a:cubicBezTo>
                    <a:pt x="12" y="1"/>
                    <a:pt x="13" y="2"/>
                    <a:pt x="13" y="2"/>
                  </a:cubicBezTo>
                  <a:cubicBezTo>
                    <a:pt x="15" y="3"/>
                    <a:pt x="16" y="4"/>
                    <a:pt x="16" y="6"/>
                  </a:cubicBezTo>
                  <a:cubicBezTo>
                    <a:pt x="16" y="6"/>
                    <a:pt x="16" y="7"/>
                    <a:pt x="15" y="8"/>
                  </a:cubicBezTo>
                  <a:cubicBezTo>
                    <a:pt x="14" y="9"/>
                    <a:pt x="12" y="10"/>
                    <a:pt x="10" y="10"/>
                  </a:cubicBezTo>
                  <a:cubicBezTo>
                    <a:pt x="8" y="10"/>
                    <a:pt x="5" y="9"/>
                    <a:pt x="4" y="7"/>
                  </a:cubicBezTo>
                  <a:cubicBezTo>
                    <a:pt x="3" y="7"/>
                    <a:pt x="3" y="7"/>
                    <a:pt x="3" y="7"/>
                  </a:cubicBezTo>
                  <a:cubicBezTo>
                    <a:pt x="3" y="7"/>
                    <a:pt x="3" y="7"/>
                    <a:pt x="3" y="6"/>
                  </a:cubicBezTo>
                  <a:cubicBezTo>
                    <a:pt x="2" y="6"/>
                    <a:pt x="2" y="6"/>
                    <a:pt x="2" y="6"/>
                  </a:cubicBezTo>
                  <a:cubicBezTo>
                    <a:pt x="2" y="6"/>
                    <a:pt x="2" y="6"/>
                    <a:pt x="1" y="6"/>
                  </a:cubicBezTo>
                  <a:cubicBezTo>
                    <a:pt x="1" y="6"/>
                    <a:pt x="1" y="6"/>
                    <a:pt x="1" y="5"/>
                  </a:cubicBezTo>
                  <a:cubicBezTo>
                    <a:pt x="1" y="5"/>
                    <a:pt x="0" y="5"/>
                    <a:pt x="0" y="5"/>
                  </a:cubicBezTo>
                  <a:cubicBezTo>
                    <a:pt x="0" y="5"/>
                    <a:pt x="0" y="5"/>
                    <a:pt x="0" y="5"/>
                  </a:cubicBezTo>
                  <a:cubicBezTo>
                    <a:pt x="0" y="5"/>
                    <a:pt x="0" y="5"/>
                    <a:pt x="0" y="5"/>
                  </a:cubicBezTo>
                  <a:cubicBezTo>
                    <a:pt x="0" y="6"/>
                    <a:pt x="0" y="6"/>
                    <a:pt x="1" y="7"/>
                  </a:cubicBezTo>
                  <a:cubicBezTo>
                    <a:pt x="2" y="9"/>
                    <a:pt x="4" y="11"/>
                    <a:pt x="3" y="13"/>
                  </a:cubicBezTo>
                  <a:cubicBezTo>
                    <a:pt x="3" y="13"/>
                    <a:pt x="3" y="14"/>
                    <a:pt x="4" y="15"/>
                  </a:cubicBezTo>
                  <a:cubicBezTo>
                    <a:pt x="4" y="15"/>
                    <a:pt x="4" y="16"/>
                    <a:pt x="5" y="16"/>
                  </a:cubicBezTo>
                  <a:cubicBezTo>
                    <a:pt x="6" y="17"/>
                    <a:pt x="7" y="19"/>
                    <a:pt x="7" y="22"/>
                  </a:cubicBezTo>
                  <a:cubicBezTo>
                    <a:pt x="7" y="22"/>
                    <a:pt x="9" y="24"/>
                    <a:pt x="10" y="25"/>
                  </a:cubicBezTo>
                  <a:cubicBezTo>
                    <a:pt x="12" y="26"/>
                    <a:pt x="14" y="28"/>
                    <a:pt x="14" y="30"/>
                  </a:cubicBezTo>
                  <a:cubicBezTo>
                    <a:pt x="14" y="30"/>
                    <a:pt x="14" y="30"/>
                    <a:pt x="14" y="30"/>
                  </a:cubicBezTo>
                  <a:cubicBezTo>
                    <a:pt x="14" y="30"/>
                    <a:pt x="14" y="30"/>
                    <a:pt x="14" y="30"/>
                  </a:cubicBezTo>
                  <a:cubicBezTo>
                    <a:pt x="14" y="30"/>
                    <a:pt x="14" y="31"/>
                    <a:pt x="14" y="31"/>
                  </a:cubicBezTo>
                  <a:cubicBezTo>
                    <a:pt x="14" y="31"/>
                    <a:pt x="14" y="31"/>
                    <a:pt x="14" y="31"/>
                  </a:cubicBezTo>
                  <a:cubicBezTo>
                    <a:pt x="15" y="31"/>
                    <a:pt x="15" y="32"/>
                    <a:pt x="15" y="32"/>
                  </a:cubicBezTo>
                  <a:cubicBezTo>
                    <a:pt x="15" y="32"/>
                    <a:pt x="15" y="32"/>
                    <a:pt x="15" y="33"/>
                  </a:cubicBezTo>
                  <a:cubicBezTo>
                    <a:pt x="15" y="33"/>
                    <a:pt x="15" y="33"/>
                    <a:pt x="15" y="33"/>
                  </a:cubicBezTo>
                  <a:cubicBezTo>
                    <a:pt x="18" y="32"/>
                    <a:pt x="20" y="30"/>
                    <a:pt x="22" y="29"/>
                  </a:cubicBezTo>
                  <a:cubicBezTo>
                    <a:pt x="24" y="27"/>
                    <a:pt x="25" y="26"/>
                    <a:pt x="27" y="25"/>
                  </a:cubicBezTo>
                  <a:cubicBezTo>
                    <a:pt x="29" y="24"/>
                    <a:pt x="31" y="25"/>
                    <a:pt x="32" y="27"/>
                  </a:cubicBezTo>
                  <a:cubicBezTo>
                    <a:pt x="34" y="29"/>
                    <a:pt x="33" y="35"/>
                    <a:pt x="32" y="38"/>
                  </a:cubicBezTo>
                  <a:cubicBezTo>
                    <a:pt x="32" y="38"/>
                    <a:pt x="33" y="38"/>
                    <a:pt x="33" y="38"/>
                  </a:cubicBezTo>
                  <a:cubicBezTo>
                    <a:pt x="33" y="38"/>
                    <a:pt x="33" y="38"/>
                    <a:pt x="33" y="38"/>
                  </a:cubicBezTo>
                  <a:cubicBezTo>
                    <a:pt x="34" y="39"/>
                    <a:pt x="34" y="39"/>
                    <a:pt x="34" y="39"/>
                  </a:cubicBezTo>
                  <a:cubicBezTo>
                    <a:pt x="34" y="39"/>
                    <a:pt x="34" y="39"/>
                    <a:pt x="35" y="39"/>
                  </a:cubicBezTo>
                  <a:cubicBezTo>
                    <a:pt x="35" y="40"/>
                    <a:pt x="36" y="40"/>
                    <a:pt x="36" y="40"/>
                  </a:cubicBezTo>
                  <a:cubicBezTo>
                    <a:pt x="37" y="38"/>
                    <a:pt x="37" y="37"/>
                    <a:pt x="39" y="35"/>
                  </a:cubicBezTo>
                  <a:cubicBezTo>
                    <a:pt x="44" y="29"/>
                    <a:pt x="48" y="19"/>
                    <a:pt x="45" y="14"/>
                  </a:cubicBezTo>
                  <a:cubicBezTo>
                    <a:pt x="44" y="12"/>
                    <a:pt x="40" y="7"/>
                    <a:pt x="37" y="3"/>
                  </a:cubicBezTo>
                  <a:cubicBezTo>
                    <a:pt x="37" y="3"/>
                    <a:pt x="36" y="3"/>
                    <a:pt x="36" y="4"/>
                  </a:cubicBezTo>
                  <a:cubicBezTo>
                    <a:pt x="36" y="4"/>
                    <a:pt x="36" y="4"/>
                    <a:pt x="36" y="4"/>
                  </a:cubicBezTo>
                  <a:cubicBezTo>
                    <a:pt x="35" y="4"/>
                    <a:pt x="35" y="4"/>
                    <a:pt x="34" y="4"/>
                  </a:cubicBezTo>
                  <a:cubicBezTo>
                    <a:pt x="34" y="4"/>
                    <a:pt x="34" y="5"/>
                    <a:pt x="34" y="5"/>
                  </a:cubicBezTo>
                  <a:cubicBezTo>
                    <a:pt x="34" y="5"/>
                    <a:pt x="33" y="5"/>
                    <a:pt x="33" y="5"/>
                  </a:cubicBezTo>
                  <a:cubicBezTo>
                    <a:pt x="32" y="5"/>
                    <a:pt x="31" y="5"/>
                    <a:pt x="31" y="6"/>
                  </a:cubicBezTo>
                  <a:cubicBezTo>
                    <a:pt x="31" y="7"/>
                    <a:pt x="30" y="8"/>
                    <a:pt x="28" y="8"/>
                  </a:cubicBezTo>
                  <a:cubicBezTo>
                    <a:pt x="27" y="8"/>
                    <a:pt x="26" y="8"/>
                    <a:pt x="26" y="7"/>
                  </a:cubicBezTo>
                  <a:cubicBezTo>
                    <a:pt x="25" y="7"/>
                    <a:pt x="25" y="7"/>
                    <a:pt x="25" y="7"/>
                  </a:cubicBezTo>
                  <a:cubicBezTo>
                    <a:pt x="24" y="7"/>
                    <a:pt x="24" y="7"/>
                    <a:pt x="24" y="7"/>
                  </a:cubicBezTo>
                  <a:cubicBezTo>
                    <a:pt x="24" y="7"/>
                    <a:pt x="24" y="7"/>
                    <a:pt x="24" y="7"/>
                  </a:cubicBezTo>
                  <a:cubicBezTo>
                    <a:pt x="23" y="7"/>
                    <a:pt x="22" y="6"/>
                    <a:pt x="20" y="4"/>
                  </a:cubicBezTo>
                  <a:cubicBezTo>
                    <a:pt x="19" y="3"/>
                    <a:pt x="17" y="1"/>
                    <a:pt x="16" y="1"/>
                  </a:cubicBezTo>
                  <a:cubicBezTo>
                    <a:pt x="15" y="1"/>
                    <a:pt x="15" y="1"/>
                    <a:pt x="14" y="0"/>
                  </a:cubicBezTo>
                  <a:cubicBezTo>
                    <a:pt x="14" y="0"/>
                    <a:pt x="14" y="0"/>
                    <a:pt x="13" y="0"/>
                  </a:cubicBezTo>
                  <a:cubicBezTo>
                    <a:pt x="13" y="0"/>
                    <a:pt x="13" y="0"/>
                    <a:pt x="13" y="0"/>
                  </a:cubicBezTo>
                  <a:cubicBezTo>
                    <a:pt x="13" y="0"/>
                    <a:pt x="13" y="0"/>
                    <a:pt x="13"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82" name="Freeform 1182"/>
            <p:cNvSpPr/>
            <p:nvPr/>
          </p:nvSpPr>
          <p:spPr bwMode="auto">
            <a:xfrm>
              <a:off x="7263245" y="4730701"/>
              <a:ext cx="266462" cy="244241"/>
            </a:xfrm>
            <a:custGeom>
              <a:avLst/>
              <a:rect l="l" t="t" r="r" b="b"/>
              <a:pathLst>
                <a:path w="126" h="110">
                  <a:moveTo>
                    <a:pt x="125" y="23"/>
                  </a:moveTo>
                  <a:cubicBezTo>
                    <a:pt x="125" y="23"/>
                    <a:pt x="125" y="23"/>
                    <a:pt x="125" y="23"/>
                  </a:cubicBezTo>
                  <a:cubicBezTo>
                    <a:pt x="124" y="23"/>
                    <a:pt x="124" y="22"/>
                    <a:pt x="124" y="22"/>
                  </a:cubicBezTo>
                  <a:cubicBezTo>
                    <a:pt x="123" y="21"/>
                    <a:pt x="123" y="20"/>
                    <a:pt x="122" y="19"/>
                  </a:cubicBezTo>
                  <a:cubicBezTo>
                    <a:pt x="122" y="18"/>
                    <a:pt x="123" y="16"/>
                    <a:pt x="123" y="15"/>
                  </a:cubicBezTo>
                  <a:cubicBezTo>
                    <a:pt x="123" y="15"/>
                    <a:pt x="123" y="14"/>
                    <a:pt x="124" y="14"/>
                  </a:cubicBezTo>
                  <a:cubicBezTo>
                    <a:pt x="125" y="11"/>
                    <a:pt x="125" y="10"/>
                    <a:pt x="124" y="9"/>
                  </a:cubicBezTo>
                  <a:cubicBezTo>
                    <a:pt x="120" y="7"/>
                    <a:pt x="120" y="4"/>
                    <a:pt x="120" y="2"/>
                  </a:cubicBezTo>
                  <a:cubicBezTo>
                    <a:pt x="120" y="1"/>
                    <a:pt x="120" y="0"/>
                    <a:pt x="120" y="0"/>
                  </a:cubicBezTo>
                  <a:cubicBezTo>
                    <a:pt x="117" y="0"/>
                    <a:pt x="112" y="6"/>
                    <a:pt x="112" y="8"/>
                  </a:cubicBezTo>
                  <a:cubicBezTo>
                    <a:pt x="112" y="11"/>
                    <a:pt x="108" y="12"/>
                    <a:pt x="105" y="12"/>
                  </a:cubicBezTo>
                  <a:cubicBezTo>
                    <a:pt x="104" y="13"/>
                    <a:pt x="102" y="13"/>
                    <a:pt x="101" y="13"/>
                  </a:cubicBezTo>
                  <a:cubicBezTo>
                    <a:pt x="101" y="17"/>
                    <a:pt x="97" y="17"/>
                    <a:pt x="96" y="17"/>
                  </a:cubicBezTo>
                  <a:cubicBezTo>
                    <a:pt x="93" y="17"/>
                    <a:pt x="93" y="17"/>
                    <a:pt x="93" y="17"/>
                  </a:cubicBezTo>
                  <a:cubicBezTo>
                    <a:pt x="90" y="17"/>
                    <a:pt x="90" y="17"/>
                    <a:pt x="89" y="17"/>
                  </a:cubicBezTo>
                  <a:cubicBezTo>
                    <a:pt x="89" y="19"/>
                    <a:pt x="88" y="19"/>
                    <a:pt x="86" y="19"/>
                  </a:cubicBezTo>
                  <a:cubicBezTo>
                    <a:pt x="86" y="19"/>
                    <a:pt x="86" y="19"/>
                    <a:pt x="86" y="19"/>
                  </a:cubicBezTo>
                  <a:cubicBezTo>
                    <a:pt x="86" y="19"/>
                    <a:pt x="85" y="19"/>
                    <a:pt x="85" y="19"/>
                  </a:cubicBezTo>
                  <a:cubicBezTo>
                    <a:pt x="85" y="19"/>
                    <a:pt x="85" y="19"/>
                    <a:pt x="85" y="19"/>
                  </a:cubicBezTo>
                  <a:cubicBezTo>
                    <a:pt x="85" y="19"/>
                    <a:pt x="85" y="19"/>
                    <a:pt x="85" y="19"/>
                  </a:cubicBezTo>
                  <a:cubicBezTo>
                    <a:pt x="81" y="17"/>
                    <a:pt x="81" y="17"/>
                    <a:pt x="81" y="17"/>
                  </a:cubicBezTo>
                  <a:cubicBezTo>
                    <a:pt x="80" y="17"/>
                    <a:pt x="80" y="17"/>
                    <a:pt x="80" y="17"/>
                  </a:cubicBezTo>
                  <a:cubicBezTo>
                    <a:pt x="80" y="17"/>
                    <a:pt x="80" y="17"/>
                    <a:pt x="80" y="17"/>
                  </a:cubicBezTo>
                  <a:cubicBezTo>
                    <a:pt x="80" y="17"/>
                    <a:pt x="80" y="16"/>
                    <a:pt x="80" y="16"/>
                  </a:cubicBezTo>
                  <a:cubicBezTo>
                    <a:pt x="80" y="16"/>
                    <a:pt x="79" y="16"/>
                    <a:pt x="79" y="16"/>
                  </a:cubicBezTo>
                  <a:cubicBezTo>
                    <a:pt x="79" y="16"/>
                    <a:pt x="79" y="16"/>
                    <a:pt x="79" y="16"/>
                  </a:cubicBezTo>
                  <a:cubicBezTo>
                    <a:pt x="79" y="16"/>
                    <a:pt x="79" y="16"/>
                    <a:pt x="79" y="16"/>
                  </a:cubicBezTo>
                  <a:cubicBezTo>
                    <a:pt x="78" y="16"/>
                    <a:pt x="78" y="16"/>
                    <a:pt x="78" y="16"/>
                  </a:cubicBezTo>
                  <a:cubicBezTo>
                    <a:pt x="76" y="16"/>
                    <a:pt x="74" y="15"/>
                    <a:pt x="73" y="14"/>
                  </a:cubicBezTo>
                  <a:cubicBezTo>
                    <a:pt x="72" y="13"/>
                    <a:pt x="71" y="12"/>
                    <a:pt x="70" y="12"/>
                  </a:cubicBezTo>
                  <a:cubicBezTo>
                    <a:pt x="70" y="12"/>
                    <a:pt x="70" y="12"/>
                    <a:pt x="70" y="12"/>
                  </a:cubicBezTo>
                  <a:cubicBezTo>
                    <a:pt x="68" y="13"/>
                    <a:pt x="68" y="13"/>
                    <a:pt x="68" y="13"/>
                  </a:cubicBezTo>
                  <a:cubicBezTo>
                    <a:pt x="68" y="13"/>
                    <a:pt x="68" y="13"/>
                    <a:pt x="68" y="13"/>
                  </a:cubicBezTo>
                  <a:cubicBezTo>
                    <a:pt x="66" y="13"/>
                    <a:pt x="66" y="13"/>
                    <a:pt x="66" y="13"/>
                  </a:cubicBezTo>
                  <a:cubicBezTo>
                    <a:pt x="66" y="13"/>
                    <a:pt x="66" y="13"/>
                    <a:pt x="66" y="13"/>
                  </a:cubicBezTo>
                  <a:cubicBezTo>
                    <a:pt x="66" y="13"/>
                    <a:pt x="65" y="13"/>
                    <a:pt x="65" y="13"/>
                  </a:cubicBezTo>
                  <a:cubicBezTo>
                    <a:pt x="65" y="13"/>
                    <a:pt x="65" y="13"/>
                    <a:pt x="65" y="13"/>
                  </a:cubicBezTo>
                  <a:cubicBezTo>
                    <a:pt x="64" y="13"/>
                    <a:pt x="64" y="12"/>
                    <a:pt x="63" y="12"/>
                  </a:cubicBezTo>
                  <a:cubicBezTo>
                    <a:pt x="63" y="12"/>
                    <a:pt x="63" y="12"/>
                    <a:pt x="63" y="12"/>
                  </a:cubicBezTo>
                  <a:cubicBezTo>
                    <a:pt x="63" y="12"/>
                    <a:pt x="62" y="12"/>
                    <a:pt x="62" y="12"/>
                  </a:cubicBezTo>
                  <a:cubicBezTo>
                    <a:pt x="62" y="12"/>
                    <a:pt x="62" y="12"/>
                    <a:pt x="61" y="12"/>
                  </a:cubicBezTo>
                  <a:cubicBezTo>
                    <a:pt x="61" y="11"/>
                    <a:pt x="60" y="11"/>
                    <a:pt x="59" y="11"/>
                  </a:cubicBezTo>
                  <a:cubicBezTo>
                    <a:pt x="59" y="11"/>
                    <a:pt x="57" y="12"/>
                    <a:pt x="57" y="13"/>
                  </a:cubicBezTo>
                  <a:cubicBezTo>
                    <a:pt x="55" y="14"/>
                    <a:pt x="54" y="16"/>
                    <a:pt x="51" y="16"/>
                  </a:cubicBezTo>
                  <a:cubicBezTo>
                    <a:pt x="51" y="16"/>
                    <a:pt x="50" y="16"/>
                    <a:pt x="50" y="16"/>
                  </a:cubicBezTo>
                  <a:cubicBezTo>
                    <a:pt x="49" y="16"/>
                    <a:pt x="49" y="17"/>
                    <a:pt x="48" y="18"/>
                  </a:cubicBezTo>
                  <a:cubicBezTo>
                    <a:pt x="47" y="20"/>
                    <a:pt x="46" y="23"/>
                    <a:pt x="46" y="24"/>
                  </a:cubicBezTo>
                  <a:cubicBezTo>
                    <a:pt x="46" y="26"/>
                    <a:pt x="46" y="26"/>
                    <a:pt x="46" y="26"/>
                  </a:cubicBezTo>
                  <a:cubicBezTo>
                    <a:pt x="45" y="29"/>
                    <a:pt x="41" y="30"/>
                    <a:pt x="36" y="31"/>
                  </a:cubicBezTo>
                  <a:cubicBezTo>
                    <a:pt x="34" y="32"/>
                    <a:pt x="30" y="33"/>
                    <a:pt x="30" y="34"/>
                  </a:cubicBezTo>
                  <a:cubicBezTo>
                    <a:pt x="30" y="36"/>
                    <a:pt x="29" y="37"/>
                    <a:pt x="28" y="39"/>
                  </a:cubicBezTo>
                  <a:cubicBezTo>
                    <a:pt x="26" y="40"/>
                    <a:pt x="24" y="42"/>
                    <a:pt x="21" y="42"/>
                  </a:cubicBezTo>
                  <a:cubicBezTo>
                    <a:pt x="18" y="42"/>
                    <a:pt x="16" y="40"/>
                    <a:pt x="16" y="39"/>
                  </a:cubicBezTo>
                  <a:cubicBezTo>
                    <a:pt x="16" y="38"/>
                    <a:pt x="16" y="38"/>
                    <a:pt x="13" y="38"/>
                  </a:cubicBezTo>
                  <a:cubicBezTo>
                    <a:pt x="12" y="38"/>
                    <a:pt x="12" y="38"/>
                    <a:pt x="12" y="38"/>
                  </a:cubicBezTo>
                  <a:cubicBezTo>
                    <a:pt x="11" y="38"/>
                    <a:pt x="11" y="38"/>
                    <a:pt x="10" y="38"/>
                  </a:cubicBezTo>
                  <a:cubicBezTo>
                    <a:pt x="10" y="38"/>
                    <a:pt x="10" y="38"/>
                    <a:pt x="10" y="38"/>
                  </a:cubicBezTo>
                  <a:cubicBezTo>
                    <a:pt x="9" y="38"/>
                    <a:pt x="9" y="38"/>
                    <a:pt x="9" y="38"/>
                  </a:cubicBezTo>
                  <a:cubicBezTo>
                    <a:pt x="9" y="38"/>
                    <a:pt x="9" y="38"/>
                    <a:pt x="9" y="38"/>
                  </a:cubicBezTo>
                  <a:cubicBezTo>
                    <a:pt x="9" y="38"/>
                    <a:pt x="9" y="38"/>
                    <a:pt x="8" y="38"/>
                  </a:cubicBezTo>
                  <a:cubicBezTo>
                    <a:pt x="8" y="38"/>
                    <a:pt x="8" y="38"/>
                    <a:pt x="8" y="38"/>
                  </a:cubicBezTo>
                  <a:cubicBezTo>
                    <a:pt x="8" y="38"/>
                    <a:pt x="8" y="38"/>
                    <a:pt x="8" y="38"/>
                  </a:cubicBezTo>
                  <a:cubicBezTo>
                    <a:pt x="8" y="38"/>
                    <a:pt x="8" y="38"/>
                    <a:pt x="8" y="38"/>
                  </a:cubicBezTo>
                  <a:cubicBezTo>
                    <a:pt x="8" y="38"/>
                    <a:pt x="8" y="38"/>
                    <a:pt x="8" y="39"/>
                  </a:cubicBezTo>
                  <a:cubicBezTo>
                    <a:pt x="7" y="39"/>
                    <a:pt x="7" y="39"/>
                    <a:pt x="7" y="39"/>
                  </a:cubicBezTo>
                  <a:cubicBezTo>
                    <a:pt x="7" y="39"/>
                    <a:pt x="7" y="39"/>
                    <a:pt x="7" y="39"/>
                  </a:cubicBezTo>
                  <a:cubicBezTo>
                    <a:pt x="7" y="40"/>
                    <a:pt x="7" y="40"/>
                    <a:pt x="7" y="41"/>
                  </a:cubicBezTo>
                  <a:cubicBezTo>
                    <a:pt x="7" y="41"/>
                    <a:pt x="7" y="41"/>
                    <a:pt x="7" y="41"/>
                  </a:cubicBezTo>
                  <a:cubicBezTo>
                    <a:pt x="7" y="44"/>
                    <a:pt x="6" y="46"/>
                    <a:pt x="5" y="48"/>
                  </a:cubicBezTo>
                  <a:cubicBezTo>
                    <a:pt x="4" y="48"/>
                    <a:pt x="4" y="49"/>
                    <a:pt x="3" y="49"/>
                  </a:cubicBezTo>
                  <a:cubicBezTo>
                    <a:pt x="3" y="50"/>
                    <a:pt x="2" y="50"/>
                    <a:pt x="2" y="51"/>
                  </a:cubicBezTo>
                  <a:cubicBezTo>
                    <a:pt x="2" y="51"/>
                    <a:pt x="2" y="52"/>
                    <a:pt x="2" y="52"/>
                  </a:cubicBezTo>
                  <a:cubicBezTo>
                    <a:pt x="1" y="54"/>
                    <a:pt x="0" y="57"/>
                    <a:pt x="1" y="59"/>
                  </a:cubicBezTo>
                  <a:cubicBezTo>
                    <a:pt x="2" y="61"/>
                    <a:pt x="2" y="63"/>
                    <a:pt x="1" y="65"/>
                  </a:cubicBezTo>
                  <a:cubicBezTo>
                    <a:pt x="1" y="67"/>
                    <a:pt x="0" y="69"/>
                    <a:pt x="1" y="71"/>
                  </a:cubicBezTo>
                  <a:cubicBezTo>
                    <a:pt x="2" y="74"/>
                    <a:pt x="3" y="78"/>
                    <a:pt x="3" y="81"/>
                  </a:cubicBezTo>
                  <a:cubicBezTo>
                    <a:pt x="3" y="82"/>
                    <a:pt x="3" y="83"/>
                    <a:pt x="3" y="84"/>
                  </a:cubicBezTo>
                  <a:cubicBezTo>
                    <a:pt x="3" y="84"/>
                    <a:pt x="4" y="84"/>
                    <a:pt x="5" y="84"/>
                  </a:cubicBezTo>
                  <a:cubicBezTo>
                    <a:pt x="8" y="85"/>
                    <a:pt x="12" y="86"/>
                    <a:pt x="14" y="90"/>
                  </a:cubicBezTo>
                  <a:cubicBezTo>
                    <a:pt x="15" y="92"/>
                    <a:pt x="14" y="93"/>
                    <a:pt x="13" y="95"/>
                  </a:cubicBezTo>
                  <a:cubicBezTo>
                    <a:pt x="12" y="98"/>
                    <a:pt x="9" y="101"/>
                    <a:pt x="6" y="103"/>
                  </a:cubicBezTo>
                  <a:cubicBezTo>
                    <a:pt x="5" y="105"/>
                    <a:pt x="3" y="106"/>
                    <a:pt x="2" y="107"/>
                  </a:cubicBezTo>
                  <a:cubicBezTo>
                    <a:pt x="2" y="107"/>
                    <a:pt x="3" y="107"/>
                    <a:pt x="4" y="108"/>
                  </a:cubicBezTo>
                  <a:cubicBezTo>
                    <a:pt x="4" y="108"/>
                    <a:pt x="5" y="108"/>
                    <a:pt x="6" y="109"/>
                  </a:cubicBezTo>
                  <a:cubicBezTo>
                    <a:pt x="6" y="109"/>
                    <a:pt x="7" y="109"/>
                    <a:pt x="8" y="109"/>
                  </a:cubicBezTo>
                  <a:cubicBezTo>
                    <a:pt x="8" y="109"/>
                    <a:pt x="9" y="109"/>
                    <a:pt x="10" y="109"/>
                  </a:cubicBezTo>
                  <a:cubicBezTo>
                    <a:pt x="11" y="109"/>
                    <a:pt x="11" y="109"/>
                    <a:pt x="12" y="109"/>
                  </a:cubicBezTo>
                  <a:cubicBezTo>
                    <a:pt x="13" y="109"/>
                    <a:pt x="14" y="109"/>
                    <a:pt x="15" y="109"/>
                  </a:cubicBezTo>
                  <a:cubicBezTo>
                    <a:pt x="15" y="110"/>
                    <a:pt x="16" y="110"/>
                    <a:pt x="16" y="110"/>
                  </a:cubicBezTo>
                  <a:cubicBezTo>
                    <a:pt x="18" y="110"/>
                    <a:pt x="19" y="110"/>
                    <a:pt x="20" y="110"/>
                  </a:cubicBezTo>
                  <a:cubicBezTo>
                    <a:pt x="21" y="110"/>
                    <a:pt x="22" y="110"/>
                    <a:pt x="23" y="110"/>
                  </a:cubicBezTo>
                  <a:cubicBezTo>
                    <a:pt x="32" y="110"/>
                    <a:pt x="52" y="108"/>
                    <a:pt x="60" y="106"/>
                  </a:cubicBezTo>
                  <a:cubicBezTo>
                    <a:pt x="61" y="106"/>
                    <a:pt x="61" y="106"/>
                    <a:pt x="61" y="106"/>
                  </a:cubicBezTo>
                  <a:cubicBezTo>
                    <a:pt x="62" y="106"/>
                    <a:pt x="63" y="105"/>
                    <a:pt x="64" y="105"/>
                  </a:cubicBezTo>
                  <a:cubicBezTo>
                    <a:pt x="64" y="105"/>
                    <a:pt x="64" y="105"/>
                    <a:pt x="63" y="104"/>
                  </a:cubicBezTo>
                  <a:cubicBezTo>
                    <a:pt x="63" y="103"/>
                    <a:pt x="63" y="102"/>
                    <a:pt x="63" y="101"/>
                  </a:cubicBezTo>
                  <a:cubicBezTo>
                    <a:pt x="63" y="98"/>
                    <a:pt x="62" y="97"/>
                    <a:pt x="62" y="96"/>
                  </a:cubicBezTo>
                  <a:cubicBezTo>
                    <a:pt x="62" y="95"/>
                    <a:pt x="62" y="95"/>
                    <a:pt x="62" y="95"/>
                  </a:cubicBezTo>
                  <a:cubicBezTo>
                    <a:pt x="63" y="92"/>
                    <a:pt x="69" y="88"/>
                    <a:pt x="74" y="88"/>
                  </a:cubicBezTo>
                  <a:cubicBezTo>
                    <a:pt x="75" y="88"/>
                    <a:pt x="75" y="88"/>
                    <a:pt x="75" y="88"/>
                  </a:cubicBezTo>
                  <a:cubicBezTo>
                    <a:pt x="76" y="88"/>
                    <a:pt x="77" y="88"/>
                    <a:pt x="78" y="88"/>
                  </a:cubicBezTo>
                  <a:cubicBezTo>
                    <a:pt x="79" y="88"/>
                    <a:pt x="79" y="88"/>
                    <a:pt x="79" y="88"/>
                  </a:cubicBezTo>
                  <a:cubicBezTo>
                    <a:pt x="79" y="84"/>
                    <a:pt x="87" y="81"/>
                    <a:pt x="91" y="81"/>
                  </a:cubicBezTo>
                  <a:cubicBezTo>
                    <a:pt x="94" y="81"/>
                    <a:pt x="95" y="82"/>
                    <a:pt x="95" y="83"/>
                  </a:cubicBezTo>
                  <a:cubicBezTo>
                    <a:pt x="95" y="83"/>
                    <a:pt x="95" y="83"/>
                    <a:pt x="95" y="83"/>
                  </a:cubicBezTo>
                  <a:cubicBezTo>
                    <a:pt x="95" y="83"/>
                    <a:pt x="96" y="82"/>
                    <a:pt x="96" y="79"/>
                  </a:cubicBezTo>
                  <a:cubicBezTo>
                    <a:pt x="96" y="78"/>
                    <a:pt x="96" y="77"/>
                    <a:pt x="97" y="76"/>
                  </a:cubicBezTo>
                  <a:cubicBezTo>
                    <a:pt x="97" y="71"/>
                    <a:pt x="97" y="65"/>
                    <a:pt x="102" y="65"/>
                  </a:cubicBezTo>
                  <a:cubicBezTo>
                    <a:pt x="105" y="65"/>
                    <a:pt x="108" y="63"/>
                    <a:pt x="108" y="62"/>
                  </a:cubicBezTo>
                  <a:cubicBezTo>
                    <a:pt x="108" y="62"/>
                    <a:pt x="107" y="61"/>
                    <a:pt x="106" y="60"/>
                  </a:cubicBezTo>
                  <a:cubicBezTo>
                    <a:pt x="105" y="58"/>
                    <a:pt x="103" y="56"/>
                    <a:pt x="105" y="53"/>
                  </a:cubicBezTo>
                  <a:cubicBezTo>
                    <a:pt x="105" y="53"/>
                    <a:pt x="107" y="53"/>
                    <a:pt x="107" y="53"/>
                  </a:cubicBezTo>
                  <a:cubicBezTo>
                    <a:pt x="108" y="53"/>
                    <a:pt x="110" y="53"/>
                    <a:pt x="111" y="53"/>
                  </a:cubicBezTo>
                  <a:cubicBezTo>
                    <a:pt x="113" y="54"/>
                    <a:pt x="115" y="54"/>
                    <a:pt x="116" y="54"/>
                  </a:cubicBezTo>
                  <a:cubicBezTo>
                    <a:pt x="117" y="54"/>
                    <a:pt x="117" y="54"/>
                    <a:pt x="117" y="54"/>
                  </a:cubicBezTo>
                  <a:cubicBezTo>
                    <a:pt x="117" y="53"/>
                    <a:pt x="117" y="52"/>
                    <a:pt x="117" y="51"/>
                  </a:cubicBezTo>
                  <a:cubicBezTo>
                    <a:pt x="117" y="49"/>
                    <a:pt x="117" y="47"/>
                    <a:pt x="118" y="45"/>
                  </a:cubicBezTo>
                  <a:cubicBezTo>
                    <a:pt x="119" y="44"/>
                    <a:pt x="120" y="43"/>
                    <a:pt x="121" y="42"/>
                  </a:cubicBezTo>
                  <a:cubicBezTo>
                    <a:pt x="122" y="41"/>
                    <a:pt x="123" y="39"/>
                    <a:pt x="123" y="38"/>
                  </a:cubicBezTo>
                  <a:cubicBezTo>
                    <a:pt x="123" y="38"/>
                    <a:pt x="123" y="37"/>
                    <a:pt x="123" y="37"/>
                  </a:cubicBezTo>
                  <a:cubicBezTo>
                    <a:pt x="123" y="35"/>
                    <a:pt x="123" y="34"/>
                    <a:pt x="122" y="33"/>
                  </a:cubicBezTo>
                  <a:cubicBezTo>
                    <a:pt x="120" y="31"/>
                    <a:pt x="119" y="29"/>
                    <a:pt x="120" y="27"/>
                  </a:cubicBezTo>
                  <a:cubicBezTo>
                    <a:pt x="121" y="25"/>
                    <a:pt x="122" y="24"/>
                    <a:pt x="125" y="24"/>
                  </a:cubicBezTo>
                  <a:cubicBezTo>
                    <a:pt x="125" y="24"/>
                    <a:pt x="125" y="24"/>
                    <a:pt x="125" y="24"/>
                  </a:cubicBezTo>
                  <a:cubicBezTo>
                    <a:pt x="126" y="23"/>
                    <a:pt x="126" y="23"/>
                    <a:pt x="126" y="23"/>
                  </a:cubicBezTo>
                  <a:cubicBezTo>
                    <a:pt x="126" y="23"/>
                    <a:pt x="125" y="23"/>
                    <a:pt x="125" y="23"/>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83" name="Freeform 1183"/>
            <p:cNvSpPr/>
            <p:nvPr/>
          </p:nvSpPr>
          <p:spPr bwMode="auto">
            <a:xfrm>
              <a:off x="7280862" y="4772176"/>
              <a:ext cx="376571" cy="359448"/>
            </a:xfrm>
            <a:custGeom>
              <a:avLst/>
              <a:rect l="l" t="t" r="r" b="b"/>
              <a:pathLst>
                <a:path w="179" h="163">
                  <a:moveTo>
                    <a:pt x="179" y="20"/>
                  </a:moveTo>
                  <a:cubicBezTo>
                    <a:pt x="178" y="20"/>
                    <a:pt x="178" y="20"/>
                    <a:pt x="178" y="20"/>
                  </a:cubicBezTo>
                  <a:cubicBezTo>
                    <a:pt x="177" y="19"/>
                    <a:pt x="177" y="19"/>
                    <a:pt x="177" y="19"/>
                  </a:cubicBezTo>
                  <a:cubicBezTo>
                    <a:pt x="176" y="19"/>
                    <a:pt x="176" y="19"/>
                    <a:pt x="176" y="19"/>
                  </a:cubicBezTo>
                  <a:cubicBezTo>
                    <a:pt x="175" y="18"/>
                    <a:pt x="175" y="18"/>
                    <a:pt x="174" y="18"/>
                  </a:cubicBezTo>
                  <a:cubicBezTo>
                    <a:pt x="174" y="18"/>
                    <a:pt x="174" y="18"/>
                    <a:pt x="174" y="18"/>
                  </a:cubicBezTo>
                  <a:cubicBezTo>
                    <a:pt x="173" y="17"/>
                    <a:pt x="172" y="17"/>
                    <a:pt x="172" y="16"/>
                  </a:cubicBezTo>
                  <a:cubicBezTo>
                    <a:pt x="166" y="14"/>
                    <a:pt x="165" y="9"/>
                    <a:pt x="165" y="7"/>
                  </a:cubicBezTo>
                  <a:cubicBezTo>
                    <a:pt x="164" y="6"/>
                    <a:pt x="162" y="4"/>
                    <a:pt x="160" y="3"/>
                  </a:cubicBezTo>
                  <a:cubicBezTo>
                    <a:pt x="159" y="2"/>
                    <a:pt x="158" y="1"/>
                    <a:pt x="156" y="0"/>
                  </a:cubicBezTo>
                  <a:cubicBezTo>
                    <a:pt x="156" y="0"/>
                    <a:pt x="156" y="0"/>
                    <a:pt x="156" y="0"/>
                  </a:cubicBezTo>
                  <a:cubicBezTo>
                    <a:pt x="155" y="0"/>
                    <a:pt x="154" y="0"/>
                    <a:pt x="153" y="0"/>
                  </a:cubicBezTo>
                  <a:cubicBezTo>
                    <a:pt x="152" y="1"/>
                    <a:pt x="152" y="1"/>
                    <a:pt x="152" y="1"/>
                  </a:cubicBezTo>
                  <a:cubicBezTo>
                    <a:pt x="152" y="1"/>
                    <a:pt x="152" y="1"/>
                    <a:pt x="152" y="1"/>
                  </a:cubicBezTo>
                  <a:cubicBezTo>
                    <a:pt x="152" y="1"/>
                    <a:pt x="152" y="1"/>
                    <a:pt x="152" y="1"/>
                  </a:cubicBezTo>
                  <a:cubicBezTo>
                    <a:pt x="152" y="0"/>
                    <a:pt x="152" y="0"/>
                    <a:pt x="152" y="0"/>
                  </a:cubicBezTo>
                  <a:cubicBezTo>
                    <a:pt x="152" y="0"/>
                    <a:pt x="152" y="0"/>
                    <a:pt x="152" y="0"/>
                  </a:cubicBezTo>
                  <a:cubicBezTo>
                    <a:pt x="152" y="0"/>
                    <a:pt x="152" y="0"/>
                    <a:pt x="152" y="0"/>
                  </a:cubicBezTo>
                  <a:cubicBezTo>
                    <a:pt x="151" y="0"/>
                    <a:pt x="151" y="0"/>
                    <a:pt x="151" y="0"/>
                  </a:cubicBezTo>
                  <a:cubicBezTo>
                    <a:pt x="151" y="0"/>
                    <a:pt x="151" y="0"/>
                    <a:pt x="150" y="0"/>
                  </a:cubicBezTo>
                  <a:cubicBezTo>
                    <a:pt x="150" y="0"/>
                    <a:pt x="150" y="1"/>
                    <a:pt x="149" y="1"/>
                  </a:cubicBezTo>
                  <a:cubicBezTo>
                    <a:pt x="149" y="1"/>
                    <a:pt x="148" y="1"/>
                    <a:pt x="148" y="2"/>
                  </a:cubicBezTo>
                  <a:cubicBezTo>
                    <a:pt x="147" y="2"/>
                    <a:pt x="147" y="2"/>
                    <a:pt x="147" y="2"/>
                  </a:cubicBezTo>
                  <a:cubicBezTo>
                    <a:pt x="146" y="2"/>
                    <a:pt x="146" y="2"/>
                    <a:pt x="145" y="3"/>
                  </a:cubicBezTo>
                  <a:cubicBezTo>
                    <a:pt x="145" y="3"/>
                    <a:pt x="144" y="3"/>
                    <a:pt x="144" y="3"/>
                  </a:cubicBezTo>
                  <a:cubicBezTo>
                    <a:pt x="143" y="3"/>
                    <a:pt x="143" y="3"/>
                    <a:pt x="142" y="3"/>
                  </a:cubicBezTo>
                  <a:cubicBezTo>
                    <a:pt x="141" y="3"/>
                    <a:pt x="140" y="3"/>
                    <a:pt x="139" y="3"/>
                  </a:cubicBezTo>
                  <a:cubicBezTo>
                    <a:pt x="139" y="2"/>
                    <a:pt x="138" y="2"/>
                    <a:pt x="138" y="2"/>
                  </a:cubicBezTo>
                  <a:cubicBezTo>
                    <a:pt x="134" y="2"/>
                    <a:pt x="129" y="4"/>
                    <a:pt x="125" y="7"/>
                  </a:cubicBezTo>
                  <a:cubicBezTo>
                    <a:pt x="124" y="8"/>
                    <a:pt x="122" y="9"/>
                    <a:pt x="119" y="9"/>
                  </a:cubicBezTo>
                  <a:cubicBezTo>
                    <a:pt x="118" y="10"/>
                    <a:pt x="118" y="10"/>
                    <a:pt x="117" y="10"/>
                  </a:cubicBezTo>
                  <a:cubicBezTo>
                    <a:pt x="116" y="10"/>
                    <a:pt x="116" y="10"/>
                    <a:pt x="116" y="11"/>
                  </a:cubicBezTo>
                  <a:cubicBezTo>
                    <a:pt x="116" y="11"/>
                    <a:pt x="116" y="12"/>
                    <a:pt x="116" y="12"/>
                  </a:cubicBezTo>
                  <a:cubicBezTo>
                    <a:pt x="119" y="14"/>
                    <a:pt x="119" y="17"/>
                    <a:pt x="119" y="18"/>
                  </a:cubicBezTo>
                  <a:cubicBezTo>
                    <a:pt x="119" y="19"/>
                    <a:pt x="119" y="19"/>
                    <a:pt x="119" y="20"/>
                  </a:cubicBezTo>
                  <a:cubicBezTo>
                    <a:pt x="119" y="23"/>
                    <a:pt x="117" y="25"/>
                    <a:pt x="116" y="27"/>
                  </a:cubicBezTo>
                  <a:cubicBezTo>
                    <a:pt x="115" y="28"/>
                    <a:pt x="114" y="29"/>
                    <a:pt x="113" y="29"/>
                  </a:cubicBezTo>
                  <a:cubicBezTo>
                    <a:pt x="113" y="30"/>
                    <a:pt x="113" y="31"/>
                    <a:pt x="113" y="33"/>
                  </a:cubicBezTo>
                  <a:cubicBezTo>
                    <a:pt x="113" y="34"/>
                    <a:pt x="113" y="36"/>
                    <a:pt x="113" y="38"/>
                  </a:cubicBezTo>
                  <a:cubicBezTo>
                    <a:pt x="112" y="39"/>
                    <a:pt x="111" y="40"/>
                    <a:pt x="108" y="40"/>
                  </a:cubicBezTo>
                  <a:cubicBezTo>
                    <a:pt x="107" y="40"/>
                    <a:pt x="104" y="40"/>
                    <a:pt x="102" y="39"/>
                  </a:cubicBezTo>
                  <a:cubicBezTo>
                    <a:pt x="102" y="39"/>
                    <a:pt x="101" y="39"/>
                    <a:pt x="101" y="39"/>
                  </a:cubicBezTo>
                  <a:cubicBezTo>
                    <a:pt x="101" y="39"/>
                    <a:pt x="101" y="40"/>
                    <a:pt x="101" y="40"/>
                  </a:cubicBezTo>
                  <a:cubicBezTo>
                    <a:pt x="102" y="41"/>
                    <a:pt x="103" y="43"/>
                    <a:pt x="104" y="44"/>
                  </a:cubicBezTo>
                  <a:cubicBezTo>
                    <a:pt x="104" y="45"/>
                    <a:pt x="104" y="46"/>
                    <a:pt x="103" y="47"/>
                  </a:cubicBezTo>
                  <a:cubicBezTo>
                    <a:pt x="101" y="49"/>
                    <a:pt x="98" y="51"/>
                    <a:pt x="94" y="51"/>
                  </a:cubicBezTo>
                  <a:cubicBezTo>
                    <a:pt x="93" y="51"/>
                    <a:pt x="93" y="53"/>
                    <a:pt x="93" y="58"/>
                  </a:cubicBezTo>
                  <a:cubicBezTo>
                    <a:pt x="92" y="59"/>
                    <a:pt x="92" y="60"/>
                    <a:pt x="92" y="61"/>
                  </a:cubicBezTo>
                  <a:cubicBezTo>
                    <a:pt x="92" y="70"/>
                    <a:pt x="85" y="71"/>
                    <a:pt x="83" y="67"/>
                  </a:cubicBezTo>
                  <a:cubicBezTo>
                    <a:pt x="83" y="67"/>
                    <a:pt x="83" y="67"/>
                    <a:pt x="83" y="67"/>
                  </a:cubicBezTo>
                  <a:cubicBezTo>
                    <a:pt x="80" y="67"/>
                    <a:pt x="76" y="69"/>
                    <a:pt x="75" y="70"/>
                  </a:cubicBezTo>
                  <a:cubicBezTo>
                    <a:pt x="75" y="72"/>
                    <a:pt x="74" y="74"/>
                    <a:pt x="70" y="74"/>
                  </a:cubicBezTo>
                  <a:cubicBezTo>
                    <a:pt x="69" y="74"/>
                    <a:pt x="68" y="74"/>
                    <a:pt x="66" y="74"/>
                  </a:cubicBezTo>
                  <a:cubicBezTo>
                    <a:pt x="65" y="74"/>
                    <a:pt x="65" y="74"/>
                    <a:pt x="65" y="74"/>
                  </a:cubicBezTo>
                  <a:cubicBezTo>
                    <a:pt x="65" y="74"/>
                    <a:pt x="65" y="74"/>
                    <a:pt x="65" y="74"/>
                  </a:cubicBezTo>
                  <a:cubicBezTo>
                    <a:pt x="62" y="74"/>
                    <a:pt x="59" y="77"/>
                    <a:pt x="58" y="78"/>
                  </a:cubicBezTo>
                  <a:cubicBezTo>
                    <a:pt x="58" y="78"/>
                    <a:pt x="59" y="80"/>
                    <a:pt x="59" y="82"/>
                  </a:cubicBezTo>
                  <a:cubicBezTo>
                    <a:pt x="60" y="86"/>
                    <a:pt x="60" y="88"/>
                    <a:pt x="59" y="89"/>
                  </a:cubicBezTo>
                  <a:cubicBezTo>
                    <a:pt x="58" y="93"/>
                    <a:pt x="21" y="96"/>
                    <a:pt x="15" y="96"/>
                  </a:cubicBezTo>
                  <a:cubicBezTo>
                    <a:pt x="14" y="96"/>
                    <a:pt x="13" y="96"/>
                    <a:pt x="12" y="96"/>
                  </a:cubicBezTo>
                  <a:cubicBezTo>
                    <a:pt x="10" y="96"/>
                    <a:pt x="8" y="96"/>
                    <a:pt x="7" y="95"/>
                  </a:cubicBezTo>
                  <a:cubicBezTo>
                    <a:pt x="6" y="95"/>
                    <a:pt x="6" y="95"/>
                    <a:pt x="5" y="95"/>
                  </a:cubicBezTo>
                  <a:cubicBezTo>
                    <a:pt x="4" y="95"/>
                    <a:pt x="2" y="95"/>
                    <a:pt x="1" y="95"/>
                  </a:cubicBezTo>
                  <a:cubicBezTo>
                    <a:pt x="1" y="95"/>
                    <a:pt x="0" y="95"/>
                    <a:pt x="0" y="95"/>
                  </a:cubicBezTo>
                  <a:cubicBezTo>
                    <a:pt x="0" y="95"/>
                    <a:pt x="1" y="96"/>
                    <a:pt x="1" y="96"/>
                  </a:cubicBezTo>
                  <a:cubicBezTo>
                    <a:pt x="1" y="96"/>
                    <a:pt x="1" y="97"/>
                    <a:pt x="2" y="97"/>
                  </a:cubicBezTo>
                  <a:cubicBezTo>
                    <a:pt x="2" y="97"/>
                    <a:pt x="2" y="97"/>
                    <a:pt x="2" y="98"/>
                  </a:cubicBezTo>
                  <a:cubicBezTo>
                    <a:pt x="2" y="98"/>
                    <a:pt x="2" y="98"/>
                    <a:pt x="2" y="99"/>
                  </a:cubicBezTo>
                  <a:cubicBezTo>
                    <a:pt x="4" y="101"/>
                    <a:pt x="6" y="103"/>
                    <a:pt x="9" y="104"/>
                  </a:cubicBezTo>
                  <a:cubicBezTo>
                    <a:pt x="10" y="105"/>
                    <a:pt x="11" y="106"/>
                    <a:pt x="12" y="106"/>
                  </a:cubicBezTo>
                  <a:cubicBezTo>
                    <a:pt x="17" y="108"/>
                    <a:pt x="17" y="113"/>
                    <a:pt x="17" y="116"/>
                  </a:cubicBezTo>
                  <a:cubicBezTo>
                    <a:pt x="18" y="117"/>
                    <a:pt x="18" y="118"/>
                    <a:pt x="18" y="119"/>
                  </a:cubicBezTo>
                  <a:cubicBezTo>
                    <a:pt x="21" y="120"/>
                    <a:pt x="23" y="125"/>
                    <a:pt x="23" y="128"/>
                  </a:cubicBezTo>
                  <a:cubicBezTo>
                    <a:pt x="23" y="128"/>
                    <a:pt x="23" y="129"/>
                    <a:pt x="23" y="129"/>
                  </a:cubicBezTo>
                  <a:cubicBezTo>
                    <a:pt x="22" y="130"/>
                    <a:pt x="21" y="131"/>
                    <a:pt x="20" y="131"/>
                  </a:cubicBezTo>
                  <a:cubicBezTo>
                    <a:pt x="17" y="131"/>
                    <a:pt x="15" y="132"/>
                    <a:pt x="13" y="133"/>
                  </a:cubicBezTo>
                  <a:cubicBezTo>
                    <a:pt x="12" y="133"/>
                    <a:pt x="11" y="134"/>
                    <a:pt x="10" y="134"/>
                  </a:cubicBezTo>
                  <a:cubicBezTo>
                    <a:pt x="8" y="135"/>
                    <a:pt x="4" y="139"/>
                    <a:pt x="4" y="144"/>
                  </a:cubicBezTo>
                  <a:cubicBezTo>
                    <a:pt x="4" y="144"/>
                    <a:pt x="4" y="144"/>
                    <a:pt x="4" y="145"/>
                  </a:cubicBezTo>
                  <a:cubicBezTo>
                    <a:pt x="5" y="145"/>
                    <a:pt x="6" y="145"/>
                    <a:pt x="7" y="145"/>
                  </a:cubicBezTo>
                  <a:cubicBezTo>
                    <a:pt x="17" y="145"/>
                    <a:pt x="22" y="144"/>
                    <a:pt x="22" y="144"/>
                  </a:cubicBezTo>
                  <a:cubicBezTo>
                    <a:pt x="24" y="141"/>
                    <a:pt x="30" y="140"/>
                    <a:pt x="33" y="142"/>
                  </a:cubicBezTo>
                  <a:cubicBezTo>
                    <a:pt x="34" y="143"/>
                    <a:pt x="37" y="143"/>
                    <a:pt x="41" y="143"/>
                  </a:cubicBezTo>
                  <a:cubicBezTo>
                    <a:pt x="45" y="143"/>
                    <a:pt x="48" y="143"/>
                    <a:pt x="49" y="142"/>
                  </a:cubicBezTo>
                  <a:cubicBezTo>
                    <a:pt x="51" y="141"/>
                    <a:pt x="53" y="140"/>
                    <a:pt x="55" y="140"/>
                  </a:cubicBezTo>
                  <a:cubicBezTo>
                    <a:pt x="59" y="140"/>
                    <a:pt x="61" y="143"/>
                    <a:pt x="61" y="146"/>
                  </a:cubicBezTo>
                  <a:cubicBezTo>
                    <a:pt x="61" y="147"/>
                    <a:pt x="62" y="148"/>
                    <a:pt x="64" y="149"/>
                  </a:cubicBezTo>
                  <a:cubicBezTo>
                    <a:pt x="65" y="150"/>
                    <a:pt x="65" y="150"/>
                    <a:pt x="66" y="151"/>
                  </a:cubicBezTo>
                  <a:cubicBezTo>
                    <a:pt x="68" y="153"/>
                    <a:pt x="68" y="155"/>
                    <a:pt x="68" y="156"/>
                  </a:cubicBezTo>
                  <a:cubicBezTo>
                    <a:pt x="68" y="157"/>
                    <a:pt x="68" y="158"/>
                    <a:pt x="69" y="159"/>
                  </a:cubicBezTo>
                  <a:cubicBezTo>
                    <a:pt x="69" y="160"/>
                    <a:pt x="70" y="160"/>
                    <a:pt x="72" y="161"/>
                  </a:cubicBezTo>
                  <a:cubicBezTo>
                    <a:pt x="74" y="161"/>
                    <a:pt x="76" y="162"/>
                    <a:pt x="78" y="163"/>
                  </a:cubicBezTo>
                  <a:cubicBezTo>
                    <a:pt x="78" y="163"/>
                    <a:pt x="78" y="163"/>
                    <a:pt x="78" y="163"/>
                  </a:cubicBezTo>
                  <a:cubicBezTo>
                    <a:pt x="78" y="163"/>
                    <a:pt x="78" y="163"/>
                    <a:pt x="78" y="163"/>
                  </a:cubicBezTo>
                  <a:cubicBezTo>
                    <a:pt x="79" y="162"/>
                    <a:pt x="79" y="162"/>
                    <a:pt x="79" y="161"/>
                  </a:cubicBezTo>
                  <a:cubicBezTo>
                    <a:pt x="81" y="158"/>
                    <a:pt x="83" y="154"/>
                    <a:pt x="90" y="156"/>
                  </a:cubicBezTo>
                  <a:cubicBezTo>
                    <a:pt x="91" y="156"/>
                    <a:pt x="93" y="156"/>
                    <a:pt x="93" y="156"/>
                  </a:cubicBezTo>
                  <a:cubicBezTo>
                    <a:pt x="94" y="156"/>
                    <a:pt x="95" y="156"/>
                    <a:pt x="96" y="155"/>
                  </a:cubicBezTo>
                  <a:cubicBezTo>
                    <a:pt x="97" y="155"/>
                    <a:pt x="98" y="155"/>
                    <a:pt x="99" y="155"/>
                  </a:cubicBezTo>
                  <a:cubicBezTo>
                    <a:pt x="100" y="155"/>
                    <a:pt x="100" y="155"/>
                    <a:pt x="101" y="155"/>
                  </a:cubicBezTo>
                  <a:cubicBezTo>
                    <a:pt x="104" y="156"/>
                    <a:pt x="106" y="156"/>
                    <a:pt x="107" y="154"/>
                  </a:cubicBezTo>
                  <a:cubicBezTo>
                    <a:pt x="108" y="153"/>
                    <a:pt x="106" y="149"/>
                    <a:pt x="103" y="146"/>
                  </a:cubicBezTo>
                  <a:cubicBezTo>
                    <a:pt x="101" y="144"/>
                    <a:pt x="97" y="138"/>
                    <a:pt x="98" y="133"/>
                  </a:cubicBezTo>
                  <a:cubicBezTo>
                    <a:pt x="98" y="132"/>
                    <a:pt x="97" y="131"/>
                    <a:pt x="95" y="130"/>
                  </a:cubicBezTo>
                  <a:cubicBezTo>
                    <a:pt x="93" y="129"/>
                    <a:pt x="91" y="128"/>
                    <a:pt x="91" y="125"/>
                  </a:cubicBezTo>
                  <a:cubicBezTo>
                    <a:pt x="91" y="122"/>
                    <a:pt x="95" y="117"/>
                    <a:pt x="99" y="114"/>
                  </a:cubicBezTo>
                  <a:cubicBezTo>
                    <a:pt x="99" y="113"/>
                    <a:pt x="99" y="113"/>
                    <a:pt x="100" y="113"/>
                  </a:cubicBezTo>
                  <a:cubicBezTo>
                    <a:pt x="100" y="113"/>
                    <a:pt x="101" y="112"/>
                    <a:pt x="102" y="112"/>
                  </a:cubicBezTo>
                  <a:cubicBezTo>
                    <a:pt x="103" y="112"/>
                    <a:pt x="104" y="113"/>
                    <a:pt x="105" y="113"/>
                  </a:cubicBezTo>
                  <a:cubicBezTo>
                    <a:pt x="106" y="114"/>
                    <a:pt x="107" y="114"/>
                    <a:pt x="108" y="114"/>
                  </a:cubicBezTo>
                  <a:cubicBezTo>
                    <a:pt x="108" y="113"/>
                    <a:pt x="109" y="112"/>
                    <a:pt x="111" y="112"/>
                  </a:cubicBezTo>
                  <a:cubicBezTo>
                    <a:pt x="111" y="112"/>
                    <a:pt x="111" y="112"/>
                    <a:pt x="111" y="112"/>
                  </a:cubicBezTo>
                  <a:cubicBezTo>
                    <a:pt x="111" y="112"/>
                    <a:pt x="112" y="112"/>
                    <a:pt x="112" y="112"/>
                  </a:cubicBezTo>
                  <a:cubicBezTo>
                    <a:pt x="114" y="112"/>
                    <a:pt x="115" y="112"/>
                    <a:pt x="116" y="113"/>
                  </a:cubicBezTo>
                  <a:cubicBezTo>
                    <a:pt x="117" y="113"/>
                    <a:pt x="117" y="113"/>
                    <a:pt x="117" y="113"/>
                  </a:cubicBezTo>
                  <a:cubicBezTo>
                    <a:pt x="118" y="113"/>
                    <a:pt x="121" y="109"/>
                    <a:pt x="121" y="106"/>
                  </a:cubicBezTo>
                  <a:cubicBezTo>
                    <a:pt x="122" y="102"/>
                    <a:pt x="126" y="101"/>
                    <a:pt x="129" y="100"/>
                  </a:cubicBezTo>
                  <a:cubicBezTo>
                    <a:pt x="130" y="100"/>
                    <a:pt x="131" y="99"/>
                    <a:pt x="131" y="99"/>
                  </a:cubicBezTo>
                  <a:cubicBezTo>
                    <a:pt x="132" y="98"/>
                    <a:pt x="133" y="94"/>
                    <a:pt x="134" y="92"/>
                  </a:cubicBezTo>
                  <a:cubicBezTo>
                    <a:pt x="134" y="90"/>
                    <a:pt x="135" y="88"/>
                    <a:pt x="135" y="88"/>
                  </a:cubicBezTo>
                  <a:cubicBezTo>
                    <a:pt x="136" y="86"/>
                    <a:pt x="138" y="86"/>
                    <a:pt x="139" y="86"/>
                  </a:cubicBezTo>
                  <a:cubicBezTo>
                    <a:pt x="141" y="85"/>
                    <a:pt x="142" y="85"/>
                    <a:pt x="142" y="83"/>
                  </a:cubicBezTo>
                  <a:cubicBezTo>
                    <a:pt x="142" y="76"/>
                    <a:pt x="147" y="75"/>
                    <a:pt x="149" y="75"/>
                  </a:cubicBezTo>
                  <a:cubicBezTo>
                    <a:pt x="149" y="75"/>
                    <a:pt x="149" y="73"/>
                    <a:pt x="149" y="72"/>
                  </a:cubicBezTo>
                  <a:cubicBezTo>
                    <a:pt x="149" y="70"/>
                    <a:pt x="149" y="69"/>
                    <a:pt x="149" y="68"/>
                  </a:cubicBezTo>
                  <a:cubicBezTo>
                    <a:pt x="150" y="65"/>
                    <a:pt x="151" y="61"/>
                    <a:pt x="154" y="59"/>
                  </a:cubicBezTo>
                  <a:cubicBezTo>
                    <a:pt x="155" y="59"/>
                    <a:pt x="155" y="59"/>
                    <a:pt x="156" y="58"/>
                  </a:cubicBezTo>
                  <a:cubicBezTo>
                    <a:pt x="155" y="58"/>
                    <a:pt x="154" y="57"/>
                    <a:pt x="152" y="57"/>
                  </a:cubicBezTo>
                  <a:cubicBezTo>
                    <a:pt x="152" y="57"/>
                    <a:pt x="152" y="57"/>
                    <a:pt x="151" y="57"/>
                  </a:cubicBezTo>
                  <a:cubicBezTo>
                    <a:pt x="147" y="57"/>
                    <a:pt x="144" y="49"/>
                    <a:pt x="143" y="45"/>
                  </a:cubicBezTo>
                  <a:cubicBezTo>
                    <a:pt x="143" y="45"/>
                    <a:pt x="143" y="45"/>
                    <a:pt x="143" y="45"/>
                  </a:cubicBezTo>
                  <a:cubicBezTo>
                    <a:pt x="143" y="44"/>
                    <a:pt x="143" y="44"/>
                    <a:pt x="143" y="44"/>
                  </a:cubicBezTo>
                  <a:cubicBezTo>
                    <a:pt x="143" y="41"/>
                    <a:pt x="143" y="36"/>
                    <a:pt x="142" y="35"/>
                  </a:cubicBezTo>
                  <a:cubicBezTo>
                    <a:pt x="141" y="35"/>
                    <a:pt x="140" y="33"/>
                    <a:pt x="141" y="31"/>
                  </a:cubicBezTo>
                  <a:cubicBezTo>
                    <a:pt x="142" y="28"/>
                    <a:pt x="145" y="26"/>
                    <a:pt x="149" y="26"/>
                  </a:cubicBezTo>
                  <a:cubicBezTo>
                    <a:pt x="152" y="26"/>
                    <a:pt x="154" y="27"/>
                    <a:pt x="157" y="28"/>
                  </a:cubicBezTo>
                  <a:cubicBezTo>
                    <a:pt x="160" y="28"/>
                    <a:pt x="162" y="29"/>
                    <a:pt x="164" y="29"/>
                  </a:cubicBezTo>
                  <a:cubicBezTo>
                    <a:pt x="165" y="29"/>
                    <a:pt x="165" y="29"/>
                    <a:pt x="165" y="29"/>
                  </a:cubicBezTo>
                  <a:cubicBezTo>
                    <a:pt x="167" y="27"/>
                    <a:pt x="171" y="26"/>
                    <a:pt x="174" y="25"/>
                  </a:cubicBezTo>
                  <a:cubicBezTo>
                    <a:pt x="175" y="25"/>
                    <a:pt x="176" y="25"/>
                    <a:pt x="176" y="24"/>
                  </a:cubicBezTo>
                  <a:cubicBezTo>
                    <a:pt x="177" y="24"/>
                    <a:pt x="177" y="23"/>
                    <a:pt x="179" y="20"/>
                  </a:cubicBezTo>
                  <a:cubicBezTo>
                    <a:pt x="179" y="20"/>
                    <a:pt x="179" y="20"/>
                    <a:pt x="179" y="2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84" name="Freeform 1187"/>
            <p:cNvSpPr/>
            <p:nvPr/>
          </p:nvSpPr>
          <p:spPr bwMode="auto">
            <a:xfrm>
              <a:off x="6435760" y="4617952"/>
              <a:ext cx="433827" cy="172811"/>
            </a:xfrm>
            <a:custGeom>
              <a:avLst/>
              <a:rect l="l" t="t" r="r" b="b"/>
              <a:pathLst>
                <a:path w="206" h="78">
                  <a:moveTo>
                    <a:pt x="201" y="31"/>
                  </a:moveTo>
                  <a:cubicBezTo>
                    <a:pt x="201" y="30"/>
                    <a:pt x="201" y="28"/>
                    <a:pt x="202" y="27"/>
                  </a:cubicBezTo>
                  <a:cubicBezTo>
                    <a:pt x="202" y="27"/>
                    <a:pt x="202" y="26"/>
                    <a:pt x="202" y="26"/>
                  </a:cubicBezTo>
                  <a:cubicBezTo>
                    <a:pt x="202" y="26"/>
                    <a:pt x="202" y="26"/>
                    <a:pt x="202" y="26"/>
                  </a:cubicBezTo>
                  <a:cubicBezTo>
                    <a:pt x="202" y="26"/>
                    <a:pt x="202" y="26"/>
                    <a:pt x="202" y="26"/>
                  </a:cubicBezTo>
                  <a:cubicBezTo>
                    <a:pt x="202" y="26"/>
                    <a:pt x="202" y="26"/>
                    <a:pt x="202" y="26"/>
                  </a:cubicBezTo>
                  <a:cubicBezTo>
                    <a:pt x="202" y="26"/>
                    <a:pt x="201" y="25"/>
                    <a:pt x="201" y="25"/>
                  </a:cubicBezTo>
                  <a:cubicBezTo>
                    <a:pt x="201" y="26"/>
                    <a:pt x="201" y="25"/>
                    <a:pt x="201" y="25"/>
                  </a:cubicBezTo>
                  <a:cubicBezTo>
                    <a:pt x="200" y="25"/>
                    <a:pt x="200" y="25"/>
                    <a:pt x="200" y="25"/>
                  </a:cubicBezTo>
                  <a:cubicBezTo>
                    <a:pt x="198" y="25"/>
                    <a:pt x="194" y="25"/>
                    <a:pt x="192" y="21"/>
                  </a:cubicBezTo>
                  <a:cubicBezTo>
                    <a:pt x="191" y="19"/>
                    <a:pt x="191" y="17"/>
                    <a:pt x="191" y="16"/>
                  </a:cubicBezTo>
                  <a:cubicBezTo>
                    <a:pt x="191" y="14"/>
                    <a:pt x="191" y="14"/>
                    <a:pt x="190" y="12"/>
                  </a:cubicBezTo>
                  <a:cubicBezTo>
                    <a:pt x="190" y="12"/>
                    <a:pt x="190" y="12"/>
                    <a:pt x="190" y="12"/>
                  </a:cubicBezTo>
                  <a:cubicBezTo>
                    <a:pt x="190" y="12"/>
                    <a:pt x="190" y="12"/>
                    <a:pt x="189" y="12"/>
                  </a:cubicBezTo>
                  <a:cubicBezTo>
                    <a:pt x="189" y="11"/>
                    <a:pt x="188" y="10"/>
                    <a:pt x="188" y="9"/>
                  </a:cubicBezTo>
                  <a:cubicBezTo>
                    <a:pt x="187" y="7"/>
                    <a:pt x="185" y="6"/>
                    <a:pt x="185" y="6"/>
                  </a:cubicBezTo>
                  <a:cubicBezTo>
                    <a:pt x="184" y="6"/>
                    <a:pt x="184" y="6"/>
                    <a:pt x="184" y="6"/>
                  </a:cubicBezTo>
                  <a:cubicBezTo>
                    <a:pt x="183" y="6"/>
                    <a:pt x="182" y="7"/>
                    <a:pt x="178" y="7"/>
                  </a:cubicBezTo>
                  <a:cubicBezTo>
                    <a:pt x="177" y="7"/>
                    <a:pt x="176" y="7"/>
                    <a:pt x="175" y="7"/>
                  </a:cubicBezTo>
                  <a:cubicBezTo>
                    <a:pt x="174" y="7"/>
                    <a:pt x="174" y="7"/>
                    <a:pt x="174" y="7"/>
                  </a:cubicBezTo>
                  <a:cubicBezTo>
                    <a:pt x="173" y="7"/>
                    <a:pt x="173" y="7"/>
                    <a:pt x="172" y="7"/>
                  </a:cubicBezTo>
                  <a:cubicBezTo>
                    <a:pt x="167" y="11"/>
                    <a:pt x="158" y="14"/>
                    <a:pt x="153" y="14"/>
                  </a:cubicBezTo>
                  <a:cubicBezTo>
                    <a:pt x="151" y="14"/>
                    <a:pt x="150" y="14"/>
                    <a:pt x="150" y="13"/>
                  </a:cubicBezTo>
                  <a:cubicBezTo>
                    <a:pt x="148" y="13"/>
                    <a:pt x="143" y="13"/>
                    <a:pt x="139" y="14"/>
                  </a:cubicBezTo>
                  <a:cubicBezTo>
                    <a:pt x="136" y="14"/>
                    <a:pt x="133" y="14"/>
                    <a:pt x="131" y="14"/>
                  </a:cubicBezTo>
                  <a:cubicBezTo>
                    <a:pt x="127" y="14"/>
                    <a:pt x="124" y="13"/>
                    <a:pt x="122" y="11"/>
                  </a:cubicBezTo>
                  <a:cubicBezTo>
                    <a:pt x="121" y="10"/>
                    <a:pt x="119" y="10"/>
                    <a:pt x="118" y="10"/>
                  </a:cubicBezTo>
                  <a:cubicBezTo>
                    <a:pt x="117" y="10"/>
                    <a:pt x="117" y="10"/>
                    <a:pt x="117" y="10"/>
                  </a:cubicBezTo>
                  <a:cubicBezTo>
                    <a:pt x="114" y="10"/>
                    <a:pt x="112" y="8"/>
                    <a:pt x="111" y="7"/>
                  </a:cubicBezTo>
                  <a:cubicBezTo>
                    <a:pt x="110" y="6"/>
                    <a:pt x="109" y="5"/>
                    <a:pt x="107" y="5"/>
                  </a:cubicBezTo>
                  <a:cubicBezTo>
                    <a:pt x="105" y="5"/>
                    <a:pt x="104" y="5"/>
                    <a:pt x="103" y="4"/>
                  </a:cubicBezTo>
                  <a:cubicBezTo>
                    <a:pt x="102" y="3"/>
                    <a:pt x="99" y="2"/>
                    <a:pt x="90" y="1"/>
                  </a:cubicBezTo>
                  <a:cubicBezTo>
                    <a:pt x="89" y="1"/>
                    <a:pt x="87" y="0"/>
                    <a:pt x="86" y="0"/>
                  </a:cubicBezTo>
                  <a:cubicBezTo>
                    <a:pt x="73" y="0"/>
                    <a:pt x="62" y="7"/>
                    <a:pt x="58" y="11"/>
                  </a:cubicBezTo>
                  <a:cubicBezTo>
                    <a:pt x="56" y="12"/>
                    <a:pt x="52" y="13"/>
                    <a:pt x="47" y="13"/>
                  </a:cubicBezTo>
                  <a:cubicBezTo>
                    <a:pt x="44" y="13"/>
                    <a:pt x="41" y="13"/>
                    <a:pt x="38" y="13"/>
                  </a:cubicBezTo>
                  <a:cubicBezTo>
                    <a:pt x="36" y="13"/>
                    <a:pt x="34" y="12"/>
                    <a:pt x="33" y="12"/>
                  </a:cubicBezTo>
                  <a:cubicBezTo>
                    <a:pt x="33" y="13"/>
                    <a:pt x="33" y="13"/>
                    <a:pt x="33" y="13"/>
                  </a:cubicBezTo>
                  <a:cubicBezTo>
                    <a:pt x="32" y="15"/>
                    <a:pt x="32" y="19"/>
                    <a:pt x="27" y="21"/>
                  </a:cubicBezTo>
                  <a:cubicBezTo>
                    <a:pt x="24" y="22"/>
                    <a:pt x="20" y="22"/>
                    <a:pt x="16" y="22"/>
                  </a:cubicBezTo>
                  <a:cubicBezTo>
                    <a:pt x="10" y="22"/>
                    <a:pt x="10" y="22"/>
                    <a:pt x="10" y="22"/>
                  </a:cubicBezTo>
                  <a:cubicBezTo>
                    <a:pt x="8" y="22"/>
                    <a:pt x="5" y="22"/>
                    <a:pt x="3" y="23"/>
                  </a:cubicBezTo>
                  <a:cubicBezTo>
                    <a:pt x="1" y="24"/>
                    <a:pt x="0" y="27"/>
                    <a:pt x="0" y="28"/>
                  </a:cubicBezTo>
                  <a:cubicBezTo>
                    <a:pt x="0" y="28"/>
                    <a:pt x="1" y="28"/>
                    <a:pt x="1" y="28"/>
                  </a:cubicBezTo>
                  <a:cubicBezTo>
                    <a:pt x="4" y="28"/>
                    <a:pt x="6" y="29"/>
                    <a:pt x="7" y="30"/>
                  </a:cubicBezTo>
                  <a:cubicBezTo>
                    <a:pt x="7" y="31"/>
                    <a:pt x="7" y="33"/>
                    <a:pt x="7" y="34"/>
                  </a:cubicBezTo>
                  <a:cubicBezTo>
                    <a:pt x="7" y="34"/>
                    <a:pt x="7" y="35"/>
                    <a:pt x="7" y="35"/>
                  </a:cubicBezTo>
                  <a:cubicBezTo>
                    <a:pt x="8" y="37"/>
                    <a:pt x="9" y="40"/>
                    <a:pt x="7" y="43"/>
                  </a:cubicBezTo>
                  <a:cubicBezTo>
                    <a:pt x="6" y="43"/>
                    <a:pt x="6" y="44"/>
                    <a:pt x="6" y="45"/>
                  </a:cubicBezTo>
                  <a:cubicBezTo>
                    <a:pt x="6" y="46"/>
                    <a:pt x="6" y="47"/>
                    <a:pt x="7" y="47"/>
                  </a:cubicBezTo>
                  <a:cubicBezTo>
                    <a:pt x="10" y="49"/>
                    <a:pt x="11" y="52"/>
                    <a:pt x="10" y="54"/>
                  </a:cubicBezTo>
                  <a:cubicBezTo>
                    <a:pt x="10" y="55"/>
                    <a:pt x="9" y="55"/>
                    <a:pt x="9" y="56"/>
                  </a:cubicBezTo>
                  <a:cubicBezTo>
                    <a:pt x="9" y="56"/>
                    <a:pt x="9" y="56"/>
                    <a:pt x="9" y="56"/>
                  </a:cubicBezTo>
                  <a:cubicBezTo>
                    <a:pt x="12" y="58"/>
                    <a:pt x="13" y="59"/>
                    <a:pt x="14" y="60"/>
                  </a:cubicBezTo>
                  <a:cubicBezTo>
                    <a:pt x="14" y="60"/>
                    <a:pt x="15" y="61"/>
                    <a:pt x="16" y="61"/>
                  </a:cubicBezTo>
                  <a:cubicBezTo>
                    <a:pt x="18" y="62"/>
                    <a:pt x="21" y="63"/>
                    <a:pt x="21" y="65"/>
                  </a:cubicBezTo>
                  <a:cubicBezTo>
                    <a:pt x="21" y="65"/>
                    <a:pt x="22" y="66"/>
                    <a:pt x="24" y="65"/>
                  </a:cubicBezTo>
                  <a:cubicBezTo>
                    <a:pt x="25" y="65"/>
                    <a:pt x="25" y="65"/>
                    <a:pt x="26" y="65"/>
                  </a:cubicBezTo>
                  <a:cubicBezTo>
                    <a:pt x="29" y="65"/>
                    <a:pt x="31" y="68"/>
                    <a:pt x="32" y="71"/>
                  </a:cubicBezTo>
                  <a:cubicBezTo>
                    <a:pt x="33" y="72"/>
                    <a:pt x="33" y="72"/>
                    <a:pt x="33" y="73"/>
                  </a:cubicBezTo>
                  <a:cubicBezTo>
                    <a:pt x="34" y="73"/>
                    <a:pt x="34" y="74"/>
                    <a:pt x="37" y="74"/>
                  </a:cubicBezTo>
                  <a:cubicBezTo>
                    <a:pt x="40" y="74"/>
                    <a:pt x="44" y="72"/>
                    <a:pt x="44" y="71"/>
                  </a:cubicBezTo>
                  <a:cubicBezTo>
                    <a:pt x="44" y="69"/>
                    <a:pt x="45" y="65"/>
                    <a:pt x="53" y="65"/>
                  </a:cubicBezTo>
                  <a:cubicBezTo>
                    <a:pt x="54" y="65"/>
                    <a:pt x="55" y="65"/>
                    <a:pt x="56" y="65"/>
                  </a:cubicBezTo>
                  <a:cubicBezTo>
                    <a:pt x="60" y="66"/>
                    <a:pt x="64" y="69"/>
                    <a:pt x="68" y="72"/>
                  </a:cubicBezTo>
                  <a:cubicBezTo>
                    <a:pt x="69" y="73"/>
                    <a:pt x="71" y="74"/>
                    <a:pt x="71" y="75"/>
                  </a:cubicBezTo>
                  <a:cubicBezTo>
                    <a:pt x="72" y="75"/>
                    <a:pt x="72" y="75"/>
                    <a:pt x="72" y="75"/>
                  </a:cubicBezTo>
                  <a:cubicBezTo>
                    <a:pt x="73" y="75"/>
                    <a:pt x="75" y="74"/>
                    <a:pt x="77" y="74"/>
                  </a:cubicBezTo>
                  <a:cubicBezTo>
                    <a:pt x="79" y="73"/>
                    <a:pt x="81" y="72"/>
                    <a:pt x="82" y="72"/>
                  </a:cubicBezTo>
                  <a:cubicBezTo>
                    <a:pt x="84" y="72"/>
                    <a:pt x="87" y="70"/>
                    <a:pt x="89" y="68"/>
                  </a:cubicBezTo>
                  <a:cubicBezTo>
                    <a:pt x="90" y="67"/>
                    <a:pt x="91" y="66"/>
                    <a:pt x="92" y="66"/>
                  </a:cubicBezTo>
                  <a:cubicBezTo>
                    <a:pt x="94" y="65"/>
                    <a:pt x="96" y="66"/>
                    <a:pt x="97" y="67"/>
                  </a:cubicBezTo>
                  <a:cubicBezTo>
                    <a:pt x="99" y="68"/>
                    <a:pt x="100" y="69"/>
                    <a:pt x="101" y="68"/>
                  </a:cubicBezTo>
                  <a:cubicBezTo>
                    <a:pt x="103" y="67"/>
                    <a:pt x="106" y="65"/>
                    <a:pt x="109" y="65"/>
                  </a:cubicBezTo>
                  <a:cubicBezTo>
                    <a:pt x="110" y="65"/>
                    <a:pt x="111" y="65"/>
                    <a:pt x="111" y="66"/>
                  </a:cubicBezTo>
                  <a:cubicBezTo>
                    <a:pt x="112" y="66"/>
                    <a:pt x="112" y="67"/>
                    <a:pt x="113" y="68"/>
                  </a:cubicBezTo>
                  <a:cubicBezTo>
                    <a:pt x="113" y="69"/>
                    <a:pt x="112" y="71"/>
                    <a:pt x="111" y="72"/>
                  </a:cubicBezTo>
                  <a:cubicBezTo>
                    <a:pt x="110" y="73"/>
                    <a:pt x="109" y="75"/>
                    <a:pt x="109" y="76"/>
                  </a:cubicBezTo>
                  <a:cubicBezTo>
                    <a:pt x="109" y="76"/>
                    <a:pt x="110" y="77"/>
                    <a:pt x="110" y="78"/>
                  </a:cubicBezTo>
                  <a:cubicBezTo>
                    <a:pt x="110" y="78"/>
                    <a:pt x="110" y="78"/>
                    <a:pt x="110" y="78"/>
                  </a:cubicBezTo>
                  <a:cubicBezTo>
                    <a:pt x="110" y="78"/>
                    <a:pt x="111" y="77"/>
                    <a:pt x="111" y="77"/>
                  </a:cubicBezTo>
                  <a:cubicBezTo>
                    <a:pt x="111" y="77"/>
                    <a:pt x="111" y="77"/>
                    <a:pt x="111" y="77"/>
                  </a:cubicBezTo>
                  <a:cubicBezTo>
                    <a:pt x="111" y="76"/>
                    <a:pt x="111" y="76"/>
                    <a:pt x="112" y="76"/>
                  </a:cubicBezTo>
                  <a:cubicBezTo>
                    <a:pt x="112" y="76"/>
                    <a:pt x="112" y="76"/>
                    <a:pt x="112" y="76"/>
                  </a:cubicBezTo>
                  <a:cubicBezTo>
                    <a:pt x="112" y="76"/>
                    <a:pt x="112" y="75"/>
                    <a:pt x="112" y="75"/>
                  </a:cubicBezTo>
                  <a:cubicBezTo>
                    <a:pt x="112" y="75"/>
                    <a:pt x="112" y="75"/>
                    <a:pt x="112" y="75"/>
                  </a:cubicBezTo>
                  <a:cubicBezTo>
                    <a:pt x="112" y="74"/>
                    <a:pt x="112" y="74"/>
                    <a:pt x="112" y="73"/>
                  </a:cubicBezTo>
                  <a:cubicBezTo>
                    <a:pt x="112" y="73"/>
                    <a:pt x="112" y="73"/>
                    <a:pt x="112" y="72"/>
                  </a:cubicBezTo>
                  <a:cubicBezTo>
                    <a:pt x="112" y="71"/>
                    <a:pt x="113" y="70"/>
                    <a:pt x="113" y="70"/>
                  </a:cubicBezTo>
                  <a:cubicBezTo>
                    <a:pt x="114" y="68"/>
                    <a:pt x="115" y="67"/>
                    <a:pt x="117" y="67"/>
                  </a:cubicBezTo>
                  <a:cubicBezTo>
                    <a:pt x="117" y="67"/>
                    <a:pt x="117" y="67"/>
                    <a:pt x="117" y="67"/>
                  </a:cubicBezTo>
                  <a:cubicBezTo>
                    <a:pt x="117" y="67"/>
                    <a:pt x="117" y="67"/>
                    <a:pt x="117" y="67"/>
                  </a:cubicBezTo>
                  <a:cubicBezTo>
                    <a:pt x="118" y="67"/>
                    <a:pt x="119" y="68"/>
                    <a:pt x="120" y="68"/>
                  </a:cubicBezTo>
                  <a:cubicBezTo>
                    <a:pt x="122" y="70"/>
                    <a:pt x="124" y="70"/>
                    <a:pt x="128" y="68"/>
                  </a:cubicBezTo>
                  <a:cubicBezTo>
                    <a:pt x="129" y="68"/>
                    <a:pt x="130" y="67"/>
                    <a:pt x="131" y="67"/>
                  </a:cubicBezTo>
                  <a:cubicBezTo>
                    <a:pt x="132" y="66"/>
                    <a:pt x="133" y="65"/>
                    <a:pt x="134" y="65"/>
                  </a:cubicBezTo>
                  <a:cubicBezTo>
                    <a:pt x="135" y="65"/>
                    <a:pt x="135" y="66"/>
                    <a:pt x="135" y="66"/>
                  </a:cubicBezTo>
                  <a:cubicBezTo>
                    <a:pt x="136" y="66"/>
                    <a:pt x="136" y="66"/>
                    <a:pt x="136" y="66"/>
                  </a:cubicBezTo>
                  <a:cubicBezTo>
                    <a:pt x="136" y="66"/>
                    <a:pt x="136" y="66"/>
                    <a:pt x="136" y="66"/>
                  </a:cubicBezTo>
                  <a:cubicBezTo>
                    <a:pt x="136" y="66"/>
                    <a:pt x="137" y="66"/>
                    <a:pt x="137" y="66"/>
                  </a:cubicBezTo>
                  <a:cubicBezTo>
                    <a:pt x="137" y="67"/>
                    <a:pt x="137" y="67"/>
                    <a:pt x="137" y="67"/>
                  </a:cubicBezTo>
                  <a:cubicBezTo>
                    <a:pt x="137" y="67"/>
                    <a:pt x="137" y="67"/>
                    <a:pt x="138" y="67"/>
                  </a:cubicBezTo>
                  <a:cubicBezTo>
                    <a:pt x="138" y="67"/>
                    <a:pt x="138" y="68"/>
                    <a:pt x="139" y="68"/>
                  </a:cubicBezTo>
                  <a:cubicBezTo>
                    <a:pt x="140" y="68"/>
                    <a:pt x="141" y="68"/>
                    <a:pt x="142" y="67"/>
                  </a:cubicBezTo>
                  <a:cubicBezTo>
                    <a:pt x="144" y="67"/>
                    <a:pt x="146" y="67"/>
                    <a:pt x="149" y="67"/>
                  </a:cubicBezTo>
                  <a:cubicBezTo>
                    <a:pt x="152" y="67"/>
                    <a:pt x="154" y="66"/>
                    <a:pt x="156" y="65"/>
                  </a:cubicBezTo>
                  <a:cubicBezTo>
                    <a:pt x="158" y="64"/>
                    <a:pt x="160" y="62"/>
                    <a:pt x="164" y="63"/>
                  </a:cubicBezTo>
                  <a:cubicBezTo>
                    <a:pt x="170" y="63"/>
                    <a:pt x="176" y="61"/>
                    <a:pt x="176" y="61"/>
                  </a:cubicBezTo>
                  <a:cubicBezTo>
                    <a:pt x="176" y="61"/>
                    <a:pt x="176" y="61"/>
                    <a:pt x="176" y="61"/>
                  </a:cubicBezTo>
                  <a:cubicBezTo>
                    <a:pt x="180" y="62"/>
                    <a:pt x="180" y="62"/>
                    <a:pt x="180" y="62"/>
                  </a:cubicBezTo>
                  <a:cubicBezTo>
                    <a:pt x="180" y="62"/>
                    <a:pt x="180" y="62"/>
                    <a:pt x="180" y="61"/>
                  </a:cubicBezTo>
                  <a:cubicBezTo>
                    <a:pt x="181" y="60"/>
                    <a:pt x="182" y="59"/>
                    <a:pt x="185" y="58"/>
                  </a:cubicBezTo>
                  <a:cubicBezTo>
                    <a:pt x="189" y="58"/>
                    <a:pt x="191" y="59"/>
                    <a:pt x="193" y="60"/>
                  </a:cubicBezTo>
                  <a:cubicBezTo>
                    <a:pt x="194" y="60"/>
                    <a:pt x="194" y="61"/>
                    <a:pt x="195" y="61"/>
                  </a:cubicBezTo>
                  <a:cubicBezTo>
                    <a:pt x="195" y="60"/>
                    <a:pt x="196" y="60"/>
                    <a:pt x="196" y="60"/>
                  </a:cubicBezTo>
                  <a:cubicBezTo>
                    <a:pt x="198" y="60"/>
                    <a:pt x="200" y="61"/>
                    <a:pt x="202" y="62"/>
                  </a:cubicBezTo>
                  <a:cubicBezTo>
                    <a:pt x="203" y="63"/>
                    <a:pt x="204" y="63"/>
                    <a:pt x="205" y="64"/>
                  </a:cubicBezTo>
                  <a:cubicBezTo>
                    <a:pt x="205" y="64"/>
                    <a:pt x="205" y="64"/>
                    <a:pt x="205" y="64"/>
                  </a:cubicBezTo>
                  <a:cubicBezTo>
                    <a:pt x="205" y="64"/>
                    <a:pt x="205" y="64"/>
                    <a:pt x="206" y="64"/>
                  </a:cubicBezTo>
                  <a:cubicBezTo>
                    <a:pt x="206" y="64"/>
                    <a:pt x="206" y="64"/>
                    <a:pt x="206" y="64"/>
                  </a:cubicBezTo>
                  <a:cubicBezTo>
                    <a:pt x="206" y="64"/>
                    <a:pt x="206" y="64"/>
                    <a:pt x="206" y="64"/>
                  </a:cubicBezTo>
                  <a:cubicBezTo>
                    <a:pt x="206" y="64"/>
                    <a:pt x="206" y="64"/>
                    <a:pt x="206" y="64"/>
                  </a:cubicBezTo>
                  <a:cubicBezTo>
                    <a:pt x="206" y="64"/>
                    <a:pt x="206" y="64"/>
                    <a:pt x="206" y="64"/>
                  </a:cubicBezTo>
                  <a:cubicBezTo>
                    <a:pt x="206" y="64"/>
                    <a:pt x="206" y="64"/>
                    <a:pt x="206" y="63"/>
                  </a:cubicBezTo>
                  <a:cubicBezTo>
                    <a:pt x="206" y="63"/>
                    <a:pt x="206" y="63"/>
                    <a:pt x="205" y="63"/>
                  </a:cubicBezTo>
                  <a:cubicBezTo>
                    <a:pt x="205" y="63"/>
                    <a:pt x="205" y="63"/>
                    <a:pt x="205" y="63"/>
                  </a:cubicBezTo>
                  <a:cubicBezTo>
                    <a:pt x="205" y="62"/>
                    <a:pt x="205" y="62"/>
                    <a:pt x="205" y="62"/>
                  </a:cubicBezTo>
                  <a:cubicBezTo>
                    <a:pt x="205" y="62"/>
                    <a:pt x="205" y="62"/>
                    <a:pt x="205" y="62"/>
                  </a:cubicBezTo>
                  <a:cubicBezTo>
                    <a:pt x="205" y="62"/>
                    <a:pt x="205" y="61"/>
                    <a:pt x="205" y="61"/>
                  </a:cubicBezTo>
                  <a:cubicBezTo>
                    <a:pt x="204" y="61"/>
                    <a:pt x="204" y="61"/>
                    <a:pt x="204" y="61"/>
                  </a:cubicBezTo>
                  <a:cubicBezTo>
                    <a:pt x="204" y="61"/>
                    <a:pt x="204" y="60"/>
                    <a:pt x="204" y="60"/>
                  </a:cubicBezTo>
                  <a:cubicBezTo>
                    <a:pt x="204" y="60"/>
                    <a:pt x="204" y="60"/>
                    <a:pt x="204" y="60"/>
                  </a:cubicBezTo>
                  <a:cubicBezTo>
                    <a:pt x="204" y="59"/>
                    <a:pt x="203" y="59"/>
                    <a:pt x="203" y="59"/>
                  </a:cubicBezTo>
                  <a:cubicBezTo>
                    <a:pt x="203" y="59"/>
                    <a:pt x="203" y="59"/>
                    <a:pt x="203" y="58"/>
                  </a:cubicBezTo>
                  <a:cubicBezTo>
                    <a:pt x="203" y="58"/>
                    <a:pt x="203" y="58"/>
                    <a:pt x="203" y="58"/>
                  </a:cubicBezTo>
                  <a:cubicBezTo>
                    <a:pt x="203" y="58"/>
                    <a:pt x="202" y="58"/>
                    <a:pt x="202" y="58"/>
                  </a:cubicBezTo>
                  <a:cubicBezTo>
                    <a:pt x="202" y="58"/>
                    <a:pt x="202" y="58"/>
                    <a:pt x="202" y="58"/>
                  </a:cubicBezTo>
                  <a:cubicBezTo>
                    <a:pt x="202" y="57"/>
                    <a:pt x="202" y="57"/>
                    <a:pt x="202" y="57"/>
                  </a:cubicBezTo>
                  <a:cubicBezTo>
                    <a:pt x="199" y="56"/>
                    <a:pt x="200" y="53"/>
                    <a:pt x="200" y="48"/>
                  </a:cubicBezTo>
                  <a:cubicBezTo>
                    <a:pt x="200" y="47"/>
                    <a:pt x="200" y="46"/>
                    <a:pt x="200" y="45"/>
                  </a:cubicBezTo>
                  <a:cubicBezTo>
                    <a:pt x="201" y="44"/>
                    <a:pt x="200" y="44"/>
                    <a:pt x="200" y="44"/>
                  </a:cubicBezTo>
                  <a:cubicBezTo>
                    <a:pt x="200" y="44"/>
                    <a:pt x="200" y="43"/>
                    <a:pt x="200" y="42"/>
                  </a:cubicBezTo>
                  <a:cubicBezTo>
                    <a:pt x="200" y="42"/>
                    <a:pt x="200" y="41"/>
                    <a:pt x="200" y="41"/>
                  </a:cubicBezTo>
                  <a:cubicBezTo>
                    <a:pt x="199" y="41"/>
                    <a:pt x="199" y="41"/>
                    <a:pt x="199" y="41"/>
                  </a:cubicBezTo>
                  <a:cubicBezTo>
                    <a:pt x="199" y="40"/>
                    <a:pt x="199" y="40"/>
                    <a:pt x="199" y="40"/>
                  </a:cubicBezTo>
                  <a:cubicBezTo>
                    <a:pt x="199" y="39"/>
                    <a:pt x="199" y="39"/>
                    <a:pt x="199" y="39"/>
                  </a:cubicBezTo>
                  <a:cubicBezTo>
                    <a:pt x="199" y="38"/>
                    <a:pt x="199" y="37"/>
                    <a:pt x="199" y="36"/>
                  </a:cubicBezTo>
                  <a:cubicBezTo>
                    <a:pt x="199" y="36"/>
                    <a:pt x="199" y="36"/>
                    <a:pt x="199" y="36"/>
                  </a:cubicBezTo>
                  <a:cubicBezTo>
                    <a:pt x="199" y="36"/>
                    <a:pt x="199" y="35"/>
                    <a:pt x="199" y="35"/>
                  </a:cubicBezTo>
                  <a:cubicBezTo>
                    <a:pt x="199" y="34"/>
                    <a:pt x="199" y="34"/>
                    <a:pt x="199" y="33"/>
                  </a:cubicBezTo>
                  <a:cubicBezTo>
                    <a:pt x="199" y="33"/>
                    <a:pt x="200" y="33"/>
                    <a:pt x="200" y="32"/>
                  </a:cubicBezTo>
                  <a:cubicBezTo>
                    <a:pt x="200" y="32"/>
                    <a:pt x="200" y="32"/>
                    <a:pt x="200" y="32"/>
                  </a:cubicBezTo>
                  <a:cubicBezTo>
                    <a:pt x="201" y="32"/>
                    <a:pt x="201" y="32"/>
                    <a:pt x="201" y="32"/>
                  </a:cubicBezTo>
                  <a:cubicBezTo>
                    <a:pt x="201" y="32"/>
                    <a:pt x="201" y="32"/>
                    <a:pt x="201" y="3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85" name="Freeform 1188"/>
            <p:cNvSpPr/>
            <p:nvPr/>
          </p:nvSpPr>
          <p:spPr bwMode="auto">
            <a:xfrm>
              <a:off x="6440164" y="4620256"/>
              <a:ext cx="55054" cy="36866"/>
            </a:xfrm>
            <a:custGeom>
              <a:avLst/>
              <a:rect l="l" t="t" r="r" b="b"/>
              <a:pathLst>
                <a:path w="26" h="17">
                  <a:moveTo>
                    <a:pt x="3" y="2"/>
                  </a:moveTo>
                  <a:cubicBezTo>
                    <a:pt x="4" y="4"/>
                    <a:pt x="4" y="4"/>
                    <a:pt x="4" y="4"/>
                  </a:cubicBezTo>
                  <a:cubicBezTo>
                    <a:pt x="4" y="4"/>
                    <a:pt x="4" y="4"/>
                    <a:pt x="4" y="4"/>
                  </a:cubicBezTo>
                  <a:cubicBezTo>
                    <a:pt x="4" y="4"/>
                    <a:pt x="4" y="4"/>
                    <a:pt x="4" y="4"/>
                  </a:cubicBezTo>
                  <a:cubicBezTo>
                    <a:pt x="4" y="4"/>
                    <a:pt x="4" y="4"/>
                    <a:pt x="4" y="4"/>
                  </a:cubicBezTo>
                  <a:cubicBezTo>
                    <a:pt x="4" y="5"/>
                    <a:pt x="4" y="6"/>
                    <a:pt x="4" y="6"/>
                  </a:cubicBezTo>
                  <a:cubicBezTo>
                    <a:pt x="4" y="9"/>
                    <a:pt x="3" y="10"/>
                    <a:pt x="2" y="11"/>
                  </a:cubicBezTo>
                  <a:cubicBezTo>
                    <a:pt x="2" y="11"/>
                    <a:pt x="1" y="12"/>
                    <a:pt x="1" y="12"/>
                  </a:cubicBezTo>
                  <a:cubicBezTo>
                    <a:pt x="1" y="12"/>
                    <a:pt x="1" y="13"/>
                    <a:pt x="1" y="13"/>
                  </a:cubicBezTo>
                  <a:cubicBezTo>
                    <a:pt x="1" y="13"/>
                    <a:pt x="1" y="13"/>
                    <a:pt x="1" y="13"/>
                  </a:cubicBezTo>
                  <a:cubicBezTo>
                    <a:pt x="1" y="14"/>
                    <a:pt x="1" y="14"/>
                    <a:pt x="0" y="14"/>
                  </a:cubicBezTo>
                  <a:cubicBezTo>
                    <a:pt x="0" y="14"/>
                    <a:pt x="0" y="14"/>
                    <a:pt x="0" y="14"/>
                  </a:cubicBezTo>
                  <a:cubicBezTo>
                    <a:pt x="0" y="15"/>
                    <a:pt x="0" y="15"/>
                    <a:pt x="0" y="15"/>
                  </a:cubicBezTo>
                  <a:cubicBezTo>
                    <a:pt x="0" y="15"/>
                    <a:pt x="0" y="15"/>
                    <a:pt x="0" y="15"/>
                  </a:cubicBezTo>
                  <a:cubicBezTo>
                    <a:pt x="0" y="15"/>
                    <a:pt x="0" y="15"/>
                    <a:pt x="0" y="15"/>
                  </a:cubicBezTo>
                  <a:cubicBezTo>
                    <a:pt x="1" y="16"/>
                    <a:pt x="2" y="17"/>
                    <a:pt x="3" y="17"/>
                  </a:cubicBezTo>
                  <a:cubicBezTo>
                    <a:pt x="5" y="17"/>
                    <a:pt x="6" y="16"/>
                    <a:pt x="8" y="14"/>
                  </a:cubicBezTo>
                  <a:cubicBezTo>
                    <a:pt x="9" y="13"/>
                    <a:pt x="11" y="11"/>
                    <a:pt x="13" y="10"/>
                  </a:cubicBezTo>
                  <a:cubicBezTo>
                    <a:pt x="15" y="9"/>
                    <a:pt x="18" y="10"/>
                    <a:pt x="21" y="10"/>
                  </a:cubicBezTo>
                  <a:cubicBezTo>
                    <a:pt x="23" y="10"/>
                    <a:pt x="25" y="10"/>
                    <a:pt x="26" y="10"/>
                  </a:cubicBezTo>
                  <a:cubicBezTo>
                    <a:pt x="25" y="9"/>
                    <a:pt x="24" y="9"/>
                    <a:pt x="23" y="8"/>
                  </a:cubicBezTo>
                  <a:cubicBezTo>
                    <a:pt x="22" y="7"/>
                    <a:pt x="20" y="6"/>
                    <a:pt x="19" y="5"/>
                  </a:cubicBezTo>
                  <a:cubicBezTo>
                    <a:pt x="18" y="4"/>
                    <a:pt x="17" y="3"/>
                    <a:pt x="16" y="1"/>
                  </a:cubicBezTo>
                  <a:cubicBezTo>
                    <a:pt x="16" y="1"/>
                    <a:pt x="16" y="1"/>
                    <a:pt x="15" y="1"/>
                  </a:cubicBezTo>
                  <a:cubicBezTo>
                    <a:pt x="15" y="1"/>
                    <a:pt x="15" y="1"/>
                    <a:pt x="14" y="1"/>
                  </a:cubicBezTo>
                  <a:cubicBezTo>
                    <a:pt x="14" y="1"/>
                    <a:pt x="14" y="1"/>
                    <a:pt x="14" y="1"/>
                  </a:cubicBezTo>
                  <a:cubicBezTo>
                    <a:pt x="14" y="1"/>
                    <a:pt x="14" y="1"/>
                    <a:pt x="14" y="1"/>
                  </a:cubicBezTo>
                  <a:cubicBezTo>
                    <a:pt x="13" y="1"/>
                    <a:pt x="13" y="1"/>
                    <a:pt x="12" y="1"/>
                  </a:cubicBezTo>
                  <a:cubicBezTo>
                    <a:pt x="12" y="1"/>
                    <a:pt x="11" y="0"/>
                    <a:pt x="8" y="0"/>
                  </a:cubicBezTo>
                  <a:cubicBezTo>
                    <a:pt x="6" y="0"/>
                    <a:pt x="4" y="0"/>
                    <a:pt x="3" y="1"/>
                  </a:cubicBezTo>
                  <a:cubicBezTo>
                    <a:pt x="3" y="1"/>
                    <a:pt x="3" y="1"/>
                    <a:pt x="3" y="1"/>
                  </a:cubicBezTo>
                  <a:lnTo>
                    <a:pt x="3" y="2"/>
                  </a:ln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86" name="Freeform 1189"/>
            <p:cNvSpPr/>
            <p:nvPr/>
          </p:nvSpPr>
          <p:spPr bwMode="auto">
            <a:xfrm>
              <a:off x="6162691" y="4205508"/>
              <a:ext cx="220217" cy="184332"/>
            </a:xfrm>
            <a:custGeom>
              <a:avLst/>
              <a:rect l="l" t="t" r="r" b="b"/>
              <a:pathLst>
                <a:path w="104" h="83">
                  <a:moveTo>
                    <a:pt x="9" y="57"/>
                  </a:moveTo>
                  <a:cubicBezTo>
                    <a:pt x="10" y="57"/>
                    <a:pt x="11" y="58"/>
                    <a:pt x="12" y="58"/>
                  </a:cubicBezTo>
                  <a:cubicBezTo>
                    <a:pt x="12" y="58"/>
                    <a:pt x="12" y="58"/>
                    <a:pt x="12" y="58"/>
                  </a:cubicBezTo>
                  <a:cubicBezTo>
                    <a:pt x="13" y="59"/>
                    <a:pt x="14" y="59"/>
                    <a:pt x="14" y="59"/>
                  </a:cubicBezTo>
                  <a:cubicBezTo>
                    <a:pt x="19" y="61"/>
                    <a:pt x="22" y="63"/>
                    <a:pt x="23" y="66"/>
                  </a:cubicBezTo>
                  <a:cubicBezTo>
                    <a:pt x="23" y="67"/>
                    <a:pt x="24" y="68"/>
                    <a:pt x="25" y="68"/>
                  </a:cubicBezTo>
                  <a:cubicBezTo>
                    <a:pt x="26" y="67"/>
                    <a:pt x="27" y="66"/>
                    <a:pt x="29" y="66"/>
                  </a:cubicBezTo>
                  <a:cubicBezTo>
                    <a:pt x="30" y="66"/>
                    <a:pt x="31" y="66"/>
                    <a:pt x="32" y="66"/>
                  </a:cubicBezTo>
                  <a:cubicBezTo>
                    <a:pt x="32" y="66"/>
                    <a:pt x="33" y="66"/>
                    <a:pt x="33" y="66"/>
                  </a:cubicBezTo>
                  <a:cubicBezTo>
                    <a:pt x="37" y="66"/>
                    <a:pt x="38" y="69"/>
                    <a:pt x="38" y="71"/>
                  </a:cubicBezTo>
                  <a:cubicBezTo>
                    <a:pt x="39" y="71"/>
                    <a:pt x="39" y="71"/>
                    <a:pt x="40" y="71"/>
                  </a:cubicBezTo>
                  <a:cubicBezTo>
                    <a:pt x="42" y="71"/>
                    <a:pt x="43" y="71"/>
                    <a:pt x="45" y="72"/>
                  </a:cubicBezTo>
                  <a:cubicBezTo>
                    <a:pt x="46" y="73"/>
                    <a:pt x="47" y="74"/>
                    <a:pt x="48" y="76"/>
                  </a:cubicBezTo>
                  <a:cubicBezTo>
                    <a:pt x="48" y="77"/>
                    <a:pt x="48" y="77"/>
                    <a:pt x="49" y="78"/>
                  </a:cubicBezTo>
                  <a:cubicBezTo>
                    <a:pt x="49" y="78"/>
                    <a:pt x="49" y="78"/>
                    <a:pt x="49" y="78"/>
                  </a:cubicBezTo>
                  <a:cubicBezTo>
                    <a:pt x="49" y="78"/>
                    <a:pt x="50" y="79"/>
                    <a:pt x="50" y="79"/>
                  </a:cubicBezTo>
                  <a:cubicBezTo>
                    <a:pt x="50" y="79"/>
                    <a:pt x="50" y="79"/>
                    <a:pt x="50" y="79"/>
                  </a:cubicBezTo>
                  <a:cubicBezTo>
                    <a:pt x="51" y="79"/>
                    <a:pt x="51" y="79"/>
                    <a:pt x="52" y="78"/>
                  </a:cubicBezTo>
                  <a:cubicBezTo>
                    <a:pt x="53" y="78"/>
                    <a:pt x="55" y="77"/>
                    <a:pt x="57" y="78"/>
                  </a:cubicBezTo>
                  <a:cubicBezTo>
                    <a:pt x="57" y="79"/>
                    <a:pt x="60" y="79"/>
                    <a:pt x="62" y="79"/>
                  </a:cubicBezTo>
                  <a:cubicBezTo>
                    <a:pt x="63" y="79"/>
                    <a:pt x="64" y="79"/>
                    <a:pt x="65" y="79"/>
                  </a:cubicBezTo>
                  <a:cubicBezTo>
                    <a:pt x="67" y="78"/>
                    <a:pt x="68" y="79"/>
                    <a:pt x="70" y="79"/>
                  </a:cubicBezTo>
                  <a:cubicBezTo>
                    <a:pt x="71" y="80"/>
                    <a:pt x="72" y="80"/>
                    <a:pt x="74" y="80"/>
                  </a:cubicBezTo>
                  <a:cubicBezTo>
                    <a:pt x="78" y="79"/>
                    <a:pt x="83" y="81"/>
                    <a:pt x="85" y="83"/>
                  </a:cubicBezTo>
                  <a:cubicBezTo>
                    <a:pt x="85" y="83"/>
                    <a:pt x="85" y="83"/>
                    <a:pt x="85" y="83"/>
                  </a:cubicBezTo>
                  <a:cubicBezTo>
                    <a:pt x="85" y="83"/>
                    <a:pt x="85" y="83"/>
                    <a:pt x="85" y="83"/>
                  </a:cubicBezTo>
                  <a:cubicBezTo>
                    <a:pt x="85" y="83"/>
                    <a:pt x="86" y="83"/>
                    <a:pt x="87" y="83"/>
                  </a:cubicBezTo>
                  <a:cubicBezTo>
                    <a:pt x="88" y="83"/>
                    <a:pt x="88" y="83"/>
                    <a:pt x="88" y="83"/>
                  </a:cubicBezTo>
                  <a:cubicBezTo>
                    <a:pt x="88" y="83"/>
                    <a:pt x="88" y="83"/>
                    <a:pt x="88" y="83"/>
                  </a:cubicBezTo>
                  <a:cubicBezTo>
                    <a:pt x="88" y="82"/>
                    <a:pt x="88" y="82"/>
                    <a:pt x="88" y="81"/>
                  </a:cubicBezTo>
                  <a:cubicBezTo>
                    <a:pt x="88" y="81"/>
                    <a:pt x="88" y="80"/>
                    <a:pt x="88" y="80"/>
                  </a:cubicBezTo>
                  <a:cubicBezTo>
                    <a:pt x="88" y="79"/>
                    <a:pt x="88" y="78"/>
                    <a:pt x="88" y="78"/>
                  </a:cubicBezTo>
                  <a:cubicBezTo>
                    <a:pt x="88" y="77"/>
                    <a:pt x="89" y="76"/>
                    <a:pt x="91" y="73"/>
                  </a:cubicBezTo>
                  <a:cubicBezTo>
                    <a:pt x="92" y="72"/>
                    <a:pt x="94" y="71"/>
                    <a:pt x="95" y="70"/>
                  </a:cubicBezTo>
                  <a:cubicBezTo>
                    <a:pt x="97" y="68"/>
                    <a:pt x="98" y="67"/>
                    <a:pt x="99" y="66"/>
                  </a:cubicBezTo>
                  <a:cubicBezTo>
                    <a:pt x="100" y="65"/>
                    <a:pt x="101" y="65"/>
                    <a:pt x="101" y="64"/>
                  </a:cubicBezTo>
                  <a:cubicBezTo>
                    <a:pt x="102" y="64"/>
                    <a:pt x="103" y="63"/>
                    <a:pt x="103" y="62"/>
                  </a:cubicBezTo>
                  <a:cubicBezTo>
                    <a:pt x="104" y="62"/>
                    <a:pt x="102" y="59"/>
                    <a:pt x="99" y="54"/>
                  </a:cubicBezTo>
                  <a:cubicBezTo>
                    <a:pt x="99" y="53"/>
                    <a:pt x="99" y="53"/>
                    <a:pt x="99" y="53"/>
                  </a:cubicBezTo>
                  <a:cubicBezTo>
                    <a:pt x="98" y="52"/>
                    <a:pt x="98" y="52"/>
                    <a:pt x="98" y="52"/>
                  </a:cubicBezTo>
                  <a:cubicBezTo>
                    <a:pt x="98" y="52"/>
                    <a:pt x="98" y="52"/>
                    <a:pt x="98" y="51"/>
                  </a:cubicBezTo>
                  <a:cubicBezTo>
                    <a:pt x="98" y="51"/>
                    <a:pt x="98" y="51"/>
                    <a:pt x="98" y="51"/>
                  </a:cubicBezTo>
                  <a:cubicBezTo>
                    <a:pt x="98" y="51"/>
                    <a:pt x="98" y="51"/>
                    <a:pt x="98" y="51"/>
                  </a:cubicBezTo>
                  <a:cubicBezTo>
                    <a:pt x="98" y="50"/>
                    <a:pt x="98" y="50"/>
                    <a:pt x="98" y="50"/>
                  </a:cubicBezTo>
                  <a:cubicBezTo>
                    <a:pt x="98" y="49"/>
                    <a:pt x="98" y="49"/>
                    <a:pt x="98" y="48"/>
                  </a:cubicBezTo>
                  <a:cubicBezTo>
                    <a:pt x="97" y="47"/>
                    <a:pt x="97" y="47"/>
                    <a:pt x="97" y="47"/>
                  </a:cubicBezTo>
                  <a:cubicBezTo>
                    <a:pt x="98" y="47"/>
                    <a:pt x="98" y="47"/>
                    <a:pt x="98" y="47"/>
                  </a:cubicBezTo>
                  <a:cubicBezTo>
                    <a:pt x="98" y="46"/>
                    <a:pt x="98" y="46"/>
                    <a:pt x="98" y="45"/>
                  </a:cubicBezTo>
                  <a:cubicBezTo>
                    <a:pt x="98" y="45"/>
                    <a:pt x="98" y="45"/>
                    <a:pt x="98" y="45"/>
                  </a:cubicBezTo>
                  <a:cubicBezTo>
                    <a:pt x="98" y="45"/>
                    <a:pt x="98" y="44"/>
                    <a:pt x="98" y="44"/>
                  </a:cubicBezTo>
                  <a:cubicBezTo>
                    <a:pt x="98" y="44"/>
                    <a:pt x="98" y="43"/>
                    <a:pt x="98" y="43"/>
                  </a:cubicBezTo>
                  <a:cubicBezTo>
                    <a:pt x="98" y="43"/>
                    <a:pt x="98" y="42"/>
                    <a:pt x="98" y="42"/>
                  </a:cubicBezTo>
                  <a:cubicBezTo>
                    <a:pt x="98" y="42"/>
                    <a:pt x="98" y="42"/>
                    <a:pt x="98" y="42"/>
                  </a:cubicBezTo>
                  <a:cubicBezTo>
                    <a:pt x="98" y="42"/>
                    <a:pt x="97" y="41"/>
                    <a:pt x="97" y="41"/>
                  </a:cubicBezTo>
                  <a:cubicBezTo>
                    <a:pt x="97" y="41"/>
                    <a:pt x="97" y="40"/>
                    <a:pt x="97" y="40"/>
                  </a:cubicBezTo>
                  <a:cubicBezTo>
                    <a:pt x="95" y="39"/>
                    <a:pt x="94" y="38"/>
                    <a:pt x="94" y="37"/>
                  </a:cubicBezTo>
                  <a:cubicBezTo>
                    <a:pt x="94" y="33"/>
                    <a:pt x="102" y="29"/>
                    <a:pt x="102" y="29"/>
                  </a:cubicBezTo>
                  <a:cubicBezTo>
                    <a:pt x="102" y="28"/>
                    <a:pt x="102" y="24"/>
                    <a:pt x="101" y="23"/>
                  </a:cubicBezTo>
                  <a:cubicBezTo>
                    <a:pt x="98" y="20"/>
                    <a:pt x="97" y="16"/>
                    <a:pt x="99" y="12"/>
                  </a:cubicBezTo>
                  <a:cubicBezTo>
                    <a:pt x="99" y="12"/>
                    <a:pt x="99" y="12"/>
                    <a:pt x="99" y="12"/>
                  </a:cubicBezTo>
                  <a:cubicBezTo>
                    <a:pt x="98" y="12"/>
                    <a:pt x="98" y="11"/>
                    <a:pt x="98" y="11"/>
                  </a:cubicBezTo>
                  <a:cubicBezTo>
                    <a:pt x="98" y="11"/>
                    <a:pt x="98" y="11"/>
                    <a:pt x="98" y="11"/>
                  </a:cubicBezTo>
                  <a:cubicBezTo>
                    <a:pt x="96" y="10"/>
                    <a:pt x="93" y="9"/>
                    <a:pt x="92" y="8"/>
                  </a:cubicBezTo>
                  <a:cubicBezTo>
                    <a:pt x="92" y="8"/>
                    <a:pt x="92" y="8"/>
                    <a:pt x="92" y="8"/>
                  </a:cubicBezTo>
                  <a:cubicBezTo>
                    <a:pt x="92" y="8"/>
                    <a:pt x="92" y="8"/>
                    <a:pt x="92" y="8"/>
                  </a:cubicBezTo>
                  <a:cubicBezTo>
                    <a:pt x="92" y="8"/>
                    <a:pt x="91" y="8"/>
                    <a:pt x="91" y="8"/>
                  </a:cubicBezTo>
                  <a:cubicBezTo>
                    <a:pt x="91" y="8"/>
                    <a:pt x="91" y="8"/>
                    <a:pt x="91" y="8"/>
                  </a:cubicBezTo>
                  <a:cubicBezTo>
                    <a:pt x="91" y="8"/>
                    <a:pt x="90" y="8"/>
                    <a:pt x="90" y="8"/>
                  </a:cubicBezTo>
                  <a:cubicBezTo>
                    <a:pt x="90" y="8"/>
                    <a:pt x="90" y="8"/>
                    <a:pt x="90" y="8"/>
                  </a:cubicBezTo>
                  <a:cubicBezTo>
                    <a:pt x="89" y="8"/>
                    <a:pt x="89" y="8"/>
                    <a:pt x="88" y="8"/>
                  </a:cubicBezTo>
                  <a:cubicBezTo>
                    <a:pt x="87" y="8"/>
                    <a:pt x="87" y="8"/>
                    <a:pt x="87" y="8"/>
                  </a:cubicBezTo>
                  <a:cubicBezTo>
                    <a:pt x="86" y="8"/>
                    <a:pt x="85" y="8"/>
                    <a:pt x="84" y="8"/>
                  </a:cubicBezTo>
                  <a:cubicBezTo>
                    <a:pt x="75" y="8"/>
                    <a:pt x="63" y="7"/>
                    <a:pt x="61" y="7"/>
                  </a:cubicBezTo>
                  <a:cubicBezTo>
                    <a:pt x="61" y="6"/>
                    <a:pt x="61" y="6"/>
                    <a:pt x="60" y="6"/>
                  </a:cubicBezTo>
                  <a:cubicBezTo>
                    <a:pt x="60" y="6"/>
                    <a:pt x="60" y="6"/>
                    <a:pt x="60" y="6"/>
                  </a:cubicBezTo>
                  <a:cubicBezTo>
                    <a:pt x="60" y="6"/>
                    <a:pt x="59" y="6"/>
                    <a:pt x="59" y="6"/>
                  </a:cubicBezTo>
                  <a:cubicBezTo>
                    <a:pt x="59" y="6"/>
                    <a:pt x="59" y="6"/>
                    <a:pt x="59" y="6"/>
                  </a:cubicBezTo>
                  <a:cubicBezTo>
                    <a:pt x="58" y="5"/>
                    <a:pt x="58" y="5"/>
                    <a:pt x="57" y="5"/>
                  </a:cubicBezTo>
                  <a:cubicBezTo>
                    <a:pt x="57" y="5"/>
                    <a:pt x="57" y="5"/>
                    <a:pt x="57" y="5"/>
                  </a:cubicBezTo>
                  <a:cubicBezTo>
                    <a:pt x="57" y="5"/>
                    <a:pt x="57" y="5"/>
                    <a:pt x="57" y="5"/>
                  </a:cubicBezTo>
                  <a:cubicBezTo>
                    <a:pt x="55" y="7"/>
                    <a:pt x="53" y="8"/>
                    <a:pt x="50" y="8"/>
                  </a:cubicBezTo>
                  <a:cubicBezTo>
                    <a:pt x="44" y="8"/>
                    <a:pt x="43" y="3"/>
                    <a:pt x="43" y="0"/>
                  </a:cubicBezTo>
                  <a:cubicBezTo>
                    <a:pt x="43" y="0"/>
                    <a:pt x="43" y="0"/>
                    <a:pt x="43" y="0"/>
                  </a:cubicBezTo>
                  <a:cubicBezTo>
                    <a:pt x="38" y="0"/>
                    <a:pt x="25" y="3"/>
                    <a:pt x="21" y="7"/>
                  </a:cubicBezTo>
                  <a:cubicBezTo>
                    <a:pt x="18" y="11"/>
                    <a:pt x="13" y="11"/>
                    <a:pt x="8" y="12"/>
                  </a:cubicBezTo>
                  <a:cubicBezTo>
                    <a:pt x="7" y="12"/>
                    <a:pt x="5" y="12"/>
                    <a:pt x="4" y="12"/>
                  </a:cubicBezTo>
                  <a:cubicBezTo>
                    <a:pt x="4" y="14"/>
                    <a:pt x="3" y="16"/>
                    <a:pt x="2" y="16"/>
                  </a:cubicBezTo>
                  <a:cubicBezTo>
                    <a:pt x="2" y="17"/>
                    <a:pt x="2" y="17"/>
                    <a:pt x="2" y="17"/>
                  </a:cubicBezTo>
                  <a:cubicBezTo>
                    <a:pt x="2" y="18"/>
                    <a:pt x="2" y="18"/>
                    <a:pt x="2" y="18"/>
                  </a:cubicBezTo>
                  <a:cubicBezTo>
                    <a:pt x="2" y="18"/>
                    <a:pt x="2" y="19"/>
                    <a:pt x="2" y="19"/>
                  </a:cubicBezTo>
                  <a:cubicBezTo>
                    <a:pt x="2" y="19"/>
                    <a:pt x="2" y="19"/>
                    <a:pt x="2" y="20"/>
                  </a:cubicBezTo>
                  <a:cubicBezTo>
                    <a:pt x="2" y="20"/>
                    <a:pt x="2" y="20"/>
                    <a:pt x="2" y="21"/>
                  </a:cubicBezTo>
                  <a:cubicBezTo>
                    <a:pt x="2" y="21"/>
                    <a:pt x="2" y="21"/>
                    <a:pt x="2" y="22"/>
                  </a:cubicBezTo>
                  <a:cubicBezTo>
                    <a:pt x="2" y="22"/>
                    <a:pt x="2" y="22"/>
                    <a:pt x="2" y="23"/>
                  </a:cubicBezTo>
                  <a:cubicBezTo>
                    <a:pt x="2" y="23"/>
                    <a:pt x="2" y="23"/>
                    <a:pt x="2" y="24"/>
                  </a:cubicBezTo>
                  <a:cubicBezTo>
                    <a:pt x="2" y="24"/>
                    <a:pt x="2" y="24"/>
                    <a:pt x="2" y="25"/>
                  </a:cubicBezTo>
                  <a:cubicBezTo>
                    <a:pt x="2" y="25"/>
                    <a:pt x="2" y="25"/>
                    <a:pt x="2" y="25"/>
                  </a:cubicBezTo>
                  <a:cubicBezTo>
                    <a:pt x="2" y="26"/>
                    <a:pt x="2" y="26"/>
                    <a:pt x="2" y="26"/>
                  </a:cubicBezTo>
                  <a:cubicBezTo>
                    <a:pt x="2" y="27"/>
                    <a:pt x="2" y="27"/>
                    <a:pt x="2" y="27"/>
                  </a:cubicBezTo>
                  <a:cubicBezTo>
                    <a:pt x="1" y="28"/>
                    <a:pt x="1" y="28"/>
                    <a:pt x="1" y="28"/>
                  </a:cubicBezTo>
                  <a:cubicBezTo>
                    <a:pt x="0" y="29"/>
                    <a:pt x="0" y="30"/>
                    <a:pt x="0" y="30"/>
                  </a:cubicBezTo>
                  <a:cubicBezTo>
                    <a:pt x="0" y="30"/>
                    <a:pt x="0" y="30"/>
                    <a:pt x="1" y="30"/>
                  </a:cubicBezTo>
                  <a:cubicBezTo>
                    <a:pt x="3" y="32"/>
                    <a:pt x="4" y="35"/>
                    <a:pt x="4" y="37"/>
                  </a:cubicBezTo>
                  <a:cubicBezTo>
                    <a:pt x="4" y="38"/>
                    <a:pt x="4" y="38"/>
                    <a:pt x="5" y="38"/>
                  </a:cubicBezTo>
                  <a:cubicBezTo>
                    <a:pt x="5" y="39"/>
                    <a:pt x="6" y="41"/>
                    <a:pt x="6" y="43"/>
                  </a:cubicBezTo>
                  <a:cubicBezTo>
                    <a:pt x="6" y="47"/>
                    <a:pt x="7" y="50"/>
                    <a:pt x="8" y="51"/>
                  </a:cubicBezTo>
                  <a:cubicBezTo>
                    <a:pt x="8" y="51"/>
                    <a:pt x="9" y="52"/>
                    <a:pt x="9" y="52"/>
                  </a:cubicBezTo>
                  <a:cubicBezTo>
                    <a:pt x="9" y="52"/>
                    <a:pt x="9" y="52"/>
                    <a:pt x="9" y="52"/>
                  </a:cubicBezTo>
                  <a:cubicBezTo>
                    <a:pt x="9" y="53"/>
                    <a:pt x="9" y="53"/>
                    <a:pt x="9" y="54"/>
                  </a:cubicBezTo>
                  <a:cubicBezTo>
                    <a:pt x="9" y="54"/>
                    <a:pt x="9" y="54"/>
                    <a:pt x="9" y="54"/>
                  </a:cubicBezTo>
                  <a:cubicBezTo>
                    <a:pt x="9" y="54"/>
                    <a:pt x="9" y="55"/>
                    <a:pt x="9" y="55"/>
                  </a:cubicBezTo>
                  <a:cubicBezTo>
                    <a:pt x="9" y="55"/>
                    <a:pt x="9" y="55"/>
                    <a:pt x="9" y="55"/>
                  </a:cubicBezTo>
                  <a:cubicBezTo>
                    <a:pt x="9" y="56"/>
                    <a:pt x="9" y="56"/>
                    <a:pt x="9" y="57"/>
                  </a:cubicBezTo>
                  <a:cubicBezTo>
                    <a:pt x="9" y="57"/>
                    <a:pt x="9" y="57"/>
                    <a:pt x="9" y="57"/>
                  </a:cubicBezTo>
                  <a:cubicBezTo>
                    <a:pt x="9" y="57"/>
                    <a:pt x="9" y="57"/>
                    <a:pt x="9" y="57"/>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87" name="Freeform 1190"/>
            <p:cNvSpPr/>
            <p:nvPr/>
          </p:nvSpPr>
          <p:spPr bwMode="auto">
            <a:xfrm>
              <a:off x="6197926" y="4523481"/>
              <a:ext cx="74874" cy="71429"/>
            </a:xfrm>
            <a:custGeom>
              <a:avLst/>
              <a:rect l="l" t="t" r="r" b="b"/>
              <a:pathLst>
                <a:path w="36" h="32">
                  <a:moveTo>
                    <a:pt x="29" y="24"/>
                  </a:moveTo>
                  <a:cubicBezTo>
                    <a:pt x="30" y="23"/>
                    <a:pt x="30" y="23"/>
                    <a:pt x="30" y="23"/>
                  </a:cubicBezTo>
                  <a:cubicBezTo>
                    <a:pt x="30" y="23"/>
                    <a:pt x="30" y="23"/>
                    <a:pt x="30" y="23"/>
                  </a:cubicBezTo>
                  <a:cubicBezTo>
                    <a:pt x="32" y="21"/>
                    <a:pt x="32" y="21"/>
                    <a:pt x="32" y="21"/>
                  </a:cubicBezTo>
                  <a:cubicBezTo>
                    <a:pt x="32" y="21"/>
                    <a:pt x="32" y="21"/>
                    <a:pt x="32" y="21"/>
                  </a:cubicBezTo>
                  <a:cubicBezTo>
                    <a:pt x="32" y="21"/>
                    <a:pt x="32" y="21"/>
                    <a:pt x="32" y="21"/>
                  </a:cubicBezTo>
                  <a:cubicBezTo>
                    <a:pt x="32" y="21"/>
                    <a:pt x="32" y="21"/>
                    <a:pt x="32" y="21"/>
                  </a:cubicBezTo>
                  <a:cubicBezTo>
                    <a:pt x="32" y="20"/>
                    <a:pt x="33" y="20"/>
                    <a:pt x="33" y="20"/>
                  </a:cubicBezTo>
                  <a:cubicBezTo>
                    <a:pt x="33" y="20"/>
                    <a:pt x="33" y="19"/>
                    <a:pt x="33" y="19"/>
                  </a:cubicBezTo>
                  <a:cubicBezTo>
                    <a:pt x="34" y="19"/>
                    <a:pt x="34" y="19"/>
                    <a:pt x="34" y="19"/>
                  </a:cubicBezTo>
                  <a:cubicBezTo>
                    <a:pt x="34" y="19"/>
                    <a:pt x="34" y="19"/>
                    <a:pt x="34" y="19"/>
                  </a:cubicBezTo>
                  <a:cubicBezTo>
                    <a:pt x="34" y="19"/>
                    <a:pt x="34" y="18"/>
                    <a:pt x="35" y="18"/>
                  </a:cubicBezTo>
                  <a:cubicBezTo>
                    <a:pt x="35" y="18"/>
                    <a:pt x="35" y="18"/>
                    <a:pt x="35" y="18"/>
                  </a:cubicBezTo>
                  <a:cubicBezTo>
                    <a:pt x="35" y="18"/>
                    <a:pt x="35" y="18"/>
                    <a:pt x="35" y="18"/>
                  </a:cubicBezTo>
                  <a:cubicBezTo>
                    <a:pt x="35" y="18"/>
                    <a:pt x="35" y="17"/>
                    <a:pt x="35" y="17"/>
                  </a:cubicBezTo>
                  <a:cubicBezTo>
                    <a:pt x="36" y="15"/>
                    <a:pt x="36" y="10"/>
                    <a:pt x="36" y="6"/>
                  </a:cubicBezTo>
                  <a:cubicBezTo>
                    <a:pt x="35" y="6"/>
                    <a:pt x="35" y="6"/>
                    <a:pt x="35" y="6"/>
                  </a:cubicBezTo>
                  <a:cubicBezTo>
                    <a:pt x="35" y="6"/>
                    <a:pt x="35" y="5"/>
                    <a:pt x="34" y="5"/>
                  </a:cubicBezTo>
                  <a:cubicBezTo>
                    <a:pt x="34" y="5"/>
                    <a:pt x="34" y="5"/>
                    <a:pt x="34" y="5"/>
                  </a:cubicBezTo>
                  <a:cubicBezTo>
                    <a:pt x="33" y="5"/>
                    <a:pt x="33" y="5"/>
                    <a:pt x="33" y="4"/>
                  </a:cubicBezTo>
                  <a:cubicBezTo>
                    <a:pt x="33" y="4"/>
                    <a:pt x="32" y="4"/>
                    <a:pt x="32" y="4"/>
                  </a:cubicBezTo>
                  <a:cubicBezTo>
                    <a:pt x="32" y="4"/>
                    <a:pt x="32" y="4"/>
                    <a:pt x="31" y="4"/>
                  </a:cubicBezTo>
                  <a:cubicBezTo>
                    <a:pt x="31" y="4"/>
                    <a:pt x="31" y="3"/>
                    <a:pt x="31" y="3"/>
                  </a:cubicBezTo>
                  <a:cubicBezTo>
                    <a:pt x="31" y="3"/>
                    <a:pt x="30" y="3"/>
                    <a:pt x="30" y="3"/>
                  </a:cubicBezTo>
                  <a:cubicBezTo>
                    <a:pt x="30" y="3"/>
                    <a:pt x="30" y="3"/>
                    <a:pt x="30" y="3"/>
                  </a:cubicBezTo>
                  <a:cubicBezTo>
                    <a:pt x="29" y="3"/>
                    <a:pt x="29" y="3"/>
                    <a:pt x="29" y="3"/>
                  </a:cubicBezTo>
                  <a:cubicBezTo>
                    <a:pt x="29" y="2"/>
                    <a:pt x="29" y="2"/>
                    <a:pt x="29" y="2"/>
                  </a:cubicBezTo>
                  <a:cubicBezTo>
                    <a:pt x="28" y="2"/>
                    <a:pt x="28" y="2"/>
                    <a:pt x="28" y="2"/>
                  </a:cubicBezTo>
                  <a:cubicBezTo>
                    <a:pt x="28" y="2"/>
                    <a:pt x="28" y="2"/>
                    <a:pt x="28" y="2"/>
                  </a:cubicBezTo>
                  <a:cubicBezTo>
                    <a:pt x="28" y="2"/>
                    <a:pt x="28" y="2"/>
                    <a:pt x="27" y="2"/>
                  </a:cubicBezTo>
                  <a:cubicBezTo>
                    <a:pt x="27" y="2"/>
                    <a:pt x="27" y="2"/>
                    <a:pt x="27" y="2"/>
                  </a:cubicBezTo>
                  <a:cubicBezTo>
                    <a:pt x="24" y="2"/>
                    <a:pt x="12" y="1"/>
                    <a:pt x="9" y="0"/>
                  </a:cubicBezTo>
                  <a:cubicBezTo>
                    <a:pt x="9" y="0"/>
                    <a:pt x="8" y="0"/>
                    <a:pt x="7" y="1"/>
                  </a:cubicBezTo>
                  <a:cubicBezTo>
                    <a:pt x="6" y="2"/>
                    <a:pt x="3" y="3"/>
                    <a:pt x="1" y="1"/>
                  </a:cubicBezTo>
                  <a:cubicBezTo>
                    <a:pt x="1" y="1"/>
                    <a:pt x="0" y="1"/>
                    <a:pt x="0" y="1"/>
                  </a:cubicBezTo>
                  <a:cubicBezTo>
                    <a:pt x="0" y="2"/>
                    <a:pt x="0" y="2"/>
                    <a:pt x="0" y="2"/>
                  </a:cubicBezTo>
                  <a:cubicBezTo>
                    <a:pt x="0" y="3"/>
                    <a:pt x="1" y="3"/>
                    <a:pt x="1" y="4"/>
                  </a:cubicBezTo>
                  <a:cubicBezTo>
                    <a:pt x="3" y="5"/>
                    <a:pt x="5" y="7"/>
                    <a:pt x="5" y="10"/>
                  </a:cubicBezTo>
                  <a:cubicBezTo>
                    <a:pt x="5" y="11"/>
                    <a:pt x="8" y="14"/>
                    <a:pt x="10" y="16"/>
                  </a:cubicBezTo>
                  <a:cubicBezTo>
                    <a:pt x="12" y="18"/>
                    <a:pt x="14" y="19"/>
                    <a:pt x="14" y="21"/>
                  </a:cubicBezTo>
                  <a:cubicBezTo>
                    <a:pt x="15" y="22"/>
                    <a:pt x="16" y="23"/>
                    <a:pt x="16" y="23"/>
                  </a:cubicBezTo>
                  <a:cubicBezTo>
                    <a:pt x="17" y="24"/>
                    <a:pt x="17" y="24"/>
                    <a:pt x="18" y="25"/>
                  </a:cubicBezTo>
                  <a:cubicBezTo>
                    <a:pt x="18" y="25"/>
                    <a:pt x="18" y="25"/>
                    <a:pt x="18" y="25"/>
                  </a:cubicBezTo>
                  <a:cubicBezTo>
                    <a:pt x="19" y="26"/>
                    <a:pt x="19" y="26"/>
                    <a:pt x="20" y="27"/>
                  </a:cubicBezTo>
                  <a:cubicBezTo>
                    <a:pt x="20" y="27"/>
                    <a:pt x="20" y="27"/>
                    <a:pt x="20" y="27"/>
                  </a:cubicBezTo>
                  <a:cubicBezTo>
                    <a:pt x="21" y="28"/>
                    <a:pt x="21" y="28"/>
                    <a:pt x="21" y="28"/>
                  </a:cubicBezTo>
                  <a:cubicBezTo>
                    <a:pt x="22" y="29"/>
                    <a:pt x="22" y="29"/>
                    <a:pt x="22" y="29"/>
                  </a:cubicBezTo>
                  <a:cubicBezTo>
                    <a:pt x="22" y="30"/>
                    <a:pt x="22" y="30"/>
                    <a:pt x="23" y="30"/>
                  </a:cubicBezTo>
                  <a:cubicBezTo>
                    <a:pt x="24" y="31"/>
                    <a:pt x="25" y="32"/>
                    <a:pt x="26" y="32"/>
                  </a:cubicBezTo>
                  <a:cubicBezTo>
                    <a:pt x="26" y="32"/>
                    <a:pt x="26" y="32"/>
                    <a:pt x="26" y="32"/>
                  </a:cubicBezTo>
                  <a:cubicBezTo>
                    <a:pt x="26" y="32"/>
                    <a:pt x="26" y="31"/>
                    <a:pt x="26" y="31"/>
                  </a:cubicBezTo>
                  <a:cubicBezTo>
                    <a:pt x="26" y="31"/>
                    <a:pt x="26" y="31"/>
                    <a:pt x="26" y="31"/>
                  </a:cubicBezTo>
                  <a:cubicBezTo>
                    <a:pt x="26" y="30"/>
                    <a:pt x="26" y="30"/>
                    <a:pt x="27" y="29"/>
                  </a:cubicBezTo>
                  <a:cubicBezTo>
                    <a:pt x="27" y="29"/>
                    <a:pt x="27" y="29"/>
                    <a:pt x="27" y="29"/>
                  </a:cubicBezTo>
                  <a:cubicBezTo>
                    <a:pt x="27" y="28"/>
                    <a:pt x="27" y="28"/>
                    <a:pt x="27" y="27"/>
                  </a:cubicBezTo>
                  <a:cubicBezTo>
                    <a:pt x="27" y="27"/>
                    <a:pt x="27" y="27"/>
                    <a:pt x="27" y="27"/>
                  </a:cubicBezTo>
                  <a:cubicBezTo>
                    <a:pt x="28" y="26"/>
                    <a:pt x="29" y="25"/>
                    <a:pt x="29" y="24"/>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88" name="Freeform 1191"/>
            <p:cNvSpPr/>
            <p:nvPr/>
          </p:nvSpPr>
          <p:spPr bwMode="auto">
            <a:xfrm>
              <a:off x="6151680" y="4484311"/>
              <a:ext cx="116715" cy="101383"/>
            </a:xfrm>
            <a:custGeom>
              <a:avLst/>
              <a:rect l="l" t="t" r="r" b="b"/>
              <a:pathLst>
                <a:path w="55" h="46">
                  <a:moveTo>
                    <a:pt x="55" y="17"/>
                  </a:moveTo>
                  <a:cubicBezTo>
                    <a:pt x="55" y="15"/>
                    <a:pt x="55" y="15"/>
                    <a:pt x="54" y="14"/>
                  </a:cubicBezTo>
                  <a:cubicBezTo>
                    <a:pt x="53" y="14"/>
                    <a:pt x="53" y="14"/>
                    <a:pt x="52" y="13"/>
                  </a:cubicBezTo>
                  <a:cubicBezTo>
                    <a:pt x="52" y="13"/>
                    <a:pt x="52" y="13"/>
                    <a:pt x="52" y="13"/>
                  </a:cubicBezTo>
                  <a:cubicBezTo>
                    <a:pt x="52" y="13"/>
                    <a:pt x="51" y="12"/>
                    <a:pt x="51" y="12"/>
                  </a:cubicBezTo>
                  <a:cubicBezTo>
                    <a:pt x="51" y="12"/>
                    <a:pt x="51" y="11"/>
                    <a:pt x="51" y="11"/>
                  </a:cubicBezTo>
                  <a:cubicBezTo>
                    <a:pt x="51" y="11"/>
                    <a:pt x="50" y="10"/>
                    <a:pt x="50" y="10"/>
                  </a:cubicBezTo>
                  <a:cubicBezTo>
                    <a:pt x="50" y="9"/>
                    <a:pt x="50" y="9"/>
                    <a:pt x="50" y="9"/>
                  </a:cubicBezTo>
                  <a:cubicBezTo>
                    <a:pt x="50" y="8"/>
                    <a:pt x="50" y="8"/>
                    <a:pt x="50" y="8"/>
                  </a:cubicBezTo>
                  <a:cubicBezTo>
                    <a:pt x="50" y="8"/>
                    <a:pt x="50" y="8"/>
                    <a:pt x="50" y="8"/>
                  </a:cubicBezTo>
                  <a:cubicBezTo>
                    <a:pt x="50" y="8"/>
                    <a:pt x="49" y="8"/>
                    <a:pt x="49" y="8"/>
                  </a:cubicBezTo>
                  <a:cubicBezTo>
                    <a:pt x="49" y="8"/>
                    <a:pt x="48" y="9"/>
                    <a:pt x="48" y="9"/>
                  </a:cubicBezTo>
                  <a:cubicBezTo>
                    <a:pt x="48" y="9"/>
                    <a:pt x="48" y="9"/>
                    <a:pt x="48" y="9"/>
                  </a:cubicBezTo>
                  <a:cubicBezTo>
                    <a:pt x="47" y="9"/>
                    <a:pt x="46" y="9"/>
                    <a:pt x="45" y="9"/>
                  </a:cubicBezTo>
                  <a:cubicBezTo>
                    <a:pt x="45" y="9"/>
                    <a:pt x="45" y="9"/>
                    <a:pt x="44" y="9"/>
                  </a:cubicBezTo>
                  <a:cubicBezTo>
                    <a:pt x="44" y="9"/>
                    <a:pt x="44" y="9"/>
                    <a:pt x="44" y="9"/>
                  </a:cubicBezTo>
                  <a:cubicBezTo>
                    <a:pt x="44" y="9"/>
                    <a:pt x="44" y="9"/>
                    <a:pt x="44" y="9"/>
                  </a:cubicBezTo>
                  <a:cubicBezTo>
                    <a:pt x="43" y="9"/>
                    <a:pt x="40" y="9"/>
                    <a:pt x="37" y="7"/>
                  </a:cubicBezTo>
                  <a:cubicBezTo>
                    <a:pt x="36" y="7"/>
                    <a:pt x="35" y="6"/>
                    <a:pt x="34" y="5"/>
                  </a:cubicBezTo>
                  <a:cubicBezTo>
                    <a:pt x="34" y="5"/>
                    <a:pt x="34" y="5"/>
                    <a:pt x="33" y="4"/>
                  </a:cubicBezTo>
                  <a:cubicBezTo>
                    <a:pt x="33" y="4"/>
                    <a:pt x="33" y="4"/>
                    <a:pt x="33" y="4"/>
                  </a:cubicBezTo>
                  <a:cubicBezTo>
                    <a:pt x="32" y="3"/>
                    <a:pt x="32" y="3"/>
                    <a:pt x="31" y="3"/>
                  </a:cubicBezTo>
                  <a:cubicBezTo>
                    <a:pt x="31" y="3"/>
                    <a:pt x="31" y="2"/>
                    <a:pt x="31" y="2"/>
                  </a:cubicBezTo>
                  <a:cubicBezTo>
                    <a:pt x="30" y="2"/>
                    <a:pt x="30" y="1"/>
                    <a:pt x="29" y="1"/>
                  </a:cubicBezTo>
                  <a:cubicBezTo>
                    <a:pt x="29" y="1"/>
                    <a:pt x="28" y="1"/>
                    <a:pt x="28" y="0"/>
                  </a:cubicBezTo>
                  <a:cubicBezTo>
                    <a:pt x="28" y="0"/>
                    <a:pt x="27" y="0"/>
                    <a:pt x="27" y="0"/>
                  </a:cubicBezTo>
                  <a:cubicBezTo>
                    <a:pt x="26" y="0"/>
                    <a:pt x="25" y="1"/>
                    <a:pt x="25" y="1"/>
                  </a:cubicBezTo>
                  <a:cubicBezTo>
                    <a:pt x="23" y="3"/>
                    <a:pt x="21" y="3"/>
                    <a:pt x="21" y="4"/>
                  </a:cubicBezTo>
                  <a:cubicBezTo>
                    <a:pt x="21" y="4"/>
                    <a:pt x="21" y="4"/>
                    <a:pt x="21" y="5"/>
                  </a:cubicBezTo>
                  <a:cubicBezTo>
                    <a:pt x="20" y="6"/>
                    <a:pt x="20" y="9"/>
                    <a:pt x="17" y="9"/>
                  </a:cubicBezTo>
                  <a:cubicBezTo>
                    <a:pt x="17" y="9"/>
                    <a:pt x="16" y="11"/>
                    <a:pt x="15" y="13"/>
                  </a:cubicBezTo>
                  <a:cubicBezTo>
                    <a:pt x="15" y="13"/>
                    <a:pt x="14" y="15"/>
                    <a:pt x="12" y="15"/>
                  </a:cubicBezTo>
                  <a:cubicBezTo>
                    <a:pt x="11" y="15"/>
                    <a:pt x="10" y="14"/>
                    <a:pt x="9" y="14"/>
                  </a:cubicBezTo>
                  <a:cubicBezTo>
                    <a:pt x="9" y="14"/>
                    <a:pt x="8" y="14"/>
                    <a:pt x="7" y="14"/>
                  </a:cubicBezTo>
                  <a:cubicBezTo>
                    <a:pt x="7" y="14"/>
                    <a:pt x="7" y="14"/>
                    <a:pt x="7" y="14"/>
                  </a:cubicBezTo>
                  <a:cubicBezTo>
                    <a:pt x="7" y="14"/>
                    <a:pt x="7" y="14"/>
                    <a:pt x="6" y="14"/>
                  </a:cubicBezTo>
                  <a:cubicBezTo>
                    <a:pt x="6" y="14"/>
                    <a:pt x="6" y="14"/>
                    <a:pt x="6" y="14"/>
                  </a:cubicBezTo>
                  <a:cubicBezTo>
                    <a:pt x="6" y="14"/>
                    <a:pt x="6" y="14"/>
                    <a:pt x="6" y="14"/>
                  </a:cubicBezTo>
                  <a:cubicBezTo>
                    <a:pt x="6" y="14"/>
                    <a:pt x="6" y="14"/>
                    <a:pt x="6" y="14"/>
                  </a:cubicBezTo>
                  <a:cubicBezTo>
                    <a:pt x="5" y="14"/>
                    <a:pt x="5" y="14"/>
                    <a:pt x="5" y="14"/>
                  </a:cubicBezTo>
                  <a:cubicBezTo>
                    <a:pt x="5" y="14"/>
                    <a:pt x="5" y="14"/>
                    <a:pt x="5" y="14"/>
                  </a:cubicBezTo>
                  <a:cubicBezTo>
                    <a:pt x="5" y="14"/>
                    <a:pt x="4" y="14"/>
                    <a:pt x="4" y="14"/>
                  </a:cubicBezTo>
                  <a:cubicBezTo>
                    <a:pt x="4" y="15"/>
                    <a:pt x="4" y="15"/>
                    <a:pt x="4" y="15"/>
                  </a:cubicBezTo>
                  <a:cubicBezTo>
                    <a:pt x="3" y="15"/>
                    <a:pt x="3" y="15"/>
                    <a:pt x="3" y="15"/>
                  </a:cubicBezTo>
                  <a:cubicBezTo>
                    <a:pt x="3" y="15"/>
                    <a:pt x="3" y="15"/>
                    <a:pt x="2" y="15"/>
                  </a:cubicBezTo>
                  <a:cubicBezTo>
                    <a:pt x="2" y="15"/>
                    <a:pt x="2" y="15"/>
                    <a:pt x="1" y="15"/>
                  </a:cubicBezTo>
                  <a:cubicBezTo>
                    <a:pt x="1" y="15"/>
                    <a:pt x="1" y="15"/>
                    <a:pt x="1" y="15"/>
                  </a:cubicBezTo>
                  <a:cubicBezTo>
                    <a:pt x="1" y="15"/>
                    <a:pt x="0" y="15"/>
                    <a:pt x="0" y="15"/>
                  </a:cubicBezTo>
                  <a:cubicBezTo>
                    <a:pt x="0" y="16"/>
                    <a:pt x="1" y="16"/>
                    <a:pt x="1" y="16"/>
                  </a:cubicBezTo>
                  <a:cubicBezTo>
                    <a:pt x="2" y="16"/>
                    <a:pt x="2" y="16"/>
                    <a:pt x="2" y="16"/>
                  </a:cubicBezTo>
                  <a:cubicBezTo>
                    <a:pt x="4" y="16"/>
                    <a:pt x="11" y="16"/>
                    <a:pt x="11" y="22"/>
                  </a:cubicBezTo>
                  <a:cubicBezTo>
                    <a:pt x="11" y="24"/>
                    <a:pt x="16" y="31"/>
                    <a:pt x="20" y="36"/>
                  </a:cubicBezTo>
                  <a:cubicBezTo>
                    <a:pt x="21" y="37"/>
                    <a:pt x="23" y="38"/>
                    <a:pt x="25" y="38"/>
                  </a:cubicBezTo>
                  <a:cubicBezTo>
                    <a:pt x="27" y="39"/>
                    <a:pt x="30" y="40"/>
                    <a:pt x="30" y="42"/>
                  </a:cubicBezTo>
                  <a:cubicBezTo>
                    <a:pt x="30" y="43"/>
                    <a:pt x="32" y="45"/>
                    <a:pt x="36" y="46"/>
                  </a:cubicBezTo>
                  <a:cubicBezTo>
                    <a:pt x="36" y="45"/>
                    <a:pt x="35" y="45"/>
                    <a:pt x="35" y="44"/>
                  </a:cubicBezTo>
                  <a:cubicBezTo>
                    <a:pt x="33" y="42"/>
                    <a:pt x="31" y="41"/>
                    <a:pt x="31" y="40"/>
                  </a:cubicBezTo>
                  <a:cubicBezTo>
                    <a:pt x="31" y="39"/>
                    <a:pt x="29" y="38"/>
                    <a:pt x="28" y="37"/>
                  </a:cubicBezTo>
                  <a:cubicBezTo>
                    <a:pt x="25" y="34"/>
                    <a:pt x="22" y="31"/>
                    <a:pt x="22" y="28"/>
                  </a:cubicBezTo>
                  <a:cubicBezTo>
                    <a:pt x="22" y="27"/>
                    <a:pt x="21" y="26"/>
                    <a:pt x="20" y="25"/>
                  </a:cubicBezTo>
                  <a:cubicBezTo>
                    <a:pt x="18" y="24"/>
                    <a:pt x="17" y="23"/>
                    <a:pt x="17" y="21"/>
                  </a:cubicBezTo>
                  <a:cubicBezTo>
                    <a:pt x="16" y="20"/>
                    <a:pt x="17" y="18"/>
                    <a:pt x="18" y="17"/>
                  </a:cubicBezTo>
                  <a:cubicBezTo>
                    <a:pt x="20" y="15"/>
                    <a:pt x="23" y="14"/>
                    <a:pt x="25" y="16"/>
                  </a:cubicBezTo>
                  <a:cubicBezTo>
                    <a:pt x="25" y="16"/>
                    <a:pt x="26" y="15"/>
                    <a:pt x="26" y="15"/>
                  </a:cubicBezTo>
                  <a:cubicBezTo>
                    <a:pt x="28" y="14"/>
                    <a:pt x="30" y="13"/>
                    <a:pt x="32" y="14"/>
                  </a:cubicBezTo>
                  <a:cubicBezTo>
                    <a:pt x="33" y="15"/>
                    <a:pt x="41" y="15"/>
                    <a:pt x="48" y="16"/>
                  </a:cubicBezTo>
                  <a:cubicBezTo>
                    <a:pt x="49" y="16"/>
                    <a:pt x="49" y="16"/>
                    <a:pt x="49" y="16"/>
                  </a:cubicBezTo>
                  <a:cubicBezTo>
                    <a:pt x="49" y="16"/>
                    <a:pt x="49" y="16"/>
                    <a:pt x="49" y="16"/>
                  </a:cubicBezTo>
                  <a:cubicBezTo>
                    <a:pt x="49" y="16"/>
                    <a:pt x="49" y="16"/>
                    <a:pt x="49" y="16"/>
                  </a:cubicBezTo>
                  <a:cubicBezTo>
                    <a:pt x="49" y="16"/>
                    <a:pt x="50" y="16"/>
                    <a:pt x="50" y="16"/>
                  </a:cubicBezTo>
                  <a:cubicBezTo>
                    <a:pt x="50" y="16"/>
                    <a:pt x="50" y="16"/>
                    <a:pt x="50" y="16"/>
                  </a:cubicBezTo>
                  <a:cubicBezTo>
                    <a:pt x="50" y="16"/>
                    <a:pt x="50" y="16"/>
                    <a:pt x="51" y="17"/>
                  </a:cubicBezTo>
                  <a:cubicBezTo>
                    <a:pt x="51" y="17"/>
                    <a:pt x="51" y="17"/>
                    <a:pt x="51" y="17"/>
                  </a:cubicBezTo>
                  <a:cubicBezTo>
                    <a:pt x="51" y="17"/>
                    <a:pt x="52" y="17"/>
                    <a:pt x="52" y="17"/>
                  </a:cubicBezTo>
                  <a:cubicBezTo>
                    <a:pt x="52" y="17"/>
                    <a:pt x="52" y="17"/>
                    <a:pt x="52" y="17"/>
                  </a:cubicBezTo>
                  <a:cubicBezTo>
                    <a:pt x="53" y="17"/>
                    <a:pt x="53" y="17"/>
                    <a:pt x="53" y="18"/>
                  </a:cubicBezTo>
                  <a:cubicBezTo>
                    <a:pt x="54" y="18"/>
                    <a:pt x="54" y="18"/>
                    <a:pt x="54" y="18"/>
                  </a:cubicBezTo>
                  <a:cubicBezTo>
                    <a:pt x="54" y="18"/>
                    <a:pt x="55" y="18"/>
                    <a:pt x="55" y="19"/>
                  </a:cubicBezTo>
                  <a:cubicBezTo>
                    <a:pt x="55" y="18"/>
                    <a:pt x="55" y="18"/>
                    <a:pt x="55" y="17"/>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89" name="Freeform 1192"/>
            <p:cNvSpPr/>
            <p:nvPr/>
          </p:nvSpPr>
          <p:spPr bwMode="auto">
            <a:xfrm>
              <a:off x="6277204" y="4604127"/>
              <a:ext cx="33033" cy="78341"/>
            </a:xfrm>
            <a:custGeom>
              <a:avLst/>
              <a:rect l="l" t="t" r="r" b="b"/>
              <a:pathLst>
                <a:path w="16" h="36">
                  <a:moveTo>
                    <a:pt x="14" y="22"/>
                  </a:moveTo>
                  <a:cubicBezTo>
                    <a:pt x="14" y="21"/>
                    <a:pt x="13" y="21"/>
                    <a:pt x="13" y="21"/>
                  </a:cubicBezTo>
                  <a:cubicBezTo>
                    <a:pt x="13" y="21"/>
                    <a:pt x="12" y="20"/>
                    <a:pt x="12" y="20"/>
                  </a:cubicBezTo>
                  <a:cubicBezTo>
                    <a:pt x="12" y="20"/>
                    <a:pt x="12" y="19"/>
                    <a:pt x="11" y="19"/>
                  </a:cubicBezTo>
                  <a:cubicBezTo>
                    <a:pt x="11" y="19"/>
                    <a:pt x="11" y="18"/>
                    <a:pt x="11" y="18"/>
                  </a:cubicBezTo>
                  <a:cubicBezTo>
                    <a:pt x="10" y="17"/>
                    <a:pt x="10" y="17"/>
                    <a:pt x="10" y="16"/>
                  </a:cubicBezTo>
                  <a:cubicBezTo>
                    <a:pt x="9" y="15"/>
                    <a:pt x="9" y="14"/>
                    <a:pt x="9" y="13"/>
                  </a:cubicBezTo>
                  <a:cubicBezTo>
                    <a:pt x="9" y="13"/>
                    <a:pt x="9" y="13"/>
                    <a:pt x="9" y="12"/>
                  </a:cubicBezTo>
                  <a:cubicBezTo>
                    <a:pt x="9" y="12"/>
                    <a:pt x="9" y="11"/>
                    <a:pt x="9" y="10"/>
                  </a:cubicBezTo>
                  <a:cubicBezTo>
                    <a:pt x="10" y="10"/>
                    <a:pt x="10" y="9"/>
                    <a:pt x="10" y="9"/>
                  </a:cubicBezTo>
                  <a:cubicBezTo>
                    <a:pt x="10" y="8"/>
                    <a:pt x="10" y="8"/>
                    <a:pt x="10" y="7"/>
                  </a:cubicBezTo>
                  <a:cubicBezTo>
                    <a:pt x="10" y="6"/>
                    <a:pt x="10" y="6"/>
                    <a:pt x="10" y="6"/>
                  </a:cubicBezTo>
                  <a:cubicBezTo>
                    <a:pt x="10" y="5"/>
                    <a:pt x="10" y="5"/>
                    <a:pt x="11" y="4"/>
                  </a:cubicBezTo>
                  <a:cubicBezTo>
                    <a:pt x="10" y="4"/>
                    <a:pt x="9" y="3"/>
                    <a:pt x="8" y="3"/>
                  </a:cubicBezTo>
                  <a:cubicBezTo>
                    <a:pt x="8" y="3"/>
                    <a:pt x="8" y="3"/>
                    <a:pt x="7" y="2"/>
                  </a:cubicBezTo>
                  <a:cubicBezTo>
                    <a:pt x="7" y="2"/>
                    <a:pt x="6" y="2"/>
                    <a:pt x="5" y="1"/>
                  </a:cubicBezTo>
                  <a:cubicBezTo>
                    <a:pt x="5" y="1"/>
                    <a:pt x="5" y="1"/>
                    <a:pt x="5" y="1"/>
                  </a:cubicBezTo>
                  <a:cubicBezTo>
                    <a:pt x="4" y="1"/>
                    <a:pt x="4" y="0"/>
                    <a:pt x="3" y="0"/>
                  </a:cubicBezTo>
                  <a:cubicBezTo>
                    <a:pt x="3" y="0"/>
                    <a:pt x="3" y="0"/>
                    <a:pt x="3" y="0"/>
                  </a:cubicBezTo>
                  <a:cubicBezTo>
                    <a:pt x="3" y="0"/>
                    <a:pt x="2" y="1"/>
                    <a:pt x="1" y="2"/>
                  </a:cubicBezTo>
                  <a:cubicBezTo>
                    <a:pt x="1" y="2"/>
                    <a:pt x="1" y="3"/>
                    <a:pt x="1" y="3"/>
                  </a:cubicBezTo>
                  <a:cubicBezTo>
                    <a:pt x="1" y="3"/>
                    <a:pt x="1" y="3"/>
                    <a:pt x="1" y="3"/>
                  </a:cubicBezTo>
                  <a:cubicBezTo>
                    <a:pt x="0" y="4"/>
                    <a:pt x="0" y="5"/>
                    <a:pt x="0" y="5"/>
                  </a:cubicBezTo>
                  <a:cubicBezTo>
                    <a:pt x="0" y="5"/>
                    <a:pt x="0" y="5"/>
                    <a:pt x="0" y="5"/>
                  </a:cubicBezTo>
                  <a:cubicBezTo>
                    <a:pt x="2" y="6"/>
                    <a:pt x="4" y="8"/>
                    <a:pt x="4" y="10"/>
                  </a:cubicBezTo>
                  <a:cubicBezTo>
                    <a:pt x="5" y="12"/>
                    <a:pt x="3" y="14"/>
                    <a:pt x="2" y="15"/>
                  </a:cubicBezTo>
                  <a:cubicBezTo>
                    <a:pt x="1" y="16"/>
                    <a:pt x="0" y="19"/>
                    <a:pt x="0" y="23"/>
                  </a:cubicBezTo>
                  <a:cubicBezTo>
                    <a:pt x="0" y="26"/>
                    <a:pt x="1" y="28"/>
                    <a:pt x="2" y="28"/>
                  </a:cubicBezTo>
                  <a:cubicBezTo>
                    <a:pt x="4" y="30"/>
                    <a:pt x="5" y="32"/>
                    <a:pt x="6" y="34"/>
                  </a:cubicBezTo>
                  <a:cubicBezTo>
                    <a:pt x="6" y="35"/>
                    <a:pt x="7" y="35"/>
                    <a:pt x="7" y="36"/>
                  </a:cubicBezTo>
                  <a:cubicBezTo>
                    <a:pt x="7" y="36"/>
                    <a:pt x="7" y="36"/>
                    <a:pt x="7" y="36"/>
                  </a:cubicBezTo>
                  <a:cubicBezTo>
                    <a:pt x="7" y="36"/>
                    <a:pt x="7" y="35"/>
                    <a:pt x="7" y="35"/>
                  </a:cubicBezTo>
                  <a:cubicBezTo>
                    <a:pt x="7" y="35"/>
                    <a:pt x="8" y="34"/>
                    <a:pt x="8" y="34"/>
                  </a:cubicBezTo>
                  <a:cubicBezTo>
                    <a:pt x="8" y="34"/>
                    <a:pt x="8" y="34"/>
                    <a:pt x="8" y="33"/>
                  </a:cubicBezTo>
                  <a:cubicBezTo>
                    <a:pt x="8" y="33"/>
                    <a:pt x="9" y="33"/>
                    <a:pt x="9" y="33"/>
                  </a:cubicBezTo>
                  <a:cubicBezTo>
                    <a:pt x="9" y="32"/>
                    <a:pt x="9" y="32"/>
                    <a:pt x="9" y="32"/>
                  </a:cubicBezTo>
                  <a:cubicBezTo>
                    <a:pt x="10" y="32"/>
                    <a:pt x="10" y="32"/>
                    <a:pt x="11" y="31"/>
                  </a:cubicBezTo>
                  <a:cubicBezTo>
                    <a:pt x="11" y="32"/>
                    <a:pt x="11" y="31"/>
                    <a:pt x="11" y="31"/>
                  </a:cubicBezTo>
                  <a:cubicBezTo>
                    <a:pt x="11" y="30"/>
                    <a:pt x="11" y="29"/>
                    <a:pt x="12" y="28"/>
                  </a:cubicBezTo>
                  <a:cubicBezTo>
                    <a:pt x="13" y="27"/>
                    <a:pt x="13" y="27"/>
                    <a:pt x="13" y="27"/>
                  </a:cubicBezTo>
                  <a:cubicBezTo>
                    <a:pt x="13" y="27"/>
                    <a:pt x="13" y="27"/>
                    <a:pt x="14" y="27"/>
                  </a:cubicBezTo>
                  <a:cubicBezTo>
                    <a:pt x="14" y="26"/>
                    <a:pt x="14" y="26"/>
                    <a:pt x="14" y="25"/>
                  </a:cubicBezTo>
                  <a:cubicBezTo>
                    <a:pt x="14" y="25"/>
                    <a:pt x="14" y="25"/>
                    <a:pt x="14" y="25"/>
                  </a:cubicBezTo>
                  <a:cubicBezTo>
                    <a:pt x="15" y="25"/>
                    <a:pt x="15" y="25"/>
                    <a:pt x="15" y="24"/>
                  </a:cubicBezTo>
                  <a:cubicBezTo>
                    <a:pt x="15" y="24"/>
                    <a:pt x="15" y="24"/>
                    <a:pt x="15" y="24"/>
                  </a:cubicBezTo>
                  <a:cubicBezTo>
                    <a:pt x="15" y="24"/>
                    <a:pt x="15" y="23"/>
                    <a:pt x="16" y="23"/>
                  </a:cubicBezTo>
                  <a:cubicBezTo>
                    <a:pt x="16" y="23"/>
                    <a:pt x="16" y="23"/>
                    <a:pt x="16" y="23"/>
                  </a:cubicBezTo>
                  <a:cubicBezTo>
                    <a:pt x="16" y="23"/>
                    <a:pt x="15" y="23"/>
                    <a:pt x="15" y="23"/>
                  </a:cubicBezTo>
                  <a:cubicBezTo>
                    <a:pt x="15" y="22"/>
                    <a:pt x="15" y="22"/>
                    <a:pt x="14" y="2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90" name="Freeform 1193"/>
            <p:cNvSpPr/>
            <p:nvPr/>
          </p:nvSpPr>
          <p:spPr bwMode="auto">
            <a:xfrm>
              <a:off x="6056987" y="4401361"/>
              <a:ext cx="165163" cy="76037"/>
            </a:xfrm>
            <a:custGeom>
              <a:avLst/>
              <a:rect l="l" t="t" r="r" b="b"/>
              <a:pathLst>
                <a:path w="78" h="34">
                  <a:moveTo>
                    <a:pt x="0" y="24"/>
                  </a:moveTo>
                  <a:cubicBezTo>
                    <a:pt x="0" y="24"/>
                    <a:pt x="0" y="25"/>
                    <a:pt x="0" y="25"/>
                  </a:cubicBezTo>
                  <a:cubicBezTo>
                    <a:pt x="0" y="25"/>
                    <a:pt x="0" y="25"/>
                    <a:pt x="0" y="25"/>
                  </a:cubicBezTo>
                  <a:cubicBezTo>
                    <a:pt x="0" y="25"/>
                    <a:pt x="0" y="26"/>
                    <a:pt x="0" y="26"/>
                  </a:cubicBezTo>
                  <a:cubicBezTo>
                    <a:pt x="0" y="26"/>
                    <a:pt x="2" y="27"/>
                    <a:pt x="3" y="27"/>
                  </a:cubicBezTo>
                  <a:cubicBezTo>
                    <a:pt x="3" y="27"/>
                    <a:pt x="4" y="27"/>
                    <a:pt x="5" y="27"/>
                  </a:cubicBezTo>
                  <a:cubicBezTo>
                    <a:pt x="5" y="27"/>
                    <a:pt x="5" y="27"/>
                    <a:pt x="6" y="27"/>
                  </a:cubicBezTo>
                  <a:cubicBezTo>
                    <a:pt x="6" y="27"/>
                    <a:pt x="6" y="27"/>
                    <a:pt x="7" y="27"/>
                  </a:cubicBezTo>
                  <a:cubicBezTo>
                    <a:pt x="7" y="27"/>
                    <a:pt x="7" y="27"/>
                    <a:pt x="8" y="27"/>
                  </a:cubicBezTo>
                  <a:cubicBezTo>
                    <a:pt x="8" y="27"/>
                    <a:pt x="8" y="27"/>
                    <a:pt x="8" y="27"/>
                  </a:cubicBezTo>
                  <a:cubicBezTo>
                    <a:pt x="9" y="27"/>
                    <a:pt x="9" y="27"/>
                    <a:pt x="9" y="28"/>
                  </a:cubicBezTo>
                  <a:cubicBezTo>
                    <a:pt x="9" y="27"/>
                    <a:pt x="9" y="27"/>
                    <a:pt x="9" y="27"/>
                  </a:cubicBezTo>
                  <a:cubicBezTo>
                    <a:pt x="9" y="28"/>
                    <a:pt x="9" y="28"/>
                    <a:pt x="9" y="28"/>
                  </a:cubicBezTo>
                  <a:cubicBezTo>
                    <a:pt x="9" y="28"/>
                    <a:pt x="10" y="28"/>
                    <a:pt x="10" y="28"/>
                  </a:cubicBezTo>
                  <a:cubicBezTo>
                    <a:pt x="10" y="28"/>
                    <a:pt x="10" y="28"/>
                    <a:pt x="10" y="28"/>
                  </a:cubicBezTo>
                  <a:cubicBezTo>
                    <a:pt x="10" y="28"/>
                    <a:pt x="10" y="28"/>
                    <a:pt x="10" y="28"/>
                  </a:cubicBezTo>
                  <a:cubicBezTo>
                    <a:pt x="10" y="28"/>
                    <a:pt x="10" y="28"/>
                    <a:pt x="10" y="28"/>
                  </a:cubicBezTo>
                  <a:cubicBezTo>
                    <a:pt x="12" y="29"/>
                    <a:pt x="12" y="29"/>
                    <a:pt x="12" y="29"/>
                  </a:cubicBezTo>
                  <a:cubicBezTo>
                    <a:pt x="12" y="29"/>
                    <a:pt x="12" y="29"/>
                    <a:pt x="12" y="29"/>
                  </a:cubicBezTo>
                  <a:cubicBezTo>
                    <a:pt x="14" y="29"/>
                    <a:pt x="15" y="28"/>
                    <a:pt x="16" y="27"/>
                  </a:cubicBezTo>
                  <a:cubicBezTo>
                    <a:pt x="17" y="26"/>
                    <a:pt x="18" y="25"/>
                    <a:pt x="27" y="25"/>
                  </a:cubicBezTo>
                  <a:cubicBezTo>
                    <a:pt x="29" y="25"/>
                    <a:pt x="29" y="27"/>
                    <a:pt x="29" y="28"/>
                  </a:cubicBezTo>
                  <a:cubicBezTo>
                    <a:pt x="30" y="29"/>
                    <a:pt x="30" y="29"/>
                    <a:pt x="30" y="29"/>
                  </a:cubicBezTo>
                  <a:cubicBezTo>
                    <a:pt x="30" y="29"/>
                    <a:pt x="30" y="29"/>
                    <a:pt x="30" y="29"/>
                  </a:cubicBezTo>
                  <a:cubicBezTo>
                    <a:pt x="30" y="30"/>
                    <a:pt x="30" y="30"/>
                    <a:pt x="30" y="30"/>
                  </a:cubicBezTo>
                  <a:cubicBezTo>
                    <a:pt x="30" y="30"/>
                    <a:pt x="30" y="30"/>
                    <a:pt x="30" y="30"/>
                  </a:cubicBezTo>
                  <a:cubicBezTo>
                    <a:pt x="30" y="30"/>
                    <a:pt x="30" y="30"/>
                    <a:pt x="30" y="30"/>
                  </a:cubicBezTo>
                  <a:cubicBezTo>
                    <a:pt x="30" y="30"/>
                    <a:pt x="30" y="30"/>
                    <a:pt x="30" y="30"/>
                  </a:cubicBezTo>
                  <a:cubicBezTo>
                    <a:pt x="30" y="30"/>
                    <a:pt x="31" y="31"/>
                    <a:pt x="35" y="31"/>
                  </a:cubicBezTo>
                  <a:cubicBezTo>
                    <a:pt x="35" y="31"/>
                    <a:pt x="35" y="31"/>
                    <a:pt x="35" y="31"/>
                  </a:cubicBezTo>
                  <a:cubicBezTo>
                    <a:pt x="36" y="31"/>
                    <a:pt x="38" y="31"/>
                    <a:pt x="39" y="31"/>
                  </a:cubicBezTo>
                  <a:cubicBezTo>
                    <a:pt x="39" y="31"/>
                    <a:pt x="39" y="31"/>
                    <a:pt x="39" y="31"/>
                  </a:cubicBezTo>
                  <a:cubicBezTo>
                    <a:pt x="42" y="32"/>
                    <a:pt x="45" y="32"/>
                    <a:pt x="47" y="33"/>
                  </a:cubicBezTo>
                  <a:cubicBezTo>
                    <a:pt x="49" y="33"/>
                    <a:pt x="50" y="33"/>
                    <a:pt x="51" y="34"/>
                  </a:cubicBezTo>
                  <a:cubicBezTo>
                    <a:pt x="51" y="34"/>
                    <a:pt x="51" y="34"/>
                    <a:pt x="51" y="34"/>
                  </a:cubicBezTo>
                  <a:cubicBezTo>
                    <a:pt x="51" y="34"/>
                    <a:pt x="51" y="34"/>
                    <a:pt x="51" y="34"/>
                  </a:cubicBezTo>
                  <a:cubicBezTo>
                    <a:pt x="51" y="34"/>
                    <a:pt x="52" y="34"/>
                    <a:pt x="52" y="34"/>
                  </a:cubicBezTo>
                  <a:cubicBezTo>
                    <a:pt x="52" y="34"/>
                    <a:pt x="53" y="33"/>
                    <a:pt x="54" y="33"/>
                  </a:cubicBezTo>
                  <a:cubicBezTo>
                    <a:pt x="56" y="32"/>
                    <a:pt x="58" y="30"/>
                    <a:pt x="61" y="30"/>
                  </a:cubicBezTo>
                  <a:cubicBezTo>
                    <a:pt x="63" y="30"/>
                    <a:pt x="65" y="30"/>
                    <a:pt x="66" y="29"/>
                  </a:cubicBezTo>
                  <a:cubicBezTo>
                    <a:pt x="66" y="29"/>
                    <a:pt x="66" y="29"/>
                    <a:pt x="67" y="28"/>
                  </a:cubicBezTo>
                  <a:cubicBezTo>
                    <a:pt x="67" y="28"/>
                    <a:pt x="67" y="28"/>
                    <a:pt x="68" y="28"/>
                  </a:cubicBezTo>
                  <a:cubicBezTo>
                    <a:pt x="68" y="28"/>
                    <a:pt x="68" y="28"/>
                    <a:pt x="68" y="28"/>
                  </a:cubicBezTo>
                  <a:cubicBezTo>
                    <a:pt x="68" y="27"/>
                    <a:pt x="68" y="27"/>
                    <a:pt x="69" y="26"/>
                  </a:cubicBezTo>
                  <a:cubicBezTo>
                    <a:pt x="69" y="26"/>
                    <a:pt x="69" y="26"/>
                    <a:pt x="69" y="26"/>
                  </a:cubicBezTo>
                  <a:cubicBezTo>
                    <a:pt x="69" y="26"/>
                    <a:pt x="70" y="25"/>
                    <a:pt x="70" y="25"/>
                  </a:cubicBezTo>
                  <a:cubicBezTo>
                    <a:pt x="70" y="25"/>
                    <a:pt x="70" y="25"/>
                    <a:pt x="70" y="25"/>
                  </a:cubicBezTo>
                  <a:cubicBezTo>
                    <a:pt x="70" y="24"/>
                    <a:pt x="70" y="22"/>
                    <a:pt x="71" y="21"/>
                  </a:cubicBezTo>
                  <a:cubicBezTo>
                    <a:pt x="71" y="21"/>
                    <a:pt x="71" y="20"/>
                    <a:pt x="71" y="20"/>
                  </a:cubicBezTo>
                  <a:cubicBezTo>
                    <a:pt x="71" y="19"/>
                    <a:pt x="71" y="18"/>
                    <a:pt x="72" y="17"/>
                  </a:cubicBezTo>
                  <a:cubicBezTo>
                    <a:pt x="72" y="16"/>
                    <a:pt x="73" y="16"/>
                    <a:pt x="74" y="16"/>
                  </a:cubicBezTo>
                  <a:cubicBezTo>
                    <a:pt x="74" y="16"/>
                    <a:pt x="74" y="16"/>
                    <a:pt x="74" y="16"/>
                  </a:cubicBezTo>
                  <a:cubicBezTo>
                    <a:pt x="75" y="16"/>
                    <a:pt x="76" y="16"/>
                    <a:pt x="76" y="16"/>
                  </a:cubicBezTo>
                  <a:cubicBezTo>
                    <a:pt x="77" y="16"/>
                    <a:pt x="77" y="16"/>
                    <a:pt x="77" y="15"/>
                  </a:cubicBezTo>
                  <a:cubicBezTo>
                    <a:pt x="77" y="14"/>
                    <a:pt x="77" y="14"/>
                    <a:pt x="77" y="13"/>
                  </a:cubicBezTo>
                  <a:cubicBezTo>
                    <a:pt x="77" y="13"/>
                    <a:pt x="77" y="13"/>
                    <a:pt x="77" y="13"/>
                  </a:cubicBezTo>
                  <a:cubicBezTo>
                    <a:pt x="78" y="13"/>
                    <a:pt x="78" y="12"/>
                    <a:pt x="78" y="12"/>
                  </a:cubicBezTo>
                  <a:cubicBezTo>
                    <a:pt x="78" y="12"/>
                    <a:pt x="78" y="12"/>
                    <a:pt x="78" y="12"/>
                  </a:cubicBezTo>
                  <a:cubicBezTo>
                    <a:pt x="78" y="11"/>
                    <a:pt x="78" y="11"/>
                    <a:pt x="77" y="10"/>
                  </a:cubicBezTo>
                  <a:cubicBezTo>
                    <a:pt x="77" y="10"/>
                    <a:pt x="77" y="10"/>
                    <a:pt x="77" y="10"/>
                  </a:cubicBezTo>
                  <a:cubicBezTo>
                    <a:pt x="77" y="10"/>
                    <a:pt x="77" y="10"/>
                    <a:pt x="77" y="10"/>
                  </a:cubicBezTo>
                  <a:cubicBezTo>
                    <a:pt x="75" y="5"/>
                    <a:pt x="75" y="5"/>
                    <a:pt x="75" y="5"/>
                  </a:cubicBezTo>
                  <a:cubicBezTo>
                    <a:pt x="75" y="5"/>
                    <a:pt x="75" y="5"/>
                    <a:pt x="75" y="5"/>
                  </a:cubicBezTo>
                  <a:cubicBezTo>
                    <a:pt x="75" y="5"/>
                    <a:pt x="75" y="5"/>
                    <a:pt x="75" y="5"/>
                  </a:cubicBezTo>
                  <a:cubicBezTo>
                    <a:pt x="74" y="5"/>
                    <a:pt x="73" y="5"/>
                    <a:pt x="72" y="5"/>
                  </a:cubicBezTo>
                  <a:cubicBezTo>
                    <a:pt x="70" y="5"/>
                    <a:pt x="68" y="4"/>
                    <a:pt x="66" y="3"/>
                  </a:cubicBezTo>
                  <a:cubicBezTo>
                    <a:pt x="65" y="1"/>
                    <a:pt x="61" y="0"/>
                    <a:pt x="59" y="0"/>
                  </a:cubicBezTo>
                  <a:cubicBezTo>
                    <a:pt x="58" y="1"/>
                    <a:pt x="58" y="3"/>
                    <a:pt x="57" y="4"/>
                  </a:cubicBezTo>
                  <a:cubicBezTo>
                    <a:pt x="56" y="6"/>
                    <a:pt x="54" y="6"/>
                    <a:pt x="51" y="6"/>
                  </a:cubicBezTo>
                  <a:cubicBezTo>
                    <a:pt x="50" y="6"/>
                    <a:pt x="49" y="6"/>
                    <a:pt x="48" y="6"/>
                  </a:cubicBezTo>
                  <a:cubicBezTo>
                    <a:pt x="48" y="6"/>
                    <a:pt x="47" y="6"/>
                    <a:pt x="47" y="6"/>
                  </a:cubicBezTo>
                  <a:cubicBezTo>
                    <a:pt x="47" y="6"/>
                    <a:pt x="46" y="6"/>
                    <a:pt x="46" y="6"/>
                  </a:cubicBezTo>
                  <a:cubicBezTo>
                    <a:pt x="45" y="6"/>
                    <a:pt x="45" y="7"/>
                    <a:pt x="44" y="7"/>
                  </a:cubicBezTo>
                  <a:cubicBezTo>
                    <a:pt x="43" y="8"/>
                    <a:pt x="42" y="8"/>
                    <a:pt x="41" y="9"/>
                  </a:cubicBezTo>
                  <a:cubicBezTo>
                    <a:pt x="41" y="10"/>
                    <a:pt x="40" y="10"/>
                    <a:pt x="39" y="11"/>
                  </a:cubicBezTo>
                  <a:cubicBezTo>
                    <a:pt x="39" y="11"/>
                    <a:pt x="38" y="11"/>
                    <a:pt x="38" y="11"/>
                  </a:cubicBezTo>
                  <a:cubicBezTo>
                    <a:pt x="37" y="12"/>
                    <a:pt x="36" y="12"/>
                    <a:pt x="37" y="14"/>
                  </a:cubicBezTo>
                  <a:cubicBezTo>
                    <a:pt x="37" y="15"/>
                    <a:pt x="37" y="16"/>
                    <a:pt x="37" y="17"/>
                  </a:cubicBezTo>
                  <a:cubicBezTo>
                    <a:pt x="37" y="18"/>
                    <a:pt x="37" y="19"/>
                    <a:pt x="37" y="20"/>
                  </a:cubicBezTo>
                  <a:cubicBezTo>
                    <a:pt x="36" y="21"/>
                    <a:pt x="35" y="21"/>
                    <a:pt x="34" y="21"/>
                  </a:cubicBezTo>
                  <a:cubicBezTo>
                    <a:pt x="32" y="21"/>
                    <a:pt x="31" y="20"/>
                    <a:pt x="30" y="20"/>
                  </a:cubicBezTo>
                  <a:cubicBezTo>
                    <a:pt x="30" y="20"/>
                    <a:pt x="29" y="20"/>
                    <a:pt x="28" y="20"/>
                  </a:cubicBezTo>
                  <a:cubicBezTo>
                    <a:pt x="25" y="20"/>
                    <a:pt x="21" y="21"/>
                    <a:pt x="20" y="22"/>
                  </a:cubicBezTo>
                  <a:cubicBezTo>
                    <a:pt x="18" y="24"/>
                    <a:pt x="14" y="24"/>
                    <a:pt x="11" y="23"/>
                  </a:cubicBezTo>
                  <a:cubicBezTo>
                    <a:pt x="11" y="22"/>
                    <a:pt x="10" y="22"/>
                    <a:pt x="9" y="22"/>
                  </a:cubicBezTo>
                  <a:cubicBezTo>
                    <a:pt x="8" y="22"/>
                    <a:pt x="7" y="23"/>
                    <a:pt x="7" y="23"/>
                  </a:cubicBezTo>
                  <a:cubicBezTo>
                    <a:pt x="6" y="24"/>
                    <a:pt x="5" y="25"/>
                    <a:pt x="5" y="25"/>
                  </a:cubicBezTo>
                  <a:cubicBezTo>
                    <a:pt x="3" y="25"/>
                    <a:pt x="2" y="24"/>
                    <a:pt x="1" y="23"/>
                  </a:cubicBezTo>
                  <a:cubicBezTo>
                    <a:pt x="1" y="23"/>
                    <a:pt x="1" y="23"/>
                    <a:pt x="0" y="23"/>
                  </a:cubicBezTo>
                  <a:cubicBezTo>
                    <a:pt x="0" y="23"/>
                    <a:pt x="0" y="23"/>
                    <a:pt x="0" y="23"/>
                  </a:cubicBezTo>
                  <a:cubicBezTo>
                    <a:pt x="0" y="23"/>
                    <a:pt x="0" y="22"/>
                    <a:pt x="0" y="22"/>
                  </a:cubicBezTo>
                  <a:cubicBezTo>
                    <a:pt x="0" y="23"/>
                    <a:pt x="0" y="23"/>
                    <a:pt x="0" y="24"/>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91" name="Freeform 1194"/>
            <p:cNvSpPr/>
            <p:nvPr/>
          </p:nvSpPr>
          <p:spPr bwMode="auto">
            <a:xfrm>
              <a:off x="6206735" y="4412882"/>
              <a:ext cx="145343" cy="82950"/>
            </a:xfrm>
            <a:custGeom>
              <a:avLst/>
              <a:rect l="l" t="t" r="r" b="b"/>
              <a:pathLst>
                <a:path w="69" h="37">
                  <a:moveTo>
                    <a:pt x="25" y="36"/>
                  </a:moveTo>
                  <a:cubicBezTo>
                    <a:pt x="30" y="34"/>
                    <a:pt x="37" y="32"/>
                    <a:pt x="37" y="32"/>
                  </a:cubicBezTo>
                  <a:cubicBezTo>
                    <a:pt x="37" y="32"/>
                    <a:pt x="37" y="32"/>
                    <a:pt x="37" y="32"/>
                  </a:cubicBezTo>
                  <a:cubicBezTo>
                    <a:pt x="38" y="32"/>
                    <a:pt x="38" y="32"/>
                    <a:pt x="38" y="32"/>
                  </a:cubicBezTo>
                  <a:cubicBezTo>
                    <a:pt x="38" y="32"/>
                    <a:pt x="41" y="33"/>
                    <a:pt x="42" y="33"/>
                  </a:cubicBezTo>
                  <a:cubicBezTo>
                    <a:pt x="43" y="33"/>
                    <a:pt x="43" y="34"/>
                    <a:pt x="43" y="34"/>
                  </a:cubicBezTo>
                  <a:cubicBezTo>
                    <a:pt x="43" y="34"/>
                    <a:pt x="43" y="34"/>
                    <a:pt x="43" y="34"/>
                  </a:cubicBezTo>
                  <a:cubicBezTo>
                    <a:pt x="44" y="34"/>
                    <a:pt x="44" y="34"/>
                    <a:pt x="45" y="34"/>
                  </a:cubicBezTo>
                  <a:cubicBezTo>
                    <a:pt x="45" y="34"/>
                    <a:pt x="45" y="34"/>
                    <a:pt x="45" y="34"/>
                  </a:cubicBezTo>
                  <a:cubicBezTo>
                    <a:pt x="45" y="34"/>
                    <a:pt x="45" y="34"/>
                    <a:pt x="45" y="34"/>
                  </a:cubicBezTo>
                  <a:cubicBezTo>
                    <a:pt x="45" y="34"/>
                    <a:pt x="45" y="33"/>
                    <a:pt x="46" y="33"/>
                  </a:cubicBezTo>
                  <a:cubicBezTo>
                    <a:pt x="47" y="32"/>
                    <a:pt x="49" y="32"/>
                    <a:pt x="50" y="30"/>
                  </a:cubicBezTo>
                  <a:cubicBezTo>
                    <a:pt x="50" y="30"/>
                    <a:pt x="50" y="30"/>
                    <a:pt x="50" y="30"/>
                  </a:cubicBezTo>
                  <a:cubicBezTo>
                    <a:pt x="52" y="28"/>
                    <a:pt x="54" y="25"/>
                    <a:pt x="55" y="22"/>
                  </a:cubicBezTo>
                  <a:cubicBezTo>
                    <a:pt x="56" y="21"/>
                    <a:pt x="56" y="20"/>
                    <a:pt x="57" y="19"/>
                  </a:cubicBezTo>
                  <a:cubicBezTo>
                    <a:pt x="59" y="15"/>
                    <a:pt x="60" y="13"/>
                    <a:pt x="61" y="12"/>
                  </a:cubicBezTo>
                  <a:cubicBezTo>
                    <a:pt x="62" y="12"/>
                    <a:pt x="63" y="12"/>
                    <a:pt x="64" y="11"/>
                  </a:cubicBezTo>
                  <a:cubicBezTo>
                    <a:pt x="65" y="10"/>
                    <a:pt x="67" y="9"/>
                    <a:pt x="68" y="8"/>
                  </a:cubicBezTo>
                  <a:cubicBezTo>
                    <a:pt x="69" y="8"/>
                    <a:pt x="69" y="8"/>
                    <a:pt x="69" y="8"/>
                  </a:cubicBezTo>
                  <a:cubicBezTo>
                    <a:pt x="68" y="8"/>
                    <a:pt x="68" y="8"/>
                    <a:pt x="68" y="8"/>
                  </a:cubicBezTo>
                  <a:cubicBezTo>
                    <a:pt x="68" y="7"/>
                    <a:pt x="67" y="7"/>
                    <a:pt x="67" y="7"/>
                  </a:cubicBezTo>
                  <a:cubicBezTo>
                    <a:pt x="67" y="7"/>
                    <a:pt x="67" y="7"/>
                    <a:pt x="67" y="7"/>
                  </a:cubicBezTo>
                  <a:cubicBezTo>
                    <a:pt x="66" y="7"/>
                    <a:pt x="66" y="6"/>
                    <a:pt x="66" y="6"/>
                  </a:cubicBezTo>
                  <a:cubicBezTo>
                    <a:pt x="65" y="6"/>
                    <a:pt x="65" y="6"/>
                    <a:pt x="65" y="6"/>
                  </a:cubicBezTo>
                  <a:cubicBezTo>
                    <a:pt x="65" y="6"/>
                    <a:pt x="65" y="6"/>
                    <a:pt x="65" y="6"/>
                  </a:cubicBezTo>
                  <a:cubicBezTo>
                    <a:pt x="64" y="6"/>
                    <a:pt x="64" y="6"/>
                    <a:pt x="63" y="5"/>
                  </a:cubicBezTo>
                  <a:cubicBezTo>
                    <a:pt x="63" y="5"/>
                    <a:pt x="63" y="5"/>
                    <a:pt x="63" y="5"/>
                  </a:cubicBezTo>
                  <a:cubicBezTo>
                    <a:pt x="62" y="5"/>
                    <a:pt x="62" y="5"/>
                    <a:pt x="62" y="5"/>
                  </a:cubicBezTo>
                  <a:cubicBezTo>
                    <a:pt x="62" y="5"/>
                    <a:pt x="61" y="5"/>
                    <a:pt x="61" y="5"/>
                  </a:cubicBezTo>
                  <a:cubicBezTo>
                    <a:pt x="61" y="5"/>
                    <a:pt x="61" y="5"/>
                    <a:pt x="60" y="4"/>
                  </a:cubicBezTo>
                  <a:cubicBezTo>
                    <a:pt x="60" y="4"/>
                    <a:pt x="60" y="4"/>
                    <a:pt x="60" y="4"/>
                  </a:cubicBezTo>
                  <a:cubicBezTo>
                    <a:pt x="60" y="4"/>
                    <a:pt x="60" y="4"/>
                    <a:pt x="59" y="4"/>
                  </a:cubicBezTo>
                  <a:cubicBezTo>
                    <a:pt x="59" y="4"/>
                    <a:pt x="59" y="4"/>
                    <a:pt x="59" y="4"/>
                  </a:cubicBezTo>
                  <a:cubicBezTo>
                    <a:pt x="59" y="4"/>
                    <a:pt x="59" y="4"/>
                    <a:pt x="59" y="4"/>
                  </a:cubicBezTo>
                  <a:cubicBezTo>
                    <a:pt x="59" y="4"/>
                    <a:pt x="59" y="4"/>
                    <a:pt x="58" y="4"/>
                  </a:cubicBezTo>
                  <a:cubicBezTo>
                    <a:pt x="58" y="3"/>
                    <a:pt x="58" y="3"/>
                    <a:pt x="58" y="3"/>
                  </a:cubicBezTo>
                  <a:cubicBezTo>
                    <a:pt x="58" y="3"/>
                    <a:pt x="58" y="3"/>
                    <a:pt x="58" y="3"/>
                  </a:cubicBezTo>
                  <a:cubicBezTo>
                    <a:pt x="58" y="3"/>
                    <a:pt x="58" y="3"/>
                    <a:pt x="58" y="3"/>
                  </a:cubicBezTo>
                  <a:cubicBezTo>
                    <a:pt x="58" y="3"/>
                    <a:pt x="58" y="3"/>
                    <a:pt x="58" y="3"/>
                  </a:cubicBezTo>
                  <a:cubicBezTo>
                    <a:pt x="57" y="2"/>
                    <a:pt x="52" y="1"/>
                    <a:pt x="50" y="1"/>
                  </a:cubicBezTo>
                  <a:cubicBezTo>
                    <a:pt x="50" y="0"/>
                    <a:pt x="49" y="0"/>
                    <a:pt x="49" y="0"/>
                  </a:cubicBezTo>
                  <a:cubicBezTo>
                    <a:pt x="48" y="1"/>
                    <a:pt x="47" y="2"/>
                    <a:pt x="46" y="3"/>
                  </a:cubicBezTo>
                  <a:cubicBezTo>
                    <a:pt x="42" y="5"/>
                    <a:pt x="40" y="7"/>
                    <a:pt x="38" y="7"/>
                  </a:cubicBezTo>
                  <a:cubicBezTo>
                    <a:pt x="36" y="7"/>
                    <a:pt x="30" y="8"/>
                    <a:pt x="28" y="9"/>
                  </a:cubicBezTo>
                  <a:cubicBezTo>
                    <a:pt x="28" y="11"/>
                    <a:pt x="25" y="13"/>
                    <a:pt x="20" y="13"/>
                  </a:cubicBezTo>
                  <a:cubicBezTo>
                    <a:pt x="19" y="13"/>
                    <a:pt x="19" y="13"/>
                    <a:pt x="19" y="13"/>
                  </a:cubicBezTo>
                  <a:cubicBezTo>
                    <a:pt x="19" y="13"/>
                    <a:pt x="19" y="13"/>
                    <a:pt x="19" y="13"/>
                  </a:cubicBezTo>
                  <a:cubicBezTo>
                    <a:pt x="18" y="13"/>
                    <a:pt x="18" y="13"/>
                    <a:pt x="18" y="13"/>
                  </a:cubicBezTo>
                  <a:cubicBezTo>
                    <a:pt x="18" y="13"/>
                    <a:pt x="18" y="13"/>
                    <a:pt x="17" y="13"/>
                  </a:cubicBezTo>
                  <a:cubicBezTo>
                    <a:pt x="17" y="13"/>
                    <a:pt x="17" y="13"/>
                    <a:pt x="17" y="12"/>
                  </a:cubicBezTo>
                  <a:cubicBezTo>
                    <a:pt x="16" y="12"/>
                    <a:pt x="16" y="12"/>
                    <a:pt x="16" y="12"/>
                  </a:cubicBezTo>
                  <a:cubicBezTo>
                    <a:pt x="16" y="12"/>
                    <a:pt x="16" y="12"/>
                    <a:pt x="15" y="12"/>
                  </a:cubicBezTo>
                  <a:cubicBezTo>
                    <a:pt x="15" y="12"/>
                    <a:pt x="15" y="12"/>
                    <a:pt x="15" y="12"/>
                  </a:cubicBezTo>
                  <a:cubicBezTo>
                    <a:pt x="14" y="12"/>
                    <a:pt x="14" y="12"/>
                    <a:pt x="14" y="12"/>
                  </a:cubicBezTo>
                  <a:cubicBezTo>
                    <a:pt x="14" y="12"/>
                    <a:pt x="13" y="12"/>
                    <a:pt x="13" y="12"/>
                  </a:cubicBezTo>
                  <a:cubicBezTo>
                    <a:pt x="13" y="12"/>
                    <a:pt x="13" y="12"/>
                    <a:pt x="12" y="12"/>
                  </a:cubicBezTo>
                  <a:cubicBezTo>
                    <a:pt x="12" y="11"/>
                    <a:pt x="12" y="11"/>
                    <a:pt x="12" y="11"/>
                  </a:cubicBezTo>
                  <a:cubicBezTo>
                    <a:pt x="12" y="11"/>
                    <a:pt x="11" y="11"/>
                    <a:pt x="11" y="11"/>
                  </a:cubicBezTo>
                  <a:cubicBezTo>
                    <a:pt x="11" y="11"/>
                    <a:pt x="11" y="11"/>
                    <a:pt x="11" y="11"/>
                  </a:cubicBezTo>
                  <a:cubicBezTo>
                    <a:pt x="10" y="11"/>
                    <a:pt x="10" y="10"/>
                    <a:pt x="10" y="10"/>
                  </a:cubicBezTo>
                  <a:cubicBezTo>
                    <a:pt x="10" y="11"/>
                    <a:pt x="10" y="11"/>
                    <a:pt x="10" y="11"/>
                  </a:cubicBezTo>
                  <a:cubicBezTo>
                    <a:pt x="10" y="12"/>
                    <a:pt x="10" y="12"/>
                    <a:pt x="10" y="12"/>
                  </a:cubicBezTo>
                  <a:cubicBezTo>
                    <a:pt x="9" y="13"/>
                    <a:pt x="9" y="13"/>
                    <a:pt x="9" y="13"/>
                  </a:cubicBezTo>
                  <a:cubicBezTo>
                    <a:pt x="9" y="13"/>
                    <a:pt x="9" y="14"/>
                    <a:pt x="8" y="14"/>
                  </a:cubicBezTo>
                  <a:cubicBezTo>
                    <a:pt x="8" y="14"/>
                    <a:pt x="7" y="14"/>
                    <a:pt x="7" y="14"/>
                  </a:cubicBezTo>
                  <a:cubicBezTo>
                    <a:pt x="7" y="14"/>
                    <a:pt x="7" y="15"/>
                    <a:pt x="7" y="15"/>
                  </a:cubicBezTo>
                  <a:cubicBezTo>
                    <a:pt x="6" y="15"/>
                    <a:pt x="5" y="15"/>
                    <a:pt x="4" y="15"/>
                  </a:cubicBezTo>
                  <a:cubicBezTo>
                    <a:pt x="4" y="16"/>
                    <a:pt x="4" y="17"/>
                    <a:pt x="3" y="18"/>
                  </a:cubicBezTo>
                  <a:cubicBezTo>
                    <a:pt x="3" y="19"/>
                    <a:pt x="3" y="19"/>
                    <a:pt x="3" y="20"/>
                  </a:cubicBezTo>
                  <a:cubicBezTo>
                    <a:pt x="3" y="21"/>
                    <a:pt x="3" y="24"/>
                    <a:pt x="0" y="24"/>
                  </a:cubicBezTo>
                  <a:cubicBezTo>
                    <a:pt x="0" y="24"/>
                    <a:pt x="0" y="24"/>
                    <a:pt x="0" y="24"/>
                  </a:cubicBezTo>
                  <a:cubicBezTo>
                    <a:pt x="0" y="24"/>
                    <a:pt x="0" y="24"/>
                    <a:pt x="0" y="24"/>
                  </a:cubicBezTo>
                  <a:cubicBezTo>
                    <a:pt x="1" y="24"/>
                    <a:pt x="1" y="24"/>
                    <a:pt x="1" y="25"/>
                  </a:cubicBezTo>
                  <a:cubicBezTo>
                    <a:pt x="1" y="25"/>
                    <a:pt x="1" y="25"/>
                    <a:pt x="1" y="25"/>
                  </a:cubicBezTo>
                  <a:cubicBezTo>
                    <a:pt x="1" y="25"/>
                    <a:pt x="1" y="25"/>
                    <a:pt x="1" y="25"/>
                  </a:cubicBezTo>
                  <a:cubicBezTo>
                    <a:pt x="1" y="26"/>
                    <a:pt x="2" y="26"/>
                    <a:pt x="2" y="26"/>
                  </a:cubicBezTo>
                  <a:cubicBezTo>
                    <a:pt x="2" y="26"/>
                    <a:pt x="2" y="26"/>
                    <a:pt x="2" y="27"/>
                  </a:cubicBezTo>
                  <a:cubicBezTo>
                    <a:pt x="2" y="27"/>
                    <a:pt x="2" y="27"/>
                    <a:pt x="3" y="28"/>
                  </a:cubicBezTo>
                  <a:cubicBezTo>
                    <a:pt x="3" y="28"/>
                    <a:pt x="3" y="28"/>
                    <a:pt x="3" y="28"/>
                  </a:cubicBezTo>
                  <a:cubicBezTo>
                    <a:pt x="3" y="28"/>
                    <a:pt x="3" y="28"/>
                    <a:pt x="3" y="28"/>
                  </a:cubicBezTo>
                  <a:cubicBezTo>
                    <a:pt x="3" y="28"/>
                    <a:pt x="3" y="28"/>
                    <a:pt x="3" y="28"/>
                  </a:cubicBezTo>
                  <a:cubicBezTo>
                    <a:pt x="3" y="29"/>
                    <a:pt x="4" y="29"/>
                    <a:pt x="4" y="29"/>
                  </a:cubicBezTo>
                  <a:cubicBezTo>
                    <a:pt x="4" y="29"/>
                    <a:pt x="4" y="29"/>
                    <a:pt x="4" y="29"/>
                  </a:cubicBezTo>
                  <a:cubicBezTo>
                    <a:pt x="5" y="29"/>
                    <a:pt x="5" y="30"/>
                    <a:pt x="5" y="30"/>
                  </a:cubicBezTo>
                  <a:cubicBezTo>
                    <a:pt x="6" y="30"/>
                    <a:pt x="6" y="30"/>
                    <a:pt x="6" y="30"/>
                  </a:cubicBezTo>
                  <a:cubicBezTo>
                    <a:pt x="6" y="30"/>
                    <a:pt x="6" y="31"/>
                    <a:pt x="7" y="31"/>
                  </a:cubicBezTo>
                  <a:cubicBezTo>
                    <a:pt x="7" y="31"/>
                    <a:pt x="7" y="31"/>
                    <a:pt x="7" y="31"/>
                  </a:cubicBezTo>
                  <a:cubicBezTo>
                    <a:pt x="8" y="31"/>
                    <a:pt x="8" y="31"/>
                    <a:pt x="8" y="32"/>
                  </a:cubicBezTo>
                  <a:cubicBezTo>
                    <a:pt x="8" y="32"/>
                    <a:pt x="8" y="32"/>
                    <a:pt x="9" y="32"/>
                  </a:cubicBezTo>
                  <a:cubicBezTo>
                    <a:pt x="9" y="32"/>
                    <a:pt x="9" y="32"/>
                    <a:pt x="9" y="33"/>
                  </a:cubicBezTo>
                  <a:cubicBezTo>
                    <a:pt x="10" y="33"/>
                    <a:pt x="10" y="33"/>
                    <a:pt x="10" y="33"/>
                  </a:cubicBezTo>
                  <a:cubicBezTo>
                    <a:pt x="10" y="33"/>
                    <a:pt x="10" y="33"/>
                    <a:pt x="11" y="34"/>
                  </a:cubicBezTo>
                  <a:cubicBezTo>
                    <a:pt x="11" y="34"/>
                    <a:pt x="11" y="34"/>
                    <a:pt x="11" y="34"/>
                  </a:cubicBezTo>
                  <a:cubicBezTo>
                    <a:pt x="11" y="34"/>
                    <a:pt x="11" y="35"/>
                    <a:pt x="12" y="35"/>
                  </a:cubicBezTo>
                  <a:cubicBezTo>
                    <a:pt x="13" y="36"/>
                    <a:pt x="15" y="37"/>
                    <a:pt x="18" y="37"/>
                  </a:cubicBezTo>
                  <a:cubicBezTo>
                    <a:pt x="19" y="37"/>
                    <a:pt x="20" y="37"/>
                    <a:pt x="21" y="37"/>
                  </a:cubicBezTo>
                  <a:cubicBezTo>
                    <a:pt x="22" y="37"/>
                    <a:pt x="23" y="36"/>
                    <a:pt x="25" y="36"/>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92" name="Freeform 1195"/>
            <p:cNvSpPr/>
            <p:nvPr/>
          </p:nvSpPr>
          <p:spPr bwMode="auto">
            <a:xfrm>
              <a:off x="6120850" y="4336845"/>
              <a:ext cx="136534" cy="69125"/>
            </a:xfrm>
            <a:custGeom>
              <a:avLst/>
              <a:rect l="l" t="t" r="r" b="b"/>
              <a:pathLst>
                <a:path w="65" h="31">
                  <a:moveTo>
                    <a:pt x="18" y="31"/>
                  </a:moveTo>
                  <a:cubicBezTo>
                    <a:pt x="19" y="31"/>
                    <a:pt x="20" y="31"/>
                    <a:pt x="21" y="31"/>
                  </a:cubicBezTo>
                  <a:cubicBezTo>
                    <a:pt x="23" y="31"/>
                    <a:pt x="24" y="31"/>
                    <a:pt x="24" y="31"/>
                  </a:cubicBezTo>
                  <a:cubicBezTo>
                    <a:pt x="24" y="30"/>
                    <a:pt x="25" y="27"/>
                    <a:pt x="25" y="27"/>
                  </a:cubicBezTo>
                  <a:cubicBezTo>
                    <a:pt x="26" y="25"/>
                    <a:pt x="26" y="25"/>
                    <a:pt x="26" y="25"/>
                  </a:cubicBezTo>
                  <a:cubicBezTo>
                    <a:pt x="27" y="25"/>
                    <a:pt x="27" y="25"/>
                    <a:pt x="27" y="25"/>
                  </a:cubicBezTo>
                  <a:cubicBezTo>
                    <a:pt x="28" y="25"/>
                    <a:pt x="36" y="25"/>
                    <a:pt x="39" y="29"/>
                  </a:cubicBezTo>
                  <a:cubicBezTo>
                    <a:pt x="40" y="30"/>
                    <a:pt x="41" y="30"/>
                    <a:pt x="42" y="30"/>
                  </a:cubicBezTo>
                  <a:cubicBezTo>
                    <a:pt x="44" y="30"/>
                    <a:pt x="45" y="30"/>
                    <a:pt x="45" y="30"/>
                  </a:cubicBezTo>
                  <a:cubicBezTo>
                    <a:pt x="47" y="29"/>
                    <a:pt x="47" y="29"/>
                    <a:pt x="47" y="29"/>
                  </a:cubicBezTo>
                  <a:cubicBezTo>
                    <a:pt x="48" y="29"/>
                    <a:pt x="48" y="29"/>
                    <a:pt x="48" y="29"/>
                  </a:cubicBezTo>
                  <a:cubicBezTo>
                    <a:pt x="48" y="29"/>
                    <a:pt x="48" y="29"/>
                    <a:pt x="48" y="29"/>
                  </a:cubicBezTo>
                  <a:cubicBezTo>
                    <a:pt x="48" y="29"/>
                    <a:pt x="48" y="29"/>
                    <a:pt x="49" y="28"/>
                  </a:cubicBezTo>
                  <a:cubicBezTo>
                    <a:pt x="49" y="28"/>
                    <a:pt x="49" y="28"/>
                    <a:pt x="50" y="28"/>
                  </a:cubicBezTo>
                  <a:cubicBezTo>
                    <a:pt x="50" y="28"/>
                    <a:pt x="50" y="28"/>
                    <a:pt x="50" y="28"/>
                  </a:cubicBezTo>
                  <a:cubicBezTo>
                    <a:pt x="53" y="28"/>
                    <a:pt x="57" y="27"/>
                    <a:pt x="59" y="24"/>
                  </a:cubicBezTo>
                  <a:cubicBezTo>
                    <a:pt x="60" y="23"/>
                    <a:pt x="60" y="22"/>
                    <a:pt x="61" y="21"/>
                  </a:cubicBezTo>
                  <a:cubicBezTo>
                    <a:pt x="61" y="21"/>
                    <a:pt x="62" y="21"/>
                    <a:pt x="62" y="21"/>
                  </a:cubicBezTo>
                  <a:cubicBezTo>
                    <a:pt x="63" y="20"/>
                    <a:pt x="63" y="19"/>
                    <a:pt x="64" y="19"/>
                  </a:cubicBezTo>
                  <a:cubicBezTo>
                    <a:pt x="65" y="19"/>
                    <a:pt x="65" y="19"/>
                    <a:pt x="65" y="19"/>
                  </a:cubicBezTo>
                  <a:cubicBezTo>
                    <a:pt x="64" y="18"/>
                    <a:pt x="64" y="18"/>
                    <a:pt x="64" y="18"/>
                  </a:cubicBezTo>
                  <a:cubicBezTo>
                    <a:pt x="64" y="17"/>
                    <a:pt x="63" y="16"/>
                    <a:pt x="63" y="16"/>
                  </a:cubicBezTo>
                  <a:cubicBezTo>
                    <a:pt x="62" y="15"/>
                    <a:pt x="61" y="15"/>
                    <a:pt x="61" y="15"/>
                  </a:cubicBezTo>
                  <a:cubicBezTo>
                    <a:pt x="60" y="15"/>
                    <a:pt x="60" y="15"/>
                    <a:pt x="60" y="15"/>
                  </a:cubicBezTo>
                  <a:cubicBezTo>
                    <a:pt x="57" y="15"/>
                    <a:pt x="55" y="15"/>
                    <a:pt x="54" y="13"/>
                  </a:cubicBezTo>
                  <a:cubicBezTo>
                    <a:pt x="54" y="12"/>
                    <a:pt x="54" y="12"/>
                    <a:pt x="54" y="12"/>
                  </a:cubicBezTo>
                  <a:cubicBezTo>
                    <a:pt x="54" y="11"/>
                    <a:pt x="54" y="10"/>
                    <a:pt x="53" y="10"/>
                  </a:cubicBezTo>
                  <a:cubicBezTo>
                    <a:pt x="53" y="10"/>
                    <a:pt x="52" y="10"/>
                    <a:pt x="51" y="10"/>
                  </a:cubicBezTo>
                  <a:cubicBezTo>
                    <a:pt x="51" y="10"/>
                    <a:pt x="50" y="10"/>
                    <a:pt x="49" y="10"/>
                  </a:cubicBezTo>
                  <a:cubicBezTo>
                    <a:pt x="49" y="10"/>
                    <a:pt x="49" y="10"/>
                    <a:pt x="49" y="10"/>
                  </a:cubicBezTo>
                  <a:cubicBezTo>
                    <a:pt x="48" y="11"/>
                    <a:pt x="47" y="12"/>
                    <a:pt x="45" y="12"/>
                  </a:cubicBezTo>
                  <a:cubicBezTo>
                    <a:pt x="45" y="12"/>
                    <a:pt x="45" y="12"/>
                    <a:pt x="45" y="12"/>
                  </a:cubicBezTo>
                  <a:cubicBezTo>
                    <a:pt x="44" y="12"/>
                    <a:pt x="43" y="11"/>
                    <a:pt x="42" y="11"/>
                  </a:cubicBezTo>
                  <a:cubicBezTo>
                    <a:pt x="40" y="10"/>
                    <a:pt x="39" y="8"/>
                    <a:pt x="39" y="7"/>
                  </a:cubicBezTo>
                  <a:cubicBezTo>
                    <a:pt x="39" y="6"/>
                    <a:pt x="37" y="5"/>
                    <a:pt x="33" y="3"/>
                  </a:cubicBezTo>
                  <a:cubicBezTo>
                    <a:pt x="32" y="3"/>
                    <a:pt x="31" y="3"/>
                    <a:pt x="31" y="2"/>
                  </a:cubicBezTo>
                  <a:cubicBezTo>
                    <a:pt x="30" y="2"/>
                    <a:pt x="30" y="2"/>
                    <a:pt x="30" y="2"/>
                  </a:cubicBezTo>
                  <a:cubicBezTo>
                    <a:pt x="29" y="1"/>
                    <a:pt x="29" y="1"/>
                    <a:pt x="28" y="0"/>
                  </a:cubicBezTo>
                  <a:cubicBezTo>
                    <a:pt x="28" y="0"/>
                    <a:pt x="28" y="0"/>
                    <a:pt x="28" y="0"/>
                  </a:cubicBezTo>
                  <a:cubicBezTo>
                    <a:pt x="28" y="0"/>
                    <a:pt x="28" y="0"/>
                    <a:pt x="27" y="0"/>
                  </a:cubicBezTo>
                  <a:cubicBezTo>
                    <a:pt x="27" y="1"/>
                    <a:pt x="27" y="1"/>
                    <a:pt x="27" y="1"/>
                  </a:cubicBezTo>
                  <a:cubicBezTo>
                    <a:pt x="27" y="1"/>
                    <a:pt x="27" y="1"/>
                    <a:pt x="27" y="1"/>
                  </a:cubicBezTo>
                  <a:cubicBezTo>
                    <a:pt x="26" y="1"/>
                    <a:pt x="26" y="1"/>
                    <a:pt x="25" y="1"/>
                  </a:cubicBezTo>
                  <a:cubicBezTo>
                    <a:pt x="25" y="1"/>
                    <a:pt x="24" y="1"/>
                    <a:pt x="23" y="1"/>
                  </a:cubicBezTo>
                  <a:cubicBezTo>
                    <a:pt x="23" y="1"/>
                    <a:pt x="22" y="0"/>
                    <a:pt x="22" y="0"/>
                  </a:cubicBezTo>
                  <a:cubicBezTo>
                    <a:pt x="21" y="1"/>
                    <a:pt x="19" y="2"/>
                    <a:pt x="17" y="2"/>
                  </a:cubicBezTo>
                  <a:cubicBezTo>
                    <a:pt x="16" y="3"/>
                    <a:pt x="14" y="4"/>
                    <a:pt x="13" y="5"/>
                  </a:cubicBezTo>
                  <a:cubicBezTo>
                    <a:pt x="9" y="7"/>
                    <a:pt x="4" y="9"/>
                    <a:pt x="0" y="10"/>
                  </a:cubicBezTo>
                  <a:cubicBezTo>
                    <a:pt x="0" y="10"/>
                    <a:pt x="0" y="10"/>
                    <a:pt x="0" y="10"/>
                  </a:cubicBezTo>
                  <a:cubicBezTo>
                    <a:pt x="0" y="10"/>
                    <a:pt x="1" y="11"/>
                    <a:pt x="1" y="11"/>
                  </a:cubicBezTo>
                  <a:cubicBezTo>
                    <a:pt x="1" y="12"/>
                    <a:pt x="2" y="12"/>
                    <a:pt x="2" y="13"/>
                  </a:cubicBezTo>
                  <a:cubicBezTo>
                    <a:pt x="3" y="14"/>
                    <a:pt x="3" y="15"/>
                    <a:pt x="3" y="17"/>
                  </a:cubicBezTo>
                  <a:cubicBezTo>
                    <a:pt x="4" y="18"/>
                    <a:pt x="4" y="21"/>
                    <a:pt x="5" y="22"/>
                  </a:cubicBezTo>
                  <a:cubicBezTo>
                    <a:pt x="6" y="22"/>
                    <a:pt x="6" y="22"/>
                    <a:pt x="7" y="23"/>
                  </a:cubicBezTo>
                  <a:cubicBezTo>
                    <a:pt x="13" y="27"/>
                    <a:pt x="17" y="29"/>
                    <a:pt x="17" y="31"/>
                  </a:cubicBezTo>
                  <a:cubicBezTo>
                    <a:pt x="17" y="31"/>
                    <a:pt x="17" y="31"/>
                    <a:pt x="17" y="31"/>
                  </a:cubicBezTo>
                  <a:cubicBezTo>
                    <a:pt x="18" y="31"/>
                    <a:pt x="18" y="31"/>
                    <a:pt x="18" y="3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93" name="Freeform 1196"/>
            <p:cNvSpPr/>
            <p:nvPr/>
          </p:nvSpPr>
          <p:spPr bwMode="auto">
            <a:xfrm>
              <a:off x="6224352" y="4387536"/>
              <a:ext cx="121119" cy="46083"/>
            </a:xfrm>
            <a:custGeom>
              <a:avLst/>
              <a:rect l="l" t="t" r="r" b="b"/>
              <a:pathLst>
                <a:path w="57" h="21">
                  <a:moveTo>
                    <a:pt x="18" y="0"/>
                  </a:moveTo>
                  <a:cubicBezTo>
                    <a:pt x="18" y="0"/>
                    <a:pt x="17" y="0"/>
                    <a:pt x="17" y="0"/>
                  </a:cubicBezTo>
                  <a:cubicBezTo>
                    <a:pt x="17" y="1"/>
                    <a:pt x="17" y="1"/>
                    <a:pt x="16" y="1"/>
                  </a:cubicBezTo>
                  <a:cubicBezTo>
                    <a:pt x="16" y="1"/>
                    <a:pt x="16" y="1"/>
                    <a:pt x="16" y="2"/>
                  </a:cubicBezTo>
                  <a:cubicBezTo>
                    <a:pt x="15" y="2"/>
                    <a:pt x="15" y="2"/>
                    <a:pt x="15" y="2"/>
                  </a:cubicBezTo>
                  <a:cubicBezTo>
                    <a:pt x="15" y="2"/>
                    <a:pt x="15" y="3"/>
                    <a:pt x="14" y="3"/>
                  </a:cubicBezTo>
                  <a:cubicBezTo>
                    <a:pt x="14" y="3"/>
                    <a:pt x="14" y="3"/>
                    <a:pt x="14" y="4"/>
                  </a:cubicBezTo>
                  <a:cubicBezTo>
                    <a:pt x="10" y="9"/>
                    <a:pt x="5" y="10"/>
                    <a:pt x="2" y="10"/>
                  </a:cubicBezTo>
                  <a:cubicBezTo>
                    <a:pt x="1" y="10"/>
                    <a:pt x="1" y="10"/>
                    <a:pt x="1" y="10"/>
                  </a:cubicBezTo>
                  <a:cubicBezTo>
                    <a:pt x="1" y="10"/>
                    <a:pt x="1" y="10"/>
                    <a:pt x="1" y="10"/>
                  </a:cubicBezTo>
                  <a:cubicBezTo>
                    <a:pt x="1" y="10"/>
                    <a:pt x="1" y="10"/>
                    <a:pt x="1" y="10"/>
                  </a:cubicBezTo>
                  <a:cubicBezTo>
                    <a:pt x="1" y="10"/>
                    <a:pt x="1" y="10"/>
                    <a:pt x="1" y="10"/>
                  </a:cubicBezTo>
                  <a:cubicBezTo>
                    <a:pt x="1" y="10"/>
                    <a:pt x="1" y="11"/>
                    <a:pt x="1" y="11"/>
                  </a:cubicBezTo>
                  <a:cubicBezTo>
                    <a:pt x="1" y="11"/>
                    <a:pt x="1" y="11"/>
                    <a:pt x="1" y="11"/>
                  </a:cubicBezTo>
                  <a:cubicBezTo>
                    <a:pt x="1" y="11"/>
                    <a:pt x="0" y="11"/>
                    <a:pt x="0" y="11"/>
                  </a:cubicBezTo>
                  <a:cubicBezTo>
                    <a:pt x="0" y="11"/>
                    <a:pt x="0" y="12"/>
                    <a:pt x="0" y="12"/>
                  </a:cubicBezTo>
                  <a:cubicBezTo>
                    <a:pt x="0" y="12"/>
                    <a:pt x="0" y="12"/>
                    <a:pt x="1" y="13"/>
                  </a:cubicBezTo>
                  <a:cubicBezTo>
                    <a:pt x="1" y="13"/>
                    <a:pt x="1" y="13"/>
                    <a:pt x="1" y="14"/>
                  </a:cubicBezTo>
                  <a:cubicBezTo>
                    <a:pt x="1" y="14"/>
                    <a:pt x="1" y="14"/>
                    <a:pt x="2" y="15"/>
                  </a:cubicBezTo>
                  <a:cubicBezTo>
                    <a:pt x="2" y="15"/>
                    <a:pt x="2" y="15"/>
                    <a:pt x="2" y="15"/>
                  </a:cubicBezTo>
                  <a:cubicBezTo>
                    <a:pt x="2" y="16"/>
                    <a:pt x="3" y="17"/>
                    <a:pt x="3" y="18"/>
                  </a:cubicBezTo>
                  <a:cubicBezTo>
                    <a:pt x="3" y="18"/>
                    <a:pt x="3" y="18"/>
                    <a:pt x="3" y="18"/>
                  </a:cubicBezTo>
                  <a:cubicBezTo>
                    <a:pt x="3" y="18"/>
                    <a:pt x="4" y="18"/>
                    <a:pt x="4" y="18"/>
                  </a:cubicBezTo>
                  <a:cubicBezTo>
                    <a:pt x="4" y="19"/>
                    <a:pt x="4" y="19"/>
                    <a:pt x="4" y="19"/>
                  </a:cubicBezTo>
                  <a:cubicBezTo>
                    <a:pt x="5" y="20"/>
                    <a:pt x="7" y="20"/>
                    <a:pt x="9" y="21"/>
                  </a:cubicBezTo>
                  <a:cubicBezTo>
                    <a:pt x="10" y="21"/>
                    <a:pt x="11" y="21"/>
                    <a:pt x="12" y="21"/>
                  </a:cubicBezTo>
                  <a:cubicBezTo>
                    <a:pt x="14" y="21"/>
                    <a:pt x="16" y="20"/>
                    <a:pt x="16" y="20"/>
                  </a:cubicBezTo>
                  <a:cubicBezTo>
                    <a:pt x="17" y="15"/>
                    <a:pt x="30" y="15"/>
                    <a:pt x="30" y="15"/>
                  </a:cubicBezTo>
                  <a:cubicBezTo>
                    <a:pt x="31" y="15"/>
                    <a:pt x="34" y="13"/>
                    <a:pt x="35" y="11"/>
                  </a:cubicBezTo>
                  <a:cubicBezTo>
                    <a:pt x="38" y="9"/>
                    <a:pt x="39" y="8"/>
                    <a:pt x="41" y="8"/>
                  </a:cubicBezTo>
                  <a:cubicBezTo>
                    <a:pt x="41" y="8"/>
                    <a:pt x="41" y="8"/>
                    <a:pt x="41" y="8"/>
                  </a:cubicBezTo>
                  <a:cubicBezTo>
                    <a:pt x="42" y="8"/>
                    <a:pt x="42" y="8"/>
                    <a:pt x="43" y="9"/>
                  </a:cubicBezTo>
                  <a:cubicBezTo>
                    <a:pt x="47" y="9"/>
                    <a:pt x="51" y="10"/>
                    <a:pt x="53" y="12"/>
                  </a:cubicBezTo>
                  <a:cubicBezTo>
                    <a:pt x="53" y="12"/>
                    <a:pt x="53" y="12"/>
                    <a:pt x="53" y="12"/>
                  </a:cubicBezTo>
                  <a:cubicBezTo>
                    <a:pt x="53" y="12"/>
                    <a:pt x="53" y="12"/>
                    <a:pt x="53" y="12"/>
                  </a:cubicBezTo>
                  <a:cubicBezTo>
                    <a:pt x="54" y="13"/>
                    <a:pt x="54" y="13"/>
                    <a:pt x="54" y="13"/>
                  </a:cubicBezTo>
                  <a:cubicBezTo>
                    <a:pt x="54" y="13"/>
                    <a:pt x="54" y="12"/>
                    <a:pt x="54" y="12"/>
                  </a:cubicBezTo>
                  <a:cubicBezTo>
                    <a:pt x="54" y="12"/>
                    <a:pt x="54" y="11"/>
                    <a:pt x="54" y="11"/>
                  </a:cubicBezTo>
                  <a:cubicBezTo>
                    <a:pt x="54" y="11"/>
                    <a:pt x="54" y="10"/>
                    <a:pt x="54" y="10"/>
                  </a:cubicBezTo>
                  <a:cubicBezTo>
                    <a:pt x="55" y="10"/>
                    <a:pt x="55" y="9"/>
                    <a:pt x="55" y="9"/>
                  </a:cubicBezTo>
                  <a:cubicBezTo>
                    <a:pt x="55" y="9"/>
                    <a:pt x="55" y="9"/>
                    <a:pt x="55" y="9"/>
                  </a:cubicBezTo>
                  <a:cubicBezTo>
                    <a:pt x="55" y="8"/>
                    <a:pt x="56" y="7"/>
                    <a:pt x="56" y="7"/>
                  </a:cubicBezTo>
                  <a:cubicBezTo>
                    <a:pt x="56" y="7"/>
                    <a:pt x="56" y="7"/>
                    <a:pt x="56" y="6"/>
                  </a:cubicBezTo>
                  <a:cubicBezTo>
                    <a:pt x="57" y="6"/>
                    <a:pt x="57" y="6"/>
                    <a:pt x="57" y="5"/>
                  </a:cubicBezTo>
                  <a:cubicBezTo>
                    <a:pt x="57" y="5"/>
                    <a:pt x="57" y="5"/>
                    <a:pt x="57" y="5"/>
                  </a:cubicBezTo>
                  <a:cubicBezTo>
                    <a:pt x="57" y="5"/>
                    <a:pt x="57" y="5"/>
                    <a:pt x="57" y="5"/>
                  </a:cubicBezTo>
                  <a:cubicBezTo>
                    <a:pt x="57" y="5"/>
                    <a:pt x="56" y="5"/>
                    <a:pt x="56" y="5"/>
                  </a:cubicBezTo>
                  <a:cubicBezTo>
                    <a:pt x="56" y="5"/>
                    <a:pt x="55" y="4"/>
                    <a:pt x="55" y="4"/>
                  </a:cubicBezTo>
                  <a:cubicBezTo>
                    <a:pt x="55" y="4"/>
                    <a:pt x="55" y="4"/>
                    <a:pt x="54" y="4"/>
                  </a:cubicBezTo>
                  <a:cubicBezTo>
                    <a:pt x="54" y="4"/>
                    <a:pt x="54" y="4"/>
                    <a:pt x="54" y="4"/>
                  </a:cubicBezTo>
                  <a:cubicBezTo>
                    <a:pt x="54" y="4"/>
                    <a:pt x="54" y="4"/>
                    <a:pt x="54" y="4"/>
                  </a:cubicBezTo>
                  <a:cubicBezTo>
                    <a:pt x="54" y="4"/>
                    <a:pt x="54" y="4"/>
                    <a:pt x="53" y="4"/>
                  </a:cubicBezTo>
                  <a:cubicBezTo>
                    <a:pt x="53" y="4"/>
                    <a:pt x="53" y="3"/>
                    <a:pt x="53" y="3"/>
                  </a:cubicBezTo>
                  <a:cubicBezTo>
                    <a:pt x="52" y="3"/>
                    <a:pt x="48" y="1"/>
                    <a:pt x="45" y="2"/>
                  </a:cubicBezTo>
                  <a:cubicBezTo>
                    <a:pt x="43" y="2"/>
                    <a:pt x="41" y="1"/>
                    <a:pt x="40" y="1"/>
                  </a:cubicBezTo>
                  <a:cubicBezTo>
                    <a:pt x="39" y="1"/>
                    <a:pt x="38" y="0"/>
                    <a:pt x="37" y="1"/>
                  </a:cubicBezTo>
                  <a:cubicBezTo>
                    <a:pt x="36" y="1"/>
                    <a:pt x="35" y="1"/>
                    <a:pt x="33" y="1"/>
                  </a:cubicBezTo>
                  <a:cubicBezTo>
                    <a:pt x="31" y="1"/>
                    <a:pt x="27" y="1"/>
                    <a:pt x="26" y="0"/>
                  </a:cubicBezTo>
                  <a:cubicBezTo>
                    <a:pt x="26" y="0"/>
                    <a:pt x="25" y="0"/>
                    <a:pt x="25" y="0"/>
                  </a:cubicBezTo>
                  <a:cubicBezTo>
                    <a:pt x="23" y="1"/>
                    <a:pt x="21" y="1"/>
                    <a:pt x="19" y="0"/>
                  </a:cubicBezTo>
                  <a:cubicBezTo>
                    <a:pt x="19" y="0"/>
                    <a:pt x="18" y="0"/>
                    <a:pt x="18" y="0"/>
                  </a:cubicBezTo>
                  <a:cubicBezTo>
                    <a:pt x="18" y="0"/>
                    <a:pt x="18" y="0"/>
                    <a:pt x="18"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94" name="Freeform 1197"/>
            <p:cNvSpPr/>
            <p:nvPr/>
          </p:nvSpPr>
          <p:spPr bwMode="auto">
            <a:xfrm>
              <a:off x="5598937" y="4620256"/>
              <a:ext cx="68267" cy="142857"/>
            </a:xfrm>
            <a:custGeom>
              <a:avLst/>
              <a:rect l="l" t="t" r="r" b="b"/>
              <a:pathLst>
                <a:path w="33" h="64">
                  <a:moveTo>
                    <a:pt x="9" y="7"/>
                  </a:moveTo>
                  <a:cubicBezTo>
                    <a:pt x="11" y="11"/>
                    <a:pt x="6" y="31"/>
                    <a:pt x="1" y="36"/>
                  </a:cubicBezTo>
                  <a:cubicBezTo>
                    <a:pt x="0" y="38"/>
                    <a:pt x="0" y="38"/>
                    <a:pt x="0" y="38"/>
                  </a:cubicBezTo>
                  <a:cubicBezTo>
                    <a:pt x="0" y="39"/>
                    <a:pt x="2" y="40"/>
                    <a:pt x="3" y="41"/>
                  </a:cubicBezTo>
                  <a:cubicBezTo>
                    <a:pt x="4" y="42"/>
                    <a:pt x="5" y="42"/>
                    <a:pt x="5" y="43"/>
                  </a:cubicBezTo>
                  <a:cubicBezTo>
                    <a:pt x="10" y="46"/>
                    <a:pt x="9" y="55"/>
                    <a:pt x="8" y="61"/>
                  </a:cubicBezTo>
                  <a:cubicBezTo>
                    <a:pt x="8" y="62"/>
                    <a:pt x="8" y="63"/>
                    <a:pt x="8" y="64"/>
                  </a:cubicBezTo>
                  <a:cubicBezTo>
                    <a:pt x="8" y="64"/>
                    <a:pt x="8" y="64"/>
                    <a:pt x="10" y="64"/>
                  </a:cubicBezTo>
                  <a:cubicBezTo>
                    <a:pt x="10" y="64"/>
                    <a:pt x="10" y="64"/>
                    <a:pt x="10" y="64"/>
                  </a:cubicBezTo>
                  <a:cubicBezTo>
                    <a:pt x="10" y="64"/>
                    <a:pt x="11" y="64"/>
                    <a:pt x="12" y="64"/>
                  </a:cubicBezTo>
                  <a:cubicBezTo>
                    <a:pt x="13" y="64"/>
                    <a:pt x="14" y="64"/>
                    <a:pt x="14" y="64"/>
                  </a:cubicBezTo>
                  <a:cubicBezTo>
                    <a:pt x="16" y="64"/>
                    <a:pt x="18" y="63"/>
                    <a:pt x="20" y="63"/>
                  </a:cubicBezTo>
                  <a:cubicBezTo>
                    <a:pt x="20" y="63"/>
                    <a:pt x="20" y="63"/>
                    <a:pt x="20" y="63"/>
                  </a:cubicBezTo>
                  <a:cubicBezTo>
                    <a:pt x="20" y="63"/>
                    <a:pt x="20" y="63"/>
                    <a:pt x="20" y="63"/>
                  </a:cubicBezTo>
                  <a:cubicBezTo>
                    <a:pt x="20" y="62"/>
                    <a:pt x="20" y="62"/>
                    <a:pt x="20" y="62"/>
                  </a:cubicBezTo>
                  <a:cubicBezTo>
                    <a:pt x="20" y="62"/>
                    <a:pt x="20" y="62"/>
                    <a:pt x="20" y="62"/>
                  </a:cubicBezTo>
                  <a:cubicBezTo>
                    <a:pt x="20" y="61"/>
                    <a:pt x="20" y="61"/>
                    <a:pt x="20" y="60"/>
                  </a:cubicBezTo>
                  <a:cubicBezTo>
                    <a:pt x="20" y="58"/>
                    <a:pt x="20" y="53"/>
                    <a:pt x="25" y="52"/>
                  </a:cubicBezTo>
                  <a:cubicBezTo>
                    <a:pt x="25" y="51"/>
                    <a:pt x="24" y="51"/>
                    <a:pt x="24" y="50"/>
                  </a:cubicBezTo>
                  <a:cubicBezTo>
                    <a:pt x="23" y="50"/>
                    <a:pt x="23" y="50"/>
                    <a:pt x="22" y="49"/>
                  </a:cubicBezTo>
                  <a:cubicBezTo>
                    <a:pt x="21" y="48"/>
                    <a:pt x="21" y="45"/>
                    <a:pt x="22" y="44"/>
                  </a:cubicBezTo>
                  <a:cubicBezTo>
                    <a:pt x="23" y="42"/>
                    <a:pt x="24" y="41"/>
                    <a:pt x="25" y="40"/>
                  </a:cubicBezTo>
                  <a:cubicBezTo>
                    <a:pt x="24" y="40"/>
                    <a:pt x="23" y="39"/>
                    <a:pt x="22" y="37"/>
                  </a:cubicBezTo>
                  <a:cubicBezTo>
                    <a:pt x="20" y="35"/>
                    <a:pt x="20" y="33"/>
                    <a:pt x="20" y="32"/>
                  </a:cubicBezTo>
                  <a:cubicBezTo>
                    <a:pt x="21" y="30"/>
                    <a:pt x="24" y="29"/>
                    <a:pt x="25" y="29"/>
                  </a:cubicBezTo>
                  <a:cubicBezTo>
                    <a:pt x="25" y="29"/>
                    <a:pt x="25" y="29"/>
                    <a:pt x="25" y="29"/>
                  </a:cubicBezTo>
                  <a:cubicBezTo>
                    <a:pt x="25" y="27"/>
                    <a:pt x="25" y="24"/>
                    <a:pt x="27" y="22"/>
                  </a:cubicBezTo>
                  <a:cubicBezTo>
                    <a:pt x="28" y="21"/>
                    <a:pt x="27" y="19"/>
                    <a:pt x="26" y="17"/>
                  </a:cubicBezTo>
                  <a:cubicBezTo>
                    <a:pt x="26" y="15"/>
                    <a:pt x="25" y="14"/>
                    <a:pt x="25" y="13"/>
                  </a:cubicBezTo>
                  <a:cubicBezTo>
                    <a:pt x="25" y="10"/>
                    <a:pt x="28" y="9"/>
                    <a:pt x="30" y="8"/>
                  </a:cubicBezTo>
                  <a:cubicBezTo>
                    <a:pt x="31" y="7"/>
                    <a:pt x="32" y="7"/>
                    <a:pt x="33" y="6"/>
                  </a:cubicBezTo>
                  <a:cubicBezTo>
                    <a:pt x="32" y="5"/>
                    <a:pt x="30" y="4"/>
                    <a:pt x="30" y="2"/>
                  </a:cubicBezTo>
                  <a:cubicBezTo>
                    <a:pt x="30" y="2"/>
                    <a:pt x="28" y="1"/>
                    <a:pt x="26" y="2"/>
                  </a:cubicBezTo>
                  <a:cubicBezTo>
                    <a:pt x="26" y="3"/>
                    <a:pt x="26" y="3"/>
                    <a:pt x="25" y="3"/>
                  </a:cubicBezTo>
                  <a:cubicBezTo>
                    <a:pt x="24" y="4"/>
                    <a:pt x="24" y="4"/>
                    <a:pt x="23" y="4"/>
                  </a:cubicBezTo>
                  <a:cubicBezTo>
                    <a:pt x="22" y="4"/>
                    <a:pt x="22" y="3"/>
                    <a:pt x="21" y="3"/>
                  </a:cubicBezTo>
                  <a:cubicBezTo>
                    <a:pt x="21" y="3"/>
                    <a:pt x="21" y="3"/>
                    <a:pt x="21" y="3"/>
                  </a:cubicBezTo>
                  <a:cubicBezTo>
                    <a:pt x="20" y="3"/>
                    <a:pt x="20" y="3"/>
                    <a:pt x="19" y="3"/>
                  </a:cubicBezTo>
                  <a:cubicBezTo>
                    <a:pt x="18" y="3"/>
                    <a:pt x="18" y="3"/>
                    <a:pt x="17" y="3"/>
                  </a:cubicBezTo>
                  <a:cubicBezTo>
                    <a:pt x="17" y="3"/>
                    <a:pt x="17" y="3"/>
                    <a:pt x="16" y="3"/>
                  </a:cubicBezTo>
                  <a:cubicBezTo>
                    <a:pt x="16" y="3"/>
                    <a:pt x="16" y="3"/>
                    <a:pt x="16" y="3"/>
                  </a:cubicBezTo>
                  <a:cubicBezTo>
                    <a:pt x="16" y="3"/>
                    <a:pt x="16" y="3"/>
                    <a:pt x="15" y="3"/>
                  </a:cubicBezTo>
                  <a:cubicBezTo>
                    <a:pt x="15" y="3"/>
                    <a:pt x="15" y="3"/>
                    <a:pt x="15" y="3"/>
                  </a:cubicBezTo>
                  <a:cubicBezTo>
                    <a:pt x="14" y="3"/>
                    <a:pt x="14" y="3"/>
                    <a:pt x="14" y="3"/>
                  </a:cubicBezTo>
                  <a:cubicBezTo>
                    <a:pt x="14" y="3"/>
                    <a:pt x="14" y="3"/>
                    <a:pt x="14" y="3"/>
                  </a:cubicBezTo>
                  <a:cubicBezTo>
                    <a:pt x="14" y="2"/>
                    <a:pt x="14" y="2"/>
                    <a:pt x="14" y="2"/>
                  </a:cubicBezTo>
                  <a:cubicBezTo>
                    <a:pt x="13" y="2"/>
                    <a:pt x="13" y="2"/>
                    <a:pt x="13" y="2"/>
                  </a:cubicBezTo>
                  <a:cubicBezTo>
                    <a:pt x="13" y="2"/>
                    <a:pt x="13" y="2"/>
                    <a:pt x="13" y="2"/>
                  </a:cubicBezTo>
                  <a:cubicBezTo>
                    <a:pt x="13" y="2"/>
                    <a:pt x="13" y="2"/>
                    <a:pt x="12" y="1"/>
                  </a:cubicBezTo>
                  <a:cubicBezTo>
                    <a:pt x="12" y="1"/>
                    <a:pt x="12" y="1"/>
                    <a:pt x="12" y="1"/>
                  </a:cubicBezTo>
                  <a:cubicBezTo>
                    <a:pt x="12" y="1"/>
                    <a:pt x="12" y="1"/>
                    <a:pt x="12" y="1"/>
                  </a:cubicBezTo>
                  <a:cubicBezTo>
                    <a:pt x="12" y="1"/>
                    <a:pt x="12" y="0"/>
                    <a:pt x="12" y="0"/>
                  </a:cubicBezTo>
                  <a:cubicBezTo>
                    <a:pt x="12" y="0"/>
                    <a:pt x="12" y="0"/>
                    <a:pt x="12" y="0"/>
                  </a:cubicBezTo>
                  <a:cubicBezTo>
                    <a:pt x="12" y="0"/>
                    <a:pt x="11" y="0"/>
                    <a:pt x="11" y="0"/>
                  </a:cubicBezTo>
                  <a:cubicBezTo>
                    <a:pt x="11" y="1"/>
                    <a:pt x="10" y="1"/>
                    <a:pt x="10" y="1"/>
                  </a:cubicBezTo>
                  <a:cubicBezTo>
                    <a:pt x="9" y="1"/>
                    <a:pt x="9" y="1"/>
                    <a:pt x="9" y="2"/>
                  </a:cubicBezTo>
                  <a:cubicBezTo>
                    <a:pt x="9" y="2"/>
                    <a:pt x="9" y="2"/>
                    <a:pt x="8" y="2"/>
                  </a:cubicBezTo>
                  <a:cubicBezTo>
                    <a:pt x="8" y="4"/>
                    <a:pt x="8" y="6"/>
                    <a:pt x="9" y="7"/>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95" name="Freeform 1198"/>
            <p:cNvSpPr/>
            <p:nvPr/>
          </p:nvSpPr>
          <p:spPr bwMode="auto">
            <a:xfrm>
              <a:off x="5907240" y="4256200"/>
              <a:ext cx="85885" cy="73733"/>
            </a:xfrm>
            <a:custGeom>
              <a:avLst/>
              <a:rect l="l" t="t" r="r" b="b"/>
              <a:pathLst>
                <a:path w="40" h="33">
                  <a:moveTo>
                    <a:pt x="27" y="33"/>
                  </a:moveTo>
                  <a:cubicBezTo>
                    <a:pt x="27" y="33"/>
                    <a:pt x="27" y="32"/>
                    <a:pt x="27" y="31"/>
                  </a:cubicBezTo>
                  <a:cubicBezTo>
                    <a:pt x="27" y="31"/>
                    <a:pt x="27" y="31"/>
                    <a:pt x="27" y="30"/>
                  </a:cubicBezTo>
                  <a:cubicBezTo>
                    <a:pt x="27" y="30"/>
                    <a:pt x="28" y="29"/>
                    <a:pt x="28" y="28"/>
                  </a:cubicBezTo>
                  <a:cubicBezTo>
                    <a:pt x="28" y="28"/>
                    <a:pt x="28" y="28"/>
                    <a:pt x="28" y="28"/>
                  </a:cubicBezTo>
                  <a:cubicBezTo>
                    <a:pt x="28" y="28"/>
                    <a:pt x="28" y="27"/>
                    <a:pt x="28" y="26"/>
                  </a:cubicBezTo>
                  <a:cubicBezTo>
                    <a:pt x="28" y="25"/>
                    <a:pt x="27" y="23"/>
                    <a:pt x="28" y="22"/>
                  </a:cubicBezTo>
                  <a:cubicBezTo>
                    <a:pt x="29" y="22"/>
                    <a:pt x="29" y="22"/>
                    <a:pt x="30" y="22"/>
                  </a:cubicBezTo>
                  <a:cubicBezTo>
                    <a:pt x="35" y="22"/>
                    <a:pt x="35" y="21"/>
                    <a:pt x="35" y="21"/>
                  </a:cubicBezTo>
                  <a:cubicBezTo>
                    <a:pt x="35" y="18"/>
                    <a:pt x="36" y="17"/>
                    <a:pt x="37" y="16"/>
                  </a:cubicBezTo>
                  <a:cubicBezTo>
                    <a:pt x="37" y="16"/>
                    <a:pt x="37" y="16"/>
                    <a:pt x="37" y="16"/>
                  </a:cubicBezTo>
                  <a:cubicBezTo>
                    <a:pt x="37" y="15"/>
                    <a:pt x="35" y="14"/>
                    <a:pt x="35" y="13"/>
                  </a:cubicBezTo>
                  <a:cubicBezTo>
                    <a:pt x="34" y="13"/>
                    <a:pt x="34" y="12"/>
                    <a:pt x="34" y="12"/>
                  </a:cubicBezTo>
                  <a:cubicBezTo>
                    <a:pt x="33" y="11"/>
                    <a:pt x="33" y="11"/>
                    <a:pt x="33" y="11"/>
                  </a:cubicBezTo>
                  <a:cubicBezTo>
                    <a:pt x="33" y="10"/>
                    <a:pt x="33" y="10"/>
                    <a:pt x="33" y="10"/>
                  </a:cubicBezTo>
                  <a:cubicBezTo>
                    <a:pt x="34" y="9"/>
                    <a:pt x="35" y="8"/>
                    <a:pt x="36" y="8"/>
                  </a:cubicBezTo>
                  <a:cubicBezTo>
                    <a:pt x="37" y="7"/>
                    <a:pt x="38" y="6"/>
                    <a:pt x="39" y="4"/>
                  </a:cubicBezTo>
                  <a:cubicBezTo>
                    <a:pt x="39" y="4"/>
                    <a:pt x="39" y="4"/>
                    <a:pt x="39" y="4"/>
                  </a:cubicBezTo>
                  <a:cubicBezTo>
                    <a:pt x="39" y="4"/>
                    <a:pt x="39" y="4"/>
                    <a:pt x="40" y="4"/>
                  </a:cubicBezTo>
                  <a:cubicBezTo>
                    <a:pt x="40" y="4"/>
                    <a:pt x="40" y="4"/>
                    <a:pt x="40" y="4"/>
                  </a:cubicBezTo>
                  <a:cubicBezTo>
                    <a:pt x="40" y="4"/>
                    <a:pt x="40" y="4"/>
                    <a:pt x="40" y="4"/>
                  </a:cubicBezTo>
                  <a:cubicBezTo>
                    <a:pt x="40" y="4"/>
                    <a:pt x="40" y="3"/>
                    <a:pt x="40" y="3"/>
                  </a:cubicBezTo>
                  <a:cubicBezTo>
                    <a:pt x="40" y="3"/>
                    <a:pt x="40" y="3"/>
                    <a:pt x="40" y="3"/>
                  </a:cubicBezTo>
                  <a:cubicBezTo>
                    <a:pt x="40" y="2"/>
                    <a:pt x="40" y="2"/>
                    <a:pt x="39" y="2"/>
                  </a:cubicBezTo>
                  <a:cubicBezTo>
                    <a:pt x="39" y="1"/>
                    <a:pt x="39" y="1"/>
                    <a:pt x="39" y="1"/>
                  </a:cubicBezTo>
                  <a:cubicBezTo>
                    <a:pt x="39" y="2"/>
                    <a:pt x="38" y="1"/>
                    <a:pt x="37" y="1"/>
                  </a:cubicBezTo>
                  <a:cubicBezTo>
                    <a:pt x="35" y="0"/>
                    <a:pt x="32" y="0"/>
                    <a:pt x="27" y="1"/>
                  </a:cubicBezTo>
                  <a:cubicBezTo>
                    <a:pt x="27" y="1"/>
                    <a:pt x="27" y="1"/>
                    <a:pt x="27" y="1"/>
                  </a:cubicBezTo>
                  <a:cubicBezTo>
                    <a:pt x="24" y="2"/>
                    <a:pt x="23" y="4"/>
                    <a:pt x="23" y="4"/>
                  </a:cubicBezTo>
                  <a:cubicBezTo>
                    <a:pt x="23" y="5"/>
                    <a:pt x="23" y="6"/>
                    <a:pt x="23" y="6"/>
                  </a:cubicBezTo>
                  <a:cubicBezTo>
                    <a:pt x="24" y="7"/>
                    <a:pt x="24" y="8"/>
                    <a:pt x="24" y="9"/>
                  </a:cubicBezTo>
                  <a:cubicBezTo>
                    <a:pt x="23" y="11"/>
                    <a:pt x="21" y="11"/>
                    <a:pt x="19" y="11"/>
                  </a:cubicBezTo>
                  <a:cubicBezTo>
                    <a:pt x="17" y="11"/>
                    <a:pt x="15" y="10"/>
                    <a:pt x="15" y="8"/>
                  </a:cubicBezTo>
                  <a:cubicBezTo>
                    <a:pt x="14" y="8"/>
                    <a:pt x="14" y="9"/>
                    <a:pt x="14" y="9"/>
                  </a:cubicBezTo>
                  <a:cubicBezTo>
                    <a:pt x="13" y="9"/>
                    <a:pt x="13" y="10"/>
                    <a:pt x="13" y="10"/>
                  </a:cubicBezTo>
                  <a:cubicBezTo>
                    <a:pt x="14" y="13"/>
                    <a:pt x="12" y="14"/>
                    <a:pt x="10" y="16"/>
                  </a:cubicBezTo>
                  <a:cubicBezTo>
                    <a:pt x="9" y="17"/>
                    <a:pt x="8" y="18"/>
                    <a:pt x="8" y="19"/>
                  </a:cubicBezTo>
                  <a:cubicBezTo>
                    <a:pt x="9" y="23"/>
                    <a:pt x="6" y="27"/>
                    <a:pt x="0" y="30"/>
                  </a:cubicBezTo>
                  <a:cubicBezTo>
                    <a:pt x="0" y="30"/>
                    <a:pt x="0" y="30"/>
                    <a:pt x="1" y="30"/>
                  </a:cubicBezTo>
                  <a:cubicBezTo>
                    <a:pt x="1" y="30"/>
                    <a:pt x="1" y="30"/>
                    <a:pt x="1" y="30"/>
                  </a:cubicBezTo>
                  <a:cubicBezTo>
                    <a:pt x="1" y="30"/>
                    <a:pt x="1" y="30"/>
                    <a:pt x="2" y="30"/>
                  </a:cubicBezTo>
                  <a:cubicBezTo>
                    <a:pt x="2" y="30"/>
                    <a:pt x="2" y="30"/>
                    <a:pt x="2" y="30"/>
                  </a:cubicBezTo>
                  <a:cubicBezTo>
                    <a:pt x="2" y="30"/>
                    <a:pt x="3" y="30"/>
                    <a:pt x="3" y="30"/>
                  </a:cubicBezTo>
                  <a:cubicBezTo>
                    <a:pt x="3" y="30"/>
                    <a:pt x="3" y="30"/>
                    <a:pt x="4" y="30"/>
                  </a:cubicBezTo>
                  <a:cubicBezTo>
                    <a:pt x="4" y="30"/>
                    <a:pt x="4" y="30"/>
                    <a:pt x="4" y="30"/>
                  </a:cubicBezTo>
                  <a:cubicBezTo>
                    <a:pt x="4" y="29"/>
                    <a:pt x="5" y="29"/>
                    <a:pt x="5" y="29"/>
                  </a:cubicBezTo>
                  <a:cubicBezTo>
                    <a:pt x="5" y="29"/>
                    <a:pt x="5" y="29"/>
                    <a:pt x="6" y="29"/>
                  </a:cubicBezTo>
                  <a:cubicBezTo>
                    <a:pt x="6" y="29"/>
                    <a:pt x="6" y="29"/>
                    <a:pt x="6" y="29"/>
                  </a:cubicBezTo>
                  <a:cubicBezTo>
                    <a:pt x="6" y="29"/>
                    <a:pt x="6" y="29"/>
                    <a:pt x="7" y="29"/>
                  </a:cubicBezTo>
                  <a:cubicBezTo>
                    <a:pt x="7" y="29"/>
                    <a:pt x="7" y="29"/>
                    <a:pt x="7" y="28"/>
                  </a:cubicBezTo>
                  <a:cubicBezTo>
                    <a:pt x="7" y="28"/>
                    <a:pt x="8" y="28"/>
                    <a:pt x="8" y="28"/>
                  </a:cubicBezTo>
                  <a:cubicBezTo>
                    <a:pt x="8" y="28"/>
                    <a:pt x="8" y="28"/>
                    <a:pt x="8" y="28"/>
                  </a:cubicBezTo>
                  <a:cubicBezTo>
                    <a:pt x="8" y="28"/>
                    <a:pt x="9" y="28"/>
                    <a:pt x="9" y="27"/>
                  </a:cubicBezTo>
                  <a:cubicBezTo>
                    <a:pt x="9" y="27"/>
                    <a:pt x="10" y="27"/>
                    <a:pt x="10" y="26"/>
                  </a:cubicBezTo>
                  <a:cubicBezTo>
                    <a:pt x="11" y="26"/>
                    <a:pt x="12" y="26"/>
                    <a:pt x="13" y="26"/>
                  </a:cubicBezTo>
                  <a:cubicBezTo>
                    <a:pt x="14" y="26"/>
                    <a:pt x="16" y="26"/>
                    <a:pt x="17" y="27"/>
                  </a:cubicBezTo>
                  <a:cubicBezTo>
                    <a:pt x="17" y="27"/>
                    <a:pt x="17" y="27"/>
                    <a:pt x="17" y="27"/>
                  </a:cubicBezTo>
                  <a:cubicBezTo>
                    <a:pt x="17" y="27"/>
                    <a:pt x="18" y="27"/>
                    <a:pt x="18" y="27"/>
                  </a:cubicBezTo>
                  <a:cubicBezTo>
                    <a:pt x="18" y="28"/>
                    <a:pt x="19" y="28"/>
                    <a:pt x="19" y="28"/>
                  </a:cubicBezTo>
                  <a:cubicBezTo>
                    <a:pt x="20" y="29"/>
                    <a:pt x="21" y="30"/>
                    <a:pt x="22" y="30"/>
                  </a:cubicBezTo>
                  <a:cubicBezTo>
                    <a:pt x="22" y="30"/>
                    <a:pt x="23" y="31"/>
                    <a:pt x="23" y="31"/>
                  </a:cubicBezTo>
                  <a:cubicBezTo>
                    <a:pt x="23" y="31"/>
                    <a:pt x="23" y="31"/>
                    <a:pt x="24" y="31"/>
                  </a:cubicBezTo>
                  <a:cubicBezTo>
                    <a:pt x="24" y="31"/>
                    <a:pt x="24" y="31"/>
                    <a:pt x="24" y="32"/>
                  </a:cubicBezTo>
                  <a:cubicBezTo>
                    <a:pt x="25" y="32"/>
                    <a:pt x="25" y="32"/>
                    <a:pt x="25" y="32"/>
                  </a:cubicBezTo>
                  <a:cubicBezTo>
                    <a:pt x="25" y="32"/>
                    <a:pt x="25" y="32"/>
                    <a:pt x="26" y="33"/>
                  </a:cubicBezTo>
                  <a:cubicBezTo>
                    <a:pt x="26" y="33"/>
                    <a:pt x="26" y="33"/>
                    <a:pt x="26" y="33"/>
                  </a:cubicBezTo>
                  <a:cubicBezTo>
                    <a:pt x="26" y="33"/>
                    <a:pt x="27" y="33"/>
                    <a:pt x="27" y="33"/>
                  </a:cubicBezTo>
                  <a:cubicBezTo>
                    <a:pt x="27" y="33"/>
                    <a:pt x="27" y="33"/>
                    <a:pt x="27" y="33"/>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96" name="Freeform 1199"/>
            <p:cNvSpPr/>
            <p:nvPr/>
          </p:nvSpPr>
          <p:spPr bwMode="auto">
            <a:xfrm>
              <a:off x="5889623" y="4320716"/>
              <a:ext cx="79278" cy="59908"/>
            </a:xfrm>
            <a:custGeom>
              <a:avLst/>
              <a:rect l="l" t="t" r="r" b="b"/>
              <a:pathLst>
                <a:path w="38" h="27">
                  <a:moveTo>
                    <a:pt x="32" y="27"/>
                  </a:moveTo>
                  <a:cubicBezTo>
                    <a:pt x="32" y="26"/>
                    <a:pt x="32" y="26"/>
                    <a:pt x="32" y="26"/>
                  </a:cubicBezTo>
                  <a:cubicBezTo>
                    <a:pt x="32" y="25"/>
                    <a:pt x="32" y="25"/>
                    <a:pt x="32" y="25"/>
                  </a:cubicBezTo>
                  <a:cubicBezTo>
                    <a:pt x="32" y="24"/>
                    <a:pt x="33" y="24"/>
                    <a:pt x="33" y="24"/>
                  </a:cubicBezTo>
                  <a:cubicBezTo>
                    <a:pt x="33" y="24"/>
                    <a:pt x="33" y="23"/>
                    <a:pt x="33" y="23"/>
                  </a:cubicBezTo>
                  <a:cubicBezTo>
                    <a:pt x="33" y="23"/>
                    <a:pt x="33" y="23"/>
                    <a:pt x="33" y="22"/>
                  </a:cubicBezTo>
                  <a:cubicBezTo>
                    <a:pt x="33" y="22"/>
                    <a:pt x="33" y="22"/>
                    <a:pt x="33" y="21"/>
                  </a:cubicBezTo>
                  <a:cubicBezTo>
                    <a:pt x="34" y="21"/>
                    <a:pt x="34" y="21"/>
                    <a:pt x="34" y="21"/>
                  </a:cubicBezTo>
                  <a:cubicBezTo>
                    <a:pt x="34" y="21"/>
                    <a:pt x="34" y="20"/>
                    <a:pt x="34" y="20"/>
                  </a:cubicBezTo>
                  <a:cubicBezTo>
                    <a:pt x="34" y="20"/>
                    <a:pt x="34" y="20"/>
                    <a:pt x="34" y="20"/>
                  </a:cubicBezTo>
                  <a:cubicBezTo>
                    <a:pt x="35" y="19"/>
                    <a:pt x="35" y="19"/>
                    <a:pt x="35" y="19"/>
                  </a:cubicBezTo>
                  <a:cubicBezTo>
                    <a:pt x="35" y="19"/>
                    <a:pt x="35" y="19"/>
                    <a:pt x="36" y="19"/>
                  </a:cubicBezTo>
                  <a:cubicBezTo>
                    <a:pt x="36" y="18"/>
                    <a:pt x="36" y="18"/>
                    <a:pt x="36" y="18"/>
                  </a:cubicBezTo>
                  <a:cubicBezTo>
                    <a:pt x="36" y="18"/>
                    <a:pt x="36" y="18"/>
                    <a:pt x="36" y="18"/>
                  </a:cubicBezTo>
                  <a:cubicBezTo>
                    <a:pt x="37" y="18"/>
                    <a:pt x="37" y="18"/>
                    <a:pt x="37" y="18"/>
                  </a:cubicBezTo>
                  <a:cubicBezTo>
                    <a:pt x="37" y="18"/>
                    <a:pt x="37" y="18"/>
                    <a:pt x="37" y="18"/>
                  </a:cubicBezTo>
                  <a:cubicBezTo>
                    <a:pt x="37" y="17"/>
                    <a:pt x="37" y="17"/>
                    <a:pt x="38" y="17"/>
                  </a:cubicBezTo>
                  <a:cubicBezTo>
                    <a:pt x="38" y="16"/>
                    <a:pt x="38" y="16"/>
                    <a:pt x="38" y="16"/>
                  </a:cubicBezTo>
                  <a:cubicBezTo>
                    <a:pt x="38" y="16"/>
                    <a:pt x="38" y="16"/>
                    <a:pt x="38" y="16"/>
                  </a:cubicBezTo>
                  <a:cubicBezTo>
                    <a:pt x="38" y="15"/>
                    <a:pt x="38" y="15"/>
                    <a:pt x="38" y="14"/>
                  </a:cubicBezTo>
                  <a:cubicBezTo>
                    <a:pt x="38" y="14"/>
                    <a:pt x="37" y="14"/>
                    <a:pt x="37" y="14"/>
                  </a:cubicBezTo>
                  <a:cubicBezTo>
                    <a:pt x="37" y="13"/>
                    <a:pt x="37" y="13"/>
                    <a:pt x="37" y="13"/>
                  </a:cubicBezTo>
                  <a:cubicBezTo>
                    <a:pt x="37" y="13"/>
                    <a:pt x="36" y="12"/>
                    <a:pt x="36" y="12"/>
                  </a:cubicBezTo>
                  <a:cubicBezTo>
                    <a:pt x="36" y="12"/>
                    <a:pt x="36" y="12"/>
                    <a:pt x="36" y="11"/>
                  </a:cubicBezTo>
                  <a:cubicBezTo>
                    <a:pt x="36" y="11"/>
                    <a:pt x="36" y="11"/>
                    <a:pt x="36" y="11"/>
                  </a:cubicBezTo>
                  <a:cubicBezTo>
                    <a:pt x="36" y="11"/>
                    <a:pt x="36" y="10"/>
                    <a:pt x="36" y="10"/>
                  </a:cubicBezTo>
                  <a:cubicBezTo>
                    <a:pt x="36" y="10"/>
                    <a:pt x="35" y="10"/>
                    <a:pt x="35" y="10"/>
                  </a:cubicBezTo>
                  <a:cubicBezTo>
                    <a:pt x="35" y="10"/>
                    <a:pt x="35" y="10"/>
                    <a:pt x="35" y="9"/>
                  </a:cubicBezTo>
                  <a:cubicBezTo>
                    <a:pt x="35" y="9"/>
                    <a:pt x="34" y="8"/>
                    <a:pt x="34" y="8"/>
                  </a:cubicBezTo>
                  <a:cubicBezTo>
                    <a:pt x="32" y="6"/>
                    <a:pt x="31" y="6"/>
                    <a:pt x="29" y="5"/>
                  </a:cubicBezTo>
                  <a:cubicBezTo>
                    <a:pt x="28" y="4"/>
                    <a:pt x="27" y="3"/>
                    <a:pt x="25" y="2"/>
                  </a:cubicBezTo>
                  <a:cubicBezTo>
                    <a:pt x="24" y="1"/>
                    <a:pt x="22" y="0"/>
                    <a:pt x="21" y="1"/>
                  </a:cubicBezTo>
                  <a:cubicBezTo>
                    <a:pt x="18" y="4"/>
                    <a:pt x="12" y="5"/>
                    <a:pt x="8" y="5"/>
                  </a:cubicBezTo>
                  <a:cubicBezTo>
                    <a:pt x="8" y="5"/>
                    <a:pt x="8" y="5"/>
                    <a:pt x="8" y="5"/>
                  </a:cubicBezTo>
                  <a:cubicBezTo>
                    <a:pt x="8" y="5"/>
                    <a:pt x="8" y="5"/>
                    <a:pt x="8" y="5"/>
                  </a:cubicBezTo>
                  <a:cubicBezTo>
                    <a:pt x="7" y="5"/>
                    <a:pt x="7" y="5"/>
                    <a:pt x="7" y="5"/>
                  </a:cubicBezTo>
                  <a:cubicBezTo>
                    <a:pt x="7" y="5"/>
                    <a:pt x="7" y="5"/>
                    <a:pt x="7" y="5"/>
                  </a:cubicBezTo>
                  <a:cubicBezTo>
                    <a:pt x="6" y="5"/>
                    <a:pt x="6" y="5"/>
                    <a:pt x="6" y="5"/>
                  </a:cubicBezTo>
                  <a:cubicBezTo>
                    <a:pt x="6" y="5"/>
                    <a:pt x="5" y="5"/>
                    <a:pt x="5" y="4"/>
                  </a:cubicBezTo>
                  <a:cubicBezTo>
                    <a:pt x="5" y="4"/>
                    <a:pt x="5" y="4"/>
                    <a:pt x="5" y="4"/>
                  </a:cubicBezTo>
                  <a:cubicBezTo>
                    <a:pt x="3" y="5"/>
                    <a:pt x="2" y="6"/>
                    <a:pt x="0" y="6"/>
                  </a:cubicBezTo>
                  <a:cubicBezTo>
                    <a:pt x="0" y="6"/>
                    <a:pt x="0" y="6"/>
                    <a:pt x="0" y="6"/>
                  </a:cubicBezTo>
                  <a:cubicBezTo>
                    <a:pt x="0" y="7"/>
                    <a:pt x="1" y="8"/>
                    <a:pt x="2" y="9"/>
                  </a:cubicBezTo>
                  <a:cubicBezTo>
                    <a:pt x="2" y="9"/>
                    <a:pt x="3" y="8"/>
                    <a:pt x="3" y="8"/>
                  </a:cubicBezTo>
                  <a:cubicBezTo>
                    <a:pt x="5" y="8"/>
                    <a:pt x="6" y="10"/>
                    <a:pt x="7" y="11"/>
                  </a:cubicBezTo>
                  <a:cubicBezTo>
                    <a:pt x="8" y="12"/>
                    <a:pt x="9" y="12"/>
                    <a:pt x="9" y="13"/>
                  </a:cubicBezTo>
                  <a:cubicBezTo>
                    <a:pt x="10" y="13"/>
                    <a:pt x="11" y="13"/>
                    <a:pt x="11" y="14"/>
                  </a:cubicBezTo>
                  <a:cubicBezTo>
                    <a:pt x="14" y="15"/>
                    <a:pt x="17" y="16"/>
                    <a:pt x="17" y="18"/>
                  </a:cubicBezTo>
                  <a:cubicBezTo>
                    <a:pt x="17" y="20"/>
                    <a:pt x="18" y="21"/>
                    <a:pt x="18" y="21"/>
                  </a:cubicBezTo>
                  <a:cubicBezTo>
                    <a:pt x="18" y="20"/>
                    <a:pt x="19" y="20"/>
                    <a:pt x="20" y="19"/>
                  </a:cubicBezTo>
                  <a:cubicBezTo>
                    <a:pt x="21" y="18"/>
                    <a:pt x="22" y="17"/>
                    <a:pt x="23" y="17"/>
                  </a:cubicBezTo>
                  <a:cubicBezTo>
                    <a:pt x="24" y="17"/>
                    <a:pt x="25" y="18"/>
                    <a:pt x="25" y="20"/>
                  </a:cubicBezTo>
                  <a:cubicBezTo>
                    <a:pt x="25" y="22"/>
                    <a:pt x="26" y="23"/>
                    <a:pt x="26" y="23"/>
                  </a:cubicBezTo>
                  <a:cubicBezTo>
                    <a:pt x="27" y="23"/>
                    <a:pt x="27" y="23"/>
                    <a:pt x="27" y="23"/>
                  </a:cubicBezTo>
                  <a:cubicBezTo>
                    <a:pt x="29" y="23"/>
                    <a:pt x="30" y="25"/>
                    <a:pt x="31" y="26"/>
                  </a:cubicBezTo>
                  <a:cubicBezTo>
                    <a:pt x="31" y="26"/>
                    <a:pt x="31" y="26"/>
                    <a:pt x="32" y="26"/>
                  </a:cubicBezTo>
                  <a:cubicBezTo>
                    <a:pt x="32" y="27"/>
                    <a:pt x="32" y="27"/>
                    <a:pt x="32" y="27"/>
                  </a:cubicBezTo>
                  <a:cubicBezTo>
                    <a:pt x="32" y="27"/>
                    <a:pt x="32" y="27"/>
                    <a:pt x="32" y="27"/>
                  </a:cubicBezTo>
                  <a:cubicBezTo>
                    <a:pt x="32" y="27"/>
                    <a:pt x="32" y="27"/>
                    <a:pt x="32" y="27"/>
                  </a:cubicBezTo>
                  <a:cubicBezTo>
                    <a:pt x="32" y="27"/>
                    <a:pt x="32" y="27"/>
                    <a:pt x="32" y="27"/>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97" name="Freeform 1200"/>
            <p:cNvSpPr/>
            <p:nvPr/>
          </p:nvSpPr>
          <p:spPr bwMode="auto">
            <a:xfrm>
              <a:off x="6305832" y="4424403"/>
              <a:ext cx="207004" cy="135945"/>
            </a:xfrm>
            <a:custGeom>
              <a:avLst/>
              <a:rect l="l" t="t" r="r" b="b"/>
              <a:pathLst>
                <a:path w="98" h="62">
                  <a:moveTo>
                    <a:pt x="82" y="39"/>
                  </a:moveTo>
                  <a:cubicBezTo>
                    <a:pt x="82" y="39"/>
                    <a:pt x="82" y="38"/>
                    <a:pt x="82" y="38"/>
                  </a:cubicBezTo>
                  <a:cubicBezTo>
                    <a:pt x="82" y="38"/>
                    <a:pt x="81" y="37"/>
                    <a:pt x="81" y="37"/>
                  </a:cubicBezTo>
                  <a:cubicBezTo>
                    <a:pt x="81" y="36"/>
                    <a:pt x="81" y="36"/>
                    <a:pt x="81" y="36"/>
                  </a:cubicBezTo>
                  <a:cubicBezTo>
                    <a:pt x="81" y="35"/>
                    <a:pt x="81" y="35"/>
                    <a:pt x="80" y="34"/>
                  </a:cubicBezTo>
                  <a:cubicBezTo>
                    <a:pt x="80" y="34"/>
                    <a:pt x="80" y="34"/>
                    <a:pt x="80" y="33"/>
                  </a:cubicBezTo>
                  <a:cubicBezTo>
                    <a:pt x="80" y="33"/>
                    <a:pt x="80" y="32"/>
                    <a:pt x="80" y="31"/>
                  </a:cubicBezTo>
                  <a:cubicBezTo>
                    <a:pt x="80" y="31"/>
                    <a:pt x="80" y="31"/>
                    <a:pt x="80" y="31"/>
                  </a:cubicBezTo>
                  <a:cubicBezTo>
                    <a:pt x="80" y="31"/>
                    <a:pt x="80" y="30"/>
                    <a:pt x="80" y="30"/>
                  </a:cubicBezTo>
                  <a:cubicBezTo>
                    <a:pt x="80" y="28"/>
                    <a:pt x="80" y="26"/>
                    <a:pt x="82" y="25"/>
                  </a:cubicBezTo>
                  <a:cubicBezTo>
                    <a:pt x="82" y="23"/>
                    <a:pt x="79" y="16"/>
                    <a:pt x="74" y="12"/>
                  </a:cubicBezTo>
                  <a:cubicBezTo>
                    <a:pt x="74" y="12"/>
                    <a:pt x="74" y="12"/>
                    <a:pt x="74" y="11"/>
                  </a:cubicBezTo>
                  <a:cubicBezTo>
                    <a:pt x="74" y="11"/>
                    <a:pt x="74" y="11"/>
                    <a:pt x="74" y="11"/>
                  </a:cubicBezTo>
                  <a:cubicBezTo>
                    <a:pt x="74" y="11"/>
                    <a:pt x="74" y="11"/>
                    <a:pt x="74" y="11"/>
                  </a:cubicBezTo>
                  <a:cubicBezTo>
                    <a:pt x="74" y="11"/>
                    <a:pt x="74" y="11"/>
                    <a:pt x="74" y="11"/>
                  </a:cubicBezTo>
                  <a:cubicBezTo>
                    <a:pt x="74" y="11"/>
                    <a:pt x="73" y="10"/>
                    <a:pt x="73" y="10"/>
                  </a:cubicBezTo>
                  <a:cubicBezTo>
                    <a:pt x="73" y="10"/>
                    <a:pt x="73" y="10"/>
                    <a:pt x="73" y="10"/>
                  </a:cubicBezTo>
                  <a:cubicBezTo>
                    <a:pt x="73" y="10"/>
                    <a:pt x="73" y="9"/>
                    <a:pt x="73" y="9"/>
                  </a:cubicBezTo>
                  <a:cubicBezTo>
                    <a:pt x="73" y="9"/>
                    <a:pt x="72" y="9"/>
                    <a:pt x="72" y="8"/>
                  </a:cubicBezTo>
                  <a:cubicBezTo>
                    <a:pt x="72" y="8"/>
                    <a:pt x="72" y="8"/>
                    <a:pt x="72" y="8"/>
                  </a:cubicBezTo>
                  <a:cubicBezTo>
                    <a:pt x="72" y="7"/>
                    <a:pt x="71" y="7"/>
                    <a:pt x="71" y="7"/>
                  </a:cubicBezTo>
                  <a:cubicBezTo>
                    <a:pt x="71" y="6"/>
                    <a:pt x="71" y="6"/>
                    <a:pt x="70" y="5"/>
                  </a:cubicBezTo>
                  <a:cubicBezTo>
                    <a:pt x="70" y="5"/>
                    <a:pt x="70" y="5"/>
                    <a:pt x="70" y="4"/>
                  </a:cubicBezTo>
                  <a:cubicBezTo>
                    <a:pt x="70" y="4"/>
                    <a:pt x="69" y="3"/>
                    <a:pt x="69" y="3"/>
                  </a:cubicBezTo>
                  <a:cubicBezTo>
                    <a:pt x="69" y="2"/>
                    <a:pt x="69" y="2"/>
                    <a:pt x="68" y="2"/>
                  </a:cubicBezTo>
                  <a:cubicBezTo>
                    <a:pt x="68" y="1"/>
                    <a:pt x="68" y="1"/>
                    <a:pt x="68" y="0"/>
                  </a:cubicBezTo>
                  <a:cubicBezTo>
                    <a:pt x="66" y="1"/>
                    <a:pt x="66" y="1"/>
                    <a:pt x="65" y="1"/>
                  </a:cubicBezTo>
                  <a:cubicBezTo>
                    <a:pt x="65" y="1"/>
                    <a:pt x="65" y="1"/>
                    <a:pt x="65" y="1"/>
                  </a:cubicBezTo>
                  <a:cubicBezTo>
                    <a:pt x="65" y="1"/>
                    <a:pt x="65" y="1"/>
                    <a:pt x="65" y="1"/>
                  </a:cubicBezTo>
                  <a:cubicBezTo>
                    <a:pt x="64" y="2"/>
                    <a:pt x="64" y="2"/>
                    <a:pt x="64" y="3"/>
                  </a:cubicBezTo>
                  <a:cubicBezTo>
                    <a:pt x="63" y="4"/>
                    <a:pt x="61" y="5"/>
                    <a:pt x="59" y="5"/>
                  </a:cubicBezTo>
                  <a:cubicBezTo>
                    <a:pt x="59" y="5"/>
                    <a:pt x="58" y="5"/>
                    <a:pt x="58" y="5"/>
                  </a:cubicBezTo>
                  <a:cubicBezTo>
                    <a:pt x="57" y="6"/>
                    <a:pt x="57" y="6"/>
                    <a:pt x="57" y="6"/>
                  </a:cubicBezTo>
                  <a:cubicBezTo>
                    <a:pt x="56" y="6"/>
                    <a:pt x="55" y="6"/>
                    <a:pt x="55" y="5"/>
                  </a:cubicBezTo>
                  <a:cubicBezTo>
                    <a:pt x="54" y="5"/>
                    <a:pt x="53" y="5"/>
                    <a:pt x="52" y="6"/>
                  </a:cubicBezTo>
                  <a:cubicBezTo>
                    <a:pt x="50" y="8"/>
                    <a:pt x="46" y="9"/>
                    <a:pt x="45" y="7"/>
                  </a:cubicBezTo>
                  <a:cubicBezTo>
                    <a:pt x="44" y="7"/>
                    <a:pt x="41" y="6"/>
                    <a:pt x="39" y="6"/>
                  </a:cubicBezTo>
                  <a:cubicBezTo>
                    <a:pt x="38" y="6"/>
                    <a:pt x="36" y="5"/>
                    <a:pt x="32" y="4"/>
                  </a:cubicBezTo>
                  <a:cubicBezTo>
                    <a:pt x="31" y="4"/>
                    <a:pt x="29" y="4"/>
                    <a:pt x="28" y="4"/>
                  </a:cubicBezTo>
                  <a:cubicBezTo>
                    <a:pt x="28" y="4"/>
                    <a:pt x="27" y="4"/>
                    <a:pt x="27" y="4"/>
                  </a:cubicBezTo>
                  <a:cubicBezTo>
                    <a:pt x="27" y="4"/>
                    <a:pt x="27" y="4"/>
                    <a:pt x="27" y="4"/>
                  </a:cubicBezTo>
                  <a:cubicBezTo>
                    <a:pt x="26" y="4"/>
                    <a:pt x="26" y="4"/>
                    <a:pt x="26" y="4"/>
                  </a:cubicBezTo>
                  <a:cubicBezTo>
                    <a:pt x="26" y="4"/>
                    <a:pt x="26" y="4"/>
                    <a:pt x="26" y="4"/>
                  </a:cubicBezTo>
                  <a:cubicBezTo>
                    <a:pt x="26" y="4"/>
                    <a:pt x="25" y="4"/>
                    <a:pt x="25" y="5"/>
                  </a:cubicBezTo>
                  <a:cubicBezTo>
                    <a:pt x="25" y="5"/>
                    <a:pt x="24" y="6"/>
                    <a:pt x="24" y="6"/>
                  </a:cubicBezTo>
                  <a:cubicBezTo>
                    <a:pt x="23" y="7"/>
                    <a:pt x="21" y="8"/>
                    <a:pt x="20" y="9"/>
                  </a:cubicBezTo>
                  <a:cubicBezTo>
                    <a:pt x="20" y="9"/>
                    <a:pt x="19" y="9"/>
                    <a:pt x="19" y="9"/>
                  </a:cubicBezTo>
                  <a:cubicBezTo>
                    <a:pt x="18" y="10"/>
                    <a:pt x="17" y="10"/>
                    <a:pt x="16" y="11"/>
                  </a:cubicBezTo>
                  <a:cubicBezTo>
                    <a:pt x="16" y="11"/>
                    <a:pt x="14" y="14"/>
                    <a:pt x="13" y="16"/>
                  </a:cubicBezTo>
                  <a:cubicBezTo>
                    <a:pt x="11" y="21"/>
                    <a:pt x="9" y="25"/>
                    <a:pt x="6" y="28"/>
                  </a:cubicBezTo>
                  <a:cubicBezTo>
                    <a:pt x="4" y="30"/>
                    <a:pt x="2" y="31"/>
                    <a:pt x="1" y="32"/>
                  </a:cubicBezTo>
                  <a:cubicBezTo>
                    <a:pt x="1" y="32"/>
                    <a:pt x="1" y="32"/>
                    <a:pt x="0" y="32"/>
                  </a:cubicBezTo>
                  <a:cubicBezTo>
                    <a:pt x="1" y="32"/>
                    <a:pt x="1" y="33"/>
                    <a:pt x="1" y="33"/>
                  </a:cubicBezTo>
                  <a:cubicBezTo>
                    <a:pt x="2" y="34"/>
                    <a:pt x="4" y="36"/>
                    <a:pt x="4" y="38"/>
                  </a:cubicBezTo>
                  <a:cubicBezTo>
                    <a:pt x="4" y="40"/>
                    <a:pt x="5" y="40"/>
                    <a:pt x="6" y="40"/>
                  </a:cubicBezTo>
                  <a:cubicBezTo>
                    <a:pt x="7" y="40"/>
                    <a:pt x="7" y="40"/>
                    <a:pt x="8" y="41"/>
                  </a:cubicBezTo>
                  <a:cubicBezTo>
                    <a:pt x="9" y="42"/>
                    <a:pt x="9" y="44"/>
                    <a:pt x="9" y="46"/>
                  </a:cubicBezTo>
                  <a:cubicBezTo>
                    <a:pt x="9" y="46"/>
                    <a:pt x="9" y="47"/>
                    <a:pt x="9" y="47"/>
                  </a:cubicBezTo>
                  <a:cubicBezTo>
                    <a:pt x="9" y="47"/>
                    <a:pt x="9" y="47"/>
                    <a:pt x="10" y="47"/>
                  </a:cubicBezTo>
                  <a:cubicBezTo>
                    <a:pt x="17" y="48"/>
                    <a:pt x="22" y="49"/>
                    <a:pt x="22" y="53"/>
                  </a:cubicBezTo>
                  <a:cubicBezTo>
                    <a:pt x="22" y="53"/>
                    <a:pt x="22" y="54"/>
                    <a:pt x="22" y="54"/>
                  </a:cubicBezTo>
                  <a:cubicBezTo>
                    <a:pt x="22" y="55"/>
                    <a:pt x="22" y="56"/>
                    <a:pt x="22" y="56"/>
                  </a:cubicBezTo>
                  <a:cubicBezTo>
                    <a:pt x="22" y="56"/>
                    <a:pt x="22" y="56"/>
                    <a:pt x="22" y="56"/>
                  </a:cubicBezTo>
                  <a:cubicBezTo>
                    <a:pt x="22" y="56"/>
                    <a:pt x="23" y="56"/>
                    <a:pt x="23" y="56"/>
                  </a:cubicBezTo>
                  <a:cubicBezTo>
                    <a:pt x="23" y="57"/>
                    <a:pt x="24" y="57"/>
                    <a:pt x="24" y="57"/>
                  </a:cubicBezTo>
                  <a:cubicBezTo>
                    <a:pt x="24" y="58"/>
                    <a:pt x="25" y="58"/>
                    <a:pt x="25" y="58"/>
                  </a:cubicBezTo>
                  <a:cubicBezTo>
                    <a:pt x="25" y="58"/>
                    <a:pt x="26" y="59"/>
                    <a:pt x="26" y="59"/>
                  </a:cubicBezTo>
                  <a:cubicBezTo>
                    <a:pt x="26" y="59"/>
                    <a:pt x="27" y="60"/>
                    <a:pt x="27" y="60"/>
                  </a:cubicBezTo>
                  <a:cubicBezTo>
                    <a:pt x="28" y="60"/>
                    <a:pt x="30" y="60"/>
                    <a:pt x="33" y="61"/>
                  </a:cubicBezTo>
                  <a:cubicBezTo>
                    <a:pt x="35" y="61"/>
                    <a:pt x="37" y="61"/>
                    <a:pt x="38" y="61"/>
                  </a:cubicBezTo>
                  <a:cubicBezTo>
                    <a:pt x="39" y="61"/>
                    <a:pt x="39" y="61"/>
                    <a:pt x="41" y="61"/>
                  </a:cubicBezTo>
                  <a:cubicBezTo>
                    <a:pt x="44" y="61"/>
                    <a:pt x="49" y="61"/>
                    <a:pt x="51" y="62"/>
                  </a:cubicBezTo>
                  <a:cubicBezTo>
                    <a:pt x="53" y="62"/>
                    <a:pt x="55" y="61"/>
                    <a:pt x="57" y="59"/>
                  </a:cubicBezTo>
                  <a:cubicBezTo>
                    <a:pt x="60" y="56"/>
                    <a:pt x="68" y="56"/>
                    <a:pt x="70" y="56"/>
                  </a:cubicBezTo>
                  <a:cubicBezTo>
                    <a:pt x="71" y="56"/>
                    <a:pt x="72" y="56"/>
                    <a:pt x="72" y="56"/>
                  </a:cubicBezTo>
                  <a:cubicBezTo>
                    <a:pt x="78" y="57"/>
                    <a:pt x="82" y="57"/>
                    <a:pt x="83" y="60"/>
                  </a:cubicBezTo>
                  <a:cubicBezTo>
                    <a:pt x="83" y="60"/>
                    <a:pt x="83" y="60"/>
                    <a:pt x="83" y="60"/>
                  </a:cubicBezTo>
                  <a:cubicBezTo>
                    <a:pt x="83" y="60"/>
                    <a:pt x="83" y="60"/>
                    <a:pt x="83" y="60"/>
                  </a:cubicBezTo>
                  <a:cubicBezTo>
                    <a:pt x="84" y="60"/>
                    <a:pt x="84" y="60"/>
                    <a:pt x="84" y="60"/>
                  </a:cubicBezTo>
                  <a:cubicBezTo>
                    <a:pt x="84" y="60"/>
                    <a:pt x="84" y="60"/>
                    <a:pt x="85" y="60"/>
                  </a:cubicBezTo>
                  <a:cubicBezTo>
                    <a:pt x="85" y="61"/>
                    <a:pt x="85" y="61"/>
                    <a:pt x="86" y="61"/>
                  </a:cubicBezTo>
                  <a:cubicBezTo>
                    <a:pt x="86" y="61"/>
                    <a:pt x="86" y="61"/>
                    <a:pt x="86" y="61"/>
                  </a:cubicBezTo>
                  <a:cubicBezTo>
                    <a:pt x="86" y="60"/>
                    <a:pt x="86" y="59"/>
                    <a:pt x="86" y="58"/>
                  </a:cubicBezTo>
                  <a:cubicBezTo>
                    <a:pt x="86" y="54"/>
                    <a:pt x="89" y="47"/>
                    <a:pt x="93" y="47"/>
                  </a:cubicBezTo>
                  <a:cubicBezTo>
                    <a:pt x="94" y="47"/>
                    <a:pt x="94" y="47"/>
                    <a:pt x="94" y="47"/>
                  </a:cubicBezTo>
                  <a:cubicBezTo>
                    <a:pt x="97" y="46"/>
                    <a:pt x="98" y="46"/>
                    <a:pt x="97" y="43"/>
                  </a:cubicBezTo>
                  <a:cubicBezTo>
                    <a:pt x="97" y="43"/>
                    <a:pt x="97" y="43"/>
                    <a:pt x="97" y="43"/>
                  </a:cubicBezTo>
                  <a:cubicBezTo>
                    <a:pt x="97" y="43"/>
                    <a:pt x="96" y="42"/>
                    <a:pt x="96" y="42"/>
                  </a:cubicBezTo>
                  <a:cubicBezTo>
                    <a:pt x="96" y="42"/>
                    <a:pt x="96" y="42"/>
                    <a:pt x="96" y="42"/>
                  </a:cubicBezTo>
                  <a:cubicBezTo>
                    <a:pt x="96" y="42"/>
                    <a:pt x="95" y="41"/>
                    <a:pt x="95" y="41"/>
                  </a:cubicBezTo>
                  <a:cubicBezTo>
                    <a:pt x="95" y="42"/>
                    <a:pt x="94" y="42"/>
                    <a:pt x="93" y="42"/>
                  </a:cubicBezTo>
                  <a:cubicBezTo>
                    <a:pt x="91" y="43"/>
                    <a:pt x="90" y="44"/>
                    <a:pt x="89" y="44"/>
                  </a:cubicBezTo>
                  <a:cubicBezTo>
                    <a:pt x="87" y="44"/>
                    <a:pt x="84" y="43"/>
                    <a:pt x="83" y="41"/>
                  </a:cubicBezTo>
                  <a:cubicBezTo>
                    <a:pt x="83" y="40"/>
                    <a:pt x="83" y="40"/>
                    <a:pt x="83" y="40"/>
                  </a:cubicBezTo>
                  <a:cubicBezTo>
                    <a:pt x="83" y="39"/>
                    <a:pt x="83" y="39"/>
                    <a:pt x="83" y="39"/>
                  </a:cubicBezTo>
                  <a:cubicBezTo>
                    <a:pt x="83" y="39"/>
                    <a:pt x="83" y="39"/>
                    <a:pt x="83" y="39"/>
                  </a:cubicBezTo>
                  <a:cubicBezTo>
                    <a:pt x="83" y="39"/>
                    <a:pt x="82" y="39"/>
                    <a:pt x="82" y="39"/>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98" name="Freeform 1201"/>
            <p:cNvSpPr/>
            <p:nvPr/>
          </p:nvSpPr>
          <p:spPr bwMode="auto">
            <a:xfrm>
              <a:off x="6455580" y="4419794"/>
              <a:ext cx="63863" cy="82950"/>
            </a:xfrm>
            <a:custGeom>
              <a:avLst/>
              <a:rect l="l" t="t" r="r" b="b"/>
              <a:pathLst>
                <a:path w="30" h="38">
                  <a:moveTo>
                    <a:pt x="1" y="1"/>
                  </a:moveTo>
                  <a:cubicBezTo>
                    <a:pt x="1" y="2"/>
                    <a:pt x="1" y="2"/>
                    <a:pt x="1" y="2"/>
                  </a:cubicBezTo>
                  <a:cubicBezTo>
                    <a:pt x="2" y="3"/>
                    <a:pt x="2" y="4"/>
                    <a:pt x="2" y="4"/>
                  </a:cubicBezTo>
                  <a:cubicBezTo>
                    <a:pt x="2" y="4"/>
                    <a:pt x="2" y="4"/>
                    <a:pt x="3" y="5"/>
                  </a:cubicBezTo>
                  <a:cubicBezTo>
                    <a:pt x="3" y="5"/>
                    <a:pt x="3" y="6"/>
                    <a:pt x="3" y="6"/>
                  </a:cubicBezTo>
                  <a:cubicBezTo>
                    <a:pt x="3" y="6"/>
                    <a:pt x="4" y="6"/>
                    <a:pt x="4" y="7"/>
                  </a:cubicBezTo>
                  <a:cubicBezTo>
                    <a:pt x="4" y="7"/>
                    <a:pt x="4" y="7"/>
                    <a:pt x="4" y="8"/>
                  </a:cubicBezTo>
                  <a:cubicBezTo>
                    <a:pt x="4" y="8"/>
                    <a:pt x="4" y="8"/>
                    <a:pt x="5" y="8"/>
                  </a:cubicBezTo>
                  <a:cubicBezTo>
                    <a:pt x="5" y="8"/>
                    <a:pt x="5" y="9"/>
                    <a:pt x="5" y="9"/>
                  </a:cubicBezTo>
                  <a:cubicBezTo>
                    <a:pt x="5" y="9"/>
                    <a:pt x="5" y="9"/>
                    <a:pt x="5" y="9"/>
                  </a:cubicBezTo>
                  <a:cubicBezTo>
                    <a:pt x="5" y="10"/>
                    <a:pt x="6" y="10"/>
                    <a:pt x="6" y="10"/>
                  </a:cubicBezTo>
                  <a:cubicBezTo>
                    <a:pt x="6" y="10"/>
                    <a:pt x="6" y="10"/>
                    <a:pt x="6" y="10"/>
                  </a:cubicBezTo>
                  <a:cubicBezTo>
                    <a:pt x="6" y="10"/>
                    <a:pt x="6" y="11"/>
                    <a:pt x="6" y="11"/>
                  </a:cubicBezTo>
                  <a:cubicBezTo>
                    <a:pt x="6" y="11"/>
                    <a:pt x="6" y="11"/>
                    <a:pt x="6" y="11"/>
                  </a:cubicBezTo>
                  <a:cubicBezTo>
                    <a:pt x="6" y="11"/>
                    <a:pt x="6" y="11"/>
                    <a:pt x="6" y="11"/>
                  </a:cubicBezTo>
                  <a:cubicBezTo>
                    <a:pt x="7" y="11"/>
                    <a:pt x="18" y="25"/>
                    <a:pt x="13" y="30"/>
                  </a:cubicBezTo>
                  <a:cubicBezTo>
                    <a:pt x="13" y="30"/>
                    <a:pt x="13" y="31"/>
                    <a:pt x="13" y="33"/>
                  </a:cubicBezTo>
                  <a:cubicBezTo>
                    <a:pt x="13" y="34"/>
                    <a:pt x="13" y="35"/>
                    <a:pt x="13" y="35"/>
                  </a:cubicBezTo>
                  <a:cubicBezTo>
                    <a:pt x="13" y="36"/>
                    <a:pt x="13" y="36"/>
                    <a:pt x="14" y="36"/>
                  </a:cubicBezTo>
                  <a:cubicBezTo>
                    <a:pt x="14" y="36"/>
                    <a:pt x="14" y="37"/>
                    <a:pt x="14" y="37"/>
                  </a:cubicBezTo>
                  <a:cubicBezTo>
                    <a:pt x="14" y="37"/>
                    <a:pt x="14" y="37"/>
                    <a:pt x="14" y="38"/>
                  </a:cubicBezTo>
                  <a:cubicBezTo>
                    <a:pt x="15" y="37"/>
                    <a:pt x="15" y="36"/>
                    <a:pt x="16" y="36"/>
                  </a:cubicBezTo>
                  <a:cubicBezTo>
                    <a:pt x="16" y="35"/>
                    <a:pt x="16" y="35"/>
                    <a:pt x="16" y="35"/>
                  </a:cubicBezTo>
                  <a:cubicBezTo>
                    <a:pt x="16" y="35"/>
                    <a:pt x="16" y="35"/>
                    <a:pt x="16" y="34"/>
                  </a:cubicBezTo>
                  <a:cubicBezTo>
                    <a:pt x="17" y="34"/>
                    <a:pt x="17" y="34"/>
                    <a:pt x="17" y="34"/>
                  </a:cubicBezTo>
                  <a:cubicBezTo>
                    <a:pt x="17" y="34"/>
                    <a:pt x="17" y="33"/>
                    <a:pt x="17" y="33"/>
                  </a:cubicBezTo>
                  <a:cubicBezTo>
                    <a:pt x="17" y="33"/>
                    <a:pt x="17" y="33"/>
                    <a:pt x="17" y="33"/>
                  </a:cubicBezTo>
                  <a:cubicBezTo>
                    <a:pt x="18" y="33"/>
                    <a:pt x="18" y="32"/>
                    <a:pt x="18" y="32"/>
                  </a:cubicBezTo>
                  <a:cubicBezTo>
                    <a:pt x="18" y="32"/>
                    <a:pt x="18" y="32"/>
                    <a:pt x="18" y="32"/>
                  </a:cubicBezTo>
                  <a:cubicBezTo>
                    <a:pt x="18" y="32"/>
                    <a:pt x="18" y="32"/>
                    <a:pt x="18" y="32"/>
                  </a:cubicBezTo>
                  <a:cubicBezTo>
                    <a:pt x="18" y="32"/>
                    <a:pt x="18" y="32"/>
                    <a:pt x="18" y="31"/>
                  </a:cubicBezTo>
                  <a:cubicBezTo>
                    <a:pt x="18" y="31"/>
                    <a:pt x="18" y="31"/>
                    <a:pt x="18" y="31"/>
                  </a:cubicBezTo>
                  <a:cubicBezTo>
                    <a:pt x="18" y="31"/>
                    <a:pt x="18" y="31"/>
                    <a:pt x="18" y="31"/>
                  </a:cubicBezTo>
                  <a:cubicBezTo>
                    <a:pt x="18" y="31"/>
                    <a:pt x="18" y="31"/>
                    <a:pt x="18" y="31"/>
                  </a:cubicBezTo>
                  <a:cubicBezTo>
                    <a:pt x="18" y="25"/>
                    <a:pt x="21" y="24"/>
                    <a:pt x="23" y="24"/>
                  </a:cubicBezTo>
                  <a:cubicBezTo>
                    <a:pt x="23" y="24"/>
                    <a:pt x="23" y="24"/>
                    <a:pt x="24" y="24"/>
                  </a:cubicBezTo>
                  <a:cubicBezTo>
                    <a:pt x="24" y="24"/>
                    <a:pt x="25" y="24"/>
                    <a:pt x="25" y="24"/>
                  </a:cubicBezTo>
                  <a:cubicBezTo>
                    <a:pt x="26" y="24"/>
                    <a:pt x="28" y="25"/>
                    <a:pt x="29" y="25"/>
                  </a:cubicBezTo>
                  <a:cubicBezTo>
                    <a:pt x="29" y="25"/>
                    <a:pt x="30" y="25"/>
                    <a:pt x="30" y="25"/>
                  </a:cubicBezTo>
                  <a:cubicBezTo>
                    <a:pt x="30" y="24"/>
                    <a:pt x="29" y="22"/>
                    <a:pt x="28" y="21"/>
                  </a:cubicBezTo>
                  <a:cubicBezTo>
                    <a:pt x="26" y="19"/>
                    <a:pt x="22" y="14"/>
                    <a:pt x="21" y="9"/>
                  </a:cubicBezTo>
                  <a:cubicBezTo>
                    <a:pt x="20" y="6"/>
                    <a:pt x="16" y="5"/>
                    <a:pt x="15" y="5"/>
                  </a:cubicBezTo>
                  <a:cubicBezTo>
                    <a:pt x="13" y="5"/>
                    <a:pt x="11" y="3"/>
                    <a:pt x="9" y="2"/>
                  </a:cubicBezTo>
                  <a:cubicBezTo>
                    <a:pt x="8" y="1"/>
                    <a:pt x="7" y="0"/>
                    <a:pt x="6" y="0"/>
                  </a:cubicBezTo>
                  <a:cubicBezTo>
                    <a:pt x="6" y="0"/>
                    <a:pt x="5" y="0"/>
                    <a:pt x="5" y="0"/>
                  </a:cubicBezTo>
                  <a:cubicBezTo>
                    <a:pt x="4" y="0"/>
                    <a:pt x="2" y="0"/>
                    <a:pt x="0" y="1"/>
                  </a:cubicBezTo>
                  <a:cubicBezTo>
                    <a:pt x="1" y="1"/>
                    <a:pt x="1" y="1"/>
                    <a:pt x="1"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199" name="Freeform 1202"/>
            <p:cNvSpPr/>
            <p:nvPr/>
          </p:nvSpPr>
          <p:spPr bwMode="auto">
            <a:xfrm>
              <a:off x="6349876" y="4555739"/>
              <a:ext cx="134332" cy="76037"/>
            </a:xfrm>
            <a:custGeom>
              <a:avLst/>
              <a:rect l="l" t="t" r="r" b="b"/>
              <a:pathLst>
                <a:path w="64" h="34">
                  <a:moveTo>
                    <a:pt x="62" y="4"/>
                  </a:moveTo>
                  <a:cubicBezTo>
                    <a:pt x="62" y="4"/>
                    <a:pt x="62" y="4"/>
                    <a:pt x="62" y="4"/>
                  </a:cubicBezTo>
                  <a:cubicBezTo>
                    <a:pt x="61" y="3"/>
                    <a:pt x="61" y="3"/>
                    <a:pt x="61" y="3"/>
                  </a:cubicBezTo>
                  <a:cubicBezTo>
                    <a:pt x="61" y="3"/>
                    <a:pt x="61" y="3"/>
                    <a:pt x="61" y="3"/>
                  </a:cubicBezTo>
                  <a:cubicBezTo>
                    <a:pt x="61" y="3"/>
                    <a:pt x="60" y="3"/>
                    <a:pt x="60" y="3"/>
                  </a:cubicBezTo>
                  <a:cubicBezTo>
                    <a:pt x="60" y="3"/>
                    <a:pt x="60" y="3"/>
                    <a:pt x="60" y="2"/>
                  </a:cubicBezTo>
                  <a:cubicBezTo>
                    <a:pt x="60" y="2"/>
                    <a:pt x="60" y="2"/>
                    <a:pt x="60" y="2"/>
                  </a:cubicBezTo>
                  <a:cubicBezTo>
                    <a:pt x="60" y="2"/>
                    <a:pt x="60" y="2"/>
                    <a:pt x="60" y="2"/>
                  </a:cubicBezTo>
                  <a:cubicBezTo>
                    <a:pt x="60" y="2"/>
                    <a:pt x="60" y="2"/>
                    <a:pt x="60" y="2"/>
                  </a:cubicBezTo>
                  <a:cubicBezTo>
                    <a:pt x="60" y="2"/>
                    <a:pt x="60" y="2"/>
                    <a:pt x="60" y="2"/>
                  </a:cubicBezTo>
                  <a:cubicBezTo>
                    <a:pt x="59" y="2"/>
                    <a:pt x="59" y="2"/>
                    <a:pt x="59" y="2"/>
                  </a:cubicBezTo>
                  <a:cubicBezTo>
                    <a:pt x="59" y="1"/>
                    <a:pt x="57" y="1"/>
                    <a:pt x="52" y="0"/>
                  </a:cubicBezTo>
                  <a:cubicBezTo>
                    <a:pt x="51" y="0"/>
                    <a:pt x="51" y="0"/>
                    <a:pt x="50" y="0"/>
                  </a:cubicBezTo>
                  <a:cubicBezTo>
                    <a:pt x="45" y="0"/>
                    <a:pt x="41" y="1"/>
                    <a:pt x="40" y="2"/>
                  </a:cubicBezTo>
                  <a:cubicBezTo>
                    <a:pt x="37" y="4"/>
                    <a:pt x="34" y="6"/>
                    <a:pt x="30" y="6"/>
                  </a:cubicBezTo>
                  <a:cubicBezTo>
                    <a:pt x="29" y="5"/>
                    <a:pt x="24" y="5"/>
                    <a:pt x="21" y="5"/>
                  </a:cubicBezTo>
                  <a:cubicBezTo>
                    <a:pt x="20" y="5"/>
                    <a:pt x="19" y="5"/>
                    <a:pt x="19" y="5"/>
                  </a:cubicBezTo>
                  <a:cubicBezTo>
                    <a:pt x="19" y="5"/>
                    <a:pt x="19" y="5"/>
                    <a:pt x="18" y="5"/>
                  </a:cubicBezTo>
                  <a:cubicBezTo>
                    <a:pt x="17" y="5"/>
                    <a:pt x="14" y="5"/>
                    <a:pt x="12" y="5"/>
                  </a:cubicBezTo>
                  <a:cubicBezTo>
                    <a:pt x="10" y="4"/>
                    <a:pt x="8" y="4"/>
                    <a:pt x="7" y="4"/>
                  </a:cubicBezTo>
                  <a:cubicBezTo>
                    <a:pt x="7" y="4"/>
                    <a:pt x="7" y="4"/>
                    <a:pt x="7" y="4"/>
                  </a:cubicBezTo>
                  <a:cubicBezTo>
                    <a:pt x="7" y="4"/>
                    <a:pt x="7" y="4"/>
                    <a:pt x="7" y="4"/>
                  </a:cubicBezTo>
                  <a:cubicBezTo>
                    <a:pt x="7" y="4"/>
                    <a:pt x="7" y="4"/>
                    <a:pt x="7" y="4"/>
                  </a:cubicBezTo>
                  <a:cubicBezTo>
                    <a:pt x="6" y="4"/>
                    <a:pt x="5" y="3"/>
                    <a:pt x="4" y="3"/>
                  </a:cubicBezTo>
                  <a:cubicBezTo>
                    <a:pt x="4" y="2"/>
                    <a:pt x="4" y="2"/>
                    <a:pt x="3" y="2"/>
                  </a:cubicBezTo>
                  <a:cubicBezTo>
                    <a:pt x="3" y="2"/>
                    <a:pt x="3" y="1"/>
                    <a:pt x="2" y="1"/>
                  </a:cubicBezTo>
                  <a:cubicBezTo>
                    <a:pt x="2" y="1"/>
                    <a:pt x="2" y="1"/>
                    <a:pt x="2" y="1"/>
                  </a:cubicBezTo>
                  <a:cubicBezTo>
                    <a:pt x="2" y="1"/>
                    <a:pt x="1" y="0"/>
                    <a:pt x="1" y="0"/>
                  </a:cubicBezTo>
                  <a:cubicBezTo>
                    <a:pt x="1" y="0"/>
                    <a:pt x="1" y="0"/>
                    <a:pt x="1" y="0"/>
                  </a:cubicBezTo>
                  <a:cubicBezTo>
                    <a:pt x="1" y="0"/>
                    <a:pt x="1" y="0"/>
                    <a:pt x="1" y="0"/>
                  </a:cubicBezTo>
                  <a:cubicBezTo>
                    <a:pt x="1" y="0"/>
                    <a:pt x="1" y="0"/>
                    <a:pt x="1" y="0"/>
                  </a:cubicBezTo>
                  <a:cubicBezTo>
                    <a:pt x="0" y="1"/>
                    <a:pt x="0" y="1"/>
                    <a:pt x="0" y="2"/>
                  </a:cubicBezTo>
                  <a:cubicBezTo>
                    <a:pt x="0" y="3"/>
                    <a:pt x="0" y="4"/>
                    <a:pt x="1" y="5"/>
                  </a:cubicBezTo>
                  <a:cubicBezTo>
                    <a:pt x="2" y="6"/>
                    <a:pt x="7" y="11"/>
                    <a:pt x="5" y="14"/>
                  </a:cubicBezTo>
                  <a:cubicBezTo>
                    <a:pt x="5" y="15"/>
                    <a:pt x="4" y="16"/>
                    <a:pt x="3" y="16"/>
                  </a:cubicBezTo>
                  <a:cubicBezTo>
                    <a:pt x="3" y="16"/>
                    <a:pt x="2" y="16"/>
                    <a:pt x="2" y="16"/>
                  </a:cubicBezTo>
                  <a:cubicBezTo>
                    <a:pt x="1" y="17"/>
                    <a:pt x="1" y="18"/>
                    <a:pt x="1" y="18"/>
                  </a:cubicBezTo>
                  <a:cubicBezTo>
                    <a:pt x="1" y="18"/>
                    <a:pt x="1" y="19"/>
                    <a:pt x="1" y="19"/>
                  </a:cubicBezTo>
                  <a:cubicBezTo>
                    <a:pt x="1" y="19"/>
                    <a:pt x="1" y="19"/>
                    <a:pt x="1" y="19"/>
                  </a:cubicBezTo>
                  <a:cubicBezTo>
                    <a:pt x="1" y="20"/>
                    <a:pt x="1" y="20"/>
                    <a:pt x="1" y="20"/>
                  </a:cubicBezTo>
                  <a:cubicBezTo>
                    <a:pt x="1" y="20"/>
                    <a:pt x="1" y="21"/>
                    <a:pt x="1" y="21"/>
                  </a:cubicBezTo>
                  <a:cubicBezTo>
                    <a:pt x="1" y="22"/>
                    <a:pt x="1" y="22"/>
                    <a:pt x="1" y="22"/>
                  </a:cubicBezTo>
                  <a:cubicBezTo>
                    <a:pt x="1" y="22"/>
                    <a:pt x="1" y="22"/>
                    <a:pt x="1" y="23"/>
                  </a:cubicBezTo>
                  <a:cubicBezTo>
                    <a:pt x="1" y="23"/>
                    <a:pt x="1" y="23"/>
                    <a:pt x="1" y="23"/>
                  </a:cubicBezTo>
                  <a:cubicBezTo>
                    <a:pt x="6" y="28"/>
                    <a:pt x="7" y="29"/>
                    <a:pt x="7" y="31"/>
                  </a:cubicBezTo>
                  <a:cubicBezTo>
                    <a:pt x="7" y="31"/>
                    <a:pt x="8" y="31"/>
                    <a:pt x="8" y="31"/>
                  </a:cubicBezTo>
                  <a:cubicBezTo>
                    <a:pt x="8" y="31"/>
                    <a:pt x="8" y="31"/>
                    <a:pt x="9" y="32"/>
                  </a:cubicBezTo>
                  <a:cubicBezTo>
                    <a:pt x="9" y="32"/>
                    <a:pt x="9" y="32"/>
                    <a:pt x="9" y="32"/>
                  </a:cubicBezTo>
                  <a:cubicBezTo>
                    <a:pt x="9" y="32"/>
                    <a:pt x="9" y="32"/>
                    <a:pt x="9" y="32"/>
                  </a:cubicBezTo>
                  <a:cubicBezTo>
                    <a:pt x="9" y="32"/>
                    <a:pt x="10" y="32"/>
                    <a:pt x="10" y="32"/>
                  </a:cubicBezTo>
                  <a:cubicBezTo>
                    <a:pt x="10" y="32"/>
                    <a:pt x="11" y="32"/>
                    <a:pt x="11" y="32"/>
                  </a:cubicBezTo>
                  <a:cubicBezTo>
                    <a:pt x="12" y="32"/>
                    <a:pt x="12" y="32"/>
                    <a:pt x="12" y="32"/>
                  </a:cubicBezTo>
                  <a:cubicBezTo>
                    <a:pt x="13" y="32"/>
                    <a:pt x="13" y="32"/>
                    <a:pt x="14" y="32"/>
                  </a:cubicBezTo>
                  <a:cubicBezTo>
                    <a:pt x="14" y="32"/>
                    <a:pt x="14" y="32"/>
                    <a:pt x="15" y="32"/>
                  </a:cubicBezTo>
                  <a:cubicBezTo>
                    <a:pt x="15" y="32"/>
                    <a:pt x="16" y="32"/>
                    <a:pt x="17" y="32"/>
                  </a:cubicBezTo>
                  <a:cubicBezTo>
                    <a:pt x="21" y="32"/>
                    <a:pt x="23" y="32"/>
                    <a:pt x="24" y="32"/>
                  </a:cubicBezTo>
                  <a:cubicBezTo>
                    <a:pt x="24" y="33"/>
                    <a:pt x="24" y="33"/>
                    <a:pt x="24" y="33"/>
                  </a:cubicBezTo>
                  <a:cubicBezTo>
                    <a:pt x="24" y="33"/>
                    <a:pt x="24" y="33"/>
                    <a:pt x="24" y="33"/>
                  </a:cubicBezTo>
                  <a:cubicBezTo>
                    <a:pt x="25" y="33"/>
                    <a:pt x="25" y="33"/>
                    <a:pt x="26" y="33"/>
                  </a:cubicBezTo>
                  <a:cubicBezTo>
                    <a:pt x="26" y="33"/>
                    <a:pt x="26" y="33"/>
                    <a:pt x="26" y="33"/>
                  </a:cubicBezTo>
                  <a:cubicBezTo>
                    <a:pt x="26" y="33"/>
                    <a:pt x="26" y="33"/>
                    <a:pt x="27" y="33"/>
                  </a:cubicBezTo>
                  <a:cubicBezTo>
                    <a:pt x="27" y="33"/>
                    <a:pt x="27" y="33"/>
                    <a:pt x="27" y="33"/>
                  </a:cubicBezTo>
                  <a:cubicBezTo>
                    <a:pt x="28" y="33"/>
                    <a:pt x="28" y="33"/>
                    <a:pt x="28" y="34"/>
                  </a:cubicBezTo>
                  <a:cubicBezTo>
                    <a:pt x="29" y="34"/>
                    <a:pt x="29" y="34"/>
                    <a:pt x="29" y="34"/>
                  </a:cubicBezTo>
                  <a:cubicBezTo>
                    <a:pt x="29" y="34"/>
                    <a:pt x="30" y="34"/>
                    <a:pt x="30" y="34"/>
                  </a:cubicBezTo>
                  <a:cubicBezTo>
                    <a:pt x="30" y="34"/>
                    <a:pt x="31" y="34"/>
                    <a:pt x="31" y="34"/>
                  </a:cubicBezTo>
                  <a:cubicBezTo>
                    <a:pt x="31" y="34"/>
                    <a:pt x="31" y="34"/>
                    <a:pt x="32" y="34"/>
                  </a:cubicBezTo>
                  <a:cubicBezTo>
                    <a:pt x="32" y="34"/>
                    <a:pt x="32" y="34"/>
                    <a:pt x="33" y="34"/>
                  </a:cubicBezTo>
                  <a:cubicBezTo>
                    <a:pt x="33" y="34"/>
                    <a:pt x="33" y="34"/>
                    <a:pt x="33" y="34"/>
                  </a:cubicBezTo>
                  <a:cubicBezTo>
                    <a:pt x="34" y="34"/>
                    <a:pt x="34" y="34"/>
                    <a:pt x="35" y="34"/>
                  </a:cubicBezTo>
                  <a:cubicBezTo>
                    <a:pt x="35" y="34"/>
                    <a:pt x="35" y="34"/>
                    <a:pt x="35" y="34"/>
                  </a:cubicBezTo>
                  <a:cubicBezTo>
                    <a:pt x="36" y="34"/>
                    <a:pt x="37" y="34"/>
                    <a:pt x="37" y="34"/>
                  </a:cubicBezTo>
                  <a:cubicBezTo>
                    <a:pt x="37" y="34"/>
                    <a:pt x="37" y="33"/>
                    <a:pt x="37" y="33"/>
                  </a:cubicBezTo>
                  <a:cubicBezTo>
                    <a:pt x="37" y="32"/>
                    <a:pt x="37" y="32"/>
                    <a:pt x="37" y="32"/>
                  </a:cubicBezTo>
                  <a:cubicBezTo>
                    <a:pt x="38" y="32"/>
                    <a:pt x="38" y="31"/>
                    <a:pt x="38" y="31"/>
                  </a:cubicBezTo>
                  <a:cubicBezTo>
                    <a:pt x="38" y="31"/>
                    <a:pt x="38" y="31"/>
                    <a:pt x="38" y="31"/>
                  </a:cubicBezTo>
                  <a:cubicBezTo>
                    <a:pt x="39" y="31"/>
                    <a:pt x="39" y="30"/>
                    <a:pt x="39" y="30"/>
                  </a:cubicBezTo>
                  <a:cubicBezTo>
                    <a:pt x="39" y="30"/>
                    <a:pt x="39" y="30"/>
                    <a:pt x="40" y="30"/>
                  </a:cubicBezTo>
                  <a:cubicBezTo>
                    <a:pt x="40" y="30"/>
                    <a:pt x="40" y="30"/>
                    <a:pt x="41" y="30"/>
                  </a:cubicBezTo>
                  <a:cubicBezTo>
                    <a:pt x="41" y="30"/>
                    <a:pt x="41" y="30"/>
                    <a:pt x="41" y="30"/>
                  </a:cubicBezTo>
                  <a:cubicBezTo>
                    <a:pt x="41" y="30"/>
                    <a:pt x="42" y="29"/>
                    <a:pt x="42" y="29"/>
                  </a:cubicBezTo>
                  <a:cubicBezTo>
                    <a:pt x="42" y="29"/>
                    <a:pt x="42" y="29"/>
                    <a:pt x="42" y="29"/>
                  </a:cubicBezTo>
                  <a:cubicBezTo>
                    <a:pt x="42" y="29"/>
                    <a:pt x="42" y="29"/>
                    <a:pt x="42" y="29"/>
                  </a:cubicBezTo>
                  <a:cubicBezTo>
                    <a:pt x="42" y="29"/>
                    <a:pt x="42" y="29"/>
                    <a:pt x="42" y="28"/>
                  </a:cubicBezTo>
                  <a:cubicBezTo>
                    <a:pt x="42" y="28"/>
                    <a:pt x="42" y="28"/>
                    <a:pt x="42" y="28"/>
                  </a:cubicBezTo>
                  <a:cubicBezTo>
                    <a:pt x="42" y="28"/>
                    <a:pt x="42" y="28"/>
                    <a:pt x="42" y="28"/>
                  </a:cubicBezTo>
                  <a:cubicBezTo>
                    <a:pt x="42" y="27"/>
                    <a:pt x="42" y="27"/>
                    <a:pt x="42" y="27"/>
                  </a:cubicBezTo>
                  <a:cubicBezTo>
                    <a:pt x="42" y="27"/>
                    <a:pt x="43" y="27"/>
                    <a:pt x="43" y="27"/>
                  </a:cubicBezTo>
                  <a:cubicBezTo>
                    <a:pt x="43" y="27"/>
                    <a:pt x="43" y="27"/>
                    <a:pt x="43" y="27"/>
                  </a:cubicBezTo>
                  <a:cubicBezTo>
                    <a:pt x="43" y="26"/>
                    <a:pt x="43" y="26"/>
                    <a:pt x="44" y="26"/>
                  </a:cubicBezTo>
                  <a:cubicBezTo>
                    <a:pt x="44" y="26"/>
                    <a:pt x="44" y="26"/>
                    <a:pt x="44" y="26"/>
                  </a:cubicBezTo>
                  <a:cubicBezTo>
                    <a:pt x="44" y="26"/>
                    <a:pt x="44" y="26"/>
                    <a:pt x="44" y="26"/>
                  </a:cubicBezTo>
                  <a:cubicBezTo>
                    <a:pt x="44" y="26"/>
                    <a:pt x="44" y="26"/>
                    <a:pt x="44" y="26"/>
                  </a:cubicBezTo>
                  <a:cubicBezTo>
                    <a:pt x="45" y="26"/>
                    <a:pt x="48" y="25"/>
                    <a:pt x="51" y="25"/>
                  </a:cubicBezTo>
                  <a:cubicBezTo>
                    <a:pt x="54" y="25"/>
                    <a:pt x="55" y="25"/>
                    <a:pt x="57" y="26"/>
                  </a:cubicBezTo>
                  <a:cubicBezTo>
                    <a:pt x="57" y="26"/>
                    <a:pt x="57" y="26"/>
                    <a:pt x="58" y="26"/>
                  </a:cubicBezTo>
                  <a:cubicBezTo>
                    <a:pt x="55" y="25"/>
                    <a:pt x="54" y="20"/>
                    <a:pt x="54" y="18"/>
                  </a:cubicBezTo>
                  <a:cubicBezTo>
                    <a:pt x="54" y="15"/>
                    <a:pt x="56" y="14"/>
                    <a:pt x="56" y="14"/>
                  </a:cubicBezTo>
                  <a:cubicBezTo>
                    <a:pt x="57" y="14"/>
                    <a:pt x="58" y="12"/>
                    <a:pt x="59" y="11"/>
                  </a:cubicBezTo>
                  <a:cubicBezTo>
                    <a:pt x="60" y="8"/>
                    <a:pt x="62" y="6"/>
                    <a:pt x="64" y="5"/>
                  </a:cubicBezTo>
                  <a:cubicBezTo>
                    <a:pt x="64" y="5"/>
                    <a:pt x="64" y="4"/>
                    <a:pt x="64" y="4"/>
                  </a:cubicBezTo>
                  <a:cubicBezTo>
                    <a:pt x="63" y="4"/>
                    <a:pt x="63" y="4"/>
                    <a:pt x="63" y="4"/>
                  </a:cubicBezTo>
                  <a:cubicBezTo>
                    <a:pt x="63" y="4"/>
                    <a:pt x="62" y="4"/>
                    <a:pt x="62" y="4"/>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00" name="Freeform 1203"/>
            <p:cNvSpPr/>
            <p:nvPr/>
          </p:nvSpPr>
          <p:spPr bwMode="auto">
            <a:xfrm>
              <a:off x="6303630" y="4608735"/>
              <a:ext cx="55054" cy="39171"/>
            </a:xfrm>
            <a:custGeom>
              <a:avLst/>
              <a:rect l="l" t="t" r="r" b="b"/>
              <a:pathLst>
                <a:path w="26" h="17">
                  <a:moveTo>
                    <a:pt x="26" y="9"/>
                  </a:moveTo>
                  <a:cubicBezTo>
                    <a:pt x="26" y="9"/>
                    <a:pt x="25" y="9"/>
                    <a:pt x="25" y="9"/>
                  </a:cubicBezTo>
                  <a:cubicBezTo>
                    <a:pt x="25" y="9"/>
                    <a:pt x="25" y="9"/>
                    <a:pt x="25" y="9"/>
                  </a:cubicBezTo>
                  <a:cubicBezTo>
                    <a:pt x="25" y="9"/>
                    <a:pt x="25" y="9"/>
                    <a:pt x="25" y="8"/>
                  </a:cubicBezTo>
                  <a:cubicBezTo>
                    <a:pt x="25" y="8"/>
                    <a:pt x="25" y="8"/>
                    <a:pt x="25" y="8"/>
                  </a:cubicBezTo>
                  <a:cubicBezTo>
                    <a:pt x="25" y="8"/>
                    <a:pt x="24" y="8"/>
                    <a:pt x="24" y="7"/>
                  </a:cubicBezTo>
                  <a:cubicBezTo>
                    <a:pt x="24" y="7"/>
                    <a:pt x="24" y="6"/>
                    <a:pt x="19" y="1"/>
                  </a:cubicBezTo>
                  <a:cubicBezTo>
                    <a:pt x="19" y="1"/>
                    <a:pt x="19" y="1"/>
                    <a:pt x="19" y="1"/>
                  </a:cubicBezTo>
                  <a:cubicBezTo>
                    <a:pt x="18" y="1"/>
                    <a:pt x="18" y="1"/>
                    <a:pt x="18" y="0"/>
                  </a:cubicBezTo>
                  <a:cubicBezTo>
                    <a:pt x="18" y="0"/>
                    <a:pt x="18" y="0"/>
                    <a:pt x="18" y="0"/>
                  </a:cubicBezTo>
                  <a:cubicBezTo>
                    <a:pt x="18" y="0"/>
                    <a:pt x="18" y="0"/>
                    <a:pt x="18" y="0"/>
                  </a:cubicBezTo>
                  <a:cubicBezTo>
                    <a:pt x="18" y="0"/>
                    <a:pt x="18" y="0"/>
                    <a:pt x="18" y="0"/>
                  </a:cubicBezTo>
                  <a:cubicBezTo>
                    <a:pt x="17" y="0"/>
                    <a:pt x="16" y="0"/>
                    <a:pt x="16" y="0"/>
                  </a:cubicBezTo>
                  <a:cubicBezTo>
                    <a:pt x="15" y="0"/>
                    <a:pt x="15" y="0"/>
                    <a:pt x="15" y="0"/>
                  </a:cubicBezTo>
                  <a:cubicBezTo>
                    <a:pt x="15" y="0"/>
                    <a:pt x="14" y="1"/>
                    <a:pt x="13" y="1"/>
                  </a:cubicBezTo>
                  <a:cubicBezTo>
                    <a:pt x="13" y="1"/>
                    <a:pt x="13" y="1"/>
                    <a:pt x="13" y="1"/>
                  </a:cubicBezTo>
                  <a:cubicBezTo>
                    <a:pt x="12" y="1"/>
                    <a:pt x="11" y="1"/>
                    <a:pt x="10" y="1"/>
                  </a:cubicBezTo>
                  <a:cubicBezTo>
                    <a:pt x="10" y="1"/>
                    <a:pt x="10" y="1"/>
                    <a:pt x="10" y="1"/>
                  </a:cubicBezTo>
                  <a:cubicBezTo>
                    <a:pt x="9" y="1"/>
                    <a:pt x="9" y="2"/>
                    <a:pt x="8" y="2"/>
                  </a:cubicBezTo>
                  <a:cubicBezTo>
                    <a:pt x="8" y="2"/>
                    <a:pt x="8" y="2"/>
                    <a:pt x="7" y="2"/>
                  </a:cubicBezTo>
                  <a:cubicBezTo>
                    <a:pt x="7" y="2"/>
                    <a:pt x="7" y="2"/>
                    <a:pt x="6" y="2"/>
                  </a:cubicBezTo>
                  <a:cubicBezTo>
                    <a:pt x="6" y="2"/>
                    <a:pt x="5" y="2"/>
                    <a:pt x="5" y="2"/>
                  </a:cubicBezTo>
                  <a:cubicBezTo>
                    <a:pt x="5" y="2"/>
                    <a:pt x="5" y="2"/>
                    <a:pt x="5" y="2"/>
                  </a:cubicBezTo>
                  <a:cubicBezTo>
                    <a:pt x="3" y="3"/>
                    <a:pt x="2" y="3"/>
                    <a:pt x="1" y="3"/>
                  </a:cubicBezTo>
                  <a:cubicBezTo>
                    <a:pt x="1" y="3"/>
                    <a:pt x="1" y="3"/>
                    <a:pt x="1" y="3"/>
                  </a:cubicBezTo>
                  <a:cubicBezTo>
                    <a:pt x="1" y="4"/>
                    <a:pt x="1" y="5"/>
                    <a:pt x="1" y="5"/>
                  </a:cubicBezTo>
                  <a:cubicBezTo>
                    <a:pt x="1" y="5"/>
                    <a:pt x="1" y="6"/>
                    <a:pt x="1" y="6"/>
                  </a:cubicBezTo>
                  <a:cubicBezTo>
                    <a:pt x="1" y="6"/>
                    <a:pt x="0" y="7"/>
                    <a:pt x="0" y="8"/>
                  </a:cubicBezTo>
                  <a:cubicBezTo>
                    <a:pt x="0" y="8"/>
                    <a:pt x="0" y="8"/>
                    <a:pt x="0" y="8"/>
                  </a:cubicBezTo>
                  <a:cubicBezTo>
                    <a:pt x="0" y="9"/>
                    <a:pt x="0" y="10"/>
                    <a:pt x="0" y="10"/>
                  </a:cubicBezTo>
                  <a:cubicBezTo>
                    <a:pt x="0" y="10"/>
                    <a:pt x="0" y="10"/>
                    <a:pt x="0" y="10"/>
                  </a:cubicBezTo>
                  <a:cubicBezTo>
                    <a:pt x="0" y="11"/>
                    <a:pt x="0" y="11"/>
                    <a:pt x="1" y="12"/>
                  </a:cubicBezTo>
                  <a:cubicBezTo>
                    <a:pt x="1" y="12"/>
                    <a:pt x="1" y="13"/>
                    <a:pt x="1" y="13"/>
                  </a:cubicBezTo>
                  <a:cubicBezTo>
                    <a:pt x="1" y="13"/>
                    <a:pt x="1" y="13"/>
                    <a:pt x="2" y="14"/>
                  </a:cubicBezTo>
                  <a:cubicBezTo>
                    <a:pt x="2" y="14"/>
                    <a:pt x="2" y="14"/>
                    <a:pt x="2" y="14"/>
                  </a:cubicBezTo>
                  <a:cubicBezTo>
                    <a:pt x="3" y="15"/>
                    <a:pt x="3" y="15"/>
                    <a:pt x="3" y="15"/>
                  </a:cubicBezTo>
                  <a:cubicBezTo>
                    <a:pt x="3" y="15"/>
                    <a:pt x="4" y="16"/>
                    <a:pt x="4" y="16"/>
                  </a:cubicBezTo>
                  <a:cubicBezTo>
                    <a:pt x="4" y="16"/>
                    <a:pt x="4" y="16"/>
                    <a:pt x="5" y="17"/>
                  </a:cubicBezTo>
                  <a:cubicBezTo>
                    <a:pt x="5" y="17"/>
                    <a:pt x="5" y="17"/>
                    <a:pt x="6" y="17"/>
                  </a:cubicBezTo>
                  <a:cubicBezTo>
                    <a:pt x="6" y="17"/>
                    <a:pt x="6" y="17"/>
                    <a:pt x="6" y="17"/>
                  </a:cubicBezTo>
                  <a:cubicBezTo>
                    <a:pt x="6" y="17"/>
                    <a:pt x="6" y="17"/>
                    <a:pt x="6" y="17"/>
                  </a:cubicBezTo>
                  <a:cubicBezTo>
                    <a:pt x="7" y="17"/>
                    <a:pt x="7" y="17"/>
                    <a:pt x="8" y="17"/>
                  </a:cubicBezTo>
                  <a:cubicBezTo>
                    <a:pt x="9" y="17"/>
                    <a:pt x="9" y="17"/>
                    <a:pt x="9" y="17"/>
                  </a:cubicBezTo>
                  <a:cubicBezTo>
                    <a:pt x="9" y="17"/>
                    <a:pt x="9" y="17"/>
                    <a:pt x="9" y="17"/>
                  </a:cubicBezTo>
                  <a:cubicBezTo>
                    <a:pt x="10" y="17"/>
                    <a:pt x="10" y="17"/>
                    <a:pt x="10" y="17"/>
                  </a:cubicBezTo>
                  <a:cubicBezTo>
                    <a:pt x="11" y="17"/>
                    <a:pt x="11" y="17"/>
                    <a:pt x="11" y="17"/>
                  </a:cubicBezTo>
                  <a:cubicBezTo>
                    <a:pt x="11" y="17"/>
                    <a:pt x="12" y="17"/>
                    <a:pt x="12" y="17"/>
                  </a:cubicBezTo>
                  <a:cubicBezTo>
                    <a:pt x="13" y="16"/>
                    <a:pt x="14" y="16"/>
                    <a:pt x="14" y="15"/>
                  </a:cubicBezTo>
                  <a:cubicBezTo>
                    <a:pt x="15" y="14"/>
                    <a:pt x="17" y="13"/>
                    <a:pt x="19" y="13"/>
                  </a:cubicBezTo>
                  <a:cubicBezTo>
                    <a:pt x="19" y="13"/>
                    <a:pt x="19" y="13"/>
                    <a:pt x="19" y="13"/>
                  </a:cubicBezTo>
                  <a:cubicBezTo>
                    <a:pt x="19" y="13"/>
                    <a:pt x="19" y="13"/>
                    <a:pt x="20" y="13"/>
                  </a:cubicBezTo>
                  <a:cubicBezTo>
                    <a:pt x="20" y="13"/>
                    <a:pt x="20" y="13"/>
                    <a:pt x="20" y="13"/>
                  </a:cubicBezTo>
                  <a:cubicBezTo>
                    <a:pt x="20" y="13"/>
                    <a:pt x="21" y="13"/>
                    <a:pt x="21" y="13"/>
                  </a:cubicBezTo>
                  <a:cubicBezTo>
                    <a:pt x="21" y="13"/>
                    <a:pt x="21" y="13"/>
                    <a:pt x="21" y="13"/>
                  </a:cubicBezTo>
                  <a:cubicBezTo>
                    <a:pt x="22" y="12"/>
                    <a:pt x="22" y="12"/>
                    <a:pt x="22" y="12"/>
                  </a:cubicBezTo>
                  <a:cubicBezTo>
                    <a:pt x="22" y="12"/>
                    <a:pt x="22" y="12"/>
                    <a:pt x="23" y="12"/>
                  </a:cubicBezTo>
                  <a:cubicBezTo>
                    <a:pt x="23" y="12"/>
                    <a:pt x="23" y="12"/>
                    <a:pt x="23" y="12"/>
                  </a:cubicBezTo>
                  <a:cubicBezTo>
                    <a:pt x="23" y="12"/>
                    <a:pt x="24" y="11"/>
                    <a:pt x="24" y="11"/>
                  </a:cubicBezTo>
                  <a:cubicBezTo>
                    <a:pt x="24" y="11"/>
                    <a:pt x="24" y="11"/>
                    <a:pt x="24" y="11"/>
                  </a:cubicBezTo>
                  <a:cubicBezTo>
                    <a:pt x="25" y="11"/>
                    <a:pt x="25" y="11"/>
                    <a:pt x="25" y="11"/>
                  </a:cubicBezTo>
                  <a:cubicBezTo>
                    <a:pt x="25" y="11"/>
                    <a:pt x="25" y="11"/>
                    <a:pt x="25" y="10"/>
                  </a:cubicBezTo>
                  <a:cubicBezTo>
                    <a:pt x="26" y="10"/>
                    <a:pt x="26" y="10"/>
                    <a:pt x="26" y="10"/>
                  </a:cubicBezTo>
                  <a:cubicBezTo>
                    <a:pt x="26" y="10"/>
                    <a:pt x="26" y="10"/>
                    <a:pt x="26" y="10"/>
                  </a:cubicBezTo>
                  <a:cubicBezTo>
                    <a:pt x="26" y="10"/>
                    <a:pt x="26" y="10"/>
                    <a:pt x="26" y="9"/>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01" name="Freeform 1204"/>
            <p:cNvSpPr/>
            <p:nvPr/>
          </p:nvSpPr>
          <p:spPr bwMode="auto">
            <a:xfrm>
              <a:off x="6347673" y="4290762"/>
              <a:ext cx="414007" cy="246544"/>
            </a:xfrm>
            <a:custGeom>
              <a:avLst/>
              <a:rect l="l" t="t" r="r" b="b"/>
              <a:pathLst>
                <a:path w="197" h="111">
                  <a:moveTo>
                    <a:pt x="103" y="3"/>
                  </a:moveTo>
                  <a:cubicBezTo>
                    <a:pt x="103" y="3"/>
                    <a:pt x="103" y="3"/>
                    <a:pt x="103" y="3"/>
                  </a:cubicBezTo>
                  <a:cubicBezTo>
                    <a:pt x="102" y="3"/>
                    <a:pt x="102" y="3"/>
                    <a:pt x="101" y="3"/>
                  </a:cubicBezTo>
                  <a:cubicBezTo>
                    <a:pt x="101" y="3"/>
                    <a:pt x="101" y="3"/>
                    <a:pt x="101" y="3"/>
                  </a:cubicBezTo>
                  <a:cubicBezTo>
                    <a:pt x="100" y="3"/>
                    <a:pt x="100" y="3"/>
                    <a:pt x="100" y="3"/>
                  </a:cubicBezTo>
                  <a:cubicBezTo>
                    <a:pt x="99" y="3"/>
                    <a:pt x="99" y="3"/>
                    <a:pt x="99" y="3"/>
                  </a:cubicBezTo>
                  <a:cubicBezTo>
                    <a:pt x="99" y="3"/>
                    <a:pt x="98" y="4"/>
                    <a:pt x="98" y="4"/>
                  </a:cubicBezTo>
                  <a:cubicBezTo>
                    <a:pt x="95" y="6"/>
                    <a:pt x="93" y="8"/>
                    <a:pt x="92" y="9"/>
                  </a:cubicBezTo>
                  <a:cubicBezTo>
                    <a:pt x="92" y="13"/>
                    <a:pt x="91" y="15"/>
                    <a:pt x="89" y="15"/>
                  </a:cubicBezTo>
                  <a:cubicBezTo>
                    <a:pt x="88" y="15"/>
                    <a:pt x="88" y="15"/>
                    <a:pt x="87" y="14"/>
                  </a:cubicBezTo>
                  <a:cubicBezTo>
                    <a:pt x="87" y="14"/>
                    <a:pt x="85" y="13"/>
                    <a:pt x="82" y="13"/>
                  </a:cubicBezTo>
                  <a:cubicBezTo>
                    <a:pt x="80" y="13"/>
                    <a:pt x="79" y="14"/>
                    <a:pt x="79" y="14"/>
                  </a:cubicBezTo>
                  <a:cubicBezTo>
                    <a:pt x="79" y="14"/>
                    <a:pt x="78" y="14"/>
                    <a:pt x="78" y="14"/>
                  </a:cubicBezTo>
                  <a:cubicBezTo>
                    <a:pt x="78" y="14"/>
                    <a:pt x="78" y="14"/>
                    <a:pt x="78" y="14"/>
                  </a:cubicBezTo>
                  <a:cubicBezTo>
                    <a:pt x="76" y="14"/>
                    <a:pt x="75" y="13"/>
                    <a:pt x="74" y="12"/>
                  </a:cubicBezTo>
                  <a:cubicBezTo>
                    <a:pt x="73" y="12"/>
                    <a:pt x="73" y="11"/>
                    <a:pt x="72" y="11"/>
                  </a:cubicBezTo>
                  <a:cubicBezTo>
                    <a:pt x="69" y="13"/>
                    <a:pt x="67" y="12"/>
                    <a:pt x="65" y="11"/>
                  </a:cubicBezTo>
                  <a:cubicBezTo>
                    <a:pt x="65" y="11"/>
                    <a:pt x="65" y="11"/>
                    <a:pt x="65" y="11"/>
                  </a:cubicBezTo>
                  <a:cubicBezTo>
                    <a:pt x="64" y="11"/>
                    <a:pt x="63" y="12"/>
                    <a:pt x="62" y="12"/>
                  </a:cubicBezTo>
                  <a:cubicBezTo>
                    <a:pt x="60" y="12"/>
                    <a:pt x="56" y="10"/>
                    <a:pt x="55" y="10"/>
                  </a:cubicBezTo>
                  <a:cubicBezTo>
                    <a:pt x="54" y="9"/>
                    <a:pt x="53" y="9"/>
                    <a:pt x="52" y="9"/>
                  </a:cubicBezTo>
                  <a:cubicBezTo>
                    <a:pt x="52" y="9"/>
                    <a:pt x="51" y="9"/>
                    <a:pt x="51" y="9"/>
                  </a:cubicBezTo>
                  <a:cubicBezTo>
                    <a:pt x="48" y="10"/>
                    <a:pt x="46" y="10"/>
                    <a:pt x="44" y="8"/>
                  </a:cubicBezTo>
                  <a:cubicBezTo>
                    <a:pt x="43" y="7"/>
                    <a:pt x="41" y="6"/>
                    <a:pt x="26" y="6"/>
                  </a:cubicBezTo>
                  <a:cubicBezTo>
                    <a:pt x="23" y="6"/>
                    <a:pt x="23" y="7"/>
                    <a:pt x="21" y="8"/>
                  </a:cubicBezTo>
                  <a:cubicBezTo>
                    <a:pt x="21" y="9"/>
                    <a:pt x="21" y="9"/>
                    <a:pt x="20" y="10"/>
                  </a:cubicBezTo>
                  <a:cubicBezTo>
                    <a:pt x="20" y="10"/>
                    <a:pt x="19" y="10"/>
                    <a:pt x="19" y="11"/>
                  </a:cubicBezTo>
                  <a:cubicBezTo>
                    <a:pt x="19" y="11"/>
                    <a:pt x="18" y="11"/>
                    <a:pt x="18" y="11"/>
                  </a:cubicBezTo>
                  <a:cubicBezTo>
                    <a:pt x="18" y="11"/>
                    <a:pt x="18" y="11"/>
                    <a:pt x="17" y="11"/>
                  </a:cubicBezTo>
                  <a:cubicBezTo>
                    <a:pt x="17" y="11"/>
                    <a:pt x="17" y="11"/>
                    <a:pt x="17" y="11"/>
                  </a:cubicBezTo>
                  <a:cubicBezTo>
                    <a:pt x="17" y="12"/>
                    <a:pt x="16" y="12"/>
                    <a:pt x="16" y="12"/>
                  </a:cubicBezTo>
                  <a:cubicBezTo>
                    <a:pt x="16" y="12"/>
                    <a:pt x="16" y="12"/>
                    <a:pt x="16" y="12"/>
                  </a:cubicBezTo>
                  <a:cubicBezTo>
                    <a:pt x="15" y="12"/>
                    <a:pt x="15" y="12"/>
                    <a:pt x="15" y="12"/>
                  </a:cubicBezTo>
                  <a:cubicBezTo>
                    <a:pt x="15" y="12"/>
                    <a:pt x="15" y="12"/>
                    <a:pt x="15" y="12"/>
                  </a:cubicBezTo>
                  <a:cubicBezTo>
                    <a:pt x="22" y="22"/>
                    <a:pt x="20" y="24"/>
                    <a:pt x="20" y="25"/>
                  </a:cubicBezTo>
                  <a:cubicBezTo>
                    <a:pt x="19" y="27"/>
                    <a:pt x="17" y="28"/>
                    <a:pt x="16" y="29"/>
                  </a:cubicBezTo>
                  <a:cubicBezTo>
                    <a:pt x="16" y="29"/>
                    <a:pt x="15" y="29"/>
                    <a:pt x="15" y="30"/>
                  </a:cubicBezTo>
                  <a:cubicBezTo>
                    <a:pt x="14" y="30"/>
                    <a:pt x="13" y="32"/>
                    <a:pt x="11" y="34"/>
                  </a:cubicBezTo>
                  <a:cubicBezTo>
                    <a:pt x="9" y="35"/>
                    <a:pt x="6" y="39"/>
                    <a:pt x="5" y="40"/>
                  </a:cubicBezTo>
                  <a:cubicBezTo>
                    <a:pt x="5" y="40"/>
                    <a:pt x="5" y="41"/>
                    <a:pt x="5" y="41"/>
                  </a:cubicBezTo>
                  <a:cubicBezTo>
                    <a:pt x="5" y="43"/>
                    <a:pt x="5" y="44"/>
                    <a:pt x="5" y="45"/>
                  </a:cubicBezTo>
                  <a:cubicBezTo>
                    <a:pt x="5" y="45"/>
                    <a:pt x="5" y="45"/>
                    <a:pt x="5" y="45"/>
                  </a:cubicBezTo>
                  <a:cubicBezTo>
                    <a:pt x="6" y="45"/>
                    <a:pt x="6" y="45"/>
                    <a:pt x="6" y="45"/>
                  </a:cubicBezTo>
                  <a:cubicBezTo>
                    <a:pt x="5" y="47"/>
                    <a:pt x="5" y="47"/>
                    <a:pt x="5" y="47"/>
                  </a:cubicBezTo>
                  <a:cubicBezTo>
                    <a:pt x="5" y="47"/>
                    <a:pt x="5" y="47"/>
                    <a:pt x="5" y="47"/>
                  </a:cubicBezTo>
                  <a:cubicBezTo>
                    <a:pt x="5" y="47"/>
                    <a:pt x="5" y="47"/>
                    <a:pt x="5" y="47"/>
                  </a:cubicBezTo>
                  <a:cubicBezTo>
                    <a:pt x="4" y="49"/>
                    <a:pt x="4" y="49"/>
                    <a:pt x="4" y="49"/>
                  </a:cubicBezTo>
                  <a:cubicBezTo>
                    <a:pt x="4" y="49"/>
                    <a:pt x="4" y="49"/>
                    <a:pt x="4" y="49"/>
                  </a:cubicBezTo>
                  <a:cubicBezTo>
                    <a:pt x="3" y="50"/>
                    <a:pt x="1" y="53"/>
                    <a:pt x="0" y="54"/>
                  </a:cubicBezTo>
                  <a:cubicBezTo>
                    <a:pt x="0" y="55"/>
                    <a:pt x="0" y="55"/>
                    <a:pt x="0" y="55"/>
                  </a:cubicBezTo>
                  <a:cubicBezTo>
                    <a:pt x="0" y="55"/>
                    <a:pt x="0" y="56"/>
                    <a:pt x="0" y="56"/>
                  </a:cubicBezTo>
                  <a:cubicBezTo>
                    <a:pt x="0" y="56"/>
                    <a:pt x="0" y="56"/>
                    <a:pt x="0" y="56"/>
                  </a:cubicBezTo>
                  <a:cubicBezTo>
                    <a:pt x="0" y="56"/>
                    <a:pt x="1" y="57"/>
                    <a:pt x="1" y="57"/>
                  </a:cubicBezTo>
                  <a:cubicBezTo>
                    <a:pt x="1" y="57"/>
                    <a:pt x="1" y="57"/>
                    <a:pt x="1" y="57"/>
                  </a:cubicBezTo>
                  <a:cubicBezTo>
                    <a:pt x="1" y="57"/>
                    <a:pt x="2" y="58"/>
                    <a:pt x="2" y="58"/>
                  </a:cubicBezTo>
                  <a:cubicBezTo>
                    <a:pt x="2" y="58"/>
                    <a:pt x="2" y="58"/>
                    <a:pt x="2" y="58"/>
                  </a:cubicBezTo>
                  <a:cubicBezTo>
                    <a:pt x="3" y="58"/>
                    <a:pt x="3" y="59"/>
                    <a:pt x="4" y="59"/>
                  </a:cubicBezTo>
                  <a:cubicBezTo>
                    <a:pt x="4" y="59"/>
                    <a:pt x="5" y="59"/>
                    <a:pt x="5" y="60"/>
                  </a:cubicBezTo>
                  <a:cubicBezTo>
                    <a:pt x="5" y="60"/>
                    <a:pt x="6" y="60"/>
                    <a:pt x="6" y="60"/>
                  </a:cubicBezTo>
                  <a:cubicBezTo>
                    <a:pt x="6" y="60"/>
                    <a:pt x="6" y="60"/>
                    <a:pt x="7" y="60"/>
                  </a:cubicBezTo>
                  <a:cubicBezTo>
                    <a:pt x="7" y="60"/>
                    <a:pt x="7" y="60"/>
                    <a:pt x="7" y="60"/>
                  </a:cubicBezTo>
                  <a:cubicBezTo>
                    <a:pt x="8" y="60"/>
                    <a:pt x="9" y="60"/>
                    <a:pt x="9" y="60"/>
                  </a:cubicBezTo>
                  <a:cubicBezTo>
                    <a:pt x="10" y="60"/>
                    <a:pt x="12" y="60"/>
                    <a:pt x="14" y="61"/>
                  </a:cubicBezTo>
                  <a:cubicBezTo>
                    <a:pt x="17" y="61"/>
                    <a:pt x="19" y="62"/>
                    <a:pt x="20" y="62"/>
                  </a:cubicBezTo>
                  <a:cubicBezTo>
                    <a:pt x="23" y="62"/>
                    <a:pt x="27" y="63"/>
                    <a:pt x="28" y="64"/>
                  </a:cubicBezTo>
                  <a:cubicBezTo>
                    <a:pt x="29" y="64"/>
                    <a:pt x="30" y="64"/>
                    <a:pt x="31" y="63"/>
                  </a:cubicBezTo>
                  <a:cubicBezTo>
                    <a:pt x="32" y="61"/>
                    <a:pt x="34" y="61"/>
                    <a:pt x="36" y="61"/>
                  </a:cubicBezTo>
                  <a:cubicBezTo>
                    <a:pt x="37" y="62"/>
                    <a:pt x="37" y="62"/>
                    <a:pt x="38" y="62"/>
                  </a:cubicBezTo>
                  <a:cubicBezTo>
                    <a:pt x="39" y="62"/>
                    <a:pt x="42" y="60"/>
                    <a:pt x="42" y="59"/>
                  </a:cubicBezTo>
                  <a:cubicBezTo>
                    <a:pt x="43" y="59"/>
                    <a:pt x="44" y="58"/>
                    <a:pt x="46" y="57"/>
                  </a:cubicBezTo>
                  <a:cubicBezTo>
                    <a:pt x="46" y="57"/>
                    <a:pt x="46" y="57"/>
                    <a:pt x="47" y="57"/>
                  </a:cubicBezTo>
                  <a:cubicBezTo>
                    <a:pt x="47" y="57"/>
                    <a:pt x="47" y="57"/>
                    <a:pt x="47" y="57"/>
                  </a:cubicBezTo>
                  <a:cubicBezTo>
                    <a:pt x="48" y="56"/>
                    <a:pt x="48" y="56"/>
                    <a:pt x="48" y="56"/>
                  </a:cubicBezTo>
                  <a:cubicBezTo>
                    <a:pt x="48" y="56"/>
                    <a:pt x="49" y="56"/>
                    <a:pt x="50" y="55"/>
                  </a:cubicBezTo>
                  <a:cubicBezTo>
                    <a:pt x="51" y="55"/>
                    <a:pt x="51" y="55"/>
                    <a:pt x="51" y="55"/>
                  </a:cubicBezTo>
                  <a:cubicBezTo>
                    <a:pt x="51" y="55"/>
                    <a:pt x="51" y="55"/>
                    <a:pt x="51" y="55"/>
                  </a:cubicBezTo>
                  <a:cubicBezTo>
                    <a:pt x="51" y="55"/>
                    <a:pt x="52" y="55"/>
                    <a:pt x="52" y="55"/>
                  </a:cubicBezTo>
                  <a:cubicBezTo>
                    <a:pt x="54" y="54"/>
                    <a:pt x="56" y="54"/>
                    <a:pt x="57" y="54"/>
                  </a:cubicBezTo>
                  <a:cubicBezTo>
                    <a:pt x="57" y="54"/>
                    <a:pt x="57" y="54"/>
                    <a:pt x="57" y="54"/>
                  </a:cubicBezTo>
                  <a:cubicBezTo>
                    <a:pt x="58" y="54"/>
                    <a:pt x="58" y="54"/>
                    <a:pt x="58" y="54"/>
                  </a:cubicBezTo>
                  <a:cubicBezTo>
                    <a:pt x="60" y="54"/>
                    <a:pt x="62" y="55"/>
                    <a:pt x="64" y="57"/>
                  </a:cubicBezTo>
                  <a:cubicBezTo>
                    <a:pt x="65" y="57"/>
                    <a:pt x="66" y="59"/>
                    <a:pt x="67" y="59"/>
                  </a:cubicBezTo>
                  <a:cubicBezTo>
                    <a:pt x="67" y="59"/>
                    <a:pt x="67" y="59"/>
                    <a:pt x="67" y="59"/>
                  </a:cubicBezTo>
                  <a:cubicBezTo>
                    <a:pt x="68" y="59"/>
                    <a:pt x="69" y="59"/>
                    <a:pt x="71" y="60"/>
                  </a:cubicBezTo>
                  <a:cubicBezTo>
                    <a:pt x="73" y="61"/>
                    <a:pt x="76" y="63"/>
                    <a:pt x="77" y="66"/>
                  </a:cubicBezTo>
                  <a:cubicBezTo>
                    <a:pt x="78" y="69"/>
                    <a:pt x="80" y="72"/>
                    <a:pt x="82" y="75"/>
                  </a:cubicBezTo>
                  <a:cubicBezTo>
                    <a:pt x="82" y="75"/>
                    <a:pt x="83" y="76"/>
                    <a:pt x="83" y="76"/>
                  </a:cubicBezTo>
                  <a:cubicBezTo>
                    <a:pt x="85" y="79"/>
                    <a:pt x="86" y="84"/>
                    <a:pt x="86" y="85"/>
                  </a:cubicBezTo>
                  <a:cubicBezTo>
                    <a:pt x="86" y="86"/>
                    <a:pt x="86" y="86"/>
                    <a:pt x="86" y="86"/>
                  </a:cubicBezTo>
                  <a:cubicBezTo>
                    <a:pt x="86" y="86"/>
                    <a:pt x="86" y="86"/>
                    <a:pt x="86" y="87"/>
                  </a:cubicBezTo>
                  <a:cubicBezTo>
                    <a:pt x="86" y="87"/>
                    <a:pt x="86" y="87"/>
                    <a:pt x="85" y="87"/>
                  </a:cubicBezTo>
                  <a:cubicBezTo>
                    <a:pt x="85" y="87"/>
                    <a:pt x="85" y="87"/>
                    <a:pt x="85" y="87"/>
                  </a:cubicBezTo>
                  <a:cubicBezTo>
                    <a:pt x="85" y="87"/>
                    <a:pt x="85" y="87"/>
                    <a:pt x="85" y="87"/>
                  </a:cubicBezTo>
                  <a:cubicBezTo>
                    <a:pt x="85" y="88"/>
                    <a:pt x="84" y="88"/>
                    <a:pt x="84" y="88"/>
                  </a:cubicBezTo>
                  <a:cubicBezTo>
                    <a:pt x="83" y="88"/>
                    <a:pt x="81" y="87"/>
                    <a:pt x="79" y="87"/>
                  </a:cubicBezTo>
                  <a:cubicBezTo>
                    <a:pt x="78" y="86"/>
                    <a:pt x="77" y="86"/>
                    <a:pt x="76" y="86"/>
                  </a:cubicBezTo>
                  <a:cubicBezTo>
                    <a:pt x="76" y="86"/>
                    <a:pt x="76" y="86"/>
                    <a:pt x="76" y="86"/>
                  </a:cubicBezTo>
                  <a:cubicBezTo>
                    <a:pt x="75" y="86"/>
                    <a:pt x="74" y="87"/>
                    <a:pt x="74" y="89"/>
                  </a:cubicBezTo>
                  <a:cubicBezTo>
                    <a:pt x="74" y="89"/>
                    <a:pt x="74" y="89"/>
                    <a:pt x="74" y="90"/>
                  </a:cubicBezTo>
                  <a:cubicBezTo>
                    <a:pt x="74" y="90"/>
                    <a:pt x="74" y="90"/>
                    <a:pt x="74" y="90"/>
                  </a:cubicBezTo>
                  <a:cubicBezTo>
                    <a:pt x="74" y="90"/>
                    <a:pt x="74" y="90"/>
                    <a:pt x="74" y="90"/>
                  </a:cubicBezTo>
                  <a:cubicBezTo>
                    <a:pt x="74" y="91"/>
                    <a:pt x="74" y="91"/>
                    <a:pt x="74" y="91"/>
                  </a:cubicBezTo>
                  <a:cubicBezTo>
                    <a:pt x="74" y="91"/>
                    <a:pt x="74" y="91"/>
                    <a:pt x="74" y="91"/>
                  </a:cubicBezTo>
                  <a:cubicBezTo>
                    <a:pt x="73" y="92"/>
                    <a:pt x="73" y="92"/>
                    <a:pt x="73" y="92"/>
                  </a:cubicBezTo>
                  <a:cubicBezTo>
                    <a:pt x="73" y="92"/>
                    <a:pt x="73" y="93"/>
                    <a:pt x="73" y="93"/>
                  </a:cubicBezTo>
                  <a:cubicBezTo>
                    <a:pt x="73" y="93"/>
                    <a:pt x="73" y="93"/>
                    <a:pt x="72" y="94"/>
                  </a:cubicBezTo>
                  <a:cubicBezTo>
                    <a:pt x="72" y="94"/>
                    <a:pt x="72" y="94"/>
                    <a:pt x="72" y="94"/>
                  </a:cubicBezTo>
                  <a:cubicBezTo>
                    <a:pt x="72" y="94"/>
                    <a:pt x="71" y="95"/>
                    <a:pt x="71" y="95"/>
                  </a:cubicBezTo>
                  <a:cubicBezTo>
                    <a:pt x="71" y="95"/>
                    <a:pt x="71" y="95"/>
                    <a:pt x="71" y="95"/>
                  </a:cubicBezTo>
                  <a:cubicBezTo>
                    <a:pt x="70" y="97"/>
                    <a:pt x="69" y="98"/>
                    <a:pt x="68" y="99"/>
                  </a:cubicBezTo>
                  <a:cubicBezTo>
                    <a:pt x="69" y="100"/>
                    <a:pt x="69" y="100"/>
                    <a:pt x="70" y="100"/>
                  </a:cubicBezTo>
                  <a:cubicBezTo>
                    <a:pt x="70" y="100"/>
                    <a:pt x="71" y="99"/>
                    <a:pt x="72" y="99"/>
                  </a:cubicBezTo>
                  <a:cubicBezTo>
                    <a:pt x="74" y="98"/>
                    <a:pt x="75" y="97"/>
                    <a:pt x="76" y="97"/>
                  </a:cubicBezTo>
                  <a:cubicBezTo>
                    <a:pt x="77" y="97"/>
                    <a:pt x="77" y="97"/>
                    <a:pt x="77" y="97"/>
                  </a:cubicBezTo>
                  <a:cubicBezTo>
                    <a:pt x="77" y="97"/>
                    <a:pt x="77" y="98"/>
                    <a:pt x="78" y="98"/>
                  </a:cubicBezTo>
                  <a:cubicBezTo>
                    <a:pt x="78" y="98"/>
                    <a:pt x="78" y="98"/>
                    <a:pt x="78" y="98"/>
                  </a:cubicBezTo>
                  <a:cubicBezTo>
                    <a:pt x="78" y="98"/>
                    <a:pt x="78" y="98"/>
                    <a:pt x="79" y="98"/>
                  </a:cubicBezTo>
                  <a:cubicBezTo>
                    <a:pt x="79" y="96"/>
                    <a:pt x="80" y="95"/>
                    <a:pt x="83" y="93"/>
                  </a:cubicBezTo>
                  <a:cubicBezTo>
                    <a:pt x="83" y="93"/>
                    <a:pt x="84" y="93"/>
                    <a:pt x="85" y="92"/>
                  </a:cubicBezTo>
                  <a:cubicBezTo>
                    <a:pt x="86" y="91"/>
                    <a:pt x="88" y="88"/>
                    <a:pt x="89" y="86"/>
                  </a:cubicBezTo>
                  <a:cubicBezTo>
                    <a:pt x="90" y="84"/>
                    <a:pt x="92" y="81"/>
                    <a:pt x="95" y="80"/>
                  </a:cubicBezTo>
                  <a:cubicBezTo>
                    <a:pt x="96" y="80"/>
                    <a:pt x="97" y="80"/>
                    <a:pt x="98" y="79"/>
                  </a:cubicBezTo>
                  <a:cubicBezTo>
                    <a:pt x="101" y="79"/>
                    <a:pt x="104" y="78"/>
                    <a:pt x="108" y="78"/>
                  </a:cubicBezTo>
                  <a:cubicBezTo>
                    <a:pt x="110" y="79"/>
                    <a:pt x="111" y="79"/>
                    <a:pt x="112" y="81"/>
                  </a:cubicBezTo>
                  <a:cubicBezTo>
                    <a:pt x="113" y="82"/>
                    <a:pt x="112" y="84"/>
                    <a:pt x="111" y="85"/>
                  </a:cubicBezTo>
                  <a:cubicBezTo>
                    <a:pt x="111" y="85"/>
                    <a:pt x="110" y="86"/>
                    <a:pt x="110" y="86"/>
                  </a:cubicBezTo>
                  <a:cubicBezTo>
                    <a:pt x="112" y="87"/>
                    <a:pt x="115" y="87"/>
                    <a:pt x="116" y="87"/>
                  </a:cubicBezTo>
                  <a:cubicBezTo>
                    <a:pt x="121" y="87"/>
                    <a:pt x="121" y="87"/>
                    <a:pt x="121" y="87"/>
                  </a:cubicBezTo>
                  <a:cubicBezTo>
                    <a:pt x="124" y="87"/>
                    <a:pt x="129" y="87"/>
                    <a:pt x="129" y="90"/>
                  </a:cubicBezTo>
                  <a:cubicBezTo>
                    <a:pt x="130" y="94"/>
                    <a:pt x="125" y="96"/>
                    <a:pt x="119" y="98"/>
                  </a:cubicBezTo>
                  <a:cubicBezTo>
                    <a:pt x="118" y="98"/>
                    <a:pt x="117" y="98"/>
                    <a:pt x="116" y="99"/>
                  </a:cubicBezTo>
                  <a:cubicBezTo>
                    <a:pt x="117" y="99"/>
                    <a:pt x="118" y="99"/>
                    <a:pt x="119" y="100"/>
                  </a:cubicBezTo>
                  <a:cubicBezTo>
                    <a:pt x="121" y="101"/>
                    <a:pt x="123" y="101"/>
                    <a:pt x="125" y="102"/>
                  </a:cubicBezTo>
                  <a:cubicBezTo>
                    <a:pt x="128" y="104"/>
                    <a:pt x="127" y="107"/>
                    <a:pt x="126" y="110"/>
                  </a:cubicBezTo>
                  <a:cubicBezTo>
                    <a:pt x="126" y="110"/>
                    <a:pt x="126" y="111"/>
                    <a:pt x="126" y="111"/>
                  </a:cubicBezTo>
                  <a:cubicBezTo>
                    <a:pt x="126" y="111"/>
                    <a:pt x="126" y="111"/>
                    <a:pt x="126" y="111"/>
                  </a:cubicBezTo>
                  <a:cubicBezTo>
                    <a:pt x="128" y="111"/>
                    <a:pt x="130" y="110"/>
                    <a:pt x="132" y="109"/>
                  </a:cubicBezTo>
                  <a:cubicBezTo>
                    <a:pt x="134" y="107"/>
                    <a:pt x="136" y="107"/>
                    <a:pt x="138" y="106"/>
                  </a:cubicBezTo>
                  <a:cubicBezTo>
                    <a:pt x="139" y="106"/>
                    <a:pt x="141" y="105"/>
                    <a:pt x="143" y="104"/>
                  </a:cubicBezTo>
                  <a:cubicBezTo>
                    <a:pt x="144" y="103"/>
                    <a:pt x="146" y="103"/>
                    <a:pt x="147" y="103"/>
                  </a:cubicBezTo>
                  <a:cubicBezTo>
                    <a:pt x="139" y="103"/>
                    <a:pt x="137" y="97"/>
                    <a:pt x="137" y="91"/>
                  </a:cubicBezTo>
                  <a:cubicBezTo>
                    <a:pt x="137" y="88"/>
                    <a:pt x="148" y="81"/>
                    <a:pt x="153" y="80"/>
                  </a:cubicBezTo>
                  <a:cubicBezTo>
                    <a:pt x="158" y="80"/>
                    <a:pt x="162" y="78"/>
                    <a:pt x="166" y="76"/>
                  </a:cubicBezTo>
                  <a:cubicBezTo>
                    <a:pt x="168" y="75"/>
                    <a:pt x="171" y="75"/>
                    <a:pt x="174" y="74"/>
                  </a:cubicBezTo>
                  <a:cubicBezTo>
                    <a:pt x="174" y="73"/>
                    <a:pt x="174" y="73"/>
                    <a:pt x="174" y="72"/>
                  </a:cubicBezTo>
                  <a:cubicBezTo>
                    <a:pt x="174" y="72"/>
                    <a:pt x="174" y="72"/>
                    <a:pt x="174" y="72"/>
                  </a:cubicBezTo>
                  <a:cubicBezTo>
                    <a:pt x="174" y="72"/>
                    <a:pt x="174" y="71"/>
                    <a:pt x="174" y="71"/>
                  </a:cubicBezTo>
                  <a:cubicBezTo>
                    <a:pt x="174" y="71"/>
                    <a:pt x="174" y="71"/>
                    <a:pt x="174" y="71"/>
                  </a:cubicBezTo>
                  <a:cubicBezTo>
                    <a:pt x="174" y="70"/>
                    <a:pt x="174" y="70"/>
                    <a:pt x="174" y="69"/>
                  </a:cubicBezTo>
                  <a:cubicBezTo>
                    <a:pt x="175" y="69"/>
                    <a:pt x="176" y="68"/>
                    <a:pt x="176" y="68"/>
                  </a:cubicBezTo>
                  <a:cubicBezTo>
                    <a:pt x="177" y="68"/>
                    <a:pt x="178" y="67"/>
                    <a:pt x="179" y="66"/>
                  </a:cubicBezTo>
                  <a:cubicBezTo>
                    <a:pt x="182" y="63"/>
                    <a:pt x="184" y="62"/>
                    <a:pt x="185" y="62"/>
                  </a:cubicBezTo>
                  <a:cubicBezTo>
                    <a:pt x="186" y="62"/>
                    <a:pt x="187" y="62"/>
                    <a:pt x="188" y="62"/>
                  </a:cubicBezTo>
                  <a:cubicBezTo>
                    <a:pt x="190" y="63"/>
                    <a:pt x="192" y="63"/>
                    <a:pt x="193" y="63"/>
                  </a:cubicBezTo>
                  <a:cubicBezTo>
                    <a:pt x="193" y="62"/>
                    <a:pt x="193" y="62"/>
                    <a:pt x="194" y="61"/>
                  </a:cubicBezTo>
                  <a:cubicBezTo>
                    <a:pt x="194" y="60"/>
                    <a:pt x="195" y="59"/>
                    <a:pt x="195" y="58"/>
                  </a:cubicBezTo>
                  <a:cubicBezTo>
                    <a:pt x="195" y="58"/>
                    <a:pt x="194" y="58"/>
                    <a:pt x="194" y="57"/>
                  </a:cubicBezTo>
                  <a:cubicBezTo>
                    <a:pt x="193" y="56"/>
                    <a:pt x="192" y="55"/>
                    <a:pt x="192" y="53"/>
                  </a:cubicBezTo>
                  <a:cubicBezTo>
                    <a:pt x="193" y="51"/>
                    <a:pt x="194" y="51"/>
                    <a:pt x="195" y="50"/>
                  </a:cubicBezTo>
                  <a:cubicBezTo>
                    <a:pt x="195" y="50"/>
                    <a:pt x="195" y="50"/>
                    <a:pt x="195" y="50"/>
                  </a:cubicBezTo>
                  <a:cubicBezTo>
                    <a:pt x="195" y="50"/>
                    <a:pt x="193" y="49"/>
                    <a:pt x="193" y="47"/>
                  </a:cubicBezTo>
                  <a:cubicBezTo>
                    <a:pt x="193" y="46"/>
                    <a:pt x="194" y="45"/>
                    <a:pt x="195" y="44"/>
                  </a:cubicBezTo>
                  <a:cubicBezTo>
                    <a:pt x="196" y="44"/>
                    <a:pt x="197" y="43"/>
                    <a:pt x="197" y="43"/>
                  </a:cubicBezTo>
                  <a:cubicBezTo>
                    <a:pt x="196" y="43"/>
                    <a:pt x="195" y="42"/>
                    <a:pt x="194" y="42"/>
                  </a:cubicBezTo>
                  <a:cubicBezTo>
                    <a:pt x="193" y="41"/>
                    <a:pt x="192" y="41"/>
                    <a:pt x="191" y="40"/>
                  </a:cubicBezTo>
                  <a:cubicBezTo>
                    <a:pt x="190" y="40"/>
                    <a:pt x="188" y="39"/>
                    <a:pt x="187" y="39"/>
                  </a:cubicBezTo>
                  <a:cubicBezTo>
                    <a:pt x="185" y="39"/>
                    <a:pt x="183" y="39"/>
                    <a:pt x="182" y="38"/>
                  </a:cubicBezTo>
                  <a:cubicBezTo>
                    <a:pt x="181" y="37"/>
                    <a:pt x="178" y="37"/>
                    <a:pt x="176" y="37"/>
                  </a:cubicBezTo>
                  <a:cubicBezTo>
                    <a:pt x="174" y="37"/>
                    <a:pt x="172" y="37"/>
                    <a:pt x="171" y="35"/>
                  </a:cubicBezTo>
                  <a:cubicBezTo>
                    <a:pt x="171" y="35"/>
                    <a:pt x="170" y="34"/>
                    <a:pt x="170" y="33"/>
                  </a:cubicBezTo>
                  <a:cubicBezTo>
                    <a:pt x="168" y="32"/>
                    <a:pt x="167" y="31"/>
                    <a:pt x="167" y="30"/>
                  </a:cubicBezTo>
                  <a:cubicBezTo>
                    <a:pt x="166" y="30"/>
                    <a:pt x="164" y="30"/>
                    <a:pt x="163" y="31"/>
                  </a:cubicBezTo>
                  <a:cubicBezTo>
                    <a:pt x="161" y="32"/>
                    <a:pt x="158" y="33"/>
                    <a:pt x="155" y="31"/>
                  </a:cubicBezTo>
                  <a:cubicBezTo>
                    <a:pt x="155" y="31"/>
                    <a:pt x="154" y="31"/>
                    <a:pt x="154" y="30"/>
                  </a:cubicBezTo>
                  <a:cubicBezTo>
                    <a:pt x="153" y="30"/>
                    <a:pt x="152" y="29"/>
                    <a:pt x="152" y="29"/>
                  </a:cubicBezTo>
                  <a:cubicBezTo>
                    <a:pt x="150" y="30"/>
                    <a:pt x="146" y="29"/>
                    <a:pt x="145" y="28"/>
                  </a:cubicBezTo>
                  <a:cubicBezTo>
                    <a:pt x="145" y="27"/>
                    <a:pt x="144" y="26"/>
                    <a:pt x="145" y="24"/>
                  </a:cubicBezTo>
                  <a:cubicBezTo>
                    <a:pt x="145" y="23"/>
                    <a:pt x="142" y="19"/>
                    <a:pt x="141" y="18"/>
                  </a:cubicBezTo>
                  <a:cubicBezTo>
                    <a:pt x="141" y="18"/>
                    <a:pt x="140" y="18"/>
                    <a:pt x="139" y="18"/>
                  </a:cubicBezTo>
                  <a:cubicBezTo>
                    <a:pt x="136" y="18"/>
                    <a:pt x="133" y="18"/>
                    <a:pt x="132" y="15"/>
                  </a:cubicBezTo>
                  <a:cubicBezTo>
                    <a:pt x="131" y="14"/>
                    <a:pt x="131" y="14"/>
                    <a:pt x="130" y="13"/>
                  </a:cubicBezTo>
                  <a:cubicBezTo>
                    <a:pt x="129" y="11"/>
                    <a:pt x="128" y="9"/>
                    <a:pt x="129" y="7"/>
                  </a:cubicBezTo>
                  <a:cubicBezTo>
                    <a:pt x="130" y="6"/>
                    <a:pt x="129" y="2"/>
                    <a:pt x="128" y="0"/>
                  </a:cubicBezTo>
                  <a:cubicBezTo>
                    <a:pt x="128" y="0"/>
                    <a:pt x="126" y="0"/>
                    <a:pt x="124" y="0"/>
                  </a:cubicBezTo>
                  <a:cubicBezTo>
                    <a:pt x="123" y="0"/>
                    <a:pt x="121" y="0"/>
                    <a:pt x="121" y="0"/>
                  </a:cubicBezTo>
                  <a:cubicBezTo>
                    <a:pt x="120" y="1"/>
                    <a:pt x="118" y="1"/>
                    <a:pt x="116" y="0"/>
                  </a:cubicBezTo>
                  <a:cubicBezTo>
                    <a:pt x="115" y="0"/>
                    <a:pt x="114" y="0"/>
                    <a:pt x="114" y="0"/>
                  </a:cubicBezTo>
                  <a:cubicBezTo>
                    <a:pt x="113" y="1"/>
                    <a:pt x="113" y="1"/>
                    <a:pt x="112" y="1"/>
                  </a:cubicBezTo>
                  <a:cubicBezTo>
                    <a:pt x="112" y="2"/>
                    <a:pt x="111" y="3"/>
                    <a:pt x="109" y="3"/>
                  </a:cubicBezTo>
                  <a:cubicBezTo>
                    <a:pt x="109" y="3"/>
                    <a:pt x="108" y="3"/>
                    <a:pt x="107" y="3"/>
                  </a:cubicBezTo>
                  <a:cubicBezTo>
                    <a:pt x="107" y="3"/>
                    <a:pt x="106" y="3"/>
                    <a:pt x="106" y="3"/>
                  </a:cubicBezTo>
                  <a:cubicBezTo>
                    <a:pt x="106" y="3"/>
                    <a:pt x="106" y="3"/>
                    <a:pt x="106" y="3"/>
                  </a:cubicBezTo>
                  <a:cubicBezTo>
                    <a:pt x="105" y="3"/>
                    <a:pt x="104" y="3"/>
                    <a:pt x="104" y="2"/>
                  </a:cubicBezTo>
                  <a:cubicBezTo>
                    <a:pt x="104" y="2"/>
                    <a:pt x="104" y="3"/>
                    <a:pt x="103" y="3"/>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02" name="Freeform 1205"/>
            <p:cNvSpPr/>
            <p:nvPr/>
          </p:nvSpPr>
          <p:spPr bwMode="auto">
            <a:xfrm>
              <a:off x="6369695" y="4159425"/>
              <a:ext cx="215812" cy="154378"/>
            </a:xfrm>
            <a:custGeom>
              <a:avLst/>
              <a:rect l="l" t="t" r="r" b="b"/>
              <a:pathLst>
                <a:path w="102" h="70">
                  <a:moveTo>
                    <a:pt x="54" y="0"/>
                  </a:moveTo>
                  <a:cubicBezTo>
                    <a:pt x="53" y="0"/>
                    <a:pt x="53" y="0"/>
                    <a:pt x="53" y="0"/>
                  </a:cubicBezTo>
                  <a:cubicBezTo>
                    <a:pt x="53" y="0"/>
                    <a:pt x="53" y="1"/>
                    <a:pt x="52" y="1"/>
                  </a:cubicBezTo>
                  <a:cubicBezTo>
                    <a:pt x="52" y="1"/>
                    <a:pt x="52" y="2"/>
                    <a:pt x="51" y="2"/>
                  </a:cubicBezTo>
                  <a:cubicBezTo>
                    <a:pt x="50" y="3"/>
                    <a:pt x="49" y="5"/>
                    <a:pt x="47" y="5"/>
                  </a:cubicBezTo>
                  <a:cubicBezTo>
                    <a:pt x="46" y="5"/>
                    <a:pt x="45" y="5"/>
                    <a:pt x="45" y="5"/>
                  </a:cubicBezTo>
                  <a:cubicBezTo>
                    <a:pt x="43" y="5"/>
                    <a:pt x="41" y="5"/>
                    <a:pt x="40" y="6"/>
                  </a:cubicBezTo>
                  <a:cubicBezTo>
                    <a:pt x="40" y="6"/>
                    <a:pt x="40" y="6"/>
                    <a:pt x="39" y="7"/>
                  </a:cubicBezTo>
                  <a:cubicBezTo>
                    <a:pt x="39" y="7"/>
                    <a:pt x="39" y="7"/>
                    <a:pt x="39" y="8"/>
                  </a:cubicBezTo>
                  <a:cubicBezTo>
                    <a:pt x="39" y="8"/>
                    <a:pt x="39" y="8"/>
                    <a:pt x="39" y="8"/>
                  </a:cubicBezTo>
                  <a:cubicBezTo>
                    <a:pt x="38" y="8"/>
                    <a:pt x="38" y="9"/>
                    <a:pt x="38" y="10"/>
                  </a:cubicBezTo>
                  <a:cubicBezTo>
                    <a:pt x="38" y="11"/>
                    <a:pt x="38" y="12"/>
                    <a:pt x="38" y="13"/>
                  </a:cubicBezTo>
                  <a:cubicBezTo>
                    <a:pt x="38" y="13"/>
                    <a:pt x="38" y="14"/>
                    <a:pt x="38" y="14"/>
                  </a:cubicBezTo>
                  <a:cubicBezTo>
                    <a:pt x="38" y="15"/>
                    <a:pt x="38" y="15"/>
                    <a:pt x="37" y="15"/>
                  </a:cubicBezTo>
                  <a:cubicBezTo>
                    <a:pt x="37" y="16"/>
                    <a:pt x="36" y="17"/>
                    <a:pt x="35" y="17"/>
                  </a:cubicBezTo>
                  <a:cubicBezTo>
                    <a:pt x="35" y="17"/>
                    <a:pt x="35" y="17"/>
                    <a:pt x="35" y="17"/>
                  </a:cubicBezTo>
                  <a:cubicBezTo>
                    <a:pt x="34" y="18"/>
                    <a:pt x="33" y="19"/>
                    <a:pt x="32" y="19"/>
                  </a:cubicBezTo>
                  <a:cubicBezTo>
                    <a:pt x="30" y="20"/>
                    <a:pt x="28" y="22"/>
                    <a:pt x="27" y="23"/>
                  </a:cubicBezTo>
                  <a:cubicBezTo>
                    <a:pt x="27" y="24"/>
                    <a:pt x="27" y="24"/>
                    <a:pt x="27" y="25"/>
                  </a:cubicBezTo>
                  <a:cubicBezTo>
                    <a:pt x="27" y="27"/>
                    <a:pt x="27" y="30"/>
                    <a:pt x="24" y="30"/>
                  </a:cubicBezTo>
                  <a:cubicBezTo>
                    <a:pt x="22" y="30"/>
                    <a:pt x="19" y="31"/>
                    <a:pt x="18" y="32"/>
                  </a:cubicBezTo>
                  <a:cubicBezTo>
                    <a:pt x="17" y="34"/>
                    <a:pt x="15" y="35"/>
                    <a:pt x="12" y="35"/>
                  </a:cubicBezTo>
                  <a:cubicBezTo>
                    <a:pt x="11" y="35"/>
                    <a:pt x="11" y="35"/>
                    <a:pt x="10" y="35"/>
                  </a:cubicBezTo>
                  <a:cubicBezTo>
                    <a:pt x="10" y="35"/>
                    <a:pt x="10" y="35"/>
                    <a:pt x="10" y="35"/>
                  </a:cubicBezTo>
                  <a:cubicBezTo>
                    <a:pt x="10" y="35"/>
                    <a:pt x="10" y="35"/>
                    <a:pt x="10" y="35"/>
                  </a:cubicBezTo>
                  <a:cubicBezTo>
                    <a:pt x="10" y="35"/>
                    <a:pt x="10" y="35"/>
                    <a:pt x="10" y="35"/>
                  </a:cubicBezTo>
                  <a:cubicBezTo>
                    <a:pt x="10" y="35"/>
                    <a:pt x="10" y="35"/>
                    <a:pt x="10" y="35"/>
                  </a:cubicBezTo>
                  <a:cubicBezTo>
                    <a:pt x="9" y="35"/>
                    <a:pt x="9" y="35"/>
                    <a:pt x="9" y="35"/>
                  </a:cubicBezTo>
                  <a:cubicBezTo>
                    <a:pt x="9" y="35"/>
                    <a:pt x="9" y="35"/>
                    <a:pt x="9" y="35"/>
                  </a:cubicBezTo>
                  <a:cubicBezTo>
                    <a:pt x="9" y="35"/>
                    <a:pt x="9" y="35"/>
                    <a:pt x="8" y="35"/>
                  </a:cubicBezTo>
                  <a:cubicBezTo>
                    <a:pt x="8" y="35"/>
                    <a:pt x="8" y="35"/>
                    <a:pt x="8" y="35"/>
                  </a:cubicBezTo>
                  <a:cubicBezTo>
                    <a:pt x="8" y="35"/>
                    <a:pt x="8" y="35"/>
                    <a:pt x="7" y="35"/>
                  </a:cubicBezTo>
                  <a:cubicBezTo>
                    <a:pt x="7" y="35"/>
                    <a:pt x="7" y="35"/>
                    <a:pt x="7" y="35"/>
                  </a:cubicBezTo>
                  <a:cubicBezTo>
                    <a:pt x="7" y="35"/>
                    <a:pt x="7" y="35"/>
                    <a:pt x="6" y="35"/>
                  </a:cubicBezTo>
                  <a:cubicBezTo>
                    <a:pt x="6" y="35"/>
                    <a:pt x="6" y="35"/>
                    <a:pt x="6" y="35"/>
                  </a:cubicBezTo>
                  <a:cubicBezTo>
                    <a:pt x="5" y="35"/>
                    <a:pt x="5" y="35"/>
                    <a:pt x="4" y="35"/>
                  </a:cubicBezTo>
                  <a:cubicBezTo>
                    <a:pt x="4" y="35"/>
                    <a:pt x="4" y="35"/>
                    <a:pt x="4" y="35"/>
                  </a:cubicBezTo>
                  <a:cubicBezTo>
                    <a:pt x="4" y="35"/>
                    <a:pt x="4" y="35"/>
                    <a:pt x="4" y="35"/>
                  </a:cubicBezTo>
                  <a:cubicBezTo>
                    <a:pt x="4" y="35"/>
                    <a:pt x="4" y="35"/>
                    <a:pt x="4" y="36"/>
                  </a:cubicBezTo>
                  <a:cubicBezTo>
                    <a:pt x="4" y="36"/>
                    <a:pt x="4" y="36"/>
                    <a:pt x="4" y="37"/>
                  </a:cubicBezTo>
                  <a:cubicBezTo>
                    <a:pt x="4" y="37"/>
                    <a:pt x="4" y="37"/>
                    <a:pt x="4" y="38"/>
                  </a:cubicBezTo>
                  <a:cubicBezTo>
                    <a:pt x="4" y="38"/>
                    <a:pt x="4" y="38"/>
                    <a:pt x="4" y="38"/>
                  </a:cubicBezTo>
                  <a:cubicBezTo>
                    <a:pt x="4" y="39"/>
                    <a:pt x="4" y="39"/>
                    <a:pt x="4" y="39"/>
                  </a:cubicBezTo>
                  <a:cubicBezTo>
                    <a:pt x="5" y="39"/>
                    <a:pt x="5" y="40"/>
                    <a:pt x="5" y="40"/>
                  </a:cubicBezTo>
                  <a:cubicBezTo>
                    <a:pt x="5" y="40"/>
                    <a:pt x="5" y="40"/>
                    <a:pt x="5" y="41"/>
                  </a:cubicBezTo>
                  <a:cubicBezTo>
                    <a:pt x="7" y="42"/>
                    <a:pt x="8" y="47"/>
                    <a:pt x="8" y="50"/>
                  </a:cubicBezTo>
                  <a:cubicBezTo>
                    <a:pt x="8" y="52"/>
                    <a:pt x="6" y="53"/>
                    <a:pt x="5" y="54"/>
                  </a:cubicBezTo>
                  <a:cubicBezTo>
                    <a:pt x="4" y="55"/>
                    <a:pt x="1" y="57"/>
                    <a:pt x="0" y="58"/>
                  </a:cubicBezTo>
                  <a:cubicBezTo>
                    <a:pt x="1" y="58"/>
                    <a:pt x="1" y="58"/>
                    <a:pt x="1" y="58"/>
                  </a:cubicBezTo>
                  <a:cubicBezTo>
                    <a:pt x="2" y="59"/>
                    <a:pt x="5" y="61"/>
                    <a:pt x="4" y="64"/>
                  </a:cubicBezTo>
                  <a:cubicBezTo>
                    <a:pt x="4" y="64"/>
                    <a:pt x="4" y="64"/>
                    <a:pt x="4" y="65"/>
                  </a:cubicBezTo>
                  <a:cubicBezTo>
                    <a:pt x="4" y="65"/>
                    <a:pt x="4" y="65"/>
                    <a:pt x="4" y="65"/>
                  </a:cubicBezTo>
                  <a:cubicBezTo>
                    <a:pt x="4" y="66"/>
                    <a:pt x="4" y="66"/>
                    <a:pt x="4" y="66"/>
                  </a:cubicBezTo>
                  <a:cubicBezTo>
                    <a:pt x="4" y="66"/>
                    <a:pt x="4" y="67"/>
                    <a:pt x="4" y="68"/>
                  </a:cubicBezTo>
                  <a:cubicBezTo>
                    <a:pt x="4" y="68"/>
                    <a:pt x="4" y="68"/>
                    <a:pt x="4" y="68"/>
                  </a:cubicBezTo>
                  <a:cubicBezTo>
                    <a:pt x="4" y="68"/>
                    <a:pt x="4" y="68"/>
                    <a:pt x="4" y="68"/>
                  </a:cubicBezTo>
                  <a:cubicBezTo>
                    <a:pt x="4" y="68"/>
                    <a:pt x="4" y="68"/>
                    <a:pt x="5" y="68"/>
                  </a:cubicBezTo>
                  <a:cubicBezTo>
                    <a:pt x="5" y="68"/>
                    <a:pt x="5" y="68"/>
                    <a:pt x="5" y="68"/>
                  </a:cubicBezTo>
                  <a:cubicBezTo>
                    <a:pt x="6" y="67"/>
                    <a:pt x="6" y="67"/>
                    <a:pt x="6" y="67"/>
                  </a:cubicBezTo>
                  <a:cubicBezTo>
                    <a:pt x="7" y="66"/>
                    <a:pt x="7" y="66"/>
                    <a:pt x="7" y="66"/>
                  </a:cubicBezTo>
                  <a:cubicBezTo>
                    <a:pt x="9" y="64"/>
                    <a:pt x="11" y="62"/>
                    <a:pt x="15" y="62"/>
                  </a:cubicBezTo>
                  <a:cubicBezTo>
                    <a:pt x="28" y="62"/>
                    <a:pt x="34" y="63"/>
                    <a:pt x="36" y="65"/>
                  </a:cubicBezTo>
                  <a:cubicBezTo>
                    <a:pt x="36" y="65"/>
                    <a:pt x="38" y="65"/>
                    <a:pt x="39" y="65"/>
                  </a:cubicBezTo>
                  <a:cubicBezTo>
                    <a:pt x="39" y="65"/>
                    <a:pt x="39" y="65"/>
                    <a:pt x="40" y="65"/>
                  </a:cubicBezTo>
                  <a:cubicBezTo>
                    <a:pt x="42" y="65"/>
                    <a:pt x="44" y="65"/>
                    <a:pt x="46" y="66"/>
                  </a:cubicBezTo>
                  <a:cubicBezTo>
                    <a:pt x="48" y="67"/>
                    <a:pt x="50" y="68"/>
                    <a:pt x="51" y="68"/>
                  </a:cubicBezTo>
                  <a:cubicBezTo>
                    <a:pt x="52" y="66"/>
                    <a:pt x="53" y="66"/>
                    <a:pt x="55" y="67"/>
                  </a:cubicBezTo>
                  <a:cubicBezTo>
                    <a:pt x="56" y="68"/>
                    <a:pt x="58" y="68"/>
                    <a:pt x="59" y="68"/>
                  </a:cubicBezTo>
                  <a:cubicBezTo>
                    <a:pt x="59" y="67"/>
                    <a:pt x="60" y="67"/>
                    <a:pt x="61" y="67"/>
                  </a:cubicBezTo>
                  <a:cubicBezTo>
                    <a:pt x="63" y="67"/>
                    <a:pt x="64" y="68"/>
                    <a:pt x="66" y="69"/>
                  </a:cubicBezTo>
                  <a:cubicBezTo>
                    <a:pt x="66" y="69"/>
                    <a:pt x="66" y="70"/>
                    <a:pt x="67" y="70"/>
                  </a:cubicBezTo>
                  <a:cubicBezTo>
                    <a:pt x="68" y="69"/>
                    <a:pt x="70" y="69"/>
                    <a:pt x="71" y="69"/>
                  </a:cubicBezTo>
                  <a:cubicBezTo>
                    <a:pt x="73" y="69"/>
                    <a:pt x="75" y="69"/>
                    <a:pt x="77" y="70"/>
                  </a:cubicBezTo>
                  <a:cubicBezTo>
                    <a:pt x="77" y="70"/>
                    <a:pt x="77" y="69"/>
                    <a:pt x="77" y="69"/>
                  </a:cubicBezTo>
                  <a:cubicBezTo>
                    <a:pt x="77" y="67"/>
                    <a:pt x="80" y="64"/>
                    <a:pt x="85" y="60"/>
                  </a:cubicBezTo>
                  <a:cubicBezTo>
                    <a:pt x="85" y="60"/>
                    <a:pt x="85" y="60"/>
                    <a:pt x="85" y="60"/>
                  </a:cubicBezTo>
                  <a:cubicBezTo>
                    <a:pt x="86" y="60"/>
                    <a:pt x="86" y="60"/>
                    <a:pt x="86" y="60"/>
                  </a:cubicBezTo>
                  <a:cubicBezTo>
                    <a:pt x="86" y="60"/>
                    <a:pt x="87" y="60"/>
                    <a:pt x="87" y="59"/>
                  </a:cubicBezTo>
                  <a:cubicBezTo>
                    <a:pt x="87" y="59"/>
                    <a:pt x="87" y="59"/>
                    <a:pt x="87" y="59"/>
                  </a:cubicBezTo>
                  <a:cubicBezTo>
                    <a:pt x="88" y="59"/>
                    <a:pt x="88" y="59"/>
                    <a:pt x="89" y="59"/>
                  </a:cubicBezTo>
                  <a:cubicBezTo>
                    <a:pt x="89" y="59"/>
                    <a:pt x="89" y="59"/>
                    <a:pt x="89" y="59"/>
                  </a:cubicBezTo>
                  <a:cubicBezTo>
                    <a:pt x="90" y="59"/>
                    <a:pt x="90" y="59"/>
                    <a:pt x="91" y="59"/>
                  </a:cubicBezTo>
                  <a:cubicBezTo>
                    <a:pt x="91" y="59"/>
                    <a:pt x="91" y="59"/>
                    <a:pt x="91" y="59"/>
                  </a:cubicBezTo>
                  <a:cubicBezTo>
                    <a:pt x="90" y="58"/>
                    <a:pt x="90" y="58"/>
                    <a:pt x="90" y="57"/>
                  </a:cubicBezTo>
                  <a:cubicBezTo>
                    <a:pt x="90" y="57"/>
                    <a:pt x="90" y="56"/>
                    <a:pt x="90" y="56"/>
                  </a:cubicBezTo>
                  <a:cubicBezTo>
                    <a:pt x="89" y="54"/>
                    <a:pt x="89" y="53"/>
                    <a:pt x="88" y="51"/>
                  </a:cubicBezTo>
                  <a:cubicBezTo>
                    <a:pt x="87" y="48"/>
                    <a:pt x="87" y="46"/>
                    <a:pt x="88" y="44"/>
                  </a:cubicBezTo>
                  <a:cubicBezTo>
                    <a:pt x="89" y="43"/>
                    <a:pt x="90" y="42"/>
                    <a:pt x="91" y="42"/>
                  </a:cubicBezTo>
                  <a:cubicBezTo>
                    <a:pt x="92" y="42"/>
                    <a:pt x="93" y="43"/>
                    <a:pt x="95" y="44"/>
                  </a:cubicBezTo>
                  <a:cubicBezTo>
                    <a:pt x="95" y="44"/>
                    <a:pt x="97" y="44"/>
                    <a:pt x="97" y="44"/>
                  </a:cubicBezTo>
                  <a:cubicBezTo>
                    <a:pt x="101" y="42"/>
                    <a:pt x="102" y="41"/>
                    <a:pt x="102" y="41"/>
                  </a:cubicBezTo>
                  <a:cubicBezTo>
                    <a:pt x="101" y="40"/>
                    <a:pt x="99" y="38"/>
                    <a:pt x="98" y="37"/>
                  </a:cubicBezTo>
                  <a:cubicBezTo>
                    <a:pt x="97" y="37"/>
                    <a:pt x="97" y="37"/>
                    <a:pt x="97" y="37"/>
                  </a:cubicBezTo>
                  <a:cubicBezTo>
                    <a:pt x="95" y="37"/>
                    <a:pt x="94" y="35"/>
                    <a:pt x="93" y="34"/>
                  </a:cubicBezTo>
                  <a:cubicBezTo>
                    <a:pt x="92" y="33"/>
                    <a:pt x="91" y="31"/>
                    <a:pt x="90" y="31"/>
                  </a:cubicBezTo>
                  <a:cubicBezTo>
                    <a:pt x="88" y="30"/>
                    <a:pt x="87" y="28"/>
                    <a:pt x="86" y="26"/>
                  </a:cubicBezTo>
                  <a:cubicBezTo>
                    <a:pt x="86" y="25"/>
                    <a:pt x="85" y="24"/>
                    <a:pt x="85" y="24"/>
                  </a:cubicBezTo>
                  <a:cubicBezTo>
                    <a:pt x="82" y="22"/>
                    <a:pt x="82" y="18"/>
                    <a:pt x="82" y="16"/>
                  </a:cubicBezTo>
                  <a:cubicBezTo>
                    <a:pt x="82" y="16"/>
                    <a:pt x="82" y="15"/>
                    <a:pt x="82" y="14"/>
                  </a:cubicBezTo>
                  <a:cubicBezTo>
                    <a:pt x="82" y="13"/>
                    <a:pt x="82" y="12"/>
                    <a:pt x="82" y="11"/>
                  </a:cubicBezTo>
                  <a:cubicBezTo>
                    <a:pt x="82" y="10"/>
                    <a:pt x="82" y="8"/>
                    <a:pt x="82" y="8"/>
                  </a:cubicBezTo>
                  <a:cubicBezTo>
                    <a:pt x="82" y="8"/>
                    <a:pt x="82" y="8"/>
                    <a:pt x="82" y="8"/>
                  </a:cubicBezTo>
                  <a:cubicBezTo>
                    <a:pt x="80" y="7"/>
                    <a:pt x="77" y="5"/>
                    <a:pt x="74" y="5"/>
                  </a:cubicBezTo>
                  <a:cubicBezTo>
                    <a:pt x="74" y="5"/>
                    <a:pt x="74" y="5"/>
                    <a:pt x="74" y="5"/>
                  </a:cubicBezTo>
                  <a:cubicBezTo>
                    <a:pt x="72" y="6"/>
                    <a:pt x="70" y="7"/>
                    <a:pt x="69" y="7"/>
                  </a:cubicBezTo>
                  <a:cubicBezTo>
                    <a:pt x="68" y="7"/>
                    <a:pt x="66" y="6"/>
                    <a:pt x="65" y="4"/>
                  </a:cubicBezTo>
                  <a:cubicBezTo>
                    <a:pt x="64" y="2"/>
                    <a:pt x="63" y="2"/>
                    <a:pt x="62" y="2"/>
                  </a:cubicBezTo>
                  <a:cubicBezTo>
                    <a:pt x="58" y="3"/>
                    <a:pt x="55" y="1"/>
                    <a:pt x="54" y="0"/>
                  </a:cubicBezTo>
                  <a:cubicBezTo>
                    <a:pt x="54" y="0"/>
                    <a:pt x="54" y="0"/>
                    <a:pt x="54" y="0"/>
                  </a:cubicBezTo>
                  <a:cubicBezTo>
                    <a:pt x="54" y="0"/>
                    <a:pt x="54" y="0"/>
                    <a:pt x="54"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03" name="Freeform 1206"/>
            <p:cNvSpPr/>
            <p:nvPr/>
          </p:nvSpPr>
          <p:spPr bwMode="auto">
            <a:xfrm>
              <a:off x="6314641" y="4092605"/>
              <a:ext cx="165163" cy="76037"/>
            </a:xfrm>
            <a:custGeom>
              <a:avLst/>
              <a:rect l="l" t="t" r="r" b="b"/>
              <a:pathLst>
                <a:path w="78" h="34">
                  <a:moveTo>
                    <a:pt x="64" y="33"/>
                  </a:moveTo>
                  <a:cubicBezTo>
                    <a:pt x="64" y="32"/>
                    <a:pt x="65" y="32"/>
                    <a:pt x="66" y="32"/>
                  </a:cubicBezTo>
                  <a:cubicBezTo>
                    <a:pt x="67" y="31"/>
                    <a:pt x="68" y="31"/>
                    <a:pt x="69" y="31"/>
                  </a:cubicBezTo>
                  <a:cubicBezTo>
                    <a:pt x="69" y="31"/>
                    <a:pt x="69" y="31"/>
                    <a:pt x="69" y="31"/>
                  </a:cubicBezTo>
                  <a:cubicBezTo>
                    <a:pt x="70" y="31"/>
                    <a:pt x="71" y="31"/>
                    <a:pt x="71" y="31"/>
                  </a:cubicBezTo>
                  <a:cubicBezTo>
                    <a:pt x="72" y="31"/>
                    <a:pt x="72" y="31"/>
                    <a:pt x="73" y="31"/>
                  </a:cubicBezTo>
                  <a:cubicBezTo>
                    <a:pt x="73" y="31"/>
                    <a:pt x="73" y="31"/>
                    <a:pt x="74" y="30"/>
                  </a:cubicBezTo>
                  <a:cubicBezTo>
                    <a:pt x="74" y="29"/>
                    <a:pt x="75" y="28"/>
                    <a:pt x="76" y="28"/>
                  </a:cubicBezTo>
                  <a:cubicBezTo>
                    <a:pt x="76" y="27"/>
                    <a:pt x="77" y="27"/>
                    <a:pt x="77" y="27"/>
                  </a:cubicBezTo>
                  <a:cubicBezTo>
                    <a:pt x="78" y="27"/>
                    <a:pt x="78" y="27"/>
                    <a:pt x="78" y="27"/>
                  </a:cubicBezTo>
                  <a:cubicBezTo>
                    <a:pt x="78" y="27"/>
                    <a:pt x="78" y="27"/>
                    <a:pt x="78" y="26"/>
                  </a:cubicBezTo>
                  <a:cubicBezTo>
                    <a:pt x="78" y="26"/>
                    <a:pt x="78" y="26"/>
                    <a:pt x="78" y="26"/>
                  </a:cubicBezTo>
                  <a:cubicBezTo>
                    <a:pt x="78" y="24"/>
                    <a:pt x="77" y="23"/>
                    <a:pt x="77" y="22"/>
                  </a:cubicBezTo>
                  <a:cubicBezTo>
                    <a:pt x="73" y="19"/>
                    <a:pt x="72" y="16"/>
                    <a:pt x="73" y="14"/>
                  </a:cubicBezTo>
                  <a:cubicBezTo>
                    <a:pt x="73" y="13"/>
                    <a:pt x="74" y="11"/>
                    <a:pt x="72" y="10"/>
                  </a:cubicBezTo>
                  <a:cubicBezTo>
                    <a:pt x="72" y="9"/>
                    <a:pt x="71" y="9"/>
                    <a:pt x="71" y="8"/>
                  </a:cubicBezTo>
                  <a:cubicBezTo>
                    <a:pt x="71" y="8"/>
                    <a:pt x="71" y="8"/>
                    <a:pt x="70" y="8"/>
                  </a:cubicBezTo>
                  <a:cubicBezTo>
                    <a:pt x="70" y="7"/>
                    <a:pt x="70" y="7"/>
                    <a:pt x="70" y="7"/>
                  </a:cubicBezTo>
                  <a:cubicBezTo>
                    <a:pt x="66" y="7"/>
                    <a:pt x="63" y="7"/>
                    <a:pt x="62" y="6"/>
                  </a:cubicBezTo>
                  <a:cubicBezTo>
                    <a:pt x="62" y="6"/>
                    <a:pt x="61" y="6"/>
                    <a:pt x="61" y="6"/>
                  </a:cubicBezTo>
                  <a:cubicBezTo>
                    <a:pt x="61" y="7"/>
                    <a:pt x="61" y="7"/>
                    <a:pt x="61" y="7"/>
                  </a:cubicBezTo>
                  <a:cubicBezTo>
                    <a:pt x="59" y="7"/>
                    <a:pt x="55" y="5"/>
                    <a:pt x="49" y="0"/>
                  </a:cubicBezTo>
                  <a:cubicBezTo>
                    <a:pt x="48" y="0"/>
                    <a:pt x="48" y="0"/>
                    <a:pt x="48" y="0"/>
                  </a:cubicBezTo>
                  <a:cubicBezTo>
                    <a:pt x="48" y="0"/>
                    <a:pt x="48" y="0"/>
                    <a:pt x="46" y="0"/>
                  </a:cubicBezTo>
                  <a:cubicBezTo>
                    <a:pt x="46" y="0"/>
                    <a:pt x="45" y="0"/>
                    <a:pt x="45" y="0"/>
                  </a:cubicBezTo>
                  <a:cubicBezTo>
                    <a:pt x="44" y="0"/>
                    <a:pt x="44" y="0"/>
                    <a:pt x="44" y="0"/>
                  </a:cubicBezTo>
                  <a:cubicBezTo>
                    <a:pt x="44" y="0"/>
                    <a:pt x="43" y="0"/>
                    <a:pt x="43" y="0"/>
                  </a:cubicBezTo>
                  <a:cubicBezTo>
                    <a:pt x="42" y="0"/>
                    <a:pt x="42" y="0"/>
                    <a:pt x="42" y="0"/>
                  </a:cubicBezTo>
                  <a:cubicBezTo>
                    <a:pt x="41" y="0"/>
                    <a:pt x="41" y="0"/>
                    <a:pt x="40" y="0"/>
                  </a:cubicBezTo>
                  <a:cubicBezTo>
                    <a:pt x="40" y="0"/>
                    <a:pt x="40" y="0"/>
                    <a:pt x="40" y="0"/>
                  </a:cubicBezTo>
                  <a:cubicBezTo>
                    <a:pt x="39" y="0"/>
                    <a:pt x="39" y="0"/>
                    <a:pt x="38" y="0"/>
                  </a:cubicBezTo>
                  <a:cubicBezTo>
                    <a:pt x="37" y="1"/>
                    <a:pt x="38" y="2"/>
                    <a:pt x="38" y="4"/>
                  </a:cubicBezTo>
                  <a:cubicBezTo>
                    <a:pt x="38" y="6"/>
                    <a:pt x="38" y="7"/>
                    <a:pt x="38" y="9"/>
                  </a:cubicBezTo>
                  <a:cubicBezTo>
                    <a:pt x="38" y="14"/>
                    <a:pt x="35" y="16"/>
                    <a:pt x="30" y="16"/>
                  </a:cubicBezTo>
                  <a:cubicBezTo>
                    <a:pt x="29" y="16"/>
                    <a:pt x="29" y="16"/>
                    <a:pt x="28" y="16"/>
                  </a:cubicBezTo>
                  <a:cubicBezTo>
                    <a:pt x="28" y="16"/>
                    <a:pt x="27" y="16"/>
                    <a:pt x="27" y="16"/>
                  </a:cubicBezTo>
                  <a:cubicBezTo>
                    <a:pt x="24" y="16"/>
                    <a:pt x="21" y="11"/>
                    <a:pt x="17" y="5"/>
                  </a:cubicBezTo>
                  <a:cubicBezTo>
                    <a:pt x="16" y="5"/>
                    <a:pt x="16" y="4"/>
                    <a:pt x="16" y="3"/>
                  </a:cubicBezTo>
                  <a:cubicBezTo>
                    <a:pt x="15" y="4"/>
                    <a:pt x="12" y="5"/>
                    <a:pt x="10" y="7"/>
                  </a:cubicBezTo>
                  <a:cubicBezTo>
                    <a:pt x="9" y="7"/>
                    <a:pt x="8" y="8"/>
                    <a:pt x="7" y="9"/>
                  </a:cubicBezTo>
                  <a:cubicBezTo>
                    <a:pt x="6" y="9"/>
                    <a:pt x="6" y="10"/>
                    <a:pt x="5" y="12"/>
                  </a:cubicBezTo>
                  <a:cubicBezTo>
                    <a:pt x="5" y="14"/>
                    <a:pt x="5" y="16"/>
                    <a:pt x="3" y="17"/>
                  </a:cubicBezTo>
                  <a:cubicBezTo>
                    <a:pt x="1" y="19"/>
                    <a:pt x="0" y="21"/>
                    <a:pt x="2" y="25"/>
                  </a:cubicBezTo>
                  <a:cubicBezTo>
                    <a:pt x="2" y="25"/>
                    <a:pt x="2" y="25"/>
                    <a:pt x="2" y="25"/>
                  </a:cubicBezTo>
                  <a:cubicBezTo>
                    <a:pt x="2" y="25"/>
                    <a:pt x="3" y="25"/>
                    <a:pt x="4" y="25"/>
                  </a:cubicBezTo>
                  <a:cubicBezTo>
                    <a:pt x="4" y="25"/>
                    <a:pt x="4" y="25"/>
                    <a:pt x="4" y="25"/>
                  </a:cubicBezTo>
                  <a:cubicBezTo>
                    <a:pt x="5" y="25"/>
                    <a:pt x="5" y="24"/>
                    <a:pt x="6" y="24"/>
                  </a:cubicBezTo>
                  <a:cubicBezTo>
                    <a:pt x="6" y="24"/>
                    <a:pt x="6" y="24"/>
                    <a:pt x="6" y="24"/>
                  </a:cubicBezTo>
                  <a:cubicBezTo>
                    <a:pt x="7" y="24"/>
                    <a:pt x="7" y="24"/>
                    <a:pt x="7" y="24"/>
                  </a:cubicBezTo>
                  <a:cubicBezTo>
                    <a:pt x="7" y="24"/>
                    <a:pt x="7" y="24"/>
                    <a:pt x="7" y="24"/>
                  </a:cubicBezTo>
                  <a:cubicBezTo>
                    <a:pt x="8" y="24"/>
                    <a:pt x="8" y="23"/>
                    <a:pt x="8" y="23"/>
                  </a:cubicBezTo>
                  <a:cubicBezTo>
                    <a:pt x="10" y="22"/>
                    <a:pt x="12" y="22"/>
                    <a:pt x="14" y="22"/>
                  </a:cubicBezTo>
                  <a:cubicBezTo>
                    <a:pt x="17" y="22"/>
                    <a:pt x="20" y="22"/>
                    <a:pt x="22" y="22"/>
                  </a:cubicBezTo>
                  <a:cubicBezTo>
                    <a:pt x="24" y="23"/>
                    <a:pt x="25" y="23"/>
                    <a:pt x="26" y="23"/>
                  </a:cubicBezTo>
                  <a:cubicBezTo>
                    <a:pt x="27" y="23"/>
                    <a:pt x="28" y="23"/>
                    <a:pt x="29" y="23"/>
                  </a:cubicBezTo>
                  <a:cubicBezTo>
                    <a:pt x="33" y="23"/>
                    <a:pt x="37" y="24"/>
                    <a:pt x="39" y="23"/>
                  </a:cubicBezTo>
                  <a:cubicBezTo>
                    <a:pt x="40" y="23"/>
                    <a:pt x="41" y="23"/>
                    <a:pt x="41" y="23"/>
                  </a:cubicBezTo>
                  <a:cubicBezTo>
                    <a:pt x="44" y="23"/>
                    <a:pt x="45" y="24"/>
                    <a:pt x="46" y="25"/>
                  </a:cubicBezTo>
                  <a:cubicBezTo>
                    <a:pt x="46" y="25"/>
                    <a:pt x="46" y="25"/>
                    <a:pt x="46" y="25"/>
                  </a:cubicBezTo>
                  <a:cubicBezTo>
                    <a:pt x="46" y="25"/>
                    <a:pt x="47" y="25"/>
                    <a:pt x="47" y="25"/>
                  </a:cubicBezTo>
                  <a:cubicBezTo>
                    <a:pt x="51" y="25"/>
                    <a:pt x="56" y="29"/>
                    <a:pt x="58" y="31"/>
                  </a:cubicBezTo>
                  <a:cubicBezTo>
                    <a:pt x="59" y="32"/>
                    <a:pt x="60" y="32"/>
                    <a:pt x="61" y="33"/>
                  </a:cubicBezTo>
                  <a:cubicBezTo>
                    <a:pt x="61" y="33"/>
                    <a:pt x="61" y="33"/>
                    <a:pt x="61" y="34"/>
                  </a:cubicBezTo>
                  <a:cubicBezTo>
                    <a:pt x="62" y="34"/>
                    <a:pt x="62" y="34"/>
                    <a:pt x="62" y="34"/>
                  </a:cubicBezTo>
                  <a:cubicBezTo>
                    <a:pt x="63" y="34"/>
                    <a:pt x="63" y="33"/>
                    <a:pt x="64" y="33"/>
                  </a:cubicBezTo>
                  <a:cubicBezTo>
                    <a:pt x="64" y="33"/>
                    <a:pt x="64" y="33"/>
                    <a:pt x="64" y="33"/>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04" name="Freeform 1207"/>
            <p:cNvSpPr/>
            <p:nvPr/>
          </p:nvSpPr>
          <p:spPr bwMode="auto">
            <a:xfrm>
              <a:off x="6316843" y="4150208"/>
              <a:ext cx="125524" cy="78341"/>
            </a:xfrm>
            <a:custGeom>
              <a:avLst/>
              <a:rect l="l" t="t" r="r" b="b"/>
              <a:pathLst>
                <a:path w="59" h="36">
                  <a:moveTo>
                    <a:pt x="20" y="30"/>
                  </a:moveTo>
                  <a:cubicBezTo>
                    <a:pt x="22" y="30"/>
                    <a:pt x="24" y="31"/>
                    <a:pt x="26" y="32"/>
                  </a:cubicBezTo>
                  <a:cubicBezTo>
                    <a:pt x="26" y="32"/>
                    <a:pt x="26" y="32"/>
                    <a:pt x="26" y="32"/>
                  </a:cubicBezTo>
                  <a:cubicBezTo>
                    <a:pt x="26" y="32"/>
                    <a:pt x="27" y="33"/>
                    <a:pt x="27" y="33"/>
                  </a:cubicBezTo>
                  <a:cubicBezTo>
                    <a:pt x="27" y="33"/>
                    <a:pt x="27" y="33"/>
                    <a:pt x="27" y="33"/>
                  </a:cubicBezTo>
                  <a:cubicBezTo>
                    <a:pt x="27" y="33"/>
                    <a:pt x="28" y="33"/>
                    <a:pt x="28" y="34"/>
                  </a:cubicBezTo>
                  <a:cubicBezTo>
                    <a:pt x="28" y="34"/>
                    <a:pt x="28" y="34"/>
                    <a:pt x="28" y="34"/>
                  </a:cubicBezTo>
                  <a:cubicBezTo>
                    <a:pt x="28" y="34"/>
                    <a:pt x="28" y="34"/>
                    <a:pt x="29" y="34"/>
                  </a:cubicBezTo>
                  <a:cubicBezTo>
                    <a:pt x="29" y="35"/>
                    <a:pt x="29" y="35"/>
                    <a:pt x="29" y="35"/>
                  </a:cubicBezTo>
                  <a:cubicBezTo>
                    <a:pt x="29" y="35"/>
                    <a:pt x="29" y="35"/>
                    <a:pt x="29" y="35"/>
                  </a:cubicBezTo>
                  <a:cubicBezTo>
                    <a:pt x="29" y="35"/>
                    <a:pt x="29" y="35"/>
                    <a:pt x="29" y="35"/>
                  </a:cubicBezTo>
                  <a:cubicBezTo>
                    <a:pt x="30" y="35"/>
                    <a:pt x="30" y="35"/>
                    <a:pt x="30" y="35"/>
                  </a:cubicBezTo>
                  <a:cubicBezTo>
                    <a:pt x="31" y="35"/>
                    <a:pt x="31" y="35"/>
                    <a:pt x="31" y="35"/>
                  </a:cubicBezTo>
                  <a:cubicBezTo>
                    <a:pt x="32" y="35"/>
                    <a:pt x="32" y="35"/>
                    <a:pt x="32" y="35"/>
                  </a:cubicBezTo>
                  <a:cubicBezTo>
                    <a:pt x="32" y="35"/>
                    <a:pt x="32" y="35"/>
                    <a:pt x="33" y="35"/>
                  </a:cubicBezTo>
                  <a:cubicBezTo>
                    <a:pt x="33" y="35"/>
                    <a:pt x="33" y="35"/>
                    <a:pt x="33" y="35"/>
                  </a:cubicBezTo>
                  <a:cubicBezTo>
                    <a:pt x="34" y="35"/>
                    <a:pt x="34" y="35"/>
                    <a:pt x="34" y="35"/>
                  </a:cubicBezTo>
                  <a:cubicBezTo>
                    <a:pt x="34" y="35"/>
                    <a:pt x="34" y="35"/>
                    <a:pt x="34" y="35"/>
                  </a:cubicBezTo>
                  <a:cubicBezTo>
                    <a:pt x="35" y="35"/>
                    <a:pt x="35" y="35"/>
                    <a:pt x="35" y="35"/>
                  </a:cubicBezTo>
                  <a:cubicBezTo>
                    <a:pt x="35" y="35"/>
                    <a:pt x="35" y="35"/>
                    <a:pt x="35" y="35"/>
                  </a:cubicBezTo>
                  <a:cubicBezTo>
                    <a:pt x="35" y="35"/>
                    <a:pt x="35" y="35"/>
                    <a:pt x="35" y="35"/>
                  </a:cubicBezTo>
                  <a:cubicBezTo>
                    <a:pt x="36" y="35"/>
                    <a:pt x="36" y="35"/>
                    <a:pt x="36" y="35"/>
                  </a:cubicBezTo>
                  <a:cubicBezTo>
                    <a:pt x="36" y="35"/>
                    <a:pt x="36" y="35"/>
                    <a:pt x="36" y="35"/>
                  </a:cubicBezTo>
                  <a:cubicBezTo>
                    <a:pt x="36" y="35"/>
                    <a:pt x="36" y="35"/>
                    <a:pt x="36" y="35"/>
                  </a:cubicBezTo>
                  <a:cubicBezTo>
                    <a:pt x="36" y="35"/>
                    <a:pt x="36" y="35"/>
                    <a:pt x="36" y="35"/>
                  </a:cubicBezTo>
                  <a:cubicBezTo>
                    <a:pt x="37" y="36"/>
                    <a:pt x="38" y="35"/>
                    <a:pt x="40" y="33"/>
                  </a:cubicBezTo>
                  <a:cubicBezTo>
                    <a:pt x="42" y="31"/>
                    <a:pt x="46" y="30"/>
                    <a:pt x="48" y="30"/>
                  </a:cubicBezTo>
                  <a:cubicBezTo>
                    <a:pt x="48" y="30"/>
                    <a:pt x="48" y="29"/>
                    <a:pt x="48" y="28"/>
                  </a:cubicBezTo>
                  <a:cubicBezTo>
                    <a:pt x="48" y="28"/>
                    <a:pt x="48" y="27"/>
                    <a:pt x="48" y="27"/>
                  </a:cubicBezTo>
                  <a:cubicBezTo>
                    <a:pt x="49" y="24"/>
                    <a:pt x="52" y="21"/>
                    <a:pt x="54" y="20"/>
                  </a:cubicBezTo>
                  <a:cubicBezTo>
                    <a:pt x="55" y="20"/>
                    <a:pt x="55" y="20"/>
                    <a:pt x="55" y="20"/>
                  </a:cubicBezTo>
                  <a:cubicBezTo>
                    <a:pt x="56" y="20"/>
                    <a:pt x="56" y="19"/>
                    <a:pt x="56" y="19"/>
                  </a:cubicBezTo>
                  <a:cubicBezTo>
                    <a:pt x="57" y="18"/>
                    <a:pt x="57" y="17"/>
                    <a:pt x="59" y="17"/>
                  </a:cubicBezTo>
                  <a:cubicBezTo>
                    <a:pt x="59" y="16"/>
                    <a:pt x="59" y="16"/>
                    <a:pt x="59" y="15"/>
                  </a:cubicBezTo>
                  <a:cubicBezTo>
                    <a:pt x="59" y="14"/>
                    <a:pt x="59" y="13"/>
                    <a:pt x="59" y="13"/>
                  </a:cubicBezTo>
                  <a:cubicBezTo>
                    <a:pt x="59" y="13"/>
                    <a:pt x="59" y="12"/>
                    <a:pt x="59" y="12"/>
                  </a:cubicBezTo>
                  <a:cubicBezTo>
                    <a:pt x="59" y="12"/>
                    <a:pt x="59" y="12"/>
                    <a:pt x="59" y="12"/>
                  </a:cubicBezTo>
                  <a:cubicBezTo>
                    <a:pt x="59" y="11"/>
                    <a:pt x="59" y="11"/>
                    <a:pt x="58" y="11"/>
                  </a:cubicBezTo>
                  <a:cubicBezTo>
                    <a:pt x="58" y="11"/>
                    <a:pt x="58" y="11"/>
                    <a:pt x="57" y="10"/>
                  </a:cubicBezTo>
                  <a:cubicBezTo>
                    <a:pt x="56" y="10"/>
                    <a:pt x="56" y="9"/>
                    <a:pt x="55" y="9"/>
                  </a:cubicBezTo>
                  <a:cubicBezTo>
                    <a:pt x="51" y="5"/>
                    <a:pt x="48" y="3"/>
                    <a:pt x="46" y="3"/>
                  </a:cubicBezTo>
                  <a:cubicBezTo>
                    <a:pt x="45" y="3"/>
                    <a:pt x="45" y="3"/>
                    <a:pt x="45" y="3"/>
                  </a:cubicBezTo>
                  <a:cubicBezTo>
                    <a:pt x="45" y="3"/>
                    <a:pt x="45" y="3"/>
                    <a:pt x="45" y="3"/>
                  </a:cubicBezTo>
                  <a:cubicBezTo>
                    <a:pt x="45" y="3"/>
                    <a:pt x="45" y="3"/>
                    <a:pt x="45" y="3"/>
                  </a:cubicBezTo>
                  <a:cubicBezTo>
                    <a:pt x="44" y="3"/>
                    <a:pt x="43" y="3"/>
                    <a:pt x="42" y="2"/>
                  </a:cubicBezTo>
                  <a:cubicBezTo>
                    <a:pt x="42" y="2"/>
                    <a:pt x="42" y="2"/>
                    <a:pt x="42" y="1"/>
                  </a:cubicBezTo>
                  <a:cubicBezTo>
                    <a:pt x="41" y="1"/>
                    <a:pt x="41" y="1"/>
                    <a:pt x="41" y="1"/>
                  </a:cubicBezTo>
                  <a:cubicBezTo>
                    <a:pt x="41" y="1"/>
                    <a:pt x="41" y="1"/>
                    <a:pt x="41" y="1"/>
                  </a:cubicBezTo>
                  <a:cubicBezTo>
                    <a:pt x="41" y="1"/>
                    <a:pt x="41" y="1"/>
                    <a:pt x="40" y="1"/>
                  </a:cubicBezTo>
                  <a:cubicBezTo>
                    <a:pt x="40" y="1"/>
                    <a:pt x="40" y="1"/>
                    <a:pt x="40" y="1"/>
                  </a:cubicBezTo>
                  <a:cubicBezTo>
                    <a:pt x="38" y="1"/>
                    <a:pt x="36" y="2"/>
                    <a:pt x="34" y="2"/>
                  </a:cubicBezTo>
                  <a:cubicBezTo>
                    <a:pt x="32" y="2"/>
                    <a:pt x="30" y="1"/>
                    <a:pt x="28" y="1"/>
                  </a:cubicBezTo>
                  <a:cubicBezTo>
                    <a:pt x="25" y="1"/>
                    <a:pt x="24" y="1"/>
                    <a:pt x="21" y="0"/>
                  </a:cubicBezTo>
                  <a:cubicBezTo>
                    <a:pt x="18" y="0"/>
                    <a:pt x="16" y="0"/>
                    <a:pt x="13" y="0"/>
                  </a:cubicBezTo>
                  <a:cubicBezTo>
                    <a:pt x="11" y="0"/>
                    <a:pt x="10" y="0"/>
                    <a:pt x="9" y="0"/>
                  </a:cubicBezTo>
                  <a:cubicBezTo>
                    <a:pt x="9" y="1"/>
                    <a:pt x="8" y="1"/>
                    <a:pt x="8" y="1"/>
                  </a:cubicBezTo>
                  <a:cubicBezTo>
                    <a:pt x="8" y="1"/>
                    <a:pt x="7" y="2"/>
                    <a:pt x="7" y="2"/>
                  </a:cubicBezTo>
                  <a:cubicBezTo>
                    <a:pt x="7" y="2"/>
                    <a:pt x="6" y="2"/>
                    <a:pt x="6" y="2"/>
                  </a:cubicBezTo>
                  <a:cubicBezTo>
                    <a:pt x="6" y="2"/>
                    <a:pt x="5" y="2"/>
                    <a:pt x="5" y="2"/>
                  </a:cubicBezTo>
                  <a:cubicBezTo>
                    <a:pt x="4" y="2"/>
                    <a:pt x="4" y="3"/>
                    <a:pt x="3" y="3"/>
                  </a:cubicBezTo>
                  <a:cubicBezTo>
                    <a:pt x="3" y="3"/>
                    <a:pt x="3" y="3"/>
                    <a:pt x="2" y="3"/>
                  </a:cubicBezTo>
                  <a:cubicBezTo>
                    <a:pt x="2" y="3"/>
                    <a:pt x="2" y="3"/>
                    <a:pt x="2" y="3"/>
                  </a:cubicBezTo>
                  <a:cubicBezTo>
                    <a:pt x="3" y="7"/>
                    <a:pt x="3" y="11"/>
                    <a:pt x="0" y="14"/>
                  </a:cubicBezTo>
                  <a:cubicBezTo>
                    <a:pt x="1" y="14"/>
                    <a:pt x="2" y="14"/>
                    <a:pt x="3" y="14"/>
                  </a:cubicBezTo>
                  <a:cubicBezTo>
                    <a:pt x="4" y="14"/>
                    <a:pt x="6" y="14"/>
                    <a:pt x="7" y="16"/>
                  </a:cubicBezTo>
                  <a:cubicBezTo>
                    <a:pt x="8" y="17"/>
                    <a:pt x="10" y="18"/>
                    <a:pt x="11" y="18"/>
                  </a:cubicBezTo>
                  <a:cubicBezTo>
                    <a:pt x="12" y="18"/>
                    <a:pt x="13" y="18"/>
                    <a:pt x="13" y="18"/>
                  </a:cubicBezTo>
                  <a:cubicBezTo>
                    <a:pt x="16" y="18"/>
                    <a:pt x="21" y="20"/>
                    <a:pt x="21" y="23"/>
                  </a:cubicBezTo>
                  <a:cubicBezTo>
                    <a:pt x="21" y="24"/>
                    <a:pt x="21" y="25"/>
                    <a:pt x="20" y="26"/>
                  </a:cubicBezTo>
                  <a:cubicBezTo>
                    <a:pt x="20" y="27"/>
                    <a:pt x="20" y="29"/>
                    <a:pt x="20" y="3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05" name="Freeform 1208"/>
            <p:cNvSpPr/>
            <p:nvPr/>
          </p:nvSpPr>
          <p:spPr bwMode="auto">
            <a:xfrm>
              <a:off x="5975507" y="4445140"/>
              <a:ext cx="92491" cy="50691"/>
            </a:xfrm>
            <a:custGeom>
              <a:avLst/>
              <a:rect l="l" t="t" r="r" b="b"/>
              <a:pathLst>
                <a:path w="44" h="22">
                  <a:moveTo>
                    <a:pt x="9" y="22"/>
                  </a:moveTo>
                  <a:cubicBezTo>
                    <a:pt x="10" y="22"/>
                    <a:pt x="11" y="22"/>
                    <a:pt x="11" y="22"/>
                  </a:cubicBezTo>
                  <a:cubicBezTo>
                    <a:pt x="11" y="22"/>
                    <a:pt x="12" y="22"/>
                    <a:pt x="12" y="22"/>
                  </a:cubicBezTo>
                  <a:cubicBezTo>
                    <a:pt x="12" y="22"/>
                    <a:pt x="13" y="22"/>
                    <a:pt x="14" y="22"/>
                  </a:cubicBezTo>
                  <a:cubicBezTo>
                    <a:pt x="14" y="22"/>
                    <a:pt x="14" y="22"/>
                    <a:pt x="14" y="22"/>
                  </a:cubicBezTo>
                  <a:cubicBezTo>
                    <a:pt x="14" y="22"/>
                    <a:pt x="15" y="22"/>
                    <a:pt x="15" y="22"/>
                  </a:cubicBezTo>
                  <a:cubicBezTo>
                    <a:pt x="15" y="22"/>
                    <a:pt x="15" y="22"/>
                    <a:pt x="16" y="22"/>
                  </a:cubicBezTo>
                  <a:cubicBezTo>
                    <a:pt x="16" y="22"/>
                    <a:pt x="16" y="22"/>
                    <a:pt x="17" y="22"/>
                  </a:cubicBezTo>
                  <a:cubicBezTo>
                    <a:pt x="17" y="22"/>
                    <a:pt x="19" y="19"/>
                    <a:pt x="19" y="18"/>
                  </a:cubicBezTo>
                  <a:cubicBezTo>
                    <a:pt x="20" y="16"/>
                    <a:pt x="21" y="15"/>
                    <a:pt x="21" y="14"/>
                  </a:cubicBezTo>
                  <a:cubicBezTo>
                    <a:pt x="22" y="14"/>
                    <a:pt x="22" y="14"/>
                    <a:pt x="22" y="14"/>
                  </a:cubicBezTo>
                  <a:cubicBezTo>
                    <a:pt x="23" y="14"/>
                    <a:pt x="23" y="14"/>
                    <a:pt x="23" y="14"/>
                  </a:cubicBezTo>
                  <a:cubicBezTo>
                    <a:pt x="24" y="14"/>
                    <a:pt x="25" y="15"/>
                    <a:pt x="27" y="18"/>
                  </a:cubicBezTo>
                  <a:cubicBezTo>
                    <a:pt x="28" y="19"/>
                    <a:pt x="29" y="21"/>
                    <a:pt x="30" y="22"/>
                  </a:cubicBezTo>
                  <a:cubicBezTo>
                    <a:pt x="30" y="21"/>
                    <a:pt x="30" y="20"/>
                    <a:pt x="30" y="20"/>
                  </a:cubicBezTo>
                  <a:cubicBezTo>
                    <a:pt x="30" y="17"/>
                    <a:pt x="32" y="15"/>
                    <a:pt x="35" y="15"/>
                  </a:cubicBezTo>
                  <a:cubicBezTo>
                    <a:pt x="35" y="15"/>
                    <a:pt x="36" y="15"/>
                    <a:pt x="36" y="15"/>
                  </a:cubicBezTo>
                  <a:cubicBezTo>
                    <a:pt x="37" y="15"/>
                    <a:pt x="38" y="16"/>
                    <a:pt x="39" y="16"/>
                  </a:cubicBezTo>
                  <a:cubicBezTo>
                    <a:pt x="39" y="13"/>
                    <a:pt x="41" y="12"/>
                    <a:pt x="44" y="13"/>
                  </a:cubicBezTo>
                  <a:cubicBezTo>
                    <a:pt x="44" y="13"/>
                    <a:pt x="44" y="13"/>
                    <a:pt x="44" y="13"/>
                  </a:cubicBezTo>
                  <a:cubicBezTo>
                    <a:pt x="44" y="12"/>
                    <a:pt x="44" y="12"/>
                    <a:pt x="44" y="12"/>
                  </a:cubicBezTo>
                  <a:cubicBezTo>
                    <a:pt x="44" y="12"/>
                    <a:pt x="44" y="12"/>
                    <a:pt x="44" y="12"/>
                  </a:cubicBezTo>
                  <a:cubicBezTo>
                    <a:pt x="44" y="12"/>
                    <a:pt x="44" y="12"/>
                    <a:pt x="44" y="12"/>
                  </a:cubicBezTo>
                  <a:cubicBezTo>
                    <a:pt x="44" y="11"/>
                    <a:pt x="44" y="11"/>
                    <a:pt x="44" y="11"/>
                  </a:cubicBezTo>
                  <a:cubicBezTo>
                    <a:pt x="44" y="11"/>
                    <a:pt x="44" y="11"/>
                    <a:pt x="44" y="11"/>
                  </a:cubicBezTo>
                  <a:cubicBezTo>
                    <a:pt x="44" y="11"/>
                    <a:pt x="44" y="11"/>
                    <a:pt x="44" y="11"/>
                  </a:cubicBezTo>
                  <a:cubicBezTo>
                    <a:pt x="44" y="11"/>
                    <a:pt x="44" y="11"/>
                    <a:pt x="43" y="11"/>
                  </a:cubicBezTo>
                  <a:cubicBezTo>
                    <a:pt x="43" y="11"/>
                    <a:pt x="43" y="11"/>
                    <a:pt x="43" y="11"/>
                  </a:cubicBezTo>
                  <a:cubicBezTo>
                    <a:pt x="43" y="11"/>
                    <a:pt x="42" y="11"/>
                    <a:pt x="42" y="11"/>
                  </a:cubicBezTo>
                  <a:cubicBezTo>
                    <a:pt x="40" y="11"/>
                    <a:pt x="38" y="10"/>
                    <a:pt x="37" y="9"/>
                  </a:cubicBezTo>
                  <a:cubicBezTo>
                    <a:pt x="37" y="9"/>
                    <a:pt x="37" y="9"/>
                    <a:pt x="36" y="9"/>
                  </a:cubicBezTo>
                  <a:cubicBezTo>
                    <a:pt x="36" y="9"/>
                    <a:pt x="36" y="9"/>
                    <a:pt x="36" y="9"/>
                  </a:cubicBezTo>
                  <a:cubicBezTo>
                    <a:pt x="36" y="8"/>
                    <a:pt x="36" y="8"/>
                    <a:pt x="36" y="8"/>
                  </a:cubicBezTo>
                  <a:cubicBezTo>
                    <a:pt x="36" y="8"/>
                    <a:pt x="35" y="8"/>
                    <a:pt x="35" y="8"/>
                  </a:cubicBezTo>
                  <a:cubicBezTo>
                    <a:pt x="35" y="7"/>
                    <a:pt x="35" y="7"/>
                    <a:pt x="35" y="7"/>
                  </a:cubicBezTo>
                  <a:cubicBezTo>
                    <a:pt x="35" y="7"/>
                    <a:pt x="35" y="6"/>
                    <a:pt x="35" y="6"/>
                  </a:cubicBezTo>
                  <a:cubicBezTo>
                    <a:pt x="35" y="6"/>
                    <a:pt x="35" y="6"/>
                    <a:pt x="35" y="6"/>
                  </a:cubicBezTo>
                  <a:cubicBezTo>
                    <a:pt x="35" y="5"/>
                    <a:pt x="35" y="5"/>
                    <a:pt x="35" y="4"/>
                  </a:cubicBezTo>
                  <a:cubicBezTo>
                    <a:pt x="35" y="4"/>
                    <a:pt x="35" y="4"/>
                    <a:pt x="35" y="4"/>
                  </a:cubicBezTo>
                  <a:cubicBezTo>
                    <a:pt x="35" y="4"/>
                    <a:pt x="35" y="3"/>
                    <a:pt x="35" y="3"/>
                  </a:cubicBezTo>
                  <a:cubicBezTo>
                    <a:pt x="35" y="3"/>
                    <a:pt x="35" y="3"/>
                    <a:pt x="35" y="3"/>
                  </a:cubicBezTo>
                  <a:cubicBezTo>
                    <a:pt x="35" y="3"/>
                    <a:pt x="35" y="2"/>
                    <a:pt x="35" y="2"/>
                  </a:cubicBezTo>
                  <a:cubicBezTo>
                    <a:pt x="34" y="2"/>
                    <a:pt x="33" y="2"/>
                    <a:pt x="32" y="1"/>
                  </a:cubicBezTo>
                  <a:cubicBezTo>
                    <a:pt x="32" y="1"/>
                    <a:pt x="32" y="1"/>
                    <a:pt x="32" y="1"/>
                  </a:cubicBezTo>
                  <a:cubicBezTo>
                    <a:pt x="31" y="1"/>
                    <a:pt x="30" y="1"/>
                    <a:pt x="30" y="1"/>
                  </a:cubicBezTo>
                  <a:cubicBezTo>
                    <a:pt x="27" y="0"/>
                    <a:pt x="26" y="0"/>
                    <a:pt x="24" y="1"/>
                  </a:cubicBezTo>
                  <a:cubicBezTo>
                    <a:pt x="23" y="1"/>
                    <a:pt x="21" y="2"/>
                    <a:pt x="18" y="2"/>
                  </a:cubicBezTo>
                  <a:cubicBezTo>
                    <a:pt x="17" y="2"/>
                    <a:pt x="16" y="1"/>
                    <a:pt x="15" y="1"/>
                  </a:cubicBezTo>
                  <a:cubicBezTo>
                    <a:pt x="15" y="1"/>
                    <a:pt x="15" y="1"/>
                    <a:pt x="14" y="1"/>
                  </a:cubicBezTo>
                  <a:cubicBezTo>
                    <a:pt x="14" y="2"/>
                    <a:pt x="13" y="3"/>
                    <a:pt x="13" y="3"/>
                  </a:cubicBezTo>
                  <a:cubicBezTo>
                    <a:pt x="12" y="3"/>
                    <a:pt x="12" y="3"/>
                    <a:pt x="12" y="3"/>
                  </a:cubicBezTo>
                  <a:cubicBezTo>
                    <a:pt x="10" y="3"/>
                    <a:pt x="8" y="4"/>
                    <a:pt x="8" y="6"/>
                  </a:cubicBezTo>
                  <a:cubicBezTo>
                    <a:pt x="8" y="8"/>
                    <a:pt x="6" y="9"/>
                    <a:pt x="4" y="10"/>
                  </a:cubicBezTo>
                  <a:cubicBezTo>
                    <a:pt x="3" y="12"/>
                    <a:pt x="1" y="13"/>
                    <a:pt x="1" y="15"/>
                  </a:cubicBezTo>
                  <a:cubicBezTo>
                    <a:pt x="1" y="15"/>
                    <a:pt x="1" y="15"/>
                    <a:pt x="0" y="15"/>
                  </a:cubicBezTo>
                  <a:cubicBezTo>
                    <a:pt x="1" y="15"/>
                    <a:pt x="2" y="15"/>
                    <a:pt x="3" y="15"/>
                  </a:cubicBezTo>
                  <a:cubicBezTo>
                    <a:pt x="5" y="15"/>
                    <a:pt x="7" y="17"/>
                    <a:pt x="7" y="19"/>
                  </a:cubicBezTo>
                  <a:cubicBezTo>
                    <a:pt x="7" y="19"/>
                    <a:pt x="7" y="19"/>
                    <a:pt x="8" y="20"/>
                  </a:cubicBezTo>
                  <a:cubicBezTo>
                    <a:pt x="8" y="20"/>
                    <a:pt x="8" y="20"/>
                    <a:pt x="9" y="21"/>
                  </a:cubicBezTo>
                  <a:cubicBezTo>
                    <a:pt x="9" y="21"/>
                    <a:pt x="9" y="21"/>
                    <a:pt x="9" y="21"/>
                  </a:cubicBezTo>
                  <a:cubicBezTo>
                    <a:pt x="9" y="21"/>
                    <a:pt x="9" y="22"/>
                    <a:pt x="9" y="22"/>
                  </a:cubicBezTo>
                  <a:cubicBezTo>
                    <a:pt x="9" y="22"/>
                    <a:pt x="9" y="22"/>
                    <a:pt x="9" y="22"/>
                  </a:cubicBezTo>
                  <a:cubicBezTo>
                    <a:pt x="9" y="22"/>
                    <a:pt x="9" y="22"/>
                    <a:pt x="9" y="2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06" name="Freeform 1209"/>
            <p:cNvSpPr/>
            <p:nvPr/>
          </p:nvSpPr>
          <p:spPr bwMode="auto">
            <a:xfrm>
              <a:off x="5971103" y="4207812"/>
              <a:ext cx="202599" cy="237328"/>
            </a:xfrm>
            <a:custGeom>
              <a:avLst/>
              <a:rect l="l" t="t" r="r" b="b"/>
              <a:pathLst>
                <a:path w="96" h="108">
                  <a:moveTo>
                    <a:pt x="1" y="59"/>
                  </a:moveTo>
                  <a:cubicBezTo>
                    <a:pt x="1" y="59"/>
                    <a:pt x="1" y="59"/>
                    <a:pt x="1" y="59"/>
                  </a:cubicBezTo>
                  <a:cubicBezTo>
                    <a:pt x="0" y="60"/>
                    <a:pt x="0" y="60"/>
                    <a:pt x="0" y="60"/>
                  </a:cubicBezTo>
                  <a:cubicBezTo>
                    <a:pt x="0" y="60"/>
                    <a:pt x="0" y="60"/>
                    <a:pt x="0" y="60"/>
                  </a:cubicBezTo>
                  <a:cubicBezTo>
                    <a:pt x="0" y="60"/>
                    <a:pt x="0" y="60"/>
                    <a:pt x="0" y="60"/>
                  </a:cubicBezTo>
                  <a:cubicBezTo>
                    <a:pt x="0" y="60"/>
                    <a:pt x="0" y="60"/>
                    <a:pt x="0" y="60"/>
                  </a:cubicBezTo>
                  <a:cubicBezTo>
                    <a:pt x="0" y="61"/>
                    <a:pt x="1" y="62"/>
                    <a:pt x="2" y="63"/>
                  </a:cubicBezTo>
                  <a:cubicBezTo>
                    <a:pt x="2" y="64"/>
                    <a:pt x="3" y="65"/>
                    <a:pt x="3" y="66"/>
                  </a:cubicBezTo>
                  <a:cubicBezTo>
                    <a:pt x="4" y="65"/>
                    <a:pt x="4" y="65"/>
                    <a:pt x="4" y="65"/>
                  </a:cubicBezTo>
                  <a:cubicBezTo>
                    <a:pt x="3" y="66"/>
                    <a:pt x="3" y="66"/>
                    <a:pt x="3" y="66"/>
                  </a:cubicBezTo>
                  <a:cubicBezTo>
                    <a:pt x="3" y="67"/>
                    <a:pt x="3" y="67"/>
                    <a:pt x="3" y="67"/>
                  </a:cubicBezTo>
                  <a:cubicBezTo>
                    <a:pt x="3" y="69"/>
                    <a:pt x="2" y="70"/>
                    <a:pt x="2" y="70"/>
                  </a:cubicBezTo>
                  <a:cubicBezTo>
                    <a:pt x="1" y="70"/>
                    <a:pt x="1" y="71"/>
                    <a:pt x="1" y="71"/>
                  </a:cubicBezTo>
                  <a:cubicBezTo>
                    <a:pt x="1" y="71"/>
                    <a:pt x="1" y="71"/>
                    <a:pt x="1" y="71"/>
                  </a:cubicBezTo>
                  <a:cubicBezTo>
                    <a:pt x="2" y="71"/>
                    <a:pt x="2" y="72"/>
                    <a:pt x="2" y="72"/>
                  </a:cubicBezTo>
                  <a:cubicBezTo>
                    <a:pt x="2" y="72"/>
                    <a:pt x="2" y="72"/>
                    <a:pt x="2" y="72"/>
                  </a:cubicBezTo>
                  <a:cubicBezTo>
                    <a:pt x="2" y="73"/>
                    <a:pt x="3" y="73"/>
                    <a:pt x="3" y="74"/>
                  </a:cubicBezTo>
                  <a:cubicBezTo>
                    <a:pt x="3" y="74"/>
                    <a:pt x="3" y="74"/>
                    <a:pt x="3" y="74"/>
                  </a:cubicBezTo>
                  <a:cubicBezTo>
                    <a:pt x="3" y="75"/>
                    <a:pt x="4" y="75"/>
                    <a:pt x="4" y="76"/>
                  </a:cubicBezTo>
                  <a:cubicBezTo>
                    <a:pt x="4" y="76"/>
                    <a:pt x="4" y="76"/>
                    <a:pt x="4" y="76"/>
                  </a:cubicBezTo>
                  <a:cubicBezTo>
                    <a:pt x="4" y="77"/>
                    <a:pt x="4" y="78"/>
                    <a:pt x="4" y="79"/>
                  </a:cubicBezTo>
                  <a:cubicBezTo>
                    <a:pt x="4" y="79"/>
                    <a:pt x="4" y="79"/>
                    <a:pt x="4" y="79"/>
                  </a:cubicBezTo>
                  <a:cubicBezTo>
                    <a:pt x="5" y="79"/>
                    <a:pt x="5" y="79"/>
                    <a:pt x="5" y="79"/>
                  </a:cubicBezTo>
                  <a:cubicBezTo>
                    <a:pt x="5" y="80"/>
                    <a:pt x="6" y="80"/>
                    <a:pt x="6" y="80"/>
                  </a:cubicBezTo>
                  <a:cubicBezTo>
                    <a:pt x="6" y="80"/>
                    <a:pt x="7" y="80"/>
                    <a:pt x="7" y="81"/>
                  </a:cubicBezTo>
                  <a:cubicBezTo>
                    <a:pt x="8" y="82"/>
                    <a:pt x="9" y="83"/>
                    <a:pt x="12" y="83"/>
                  </a:cubicBezTo>
                  <a:cubicBezTo>
                    <a:pt x="15" y="83"/>
                    <a:pt x="16" y="84"/>
                    <a:pt x="17" y="85"/>
                  </a:cubicBezTo>
                  <a:cubicBezTo>
                    <a:pt x="18" y="85"/>
                    <a:pt x="18" y="85"/>
                    <a:pt x="18" y="85"/>
                  </a:cubicBezTo>
                  <a:cubicBezTo>
                    <a:pt x="18" y="85"/>
                    <a:pt x="19" y="85"/>
                    <a:pt x="19" y="85"/>
                  </a:cubicBezTo>
                  <a:cubicBezTo>
                    <a:pt x="20" y="85"/>
                    <a:pt x="23" y="86"/>
                    <a:pt x="24" y="88"/>
                  </a:cubicBezTo>
                  <a:cubicBezTo>
                    <a:pt x="24" y="89"/>
                    <a:pt x="24" y="91"/>
                    <a:pt x="22" y="93"/>
                  </a:cubicBezTo>
                  <a:cubicBezTo>
                    <a:pt x="19" y="95"/>
                    <a:pt x="19" y="97"/>
                    <a:pt x="18" y="100"/>
                  </a:cubicBezTo>
                  <a:cubicBezTo>
                    <a:pt x="18" y="101"/>
                    <a:pt x="18" y="101"/>
                    <a:pt x="18" y="101"/>
                  </a:cubicBezTo>
                  <a:cubicBezTo>
                    <a:pt x="18" y="102"/>
                    <a:pt x="18" y="103"/>
                    <a:pt x="18" y="104"/>
                  </a:cubicBezTo>
                  <a:cubicBezTo>
                    <a:pt x="18" y="104"/>
                    <a:pt x="18" y="105"/>
                    <a:pt x="18" y="105"/>
                  </a:cubicBezTo>
                  <a:cubicBezTo>
                    <a:pt x="18" y="105"/>
                    <a:pt x="18" y="105"/>
                    <a:pt x="18" y="105"/>
                  </a:cubicBezTo>
                  <a:cubicBezTo>
                    <a:pt x="18" y="105"/>
                    <a:pt x="18" y="105"/>
                    <a:pt x="18" y="105"/>
                  </a:cubicBezTo>
                  <a:cubicBezTo>
                    <a:pt x="18" y="105"/>
                    <a:pt x="19" y="106"/>
                    <a:pt x="20" y="106"/>
                  </a:cubicBezTo>
                  <a:cubicBezTo>
                    <a:pt x="23" y="106"/>
                    <a:pt x="24" y="105"/>
                    <a:pt x="24" y="105"/>
                  </a:cubicBezTo>
                  <a:cubicBezTo>
                    <a:pt x="27" y="104"/>
                    <a:pt x="29" y="103"/>
                    <a:pt x="33" y="105"/>
                  </a:cubicBezTo>
                  <a:cubicBezTo>
                    <a:pt x="34" y="105"/>
                    <a:pt x="35" y="105"/>
                    <a:pt x="35" y="106"/>
                  </a:cubicBezTo>
                  <a:cubicBezTo>
                    <a:pt x="36" y="106"/>
                    <a:pt x="36" y="106"/>
                    <a:pt x="36" y="106"/>
                  </a:cubicBezTo>
                  <a:cubicBezTo>
                    <a:pt x="37" y="106"/>
                    <a:pt x="38" y="107"/>
                    <a:pt x="38" y="107"/>
                  </a:cubicBezTo>
                  <a:cubicBezTo>
                    <a:pt x="38" y="107"/>
                    <a:pt x="38" y="107"/>
                    <a:pt x="38" y="107"/>
                  </a:cubicBezTo>
                  <a:cubicBezTo>
                    <a:pt x="39" y="107"/>
                    <a:pt x="39" y="107"/>
                    <a:pt x="39" y="106"/>
                  </a:cubicBezTo>
                  <a:cubicBezTo>
                    <a:pt x="39" y="106"/>
                    <a:pt x="40" y="106"/>
                    <a:pt x="40" y="106"/>
                  </a:cubicBezTo>
                  <a:cubicBezTo>
                    <a:pt x="40" y="106"/>
                    <a:pt x="40" y="106"/>
                    <a:pt x="40" y="106"/>
                  </a:cubicBezTo>
                  <a:cubicBezTo>
                    <a:pt x="40" y="106"/>
                    <a:pt x="40" y="106"/>
                    <a:pt x="40" y="106"/>
                  </a:cubicBezTo>
                  <a:cubicBezTo>
                    <a:pt x="40" y="106"/>
                    <a:pt x="40" y="106"/>
                    <a:pt x="40" y="106"/>
                  </a:cubicBezTo>
                  <a:cubicBezTo>
                    <a:pt x="42" y="106"/>
                    <a:pt x="43" y="107"/>
                    <a:pt x="44" y="108"/>
                  </a:cubicBezTo>
                  <a:cubicBezTo>
                    <a:pt x="45" y="108"/>
                    <a:pt x="45" y="108"/>
                    <a:pt x="45" y="108"/>
                  </a:cubicBezTo>
                  <a:cubicBezTo>
                    <a:pt x="46" y="107"/>
                    <a:pt x="48" y="106"/>
                    <a:pt x="50" y="106"/>
                  </a:cubicBezTo>
                  <a:cubicBezTo>
                    <a:pt x="52" y="106"/>
                    <a:pt x="53" y="106"/>
                    <a:pt x="54" y="107"/>
                  </a:cubicBezTo>
                  <a:cubicBezTo>
                    <a:pt x="56" y="108"/>
                    <a:pt x="57" y="108"/>
                    <a:pt x="58" y="107"/>
                  </a:cubicBezTo>
                  <a:cubicBezTo>
                    <a:pt x="61" y="105"/>
                    <a:pt x="67" y="104"/>
                    <a:pt x="69" y="104"/>
                  </a:cubicBezTo>
                  <a:cubicBezTo>
                    <a:pt x="71" y="104"/>
                    <a:pt x="72" y="104"/>
                    <a:pt x="72" y="104"/>
                  </a:cubicBezTo>
                  <a:cubicBezTo>
                    <a:pt x="73" y="105"/>
                    <a:pt x="74" y="105"/>
                    <a:pt x="74" y="105"/>
                  </a:cubicBezTo>
                  <a:cubicBezTo>
                    <a:pt x="74" y="105"/>
                    <a:pt x="74" y="104"/>
                    <a:pt x="74" y="103"/>
                  </a:cubicBezTo>
                  <a:cubicBezTo>
                    <a:pt x="72" y="98"/>
                    <a:pt x="76" y="96"/>
                    <a:pt x="78" y="96"/>
                  </a:cubicBezTo>
                  <a:cubicBezTo>
                    <a:pt x="78" y="95"/>
                    <a:pt x="78" y="95"/>
                    <a:pt x="79" y="95"/>
                  </a:cubicBezTo>
                  <a:cubicBezTo>
                    <a:pt x="79" y="95"/>
                    <a:pt x="79" y="94"/>
                    <a:pt x="79" y="94"/>
                  </a:cubicBezTo>
                  <a:cubicBezTo>
                    <a:pt x="79" y="94"/>
                    <a:pt x="79" y="94"/>
                    <a:pt x="80" y="94"/>
                  </a:cubicBezTo>
                  <a:cubicBezTo>
                    <a:pt x="80" y="93"/>
                    <a:pt x="82" y="92"/>
                    <a:pt x="83" y="92"/>
                  </a:cubicBezTo>
                  <a:cubicBezTo>
                    <a:pt x="83" y="91"/>
                    <a:pt x="84" y="91"/>
                    <a:pt x="84" y="91"/>
                  </a:cubicBezTo>
                  <a:cubicBezTo>
                    <a:pt x="84" y="91"/>
                    <a:pt x="84" y="91"/>
                    <a:pt x="84" y="91"/>
                  </a:cubicBezTo>
                  <a:cubicBezTo>
                    <a:pt x="84" y="91"/>
                    <a:pt x="83" y="90"/>
                    <a:pt x="82" y="90"/>
                  </a:cubicBezTo>
                  <a:cubicBezTo>
                    <a:pt x="82" y="90"/>
                    <a:pt x="82" y="90"/>
                    <a:pt x="82" y="90"/>
                  </a:cubicBezTo>
                  <a:cubicBezTo>
                    <a:pt x="81" y="89"/>
                    <a:pt x="81" y="89"/>
                    <a:pt x="80" y="88"/>
                  </a:cubicBezTo>
                  <a:cubicBezTo>
                    <a:pt x="80" y="88"/>
                    <a:pt x="80" y="88"/>
                    <a:pt x="80" y="88"/>
                  </a:cubicBezTo>
                  <a:cubicBezTo>
                    <a:pt x="79" y="87"/>
                    <a:pt x="78" y="87"/>
                    <a:pt x="78" y="87"/>
                  </a:cubicBezTo>
                  <a:cubicBezTo>
                    <a:pt x="78" y="86"/>
                    <a:pt x="78" y="86"/>
                    <a:pt x="77" y="86"/>
                  </a:cubicBezTo>
                  <a:cubicBezTo>
                    <a:pt x="77" y="86"/>
                    <a:pt x="76" y="86"/>
                    <a:pt x="76" y="85"/>
                  </a:cubicBezTo>
                  <a:cubicBezTo>
                    <a:pt x="75" y="85"/>
                    <a:pt x="74" y="84"/>
                    <a:pt x="74" y="84"/>
                  </a:cubicBezTo>
                  <a:cubicBezTo>
                    <a:pt x="72" y="82"/>
                    <a:pt x="71" y="79"/>
                    <a:pt x="70" y="77"/>
                  </a:cubicBezTo>
                  <a:cubicBezTo>
                    <a:pt x="70" y="75"/>
                    <a:pt x="70" y="74"/>
                    <a:pt x="69" y="74"/>
                  </a:cubicBezTo>
                  <a:cubicBezTo>
                    <a:pt x="69" y="73"/>
                    <a:pt x="69" y="73"/>
                    <a:pt x="69" y="72"/>
                  </a:cubicBezTo>
                  <a:cubicBezTo>
                    <a:pt x="68" y="71"/>
                    <a:pt x="66" y="69"/>
                    <a:pt x="67" y="67"/>
                  </a:cubicBezTo>
                  <a:cubicBezTo>
                    <a:pt x="67" y="66"/>
                    <a:pt x="68" y="65"/>
                    <a:pt x="70" y="65"/>
                  </a:cubicBezTo>
                  <a:cubicBezTo>
                    <a:pt x="73" y="64"/>
                    <a:pt x="79" y="63"/>
                    <a:pt x="81" y="61"/>
                  </a:cubicBezTo>
                  <a:cubicBezTo>
                    <a:pt x="81" y="60"/>
                    <a:pt x="82" y="60"/>
                    <a:pt x="82" y="60"/>
                  </a:cubicBezTo>
                  <a:cubicBezTo>
                    <a:pt x="84" y="59"/>
                    <a:pt x="86" y="58"/>
                    <a:pt x="87" y="58"/>
                  </a:cubicBezTo>
                  <a:cubicBezTo>
                    <a:pt x="88" y="57"/>
                    <a:pt x="89" y="57"/>
                    <a:pt x="90" y="57"/>
                  </a:cubicBezTo>
                  <a:cubicBezTo>
                    <a:pt x="90" y="57"/>
                    <a:pt x="90" y="57"/>
                    <a:pt x="90" y="56"/>
                  </a:cubicBezTo>
                  <a:cubicBezTo>
                    <a:pt x="90" y="56"/>
                    <a:pt x="91" y="55"/>
                    <a:pt x="93" y="55"/>
                  </a:cubicBezTo>
                  <a:cubicBezTo>
                    <a:pt x="94" y="55"/>
                    <a:pt x="94" y="56"/>
                    <a:pt x="95" y="56"/>
                  </a:cubicBezTo>
                  <a:cubicBezTo>
                    <a:pt x="95" y="56"/>
                    <a:pt x="96" y="56"/>
                    <a:pt x="96" y="56"/>
                  </a:cubicBezTo>
                  <a:cubicBezTo>
                    <a:pt x="96" y="56"/>
                    <a:pt x="96" y="56"/>
                    <a:pt x="96" y="56"/>
                  </a:cubicBezTo>
                  <a:cubicBezTo>
                    <a:pt x="96" y="56"/>
                    <a:pt x="96" y="56"/>
                    <a:pt x="96" y="56"/>
                  </a:cubicBezTo>
                  <a:cubicBezTo>
                    <a:pt x="96" y="55"/>
                    <a:pt x="96" y="55"/>
                    <a:pt x="96" y="55"/>
                  </a:cubicBezTo>
                  <a:cubicBezTo>
                    <a:pt x="96" y="55"/>
                    <a:pt x="96" y="55"/>
                    <a:pt x="96" y="55"/>
                  </a:cubicBezTo>
                  <a:cubicBezTo>
                    <a:pt x="96" y="55"/>
                    <a:pt x="96" y="54"/>
                    <a:pt x="96" y="54"/>
                  </a:cubicBezTo>
                  <a:cubicBezTo>
                    <a:pt x="96" y="54"/>
                    <a:pt x="96" y="54"/>
                    <a:pt x="96" y="54"/>
                  </a:cubicBezTo>
                  <a:cubicBezTo>
                    <a:pt x="96" y="54"/>
                    <a:pt x="96" y="53"/>
                    <a:pt x="96" y="53"/>
                  </a:cubicBezTo>
                  <a:cubicBezTo>
                    <a:pt x="96" y="53"/>
                    <a:pt x="96" y="53"/>
                    <a:pt x="96" y="53"/>
                  </a:cubicBezTo>
                  <a:cubicBezTo>
                    <a:pt x="94" y="51"/>
                    <a:pt x="93" y="47"/>
                    <a:pt x="93" y="43"/>
                  </a:cubicBezTo>
                  <a:cubicBezTo>
                    <a:pt x="93" y="40"/>
                    <a:pt x="92" y="40"/>
                    <a:pt x="92" y="39"/>
                  </a:cubicBezTo>
                  <a:cubicBezTo>
                    <a:pt x="92" y="39"/>
                    <a:pt x="91" y="38"/>
                    <a:pt x="91" y="36"/>
                  </a:cubicBezTo>
                  <a:cubicBezTo>
                    <a:pt x="91" y="35"/>
                    <a:pt x="91" y="33"/>
                    <a:pt x="90" y="33"/>
                  </a:cubicBezTo>
                  <a:cubicBezTo>
                    <a:pt x="89" y="32"/>
                    <a:pt x="88" y="31"/>
                    <a:pt x="87" y="30"/>
                  </a:cubicBezTo>
                  <a:cubicBezTo>
                    <a:pt x="87" y="28"/>
                    <a:pt x="88" y="27"/>
                    <a:pt x="88" y="25"/>
                  </a:cubicBezTo>
                  <a:cubicBezTo>
                    <a:pt x="90" y="23"/>
                    <a:pt x="89" y="17"/>
                    <a:pt x="89" y="15"/>
                  </a:cubicBezTo>
                  <a:cubicBezTo>
                    <a:pt x="88" y="15"/>
                    <a:pt x="88" y="15"/>
                    <a:pt x="88" y="14"/>
                  </a:cubicBezTo>
                  <a:cubicBezTo>
                    <a:pt x="88" y="14"/>
                    <a:pt x="88" y="14"/>
                    <a:pt x="88" y="14"/>
                  </a:cubicBezTo>
                  <a:cubicBezTo>
                    <a:pt x="88" y="14"/>
                    <a:pt x="88" y="13"/>
                    <a:pt x="87" y="12"/>
                  </a:cubicBezTo>
                  <a:cubicBezTo>
                    <a:pt x="87" y="11"/>
                    <a:pt x="87" y="10"/>
                    <a:pt x="83" y="10"/>
                  </a:cubicBezTo>
                  <a:cubicBezTo>
                    <a:pt x="81" y="10"/>
                    <a:pt x="80" y="10"/>
                    <a:pt x="80" y="9"/>
                  </a:cubicBezTo>
                  <a:cubicBezTo>
                    <a:pt x="79" y="7"/>
                    <a:pt x="80" y="6"/>
                    <a:pt x="81" y="4"/>
                  </a:cubicBezTo>
                  <a:cubicBezTo>
                    <a:pt x="79" y="6"/>
                    <a:pt x="76" y="7"/>
                    <a:pt x="73" y="6"/>
                  </a:cubicBezTo>
                  <a:cubicBezTo>
                    <a:pt x="71" y="6"/>
                    <a:pt x="68" y="9"/>
                    <a:pt x="65" y="11"/>
                  </a:cubicBezTo>
                  <a:cubicBezTo>
                    <a:pt x="64" y="12"/>
                    <a:pt x="63" y="13"/>
                    <a:pt x="62" y="13"/>
                  </a:cubicBezTo>
                  <a:cubicBezTo>
                    <a:pt x="59" y="16"/>
                    <a:pt x="55" y="15"/>
                    <a:pt x="53" y="12"/>
                  </a:cubicBezTo>
                  <a:cubicBezTo>
                    <a:pt x="52" y="10"/>
                    <a:pt x="52" y="8"/>
                    <a:pt x="53" y="7"/>
                  </a:cubicBezTo>
                  <a:cubicBezTo>
                    <a:pt x="53" y="7"/>
                    <a:pt x="52" y="7"/>
                    <a:pt x="52" y="7"/>
                  </a:cubicBezTo>
                  <a:cubicBezTo>
                    <a:pt x="48" y="9"/>
                    <a:pt x="44" y="8"/>
                    <a:pt x="42" y="5"/>
                  </a:cubicBezTo>
                  <a:cubicBezTo>
                    <a:pt x="41" y="4"/>
                    <a:pt x="41" y="3"/>
                    <a:pt x="41" y="1"/>
                  </a:cubicBezTo>
                  <a:cubicBezTo>
                    <a:pt x="41" y="1"/>
                    <a:pt x="41" y="1"/>
                    <a:pt x="41" y="1"/>
                  </a:cubicBezTo>
                  <a:cubicBezTo>
                    <a:pt x="41" y="1"/>
                    <a:pt x="41" y="1"/>
                    <a:pt x="41" y="1"/>
                  </a:cubicBezTo>
                  <a:cubicBezTo>
                    <a:pt x="40" y="1"/>
                    <a:pt x="40" y="1"/>
                    <a:pt x="39" y="1"/>
                  </a:cubicBezTo>
                  <a:cubicBezTo>
                    <a:pt x="39" y="1"/>
                    <a:pt x="39" y="1"/>
                    <a:pt x="39" y="1"/>
                  </a:cubicBezTo>
                  <a:cubicBezTo>
                    <a:pt x="39" y="1"/>
                    <a:pt x="39" y="1"/>
                    <a:pt x="39" y="1"/>
                  </a:cubicBezTo>
                  <a:cubicBezTo>
                    <a:pt x="38" y="1"/>
                    <a:pt x="38" y="1"/>
                    <a:pt x="37" y="1"/>
                  </a:cubicBezTo>
                  <a:cubicBezTo>
                    <a:pt x="37" y="1"/>
                    <a:pt x="37" y="1"/>
                    <a:pt x="36" y="1"/>
                  </a:cubicBezTo>
                  <a:cubicBezTo>
                    <a:pt x="36" y="0"/>
                    <a:pt x="36" y="0"/>
                    <a:pt x="36" y="0"/>
                  </a:cubicBezTo>
                  <a:cubicBezTo>
                    <a:pt x="35" y="0"/>
                    <a:pt x="35" y="0"/>
                    <a:pt x="34" y="0"/>
                  </a:cubicBezTo>
                  <a:cubicBezTo>
                    <a:pt x="34" y="0"/>
                    <a:pt x="34" y="0"/>
                    <a:pt x="34" y="0"/>
                  </a:cubicBezTo>
                  <a:cubicBezTo>
                    <a:pt x="33" y="0"/>
                    <a:pt x="32" y="0"/>
                    <a:pt x="31" y="0"/>
                  </a:cubicBezTo>
                  <a:cubicBezTo>
                    <a:pt x="32" y="1"/>
                    <a:pt x="32" y="3"/>
                    <a:pt x="32" y="4"/>
                  </a:cubicBezTo>
                  <a:cubicBezTo>
                    <a:pt x="31" y="5"/>
                    <a:pt x="31" y="7"/>
                    <a:pt x="33" y="10"/>
                  </a:cubicBezTo>
                  <a:cubicBezTo>
                    <a:pt x="34" y="10"/>
                    <a:pt x="34" y="11"/>
                    <a:pt x="35" y="12"/>
                  </a:cubicBezTo>
                  <a:cubicBezTo>
                    <a:pt x="35" y="13"/>
                    <a:pt x="35" y="15"/>
                    <a:pt x="35" y="16"/>
                  </a:cubicBezTo>
                  <a:cubicBezTo>
                    <a:pt x="34" y="17"/>
                    <a:pt x="32" y="18"/>
                    <a:pt x="31" y="18"/>
                  </a:cubicBezTo>
                  <a:cubicBezTo>
                    <a:pt x="31" y="18"/>
                    <a:pt x="30" y="18"/>
                    <a:pt x="30" y="18"/>
                  </a:cubicBezTo>
                  <a:cubicBezTo>
                    <a:pt x="30" y="19"/>
                    <a:pt x="29" y="21"/>
                    <a:pt x="26" y="21"/>
                  </a:cubicBezTo>
                  <a:cubicBezTo>
                    <a:pt x="24" y="21"/>
                    <a:pt x="21" y="19"/>
                    <a:pt x="19" y="18"/>
                  </a:cubicBezTo>
                  <a:cubicBezTo>
                    <a:pt x="19" y="18"/>
                    <a:pt x="18" y="18"/>
                    <a:pt x="17" y="18"/>
                  </a:cubicBezTo>
                  <a:cubicBezTo>
                    <a:pt x="15" y="18"/>
                    <a:pt x="14" y="18"/>
                    <a:pt x="13" y="18"/>
                  </a:cubicBezTo>
                  <a:cubicBezTo>
                    <a:pt x="13" y="19"/>
                    <a:pt x="13" y="19"/>
                    <a:pt x="13" y="20"/>
                  </a:cubicBezTo>
                  <a:cubicBezTo>
                    <a:pt x="13" y="20"/>
                    <a:pt x="13" y="21"/>
                    <a:pt x="13" y="21"/>
                  </a:cubicBezTo>
                  <a:cubicBezTo>
                    <a:pt x="13" y="22"/>
                    <a:pt x="13" y="22"/>
                    <a:pt x="13" y="23"/>
                  </a:cubicBezTo>
                  <a:cubicBezTo>
                    <a:pt x="13" y="23"/>
                    <a:pt x="14" y="24"/>
                    <a:pt x="14" y="24"/>
                  </a:cubicBezTo>
                  <a:cubicBezTo>
                    <a:pt x="14" y="24"/>
                    <a:pt x="14" y="25"/>
                    <a:pt x="14" y="25"/>
                  </a:cubicBezTo>
                  <a:cubicBezTo>
                    <a:pt x="14" y="26"/>
                    <a:pt x="14" y="26"/>
                    <a:pt x="13" y="26"/>
                  </a:cubicBezTo>
                  <a:cubicBezTo>
                    <a:pt x="13" y="27"/>
                    <a:pt x="13" y="27"/>
                    <a:pt x="13" y="27"/>
                  </a:cubicBezTo>
                  <a:cubicBezTo>
                    <a:pt x="13" y="28"/>
                    <a:pt x="13" y="28"/>
                    <a:pt x="13" y="29"/>
                  </a:cubicBezTo>
                  <a:cubicBezTo>
                    <a:pt x="11" y="31"/>
                    <a:pt x="9" y="32"/>
                    <a:pt x="8" y="33"/>
                  </a:cubicBezTo>
                  <a:cubicBezTo>
                    <a:pt x="10" y="35"/>
                    <a:pt x="12" y="38"/>
                    <a:pt x="11" y="40"/>
                  </a:cubicBezTo>
                  <a:cubicBezTo>
                    <a:pt x="10" y="41"/>
                    <a:pt x="9" y="41"/>
                    <a:pt x="9" y="42"/>
                  </a:cubicBezTo>
                  <a:cubicBezTo>
                    <a:pt x="9" y="42"/>
                    <a:pt x="9" y="42"/>
                    <a:pt x="9" y="43"/>
                  </a:cubicBezTo>
                  <a:cubicBezTo>
                    <a:pt x="9" y="46"/>
                    <a:pt x="6" y="47"/>
                    <a:pt x="2" y="48"/>
                  </a:cubicBezTo>
                  <a:cubicBezTo>
                    <a:pt x="2" y="49"/>
                    <a:pt x="2" y="50"/>
                    <a:pt x="2" y="52"/>
                  </a:cubicBezTo>
                  <a:cubicBezTo>
                    <a:pt x="1" y="52"/>
                    <a:pt x="1" y="53"/>
                    <a:pt x="1" y="53"/>
                  </a:cubicBezTo>
                  <a:cubicBezTo>
                    <a:pt x="1" y="55"/>
                    <a:pt x="1" y="56"/>
                    <a:pt x="1" y="58"/>
                  </a:cubicBezTo>
                  <a:cubicBezTo>
                    <a:pt x="1" y="58"/>
                    <a:pt x="1" y="58"/>
                    <a:pt x="1" y="59"/>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07" name="Freeform 1210"/>
            <p:cNvSpPr/>
            <p:nvPr/>
          </p:nvSpPr>
          <p:spPr bwMode="auto">
            <a:xfrm>
              <a:off x="6319045" y="3606428"/>
              <a:ext cx="240036" cy="405531"/>
            </a:xfrm>
            <a:custGeom>
              <a:avLst/>
              <a:rect l="l" t="t" r="r" b="b"/>
              <a:pathLst>
                <a:path w="114" h="183">
                  <a:moveTo>
                    <a:pt x="89" y="8"/>
                  </a:moveTo>
                  <a:cubicBezTo>
                    <a:pt x="89" y="8"/>
                    <a:pt x="86" y="6"/>
                    <a:pt x="85" y="6"/>
                  </a:cubicBezTo>
                  <a:cubicBezTo>
                    <a:pt x="82" y="5"/>
                    <a:pt x="79" y="3"/>
                    <a:pt x="77" y="1"/>
                  </a:cubicBezTo>
                  <a:cubicBezTo>
                    <a:pt x="77" y="1"/>
                    <a:pt x="77" y="0"/>
                    <a:pt x="75" y="0"/>
                  </a:cubicBezTo>
                  <a:cubicBezTo>
                    <a:pt x="74" y="0"/>
                    <a:pt x="72" y="0"/>
                    <a:pt x="72" y="1"/>
                  </a:cubicBezTo>
                  <a:cubicBezTo>
                    <a:pt x="70" y="3"/>
                    <a:pt x="68" y="3"/>
                    <a:pt x="65" y="3"/>
                  </a:cubicBezTo>
                  <a:cubicBezTo>
                    <a:pt x="64" y="3"/>
                    <a:pt x="64" y="3"/>
                    <a:pt x="64" y="3"/>
                  </a:cubicBezTo>
                  <a:cubicBezTo>
                    <a:pt x="62" y="3"/>
                    <a:pt x="61" y="3"/>
                    <a:pt x="61" y="3"/>
                  </a:cubicBezTo>
                  <a:cubicBezTo>
                    <a:pt x="60" y="5"/>
                    <a:pt x="58" y="7"/>
                    <a:pt x="56" y="8"/>
                  </a:cubicBezTo>
                  <a:cubicBezTo>
                    <a:pt x="55" y="9"/>
                    <a:pt x="54" y="9"/>
                    <a:pt x="54" y="10"/>
                  </a:cubicBezTo>
                  <a:cubicBezTo>
                    <a:pt x="54" y="11"/>
                    <a:pt x="54" y="12"/>
                    <a:pt x="54" y="13"/>
                  </a:cubicBezTo>
                  <a:cubicBezTo>
                    <a:pt x="54" y="14"/>
                    <a:pt x="55" y="16"/>
                    <a:pt x="55" y="17"/>
                  </a:cubicBezTo>
                  <a:cubicBezTo>
                    <a:pt x="55" y="18"/>
                    <a:pt x="55" y="19"/>
                    <a:pt x="54" y="20"/>
                  </a:cubicBezTo>
                  <a:cubicBezTo>
                    <a:pt x="53" y="21"/>
                    <a:pt x="52" y="22"/>
                    <a:pt x="49" y="22"/>
                  </a:cubicBezTo>
                  <a:cubicBezTo>
                    <a:pt x="49" y="22"/>
                    <a:pt x="49" y="22"/>
                    <a:pt x="48" y="22"/>
                  </a:cubicBezTo>
                  <a:cubicBezTo>
                    <a:pt x="48" y="22"/>
                    <a:pt x="48" y="22"/>
                    <a:pt x="48" y="22"/>
                  </a:cubicBezTo>
                  <a:cubicBezTo>
                    <a:pt x="48" y="23"/>
                    <a:pt x="48" y="25"/>
                    <a:pt x="46" y="27"/>
                  </a:cubicBezTo>
                  <a:cubicBezTo>
                    <a:pt x="46" y="28"/>
                    <a:pt x="45" y="29"/>
                    <a:pt x="43" y="29"/>
                  </a:cubicBezTo>
                  <a:cubicBezTo>
                    <a:pt x="41" y="29"/>
                    <a:pt x="40" y="28"/>
                    <a:pt x="40" y="27"/>
                  </a:cubicBezTo>
                  <a:cubicBezTo>
                    <a:pt x="39" y="27"/>
                    <a:pt x="39" y="26"/>
                    <a:pt x="39" y="26"/>
                  </a:cubicBezTo>
                  <a:cubicBezTo>
                    <a:pt x="38" y="27"/>
                    <a:pt x="38" y="27"/>
                    <a:pt x="37" y="27"/>
                  </a:cubicBezTo>
                  <a:cubicBezTo>
                    <a:pt x="36" y="27"/>
                    <a:pt x="34" y="26"/>
                    <a:pt x="33" y="26"/>
                  </a:cubicBezTo>
                  <a:cubicBezTo>
                    <a:pt x="33" y="25"/>
                    <a:pt x="32" y="25"/>
                    <a:pt x="31" y="25"/>
                  </a:cubicBezTo>
                  <a:cubicBezTo>
                    <a:pt x="31" y="26"/>
                    <a:pt x="29" y="27"/>
                    <a:pt x="27" y="27"/>
                  </a:cubicBezTo>
                  <a:cubicBezTo>
                    <a:pt x="25" y="27"/>
                    <a:pt x="23" y="27"/>
                    <a:pt x="20" y="26"/>
                  </a:cubicBezTo>
                  <a:cubicBezTo>
                    <a:pt x="19" y="26"/>
                    <a:pt x="18" y="26"/>
                    <a:pt x="17" y="25"/>
                  </a:cubicBezTo>
                  <a:cubicBezTo>
                    <a:pt x="14" y="25"/>
                    <a:pt x="11" y="22"/>
                    <a:pt x="9" y="20"/>
                  </a:cubicBezTo>
                  <a:cubicBezTo>
                    <a:pt x="8" y="18"/>
                    <a:pt x="6" y="16"/>
                    <a:pt x="5" y="16"/>
                  </a:cubicBezTo>
                  <a:cubicBezTo>
                    <a:pt x="4" y="16"/>
                    <a:pt x="4" y="16"/>
                    <a:pt x="4" y="17"/>
                  </a:cubicBezTo>
                  <a:cubicBezTo>
                    <a:pt x="3" y="17"/>
                    <a:pt x="3" y="17"/>
                    <a:pt x="3" y="17"/>
                  </a:cubicBezTo>
                  <a:cubicBezTo>
                    <a:pt x="3" y="17"/>
                    <a:pt x="2" y="17"/>
                    <a:pt x="2" y="17"/>
                  </a:cubicBezTo>
                  <a:cubicBezTo>
                    <a:pt x="2" y="17"/>
                    <a:pt x="2" y="18"/>
                    <a:pt x="2" y="18"/>
                  </a:cubicBezTo>
                  <a:cubicBezTo>
                    <a:pt x="1" y="18"/>
                    <a:pt x="1" y="18"/>
                    <a:pt x="1" y="19"/>
                  </a:cubicBezTo>
                  <a:cubicBezTo>
                    <a:pt x="1" y="19"/>
                    <a:pt x="1" y="19"/>
                    <a:pt x="1" y="19"/>
                  </a:cubicBezTo>
                  <a:cubicBezTo>
                    <a:pt x="0" y="19"/>
                    <a:pt x="0" y="19"/>
                    <a:pt x="0" y="19"/>
                  </a:cubicBezTo>
                  <a:cubicBezTo>
                    <a:pt x="0" y="19"/>
                    <a:pt x="0" y="19"/>
                    <a:pt x="0" y="19"/>
                  </a:cubicBezTo>
                  <a:cubicBezTo>
                    <a:pt x="2" y="20"/>
                    <a:pt x="3" y="21"/>
                    <a:pt x="4" y="22"/>
                  </a:cubicBezTo>
                  <a:cubicBezTo>
                    <a:pt x="5" y="23"/>
                    <a:pt x="7" y="25"/>
                    <a:pt x="9" y="26"/>
                  </a:cubicBezTo>
                  <a:cubicBezTo>
                    <a:pt x="9" y="26"/>
                    <a:pt x="10" y="27"/>
                    <a:pt x="11" y="27"/>
                  </a:cubicBezTo>
                  <a:cubicBezTo>
                    <a:pt x="12" y="28"/>
                    <a:pt x="14" y="28"/>
                    <a:pt x="15" y="29"/>
                  </a:cubicBezTo>
                  <a:cubicBezTo>
                    <a:pt x="22" y="32"/>
                    <a:pt x="29" y="34"/>
                    <a:pt x="28" y="39"/>
                  </a:cubicBezTo>
                  <a:cubicBezTo>
                    <a:pt x="28" y="39"/>
                    <a:pt x="28" y="40"/>
                    <a:pt x="28" y="41"/>
                  </a:cubicBezTo>
                  <a:cubicBezTo>
                    <a:pt x="27" y="43"/>
                    <a:pt x="27" y="47"/>
                    <a:pt x="28" y="47"/>
                  </a:cubicBezTo>
                  <a:cubicBezTo>
                    <a:pt x="30" y="49"/>
                    <a:pt x="30" y="52"/>
                    <a:pt x="30" y="54"/>
                  </a:cubicBezTo>
                  <a:cubicBezTo>
                    <a:pt x="30" y="55"/>
                    <a:pt x="30" y="57"/>
                    <a:pt x="30" y="57"/>
                  </a:cubicBezTo>
                  <a:cubicBezTo>
                    <a:pt x="33" y="59"/>
                    <a:pt x="34" y="63"/>
                    <a:pt x="33" y="66"/>
                  </a:cubicBezTo>
                  <a:cubicBezTo>
                    <a:pt x="32" y="69"/>
                    <a:pt x="31" y="70"/>
                    <a:pt x="30" y="71"/>
                  </a:cubicBezTo>
                  <a:cubicBezTo>
                    <a:pt x="31" y="71"/>
                    <a:pt x="31" y="73"/>
                    <a:pt x="32" y="73"/>
                  </a:cubicBezTo>
                  <a:cubicBezTo>
                    <a:pt x="33" y="74"/>
                    <a:pt x="33" y="74"/>
                    <a:pt x="33" y="75"/>
                  </a:cubicBezTo>
                  <a:cubicBezTo>
                    <a:pt x="33" y="75"/>
                    <a:pt x="33" y="75"/>
                    <a:pt x="33" y="75"/>
                  </a:cubicBezTo>
                  <a:cubicBezTo>
                    <a:pt x="33" y="75"/>
                    <a:pt x="34" y="76"/>
                    <a:pt x="34" y="76"/>
                  </a:cubicBezTo>
                  <a:cubicBezTo>
                    <a:pt x="34" y="76"/>
                    <a:pt x="34" y="77"/>
                    <a:pt x="34" y="77"/>
                  </a:cubicBezTo>
                  <a:cubicBezTo>
                    <a:pt x="34" y="77"/>
                    <a:pt x="34" y="78"/>
                    <a:pt x="34" y="78"/>
                  </a:cubicBezTo>
                  <a:cubicBezTo>
                    <a:pt x="34" y="78"/>
                    <a:pt x="34" y="78"/>
                    <a:pt x="34" y="79"/>
                  </a:cubicBezTo>
                  <a:cubicBezTo>
                    <a:pt x="34" y="79"/>
                    <a:pt x="34" y="79"/>
                    <a:pt x="34" y="79"/>
                  </a:cubicBezTo>
                  <a:cubicBezTo>
                    <a:pt x="36" y="79"/>
                    <a:pt x="38" y="80"/>
                    <a:pt x="40" y="81"/>
                  </a:cubicBezTo>
                  <a:cubicBezTo>
                    <a:pt x="41" y="82"/>
                    <a:pt x="42" y="82"/>
                    <a:pt x="42" y="82"/>
                  </a:cubicBezTo>
                  <a:cubicBezTo>
                    <a:pt x="47" y="84"/>
                    <a:pt x="47" y="88"/>
                    <a:pt x="48" y="91"/>
                  </a:cubicBezTo>
                  <a:cubicBezTo>
                    <a:pt x="48" y="92"/>
                    <a:pt x="48" y="92"/>
                    <a:pt x="48" y="93"/>
                  </a:cubicBezTo>
                  <a:cubicBezTo>
                    <a:pt x="48" y="96"/>
                    <a:pt x="48" y="97"/>
                    <a:pt x="47" y="98"/>
                  </a:cubicBezTo>
                  <a:cubicBezTo>
                    <a:pt x="46" y="99"/>
                    <a:pt x="44" y="100"/>
                    <a:pt x="42" y="98"/>
                  </a:cubicBezTo>
                  <a:cubicBezTo>
                    <a:pt x="42" y="98"/>
                    <a:pt x="42" y="98"/>
                    <a:pt x="42" y="98"/>
                  </a:cubicBezTo>
                  <a:cubicBezTo>
                    <a:pt x="41" y="98"/>
                    <a:pt x="40" y="99"/>
                    <a:pt x="39" y="102"/>
                  </a:cubicBezTo>
                  <a:cubicBezTo>
                    <a:pt x="38" y="108"/>
                    <a:pt x="31" y="115"/>
                    <a:pt x="26" y="115"/>
                  </a:cubicBezTo>
                  <a:cubicBezTo>
                    <a:pt x="25" y="115"/>
                    <a:pt x="25" y="116"/>
                    <a:pt x="24" y="117"/>
                  </a:cubicBezTo>
                  <a:cubicBezTo>
                    <a:pt x="23" y="118"/>
                    <a:pt x="22" y="120"/>
                    <a:pt x="20" y="120"/>
                  </a:cubicBezTo>
                  <a:cubicBezTo>
                    <a:pt x="17" y="121"/>
                    <a:pt x="15" y="122"/>
                    <a:pt x="15" y="124"/>
                  </a:cubicBezTo>
                  <a:cubicBezTo>
                    <a:pt x="15" y="126"/>
                    <a:pt x="15" y="127"/>
                    <a:pt x="14" y="128"/>
                  </a:cubicBezTo>
                  <a:cubicBezTo>
                    <a:pt x="12" y="130"/>
                    <a:pt x="8" y="130"/>
                    <a:pt x="5" y="130"/>
                  </a:cubicBezTo>
                  <a:cubicBezTo>
                    <a:pt x="5" y="130"/>
                    <a:pt x="5" y="132"/>
                    <a:pt x="4" y="132"/>
                  </a:cubicBezTo>
                  <a:cubicBezTo>
                    <a:pt x="4" y="134"/>
                    <a:pt x="3" y="136"/>
                    <a:pt x="1" y="137"/>
                  </a:cubicBezTo>
                  <a:cubicBezTo>
                    <a:pt x="1" y="137"/>
                    <a:pt x="1" y="138"/>
                    <a:pt x="1" y="138"/>
                  </a:cubicBezTo>
                  <a:cubicBezTo>
                    <a:pt x="1" y="138"/>
                    <a:pt x="1" y="139"/>
                    <a:pt x="2" y="141"/>
                  </a:cubicBezTo>
                  <a:cubicBezTo>
                    <a:pt x="4" y="143"/>
                    <a:pt x="4" y="146"/>
                    <a:pt x="4" y="147"/>
                  </a:cubicBezTo>
                  <a:cubicBezTo>
                    <a:pt x="4" y="148"/>
                    <a:pt x="4" y="149"/>
                    <a:pt x="4" y="149"/>
                  </a:cubicBezTo>
                  <a:cubicBezTo>
                    <a:pt x="4" y="149"/>
                    <a:pt x="4" y="150"/>
                    <a:pt x="4" y="150"/>
                  </a:cubicBezTo>
                  <a:cubicBezTo>
                    <a:pt x="6" y="153"/>
                    <a:pt x="8" y="158"/>
                    <a:pt x="6" y="163"/>
                  </a:cubicBezTo>
                  <a:cubicBezTo>
                    <a:pt x="4" y="168"/>
                    <a:pt x="3" y="171"/>
                    <a:pt x="2" y="172"/>
                  </a:cubicBezTo>
                  <a:cubicBezTo>
                    <a:pt x="4" y="172"/>
                    <a:pt x="5" y="173"/>
                    <a:pt x="6" y="174"/>
                  </a:cubicBezTo>
                  <a:cubicBezTo>
                    <a:pt x="8" y="175"/>
                    <a:pt x="10" y="176"/>
                    <a:pt x="11" y="176"/>
                  </a:cubicBezTo>
                  <a:cubicBezTo>
                    <a:pt x="11" y="176"/>
                    <a:pt x="12" y="176"/>
                    <a:pt x="12" y="176"/>
                  </a:cubicBezTo>
                  <a:cubicBezTo>
                    <a:pt x="14" y="176"/>
                    <a:pt x="15" y="178"/>
                    <a:pt x="16" y="179"/>
                  </a:cubicBezTo>
                  <a:cubicBezTo>
                    <a:pt x="17" y="179"/>
                    <a:pt x="17" y="180"/>
                    <a:pt x="17" y="180"/>
                  </a:cubicBezTo>
                  <a:cubicBezTo>
                    <a:pt x="18" y="180"/>
                    <a:pt x="19" y="180"/>
                    <a:pt x="19" y="180"/>
                  </a:cubicBezTo>
                  <a:cubicBezTo>
                    <a:pt x="21" y="180"/>
                    <a:pt x="21" y="180"/>
                    <a:pt x="22" y="181"/>
                  </a:cubicBezTo>
                  <a:cubicBezTo>
                    <a:pt x="24" y="182"/>
                    <a:pt x="25" y="183"/>
                    <a:pt x="30" y="183"/>
                  </a:cubicBezTo>
                  <a:cubicBezTo>
                    <a:pt x="31" y="183"/>
                    <a:pt x="31" y="183"/>
                    <a:pt x="31" y="183"/>
                  </a:cubicBezTo>
                  <a:cubicBezTo>
                    <a:pt x="35" y="182"/>
                    <a:pt x="42" y="180"/>
                    <a:pt x="49" y="178"/>
                  </a:cubicBezTo>
                  <a:cubicBezTo>
                    <a:pt x="55" y="176"/>
                    <a:pt x="62" y="175"/>
                    <a:pt x="66" y="175"/>
                  </a:cubicBezTo>
                  <a:cubicBezTo>
                    <a:pt x="69" y="175"/>
                    <a:pt x="72" y="174"/>
                    <a:pt x="74" y="174"/>
                  </a:cubicBezTo>
                  <a:cubicBezTo>
                    <a:pt x="75" y="173"/>
                    <a:pt x="75" y="173"/>
                    <a:pt x="75" y="173"/>
                  </a:cubicBezTo>
                  <a:cubicBezTo>
                    <a:pt x="76" y="172"/>
                    <a:pt x="76" y="171"/>
                    <a:pt x="77" y="170"/>
                  </a:cubicBezTo>
                  <a:cubicBezTo>
                    <a:pt x="77" y="170"/>
                    <a:pt x="77" y="170"/>
                    <a:pt x="77" y="170"/>
                  </a:cubicBezTo>
                  <a:cubicBezTo>
                    <a:pt x="78" y="169"/>
                    <a:pt x="79" y="168"/>
                    <a:pt x="80" y="167"/>
                  </a:cubicBezTo>
                  <a:cubicBezTo>
                    <a:pt x="82" y="165"/>
                    <a:pt x="84" y="163"/>
                    <a:pt x="87" y="162"/>
                  </a:cubicBezTo>
                  <a:cubicBezTo>
                    <a:pt x="91" y="159"/>
                    <a:pt x="95" y="157"/>
                    <a:pt x="97" y="154"/>
                  </a:cubicBezTo>
                  <a:cubicBezTo>
                    <a:pt x="98" y="150"/>
                    <a:pt x="102" y="147"/>
                    <a:pt x="106" y="145"/>
                  </a:cubicBezTo>
                  <a:cubicBezTo>
                    <a:pt x="109" y="142"/>
                    <a:pt x="112" y="140"/>
                    <a:pt x="113" y="138"/>
                  </a:cubicBezTo>
                  <a:cubicBezTo>
                    <a:pt x="114" y="136"/>
                    <a:pt x="114" y="135"/>
                    <a:pt x="111" y="131"/>
                  </a:cubicBezTo>
                  <a:cubicBezTo>
                    <a:pt x="109" y="129"/>
                    <a:pt x="105" y="127"/>
                    <a:pt x="102" y="125"/>
                  </a:cubicBezTo>
                  <a:cubicBezTo>
                    <a:pt x="99" y="123"/>
                    <a:pt x="96" y="121"/>
                    <a:pt x="96" y="119"/>
                  </a:cubicBezTo>
                  <a:cubicBezTo>
                    <a:pt x="96" y="118"/>
                    <a:pt x="96" y="118"/>
                    <a:pt x="96" y="117"/>
                  </a:cubicBezTo>
                  <a:cubicBezTo>
                    <a:pt x="97" y="116"/>
                    <a:pt x="99" y="115"/>
                    <a:pt x="100" y="114"/>
                  </a:cubicBezTo>
                  <a:cubicBezTo>
                    <a:pt x="101" y="114"/>
                    <a:pt x="102" y="113"/>
                    <a:pt x="102" y="113"/>
                  </a:cubicBezTo>
                  <a:cubicBezTo>
                    <a:pt x="103" y="113"/>
                    <a:pt x="103" y="113"/>
                    <a:pt x="103" y="112"/>
                  </a:cubicBezTo>
                  <a:cubicBezTo>
                    <a:pt x="103" y="112"/>
                    <a:pt x="102" y="111"/>
                    <a:pt x="101" y="110"/>
                  </a:cubicBezTo>
                  <a:cubicBezTo>
                    <a:pt x="99" y="110"/>
                    <a:pt x="98" y="109"/>
                    <a:pt x="97" y="107"/>
                  </a:cubicBezTo>
                  <a:cubicBezTo>
                    <a:pt x="95" y="105"/>
                    <a:pt x="97" y="102"/>
                    <a:pt x="98" y="101"/>
                  </a:cubicBezTo>
                  <a:cubicBezTo>
                    <a:pt x="98" y="101"/>
                    <a:pt x="97" y="101"/>
                    <a:pt x="97" y="101"/>
                  </a:cubicBezTo>
                  <a:cubicBezTo>
                    <a:pt x="95" y="100"/>
                    <a:pt x="93" y="99"/>
                    <a:pt x="93" y="97"/>
                  </a:cubicBezTo>
                  <a:cubicBezTo>
                    <a:pt x="92" y="95"/>
                    <a:pt x="94" y="94"/>
                    <a:pt x="95" y="94"/>
                  </a:cubicBezTo>
                  <a:cubicBezTo>
                    <a:pt x="95" y="94"/>
                    <a:pt x="95" y="94"/>
                    <a:pt x="95" y="94"/>
                  </a:cubicBezTo>
                  <a:cubicBezTo>
                    <a:pt x="95" y="93"/>
                    <a:pt x="95" y="93"/>
                    <a:pt x="95" y="93"/>
                  </a:cubicBezTo>
                  <a:cubicBezTo>
                    <a:pt x="94" y="91"/>
                    <a:pt x="92" y="87"/>
                    <a:pt x="94" y="84"/>
                  </a:cubicBezTo>
                  <a:cubicBezTo>
                    <a:pt x="95" y="82"/>
                    <a:pt x="97" y="82"/>
                    <a:pt x="98" y="81"/>
                  </a:cubicBezTo>
                  <a:cubicBezTo>
                    <a:pt x="98" y="81"/>
                    <a:pt x="98" y="81"/>
                    <a:pt x="99" y="81"/>
                  </a:cubicBezTo>
                  <a:cubicBezTo>
                    <a:pt x="98" y="81"/>
                    <a:pt x="98" y="80"/>
                    <a:pt x="98" y="79"/>
                  </a:cubicBezTo>
                  <a:cubicBezTo>
                    <a:pt x="95" y="74"/>
                    <a:pt x="91" y="68"/>
                    <a:pt x="88" y="64"/>
                  </a:cubicBezTo>
                  <a:cubicBezTo>
                    <a:pt x="88" y="64"/>
                    <a:pt x="88" y="63"/>
                    <a:pt x="87" y="63"/>
                  </a:cubicBezTo>
                  <a:cubicBezTo>
                    <a:pt x="87" y="62"/>
                    <a:pt x="87" y="62"/>
                    <a:pt x="87" y="62"/>
                  </a:cubicBezTo>
                  <a:cubicBezTo>
                    <a:pt x="87" y="62"/>
                    <a:pt x="87" y="61"/>
                    <a:pt x="86" y="61"/>
                  </a:cubicBezTo>
                  <a:cubicBezTo>
                    <a:pt x="86" y="60"/>
                    <a:pt x="86" y="60"/>
                    <a:pt x="86" y="59"/>
                  </a:cubicBezTo>
                  <a:cubicBezTo>
                    <a:pt x="87" y="57"/>
                    <a:pt x="89" y="54"/>
                    <a:pt x="91" y="53"/>
                  </a:cubicBezTo>
                  <a:cubicBezTo>
                    <a:pt x="91" y="53"/>
                    <a:pt x="91" y="53"/>
                    <a:pt x="92" y="52"/>
                  </a:cubicBezTo>
                  <a:cubicBezTo>
                    <a:pt x="94" y="51"/>
                    <a:pt x="97" y="47"/>
                    <a:pt x="97" y="46"/>
                  </a:cubicBezTo>
                  <a:cubicBezTo>
                    <a:pt x="97" y="45"/>
                    <a:pt x="92" y="41"/>
                    <a:pt x="90" y="40"/>
                  </a:cubicBezTo>
                  <a:cubicBezTo>
                    <a:pt x="90" y="39"/>
                    <a:pt x="89" y="39"/>
                    <a:pt x="89" y="39"/>
                  </a:cubicBezTo>
                  <a:cubicBezTo>
                    <a:pt x="87" y="39"/>
                    <a:pt x="84" y="38"/>
                    <a:pt x="82" y="35"/>
                  </a:cubicBezTo>
                  <a:cubicBezTo>
                    <a:pt x="82" y="34"/>
                    <a:pt x="81" y="33"/>
                    <a:pt x="81" y="33"/>
                  </a:cubicBezTo>
                  <a:cubicBezTo>
                    <a:pt x="80" y="31"/>
                    <a:pt x="79" y="29"/>
                    <a:pt x="81" y="26"/>
                  </a:cubicBezTo>
                  <a:cubicBezTo>
                    <a:pt x="82" y="25"/>
                    <a:pt x="82" y="23"/>
                    <a:pt x="82" y="22"/>
                  </a:cubicBezTo>
                  <a:cubicBezTo>
                    <a:pt x="82" y="19"/>
                    <a:pt x="84" y="19"/>
                    <a:pt x="85" y="18"/>
                  </a:cubicBezTo>
                  <a:cubicBezTo>
                    <a:pt x="86" y="18"/>
                    <a:pt x="86" y="18"/>
                    <a:pt x="86" y="18"/>
                  </a:cubicBezTo>
                  <a:cubicBezTo>
                    <a:pt x="87" y="17"/>
                    <a:pt x="87" y="16"/>
                    <a:pt x="87" y="16"/>
                  </a:cubicBezTo>
                  <a:cubicBezTo>
                    <a:pt x="87" y="16"/>
                    <a:pt x="87" y="16"/>
                    <a:pt x="87" y="15"/>
                  </a:cubicBezTo>
                  <a:cubicBezTo>
                    <a:pt x="88" y="15"/>
                    <a:pt x="88" y="14"/>
                    <a:pt x="89" y="13"/>
                  </a:cubicBezTo>
                  <a:cubicBezTo>
                    <a:pt x="89" y="13"/>
                    <a:pt x="89" y="12"/>
                    <a:pt x="89" y="12"/>
                  </a:cubicBezTo>
                  <a:cubicBezTo>
                    <a:pt x="89" y="10"/>
                    <a:pt x="89" y="9"/>
                    <a:pt x="89" y="8"/>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08" name="Freeform 1211"/>
            <p:cNvSpPr/>
            <p:nvPr/>
          </p:nvSpPr>
          <p:spPr bwMode="auto">
            <a:xfrm>
              <a:off x="5711247" y="4336845"/>
              <a:ext cx="301697" cy="267282"/>
            </a:xfrm>
            <a:custGeom>
              <a:avLst/>
              <a:rect l="l" t="t" r="r" b="b"/>
              <a:pathLst>
                <a:path w="143" h="121">
                  <a:moveTo>
                    <a:pt x="87" y="120"/>
                  </a:moveTo>
                  <a:cubicBezTo>
                    <a:pt x="86" y="117"/>
                    <a:pt x="86" y="115"/>
                    <a:pt x="88" y="112"/>
                  </a:cubicBezTo>
                  <a:cubicBezTo>
                    <a:pt x="89" y="109"/>
                    <a:pt x="93" y="107"/>
                    <a:pt x="98" y="106"/>
                  </a:cubicBezTo>
                  <a:cubicBezTo>
                    <a:pt x="98" y="106"/>
                    <a:pt x="99" y="106"/>
                    <a:pt x="100" y="106"/>
                  </a:cubicBezTo>
                  <a:cubicBezTo>
                    <a:pt x="106" y="106"/>
                    <a:pt x="116" y="109"/>
                    <a:pt x="120" y="111"/>
                  </a:cubicBezTo>
                  <a:cubicBezTo>
                    <a:pt x="122" y="113"/>
                    <a:pt x="126" y="112"/>
                    <a:pt x="130" y="107"/>
                  </a:cubicBezTo>
                  <a:cubicBezTo>
                    <a:pt x="133" y="104"/>
                    <a:pt x="135" y="103"/>
                    <a:pt x="137" y="102"/>
                  </a:cubicBezTo>
                  <a:cubicBezTo>
                    <a:pt x="137" y="102"/>
                    <a:pt x="137" y="102"/>
                    <a:pt x="137" y="102"/>
                  </a:cubicBezTo>
                  <a:cubicBezTo>
                    <a:pt x="137" y="102"/>
                    <a:pt x="137" y="101"/>
                    <a:pt x="138" y="101"/>
                  </a:cubicBezTo>
                  <a:cubicBezTo>
                    <a:pt x="137" y="101"/>
                    <a:pt x="137" y="101"/>
                    <a:pt x="136" y="101"/>
                  </a:cubicBezTo>
                  <a:cubicBezTo>
                    <a:pt x="136" y="100"/>
                    <a:pt x="135" y="100"/>
                    <a:pt x="134" y="100"/>
                  </a:cubicBezTo>
                  <a:cubicBezTo>
                    <a:pt x="132" y="100"/>
                    <a:pt x="131" y="99"/>
                    <a:pt x="130" y="97"/>
                  </a:cubicBezTo>
                  <a:cubicBezTo>
                    <a:pt x="129" y="96"/>
                    <a:pt x="129" y="94"/>
                    <a:pt x="130" y="92"/>
                  </a:cubicBezTo>
                  <a:cubicBezTo>
                    <a:pt x="131" y="92"/>
                    <a:pt x="131" y="91"/>
                    <a:pt x="131" y="91"/>
                  </a:cubicBezTo>
                  <a:cubicBezTo>
                    <a:pt x="131" y="92"/>
                    <a:pt x="130" y="91"/>
                    <a:pt x="130" y="91"/>
                  </a:cubicBezTo>
                  <a:cubicBezTo>
                    <a:pt x="129" y="90"/>
                    <a:pt x="128" y="90"/>
                    <a:pt x="127" y="88"/>
                  </a:cubicBezTo>
                  <a:cubicBezTo>
                    <a:pt x="127" y="88"/>
                    <a:pt x="126" y="86"/>
                    <a:pt x="127" y="85"/>
                  </a:cubicBezTo>
                  <a:cubicBezTo>
                    <a:pt x="127" y="83"/>
                    <a:pt x="129" y="83"/>
                    <a:pt x="129" y="83"/>
                  </a:cubicBezTo>
                  <a:cubicBezTo>
                    <a:pt x="130" y="83"/>
                    <a:pt x="130" y="83"/>
                    <a:pt x="130" y="83"/>
                  </a:cubicBezTo>
                  <a:cubicBezTo>
                    <a:pt x="131" y="82"/>
                    <a:pt x="131" y="82"/>
                    <a:pt x="131" y="82"/>
                  </a:cubicBezTo>
                  <a:cubicBezTo>
                    <a:pt x="131" y="82"/>
                    <a:pt x="132" y="81"/>
                    <a:pt x="132" y="81"/>
                  </a:cubicBezTo>
                  <a:cubicBezTo>
                    <a:pt x="131" y="80"/>
                    <a:pt x="130" y="79"/>
                    <a:pt x="130" y="77"/>
                  </a:cubicBezTo>
                  <a:cubicBezTo>
                    <a:pt x="130" y="77"/>
                    <a:pt x="130" y="77"/>
                    <a:pt x="130" y="77"/>
                  </a:cubicBezTo>
                  <a:cubicBezTo>
                    <a:pt x="130" y="74"/>
                    <a:pt x="130" y="74"/>
                    <a:pt x="130" y="74"/>
                  </a:cubicBezTo>
                  <a:cubicBezTo>
                    <a:pt x="130" y="73"/>
                    <a:pt x="130" y="73"/>
                    <a:pt x="130" y="72"/>
                  </a:cubicBezTo>
                  <a:cubicBezTo>
                    <a:pt x="129" y="72"/>
                    <a:pt x="128" y="71"/>
                    <a:pt x="128" y="69"/>
                  </a:cubicBezTo>
                  <a:cubicBezTo>
                    <a:pt x="128" y="69"/>
                    <a:pt x="127" y="69"/>
                    <a:pt x="127" y="70"/>
                  </a:cubicBezTo>
                  <a:cubicBezTo>
                    <a:pt x="126" y="71"/>
                    <a:pt x="125" y="72"/>
                    <a:pt x="124" y="72"/>
                  </a:cubicBezTo>
                  <a:cubicBezTo>
                    <a:pt x="123" y="72"/>
                    <a:pt x="122" y="71"/>
                    <a:pt x="121" y="71"/>
                  </a:cubicBezTo>
                  <a:cubicBezTo>
                    <a:pt x="121" y="70"/>
                    <a:pt x="121" y="70"/>
                    <a:pt x="121" y="68"/>
                  </a:cubicBezTo>
                  <a:cubicBezTo>
                    <a:pt x="121" y="68"/>
                    <a:pt x="121" y="68"/>
                    <a:pt x="121" y="68"/>
                  </a:cubicBezTo>
                  <a:cubicBezTo>
                    <a:pt x="121" y="67"/>
                    <a:pt x="121" y="67"/>
                    <a:pt x="121" y="66"/>
                  </a:cubicBezTo>
                  <a:cubicBezTo>
                    <a:pt x="121" y="65"/>
                    <a:pt x="122" y="65"/>
                    <a:pt x="122" y="64"/>
                  </a:cubicBezTo>
                  <a:cubicBezTo>
                    <a:pt x="123" y="61"/>
                    <a:pt x="125" y="59"/>
                    <a:pt x="127" y="57"/>
                  </a:cubicBezTo>
                  <a:cubicBezTo>
                    <a:pt x="128" y="57"/>
                    <a:pt x="129" y="56"/>
                    <a:pt x="129" y="55"/>
                  </a:cubicBezTo>
                  <a:cubicBezTo>
                    <a:pt x="129" y="54"/>
                    <a:pt x="129" y="54"/>
                    <a:pt x="130" y="53"/>
                  </a:cubicBezTo>
                  <a:cubicBezTo>
                    <a:pt x="130" y="53"/>
                    <a:pt x="130" y="53"/>
                    <a:pt x="130" y="53"/>
                  </a:cubicBezTo>
                  <a:cubicBezTo>
                    <a:pt x="130" y="53"/>
                    <a:pt x="130" y="52"/>
                    <a:pt x="131" y="52"/>
                  </a:cubicBezTo>
                  <a:cubicBezTo>
                    <a:pt x="131" y="52"/>
                    <a:pt x="131" y="52"/>
                    <a:pt x="131" y="52"/>
                  </a:cubicBezTo>
                  <a:cubicBezTo>
                    <a:pt x="131" y="52"/>
                    <a:pt x="131" y="52"/>
                    <a:pt x="131" y="51"/>
                  </a:cubicBezTo>
                  <a:cubicBezTo>
                    <a:pt x="131" y="51"/>
                    <a:pt x="131" y="51"/>
                    <a:pt x="132" y="51"/>
                  </a:cubicBezTo>
                  <a:cubicBezTo>
                    <a:pt x="132" y="51"/>
                    <a:pt x="132" y="51"/>
                    <a:pt x="132" y="51"/>
                  </a:cubicBezTo>
                  <a:cubicBezTo>
                    <a:pt x="132" y="50"/>
                    <a:pt x="132" y="50"/>
                    <a:pt x="133" y="50"/>
                  </a:cubicBezTo>
                  <a:cubicBezTo>
                    <a:pt x="133" y="50"/>
                    <a:pt x="133" y="50"/>
                    <a:pt x="133" y="50"/>
                  </a:cubicBezTo>
                  <a:cubicBezTo>
                    <a:pt x="133" y="50"/>
                    <a:pt x="134" y="50"/>
                    <a:pt x="134" y="50"/>
                  </a:cubicBezTo>
                  <a:cubicBezTo>
                    <a:pt x="134" y="49"/>
                    <a:pt x="134" y="49"/>
                    <a:pt x="134" y="49"/>
                  </a:cubicBezTo>
                  <a:cubicBezTo>
                    <a:pt x="135" y="49"/>
                    <a:pt x="135" y="49"/>
                    <a:pt x="135" y="49"/>
                  </a:cubicBezTo>
                  <a:cubicBezTo>
                    <a:pt x="135" y="49"/>
                    <a:pt x="135" y="49"/>
                    <a:pt x="136" y="49"/>
                  </a:cubicBezTo>
                  <a:cubicBezTo>
                    <a:pt x="136" y="49"/>
                    <a:pt x="136" y="49"/>
                    <a:pt x="136" y="49"/>
                  </a:cubicBezTo>
                  <a:cubicBezTo>
                    <a:pt x="136" y="49"/>
                    <a:pt x="136" y="49"/>
                    <a:pt x="136" y="49"/>
                  </a:cubicBezTo>
                  <a:cubicBezTo>
                    <a:pt x="136" y="49"/>
                    <a:pt x="136" y="49"/>
                    <a:pt x="136" y="49"/>
                  </a:cubicBezTo>
                  <a:cubicBezTo>
                    <a:pt x="136" y="48"/>
                    <a:pt x="137" y="47"/>
                    <a:pt x="137" y="46"/>
                  </a:cubicBezTo>
                  <a:cubicBezTo>
                    <a:pt x="137" y="45"/>
                    <a:pt x="137" y="44"/>
                    <a:pt x="137" y="44"/>
                  </a:cubicBezTo>
                  <a:cubicBezTo>
                    <a:pt x="137" y="44"/>
                    <a:pt x="137" y="44"/>
                    <a:pt x="137" y="44"/>
                  </a:cubicBezTo>
                  <a:cubicBezTo>
                    <a:pt x="137" y="43"/>
                    <a:pt x="137" y="43"/>
                    <a:pt x="137" y="42"/>
                  </a:cubicBezTo>
                  <a:cubicBezTo>
                    <a:pt x="137" y="41"/>
                    <a:pt x="137" y="41"/>
                    <a:pt x="137" y="41"/>
                  </a:cubicBezTo>
                  <a:cubicBezTo>
                    <a:pt x="138" y="38"/>
                    <a:pt x="139" y="35"/>
                    <a:pt x="142" y="32"/>
                  </a:cubicBezTo>
                  <a:cubicBezTo>
                    <a:pt x="142" y="32"/>
                    <a:pt x="142" y="32"/>
                    <a:pt x="143" y="31"/>
                  </a:cubicBezTo>
                  <a:cubicBezTo>
                    <a:pt x="142" y="31"/>
                    <a:pt x="142" y="31"/>
                    <a:pt x="142" y="31"/>
                  </a:cubicBezTo>
                  <a:cubicBezTo>
                    <a:pt x="141" y="31"/>
                    <a:pt x="141" y="31"/>
                    <a:pt x="141" y="31"/>
                  </a:cubicBezTo>
                  <a:cubicBezTo>
                    <a:pt x="141" y="31"/>
                    <a:pt x="141" y="31"/>
                    <a:pt x="141" y="31"/>
                  </a:cubicBezTo>
                  <a:cubicBezTo>
                    <a:pt x="141" y="31"/>
                    <a:pt x="141" y="31"/>
                    <a:pt x="141" y="31"/>
                  </a:cubicBezTo>
                  <a:cubicBezTo>
                    <a:pt x="140" y="31"/>
                    <a:pt x="139" y="31"/>
                    <a:pt x="138" y="30"/>
                  </a:cubicBezTo>
                  <a:cubicBezTo>
                    <a:pt x="138" y="30"/>
                    <a:pt x="137" y="29"/>
                    <a:pt x="135" y="29"/>
                  </a:cubicBezTo>
                  <a:cubicBezTo>
                    <a:pt x="132" y="29"/>
                    <a:pt x="129" y="28"/>
                    <a:pt x="127" y="25"/>
                  </a:cubicBezTo>
                  <a:cubicBezTo>
                    <a:pt x="127" y="25"/>
                    <a:pt x="127" y="25"/>
                    <a:pt x="127" y="25"/>
                  </a:cubicBezTo>
                  <a:cubicBezTo>
                    <a:pt x="127" y="25"/>
                    <a:pt x="126" y="25"/>
                    <a:pt x="125" y="25"/>
                  </a:cubicBezTo>
                  <a:cubicBezTo>
                    <a:pt x="125" y="25"/>
                    <a:pt x="125" y="25"/>
                    <a:pt x="125" y="25"/>
                  </a:cubicBezTo>
                  <a:cubicBezTo>
                    <a:pt x="123" y="24"/>
                    <a:pt x="121" y="24"/>
                    <a:pt x="119" y="24"/>
                  </a:cubicBezTo>
                  <a:cubicBezTo>
                    <a:pt x="118" y="24"/>
                    <a:pt x="118" y="24"/>
                    <a:pt x="118" y="24"/>
                  </a:cubicBezTo>
                  <a:cubicBezTo>
                    <a:pt x="118" y="24"/>
                    <a:pt x="117" y="24"/>
                    <a:pt x="117" y="24"/>
                  </a:cubicBezTo>
                  <a:cubicBezTo>
                    <a:pt x="116" y="24"/>
                    <a:pt x="116" y="24"/>
                    <a:pt x="116" y="24"/>
                  </a:cubicBezTo>
                  <a:cubicBezTo>
                    <a:pt x="116" y="24"/>
                    <a:pt x="115" y="24"/>
                    <a:pt x="115" y="24"/>
                  </a:cubicBezTo>
                  <a:cubicBezTo>
                    <a:pt x="113" y="23"/>
                    <a:pt x="113" y="22"/>
                    <a:pt x="112" y="21"/>
                  </a:cubicBezTo>
                  <a:cubicBezTo>
                    <a:pt x="112" y="21"/>
                    <a:pt x="111" y="20"/>
                    <a:pt x="111" y="20"/>
                  </a:cubicBezTo>
                  <a:cubicBezTo>
                    <a:pt x="111" y="20"/>
                    <a:pt x="111" y="20"/>
                    <a:pt x="111" y="20"/>
                  </a:cubicBezTo>
                  <a:cubicBezTo>
                    <a:pt x="110" y="20"/>
                    <a:pt x="108" y="20"/>
                    <a:pt x="106" y="18"/>
                  </a:cubicBezTo>
                  <a:cubicBezTo>
                    <a:pt x="106" y="17"/>
                    <a:pt x="106" y="17"/>
                    <a:pt x="106" y="17"/>
                  </a:cubicBezTo>
                  <a:cubicBezTo>
                    <a:pt x="106" y="17"/>
                    <a:pt x="106" y="17"/>
                    <a:pt x="106" y="17"/>
                  </a:cubicBezTo>
                  <a:cubicBezTo>
                    <a:pt x="106" y="17"/>
                    <a:pt x="106" y="16"/>
                    <a:pt x="106" y="16"/>
                  </a:cubicBezTo>
                  <a:cubicBezTo>
                    <a:pt x="106" y="16"/>
                    <a:pt x="106" y="16"/>
                    <a:pt x="106" y="16"/>
                  </a:cubicBezTo>
                  <a:cubicBezTo>
                    <a:pt x="105" y="16"/>
                    <a:pt x="105" y="16"/>
                    <a:pt x="105" y="17"/>
                  </a:cubicBezTo>
                  <a:cubicBezTo>
                    <a:pt x="104" y="17"/>
                    <a:pt x="104" y="17"/>
                    <a:pt x="103" y="17"/>
                  </a:cubicBezTo>
                  <a:cubicBezTo>
                    <a:pt x="103" y="17"/>
                    <a:pt x="102" y="18"/>
                    <a:pt x="102" y="18"/>
                  </a:cubicBezTo>
                  <a:cubicBezTo>
                    <a:pt x="100" y="18"/>
                    <a:pt x="98" y="17"/>
                    <a:pt x="97" y="12"/>
                  </a:cubicBezTo>
                  <a:cubicBezTo>
                    <a:pt x="97" y="12"/>
                    <a:pt x="95" y="11"/>
                    <a:pt x="94" y="10"/>
                  </a:cubicBezTo>
                  <a:cubicBezTo>
                    <a:pt x="93" y="10"/>
                    <a:pt x="92" y="10"/>
                    <a:pt x="91" y="9"/>
                  </a:cubicBezTo>
                  <a:cubicBezTo>
                    <a:pt x="90" y="9"/>
                    <a:pt x="89" y="8"/>
                    <a:pt x="88" y="7"/>
                  </a:cubicBezTo>
                  <a:cubicBezTo>
                    <a:pt x="88" y="6"/>
                    <a:pt x="88" y="6"/>
                    <a:pt x="87" y="6"/>
                  </a:cubicBezTo>
                  <a:cubicBezTo>
                    <a:pt x="87" y="6"/>
                    <a:pt x="86" y="6"/>
                    <a:pt x="86" y="6"/>
                  </a:cubicBezTo>
                  <a:cubicBezTo>
                    <a:pt x="83" y="6"/>
                    <a:pt x="81" y="2"/>
                    <a:pt x="81" y="0"/>
                  </a:cubicBezTo>
                  <a:cubicBezTo>
                    <a:pt x="80" y="0"/>
                    <a:pt x="80" y="0"/>
                    <a:pt x="80" y="0"/>
                  </a:cubicBezTo>
                  <a:cubicBezTo>
                    <a:pt x="80" y="0"/>
                    <a:pt x="79" y="0"/>
                    <a:pt x="79" y="0"/>
                  </a:cubicBezTo>
                  <a:cubicBezTo>
                    <a:pt x="78" y="0"/>
                    <a:pt x="78" y="0"/>
                    <a:pt x="78" y="0"/>
                  </a:cubicBezTo>
                  <a:cubicBezTo>
                    <a:pt x="77" y="0"/>
                    <a:pt x="76" y="1"/>
                    <a:pt x="75" y="2"/>
                  </a:cubicBezTo>
                  <a:cubicBezTo>
                    <a:pt x="74" y="3"/>
                    <a:pt x="73" y="5"/>
                    <a:pt x="74" y="8"/>
                  </a:cubicBezTo>
                  <a:cubicBezTo>
                    <a:pt x="74" y="10"/>
                    <a:pt x="73" y="13"/>
                    <a:pt x="72" y="14"/>
                  </a:cubicBezTo>
                  <a:cubicBezTo>
                    <a:pt x="70" y="17"/>
                    <a:pt x="65" y="18"/>
                    <a:pt x="60" y="18"/>
                  </a:cubicBezTo>
                  <a:cubicBezTo>
                    <a:pt x="57" y="18"/>
                    <a:pt x="57" y="19"/>
                    <a:pt x="56" y="21"/>
                  </a:cubicBezTo>
                  <a:cubicBezTo>
                    <a:pt x="56" y="23"/>
                    <a:pt x="55" y="24"/>
                    <a:pt x="54" y="26"/>
                  </a:cubicBezTo>
                  <a:cubicBezTo>
                    <a:pt x="53" y="26"/>
                    <a:pt x="52" y="27"/>
                    <a:pt x="50" y="27"/>
                  </a:cubicBezTo>
                  <a:cubicBezTo>
                    <a:pt x="46" y="27"/>
                    <a:pt x="38" y="24"/>
                    <a:pt x="37" y="20"/>
                  </a:cubicBezTo>
                  <a:cubicBezTo>
                    <a:pt x="36" y="20"/>
                    <a:pt x="36" y="20"/>
                    <a:pt x="36" y="20"/>
                  </a:cubicBezTo>
                  <a:cubicBezTo>
                    <a:pt x="35" y="20"/>
                    <a:pt x="33" y="20"/>
                    <a:pt x="33" y="21"/>
                  </a:cubicBezTo>
                  <a:cubicBezTo>
                    <a:pt x="33" y="21"/>
                    <a:pt x="33" y="21"/>
                    <a:pt x="33" y="22"/>
                  </a:cubicBezTo>
                  <a:cubicBezTo>
                    <a:pt x="36" y="25"/>
                    <a:pt x="37" y="29"/>
                    <a:pt x="37" y="32"/>
                  </a:cubicBezTo>
                  <a:cubicBezTo>
                    <a:pt x="37" y="34"/>
                    <a:pt x="36" y="36"/>
                    <a:pt x="35" y="37"/>
                  </a:cubicBezTo>
                  <a:cubicBezTo>
                    <a:pt x="33" y="38"/>
                    <a:pt x="31" y="38"/>
                    <a:pt x="29" y="37"/>
                  </a:cubicBezTo>
                  <a:cubicBezTo>
                    <a:pt x="27" y="36"/>
                    <a:pt x="25" y="36"/>
                    <a:pt x="25" y="37"/>
                  </a:cubicBezTo>
                  <a:cubicBezTo>
                    <a:pt x="24" y="37"/>
                    <a:pt x="23" y="38"/>
                    <a:pt x="22" y="38"/>
                  </a:cubicBezTo>
                  <a:cubicBezTo>
                    <a:pt x="20" y="38"/>
                    <a:pt x="19" y="36"/>
                    <a:pt x="18" y="35"/>
                  </a:cubicBezTo>
                  <a:cubicBezTo>
                    <a:pt x="18" y="35"/>
                    <a:pt x="17" y="34"/>
                    <a:pt x="16" y="33"/>
                  </a:cubicBezTo>
                  <a:cubicBezTo>
                    <a:pt x="15" y="33"/>
                    <a:pt x="14" y="33"/>
                    <a:pt x="13" y="34"/>
                  </a:cubicBezTo>
                  <a:cubicBezTo>
                    <a:pt x="11" y="34"/>
                    <a:pt x="9" y="35"/>
                    <a:pt x="6" y="35"/>
                  </a:cubicBezTo>
                  <a:cubicBezTo>
                    <a:pt x="3" y="34"/>
                    <a:pt x="0" y="36"/>
                    <a:pt x="0" y="36"/>
                  </a:cubicBezTo>
                  <a:cubicBezTo>
                    <a:pt x="0" y="36"/>
                    <a:pt x="0" y="37"/>
                    <a:pt x="0" y="37"/>
                  </a:cubicBezTo>
                  <a:cubicBezTo>
                    <a:pt x="2" y="39"/>
                    <a:pt x="2" y="41"/>
                    <a:pt x="2" y="42"/>
                  </a:cubicBezTo>
                  <a:cubicBezTo>
                    <a:pt x="1" y="43"/>
                    <a:pt x="1" y="44"/>
                    <a:pt x="2" y="44"/>
                  </a:cubicBezTo>
                  <a:cubicBezTo>
                    <a:pt x="2" y="44"/>
                    <a:pt x="5" y="45"/>
                    <a:pt x="6" y="45"/>
                  </a:cubicBezTo>
                  <a:cubicBezTo>
                    <a:pt x="9" y="46"/>
                    <a:pt x="13" y="46"/>
                    <a:pt x="16" y="48"/>
                  </a:cubicBezTo>
                  <a:cubicBezTo>
                    <a:pt x="19" y="50"/>
                    <a:pt x="20" y="50"/>
                    <a:pt x="21" y="50"/>
                  </a:cubicBezTo>
                  <a:cubicBezTo>
                    <a:pt x="23" y="50"/>
                    <a:pt x="24" y="50"/>
                    <a:pt x="26" y="51"/>
                  </a:cubicBezTo>
                  <a:cubicBezTo>
                    <a:pt x="27" y="52"/>
                    <a:pt x="27" y="52"/>
                    <a:pt x="28" y="52"/>
                  </a:cubicBezTo>
                  <a:cubicBezTo>
                    <a:pt x="30" y="53"/>
                    <a:pt x="30" y="54"/>
                    <a:pt x="31" y="58"/>
                  </a:cubicBezTo>
                  <a:cubicBezTo>
                    <a:pt x="31" y="61"/>
                    <a:pt x="34" y="64"/>
                    <a:pt x="38" y="65"/>
                  </a:cubicBezTo>
                  <a:cubicBezTo>
                    <a:pt x="43" y="67"/>
                    <a:pt x="42" y="70"/>
                    <a:pt x="42" y="72"/>
                  </a:cubicBezTo>
                  <a:cubicBezTo>
                    <a:pt x="42" y="73"/>
                    <a:pt x="42" y="74"/>
                    <a:pt x="42" y="75"/>
                  </a:cubicBezTo>
                  <a:cubicBezTo>
                    <a:pt x="43" y="78"/>
                    <a:pt x="43" y="81"/>
                    <a:pt x="42" y="84"/>
                  </a:cubicBezTo>
                  <a:cubicBezTo>
                    <a:pt x="41" y="86"/>
                    <a:pt x="40" y="88"/>
                    <a:pt x="41" y="89"/>
                  </a:cubicBezTo>
                  <a:cubicBezTo>
                    <a:pt x="41" y="93"/>
                    <a:pt x="39" y="104"/>
                    <a:pt x="36" y="110"/>
                  </a:cubicBezTo>
                  <a:cubicBezTo>
                    <a:pt x="37" y="110"/>
                    <a:pt x="38" y="110"/>
                    <a:pt x="38" y="110"/>
                  </a:cubicBezTo>
                  <a:cubicBezTo>
                    <a:pt x="38" y="110"/>
                    <a:pt x="38" y="111"/>
                    <a:pt x="39" y="111"/>
                  </a:cubicBezTo>
                  <a:cubicBezTo>
                    <a:pt x="39" y="111"/>
                    <a:pt x="40" y="111"/>
                    <a:pt x="40" y="112"/>
                  </a:cubicBezTo>
                  <a:cubicBezTo>
                    <a:pt x="41" y="112"/>
                    <a:pt x="43" y="113"/>
                    <a:pt x="45" y="114"/>
                  </a:cubicBezTo>
                  <a:cubicBezTo>
                    <a:pt x="47" y="115"/>
                    <a:pt x="49" y="116"/>
                    <a:pt x="51" y="117"/>
                  </a:cubicBezTo>
                  <a:cubicBezTo>
                    <a:pt x="52" y="117"/>
                    <a:pt x="54" y="118"/>
                    <a:pt x="55" y="118"/>
                  </a:cubicBezTo>
                  <a:cubicBezTo>
                    <a:pt x="56" y="118"/>
                    <a:pt x="57" y="117"/>
                    <a:pt x="57" y="117"/>
                  </a:cubicBezTo>
                  <a:cubicBezTo>
                    <a:pt x="57" y="116"/>
                    <a:pt x="58" y="114"/>
                    <a:pt x="60" y="114"/>
                  </a:cubicBezTo>
                  <a:cubicBezTo>
                    <a:pt x="63" y="114"/>
                    <a:pt x="65" y="117"/>
                    <a:pt x="66" y="117"/>
                  </a:cubicBezTo>
                  <a:cubicBezTo>
                    <a:pt x="67" y="118"/>
                    <a:pt x="71" y="119"/>
                    <a:pt x="74" y="120"/>
                  </a:cubicBezTo>
                  <a:cubicBezTo>
                    <a:pt x="76" y="120"/>
                    <a:pt x="77" y="120"/>
                    <a:pt x="78" y="120"/>
                  </a:cubicBezTo>
                  <a:cubicBezTo>
                    <a:pt x="79" y="121"/>
                    <a:pt x="81" y="121"/>
                    <a:pt x="83" y="121"/>
                  </a:cubicBezTo>
                  <a:cubicBezTo>
                    <a:pt x="84" y="121"/>
                    <a:pt x="84" y="121"/>
                    <a:pt x="85" y="121"/>
                  </a:cubicBezTo>
                  <a:cubicBezTo>
                    <a:pt x="86" y="120"/>
                    <a:pt x="86" y="120"/>
                    <a:pt x="87" y="120"/>
                  </a:cubicBezTo>
                  <a:cubicBezTo>
                    <a:pt x="87" y="120"/>
                    <a:pt x="87" y="120"/>
                    <a:pt x="87" y="12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09" name="Freeform 1212"/>
            <p:cNvSpPr/>
            <p:nvPr/>
          </p:nvSpPr>
          <p:spPr bwMode="auto">
            <a:xfrm>
              <a:off x="5603341" y="4569564"/>
              <a:ext cx="295090" cy="218895"/>
            </a:xfrm>
            <a:custGeom>
              <a:avLst/>
              <a:rect l="l" t="t" r="r" b="b"/>
              <a:pathLst>
                <a:path w="139" h="99">
                  <a:moveTo>
                    <a:pt x="83" y="6"/>
                  </a:moveTo>
                  <a:cubicBezTo>
                    <a:pt x="82" y="6"/>
                    <a:pt x="79" y="6"/>
                    <a:pt x="76" y="5"/>
                  </a:cubicBezTo>
                  <a:cubicBezTo>
                    <a:pt x="72" y="4"/>
                    <a:pt x="68" y="4"/>
                    <a:pt x="64" y="4"/>
                  </a:cubicBezTo>
                  <a:cubicBezTo>
                    <a:pt x="61" y="4"/>
                    <a:pt x="54" y="4"/>
                    <a:pt x="46" y="4"/>
                  </a:cubicBezTo>
                  <a:cubicBezTo>
                    <a:pt x="39" y="4"/>
                    <a:pt x="31" y="3"/>
                    <a:pt x="27" y="4"/>
                  </a:cubicBezTo>
                  <a:cubicBezTo>
                    <a:pt x="22" y="4"/>
                    <a:pt x="19" y="2"/>
                    <a:pt x="17" y="1"/>
                  </a:cubicBezTo>
                  <a:cubicBezTo>
                    <a:pt x="16" y="1"/>
                    <a:pt x="15" y="0"/>
                    <a:pt x="13" y="0"/>
                  </a:cubicBezTo>
                  <a:cubicBezTo>
                    <a:pt x="12" y="0"/>
                    <a:pt x="12" y="0"/>
                    <a:pt x="11" y="2"/>
                  </a:cubicBezTo>
                  <a:cubicBezTo>
                    <a:pt x="10" y="3"/>
                    <a:pt x="9" y="6"/>
                    <a:pt x="4" y="6"/>
                  </a:cubicBezTo>
                  <a:cubicBezTo>
                    <a:pt x="2" y="6"/>
                    <a:pt x="1" y="7"/>
                    <a:pt x="0" y="7"/>
                  </a:cubicBezTo>
                  <a:cubicBezTo>
                    <a:pt x="0" y="8"/>
                    <a:pt x="1" y="9"/>
                    <a:pt x="3" y="11"/>
                  </a:cubicBezTo>
                  <a:cubicBezTo>
                    <a:pt x="6" y="13"/>
                    <a:pt x="6" y="16"/>
                    <a:pt x="6" y="20"/>
                  </a:cubicBezTo>
                  <a:cubicBezTo>
                    <a:pt x="6" y="20"/>
                    <a:pt x="6" y="20"/>
                    <a:pt x="6" y="20"/>
                  </a:cubicBezTo>
                  <a:cubicBezTo>
                    <a:pt x="6" y="19"/>
                    <a:pt x="6" y="19"/>
                    <a:pt x="6" y="19"/>
                  </a:cubicBezTo>
                  <a:cubicBezTo>
                    <a:pt x="7" y="19"/>
                    <a:pt x="7" y="19"/>
                    <a:pt x="7" y="19"/>
                  </a:cubicBezTo>
                  <a:cubicBezTo>
                    <a:pt x="7" y="19"/>
                    <a:pt x="7" y="19"/>
                    <a:pt x="8" y="19"/>
                  </a:cubicBezTo>
                  <a:cubicBezTo>
                    <a:pt x="8" y="18"/>
                    <a:pt x="8" y="18"/>
                    <a:pt x="8" y="18"/>
                  </a:cubicBezTo>
                  <a:cubicBezTo>
                    <a:pt x="8" y="18"/>
                    <a:pt x="8" y="18"/>
                    <a:pt x="8" y="18"/>
                  </a:cubicBezTo>
                  <a:cubicBezTo>
                    <a:pt x="9" y="18"/>
                    <a:pt x="9" y="18"/>
                    <a:pt x="9" y="18"/>
                  </a:cubicBezTo>
                  <a:cubicBezTo>
                    <a:pt x="11" y="18"/>
                    <a:pt x="12" y="19"/>
                    <a:pt x="13" y="22"/>
                  </a:cubicBezTo>
                  <a:cubicBezTo>
                    <a:pt x="13" y="22"/>
                    <a:pt x="15" y="22"/>
                    <a:pt x="16" y="22"/>
                  </a:cubicBezTo>
                  <a:cubicBezTo>
                    <a:pt x="18" y="22"/>
                    <a:pt x="20" y="22"/>
                    <a:pt x="20" y="23"/>
                  </a:cubicBezTo>
                  <a:cubicBezTo>
                    <a:pt x="20" y="23"/>
                    <a:pt x="21" y="22"/>
                    <a:pt x="21" y="22"/>
                  </a:cubicBezTo>
                  <a:cubicBezTo>
                    <a:pt x="22" y="21"/>
                    <a:pt x="24" y="21"/>
                    <a:pt x="26" y="21"/>
                  </a:cubicBezTo>
                  <a:cubicBezTo>
                    <a:pt x="26" y="21"/>
                    <a:pt x="26" y="21"/>
                    <a:pt x="26" y="21"/>
                  </a:cubicBezTo>
                  <a:cubicBezTo>
                    <a:pt x="26" y="21"/>
                    <a:pt x="26" y="21"/>
                    <a:pt x="26" y="21"/>
                  </a:cubicBezTo>
                  <a:cubicBezTo>
                    <a:pt x="28" y="21"/>
                    <a:pt x="30" y="22"/>
                    <a:pt x="30" y="23"/>
                  </a:cubicBezTo>
                  <a:cubicBezTo>
                    <a:pt x="31" y="24"/>
                    <a:pt x="31" y="24"/>
                    <a:pt x="31" y="25"/>
                  </a:cubicBezTo>
                  <a:cubicBezTo>
                    <a:pt x="31" y="25"/>
                    <a:pt x="31" y="25"/>
                    <a:pt x="32" y="25"/>
                  </a:cubicBezTo>
                  <a:cubicBezTo>
                    <a:pt x="33" y="25"/>
                    <a:pt x="34" y="26"/>
                    <a:pt x="35" y="27"/>
                  </a:cubicBezTo>
                  <a:cubicBezTo>
                    <a:pt x="35" y="29"/>
                    <a:pt x="34" y="30"/>
                    <a:pt x="33" y="31"/>
                  </a:cubicBezTo>
                  <a:cubicBezTo>
                    <a:pt x="32" y="32"/>
                    <a:pt x="30" y="33"/>
                    <a:pt x="29" y="34"/>
                  </a:cubicBezTo>
                  <a:cubicBezTo>
                    <a:pt x="28" y="35"/>
                    <a:pt x="27" y="36"/>
                    <a:pt x="26" y="36"/>
                  </a:cubicBezTo>
                  <a:cubicBezTo>
                    <a:pt x="26" y="36"/>
                    <a:pt x="27" y="38"/>
                    <a:pt x="27" y="38"/>
                  </a:cubicBezTo>
                  <a:cubicBezTo>
                    <a:pt x="28" y="41"/>
                    <a:pt x="29" y="45"/>
                    <a:pt x="27" y="48"/>
                  </a:cubicBezTo>
                  <a:cubicBezTo>
                    <a:pt x="26" y="49"/>
                    <a:pt x="26" y="50"/>
                    <a:pt x="26" y="51"/>
                  </a:cubicBezTo>
                  <a:cubicBezTo>
                    <a:pt x="26" y="53"/>
                    <a:pt x="27" y="54"/>
                    <a:pt x="26" y="55"/>
                  </a:cubicBezTo>
                  <a:cubicBezTo>
                    <a:pt x="25" y="56"/>
                    <a:pt x="24" y="56"/>
                    <a:pt x="23" y="56"/>
                  </a:cubicBezTo>
                  <a:cubicBezTo>
                    <a:pt x="22" y="56"/>
                    <a:pt x="22" y="56"/>
                    <a:pt x="21" y="57"/>
                  </a:cubicBezTo>
                  <a:cubicBezTo>
                    <a:pt x="21" y="57"/>
                    <a:pt x="21" y="57"/>
                    <a:pt x="22" y="57"/>
                  </a:cubicBezTo>
                  <a:cubicBezTo>
                    <a:pt x="26" y="61"/>
                    <a:pt x="27" y="63"/>
                    <a:pt x="26" y="65"/>
                  </a:cubicBezTo>
                  <a:cubicBezTo>
                    <a:pt x="26" y="66"/>
                    <a:pt x="26" y="67"/>
                    <a:pt x="24" y="67"/>
                  </a:cubicBezTo>
                  <a:cubicBezTo>
                    <a:pt x="23" y="67"/>
                    <a:pt x="22" y="69"/>
                    <a:pt x="22" y="70"/>
                  </a:cubicBezTo>
                  <a:cubicBezTo>
                    <a:pt x="22" y="70"/>
                    <a:pt x="23" y="70"/>
                    <a:pt x="23" y="70"/>
                  </a:cubicBezTo>
                  <a:cubicBezTo>
                    <a:pt x="25" y="72"/>
                    <a:pt x="27" y="74"/>
                    <a:pt x="27" y="76"/>
                  </a:cubicBezTo>
                  <a:cubicBezTo>
                    <a:pt x="27" y="77"/>
                    <a:pt x="26" y="78"/>
                    <a:pt x="24" y="79"/>
                  </a:cubicBezTo>
                  <a:cubicBezTo>
                    <a:pt x="21" y="79"/>
                    <a:pt x="21" y="80"/>
                    <a:pt x="21" y="83"/>
                  </a:cubicBezTo>
                  <a:cubicBezTo>
                    <a:pt x="21" y="83"/>
                    <a:pt x="21" y="84"/>
                    <a:pt x="21" y="84"/>
                  </a:cubicBezTo>
                  <a:cubicBezTo>
                    <a:pt x="21" y="84"/>
                    <a:pt x="21" y="84"/>
                    <a:pt x="21" y="84"/>
                  </a:cubicBezTo>
                  <a:cubicBezTo>
                    <a:pt x="21" y="84"/>
                    <a:pt x="21" y="84"/>
                    <a:pt x="21" y="84"/>
                  </a:cubicBezTo>
                  <a:cubicBezTo>
                    <a:pt x="21" y="84"/>
                    <a:pt x="21" y="84"/>
                    <a:pt x="21" y="84"/>
                  </a:cubicBezTo>
                  <a:cubicBezTo>
                    <a:pt x="21" y="84"/>
                    <a:pt x="21" y="84"/>
                    <a:pt x="21" y="85"/>
                  </a:cubicBezTo>
                  <a:cubicBezTo>
                    <a:pt x="21" y="85"/>
                    <a:pt x="21" y="85"/>
                    <a:pt x="21" y="85"/>
                  </a:cubicBezTo>
                  <a:cubicBezTo>
                    <a:pt x="21" y="85"/>
                    <a:pt x="21" y="85"/>
                    <a:pt x="21" y="85"/>
                  </a:cubicBezTo>
                  <a:cubicBezTo>
                    <a:pt x="24" y="85"/>
                    <a:pt x="26" y="85"/>
                    <a:pt x="27" y="86"/>
                  </a:cubicBezTo>
                  <a:cubicBezTo>
                    <a:pt x="30" y="87"/>
                    <a:pt x="31" y="90"/>
                    <a:pt x="33" y="92"/>
                  </a:cubicBezTo>
                  <a:cubicBezTo>
                    <a:pt x="35" y="96"/>
                    <a:pt x="37" y="99"/>
                    <a:pt x="40" y="99"/>
                  </a:cubicBezTo>
                  <a:cubicBezTo>
                    <a:pt x="40" y="99"/>
                    <a:pt x="40" y="98"/>
                    <a:pt x="40" y="98"/>
                  </a:cubicBezTo>
                  <a:cubicBezTo>
                    <a:pt x="40" y="98"/>
                    <a:pt x="40" y="96"/>
                    <a:pt x="41" y="95"/>
                  </a:cubicBezTo>
                  <a:cubicBezTo>
                    <a:pt x="43" y="94"/>
                    <a:pt x="44" y="94"/>
                    <a:pt x="47" y="94"/>
                  </a:cubicBezTo>
                  <a:cubicBezTo>
                    <a:pt x="48" y="94"/>
                    <a:pt x="48" y="95"/>
                    <a:pt x="49" y="95"/>
                  </a:cubicBezTo>
                  <a:cubicBezTo>
                    <a:pt x="50" y="95"/>
                    <a:pt x="50" y="94"/>
                    <a:pt x="51" y="94"/>
                  </a:cubicBezTo>
                  <a:cubicBezTo>
                    <a:pt x="53" y="92"/>
                    <a:pt x="55" y="91"/>
                    <a:pt x="60" y="91"/>
                  </a:cubicBezTo>
                  <a:cubicBezTo>
                    <a:pt x="62" y="91"/>
                    <a:pt x="64" y="90"/>
                    <a:pt x="66" y="90"/>
                  </a:cubicBezTo>
                  <a:cubicBezTo>
                    <a:pt x="69" y="90"/>
                    <a:pt x="72" y="90"/>
                    <a:pt x="74" y="90"/>
                  </a:cubicBezTo>
                  <a:cubicBezTo>
                    <a:pt x="75" y="90"/>
                    <a:pt x="75" y="90"/>
                    <a:pt x="75" y="90"/>
                  </a:cubicBezTo>
                  <a:cubicBezTo>
                    <a:pt x="76" y="90"/>
                    <a:pt x="79" y="90"/>
                    <a:pt x="80" y="87"/>
                  </a:cubicBezTo>
                  <a:cubicBezTo>
                    <a:pt x="81" y="84"/>
                    <a:pt x="86" y="81"/>
                    <a:pt x="91" y="80"/>
                  </a:cubicBezTo>
                  <a:cubicBezTo>
                    <a:pt x="92" y="80"/>
                    <a:pt x="93" y="79"/>
                    <a:pt x="93" y="75"/>
                  </a:cubicBezTo>
                  <a:cubicBezTo>
                    <a:pt x="93" y="75"/>
                    <a:pt x="93" y="74"/>
                    <a:pt x="93" y="74"/>
                  </a:cubicBezTo>
                  <a:cubicBezTo>
                    <a:pt x="93" y="72"/>
                    <a:pt x="96" y="70"/>
                    <a:pt x="99" y="67"/>
                  </a:cubicBezTo>
                  <a:cubicBezTo>
                    <a:pt x="100" y="67"/>
                    <a:pt x="101" y="65"/>
                    <a:pt x="102" y="65"/>
                  </a:cubicBezTo>
                  <a:cubicBezTo>
                    <a:pt x="101" y="65"/>
                    <a:pt x="101" y="64"/>
                    <a:pt x="101" y="63"/>
                  </a:cubicBezTo>
                  <a:cubicBezTo>
                    <a:pt x="100" y="59"/>
                    <a:pt x="98" y="53"/>
                    <a:pt x="102" y="48"/>
                  </a:cubicBezTo>
                  <a:cubicBezTo>
                    <a:pt x="104" y="44"/>
                    <a:pt x="107" y="42"/>
                    <a:pt x="108" y="41"/>
                  </a:cubicBezTo>
                  <a:cubicBezTo>
                    <a:pt x="110" y="39"/>
                    <a:pt x="111" y="39"/>
                    <a:pt x="111" y="38"/>
                  </a:cubicBezTo>
                  <a:cubicBezTo>
                    <a:pt x="111" y="32"/>
                    <a:pt x="119" y="31"/>
                    <a:pt x="123" y="30"/>
                  </a:cubicBezTo>
                  <a:cubicBezTo>
                    <a:pt x="126" y="30"/>
                    <a:pt x="128" y="29"/>
                    <a:pt x="130" y="27"/>
                  </a:cubicBezTo>
                  <a:cubicBezTo>
                    <a:pt x="131" y="26"/>
                    <a:pt x="133" y="25"/>
                    <a:pt x="135" y="24"/>
                  </a:cubicBezTo>
                  <a:cubicBezTo>
                    <a:pt x="137" y="23"/>
                    <a:pt x="139" y="22"/>
                    <a:pt x="138" y="18"/>
                  </a:cubicBezTo>
                  <a:cubicBezTo>
                    <a:pt x="138" y="18"/>
                    <a:pt x="137" y="18"/>
                    <a:pt x="136" y="19"/>
                  </a:cubicBezTo>
                  <a:cubicBezTo>
                    <a:pt x="135" y="19"/>
                    <a:pt x="135" y="19"/>
                    <a:pt x="134" y="19"/>
                  </a:cubicBezTo>
                  <a:cubicBezTo>
                    <a:pt x="132" y="19"/>
                    <a:pt x="130" y="18"/>
                    <a:pt x="128" y="18"/>
                  </a:cubicBezTo>
                  <a:cubicBezTo>
                    <a:pt x="127" y="18"/>
                    <a:pt x="126" y="18"/>
                    <a:pt x="124" y="17"/>
                  </a:cubicBezTo>
                  <a:cubicBezTo>
                    <a:pt x="119" y="17"/>
                    <a:pt x="116" y="16"/>
                    <a:pt x="114" y="14"/>
                  </a:cubicBezTo>
                  <a:cubicBezTo>
                    <a:pt x="113" y="14"/>
                    <a:pt x="112" y="13"/>
                    <a:pt x="112" y="13"/>
                  </a:cubicBezTo>
                  <a:cubicBezTo>
                    <a:pt x="111" y="14"/>
                    <a:pt x="110" y="15"/>
                    <a:pt x="108" y="16"/>
                  </a:cubicBezTo>
                  <a:cubicBezTo>
                    <a:pt x="107" y="16"/>
                    <a:pt x="107" y="16"/>
                    <a:pt x="106" y="16"/>
                  </a:cubicBezTo>
                  <a:cubicBezTo>
                    <a:pt x="104" y="16"/>
                    <a:pt x="102" y="15"/>
                    <a:pt x="100" y="14"/>
                  </a:cubicBezTo>
                  <a:cubicBezTo>
                    <a:pt x="99" y="13"/>
                    <a:pt x="96" y="12"/>
                    <a:pt x="94" y="11"/>
                  </a:cubicBezTo>
                  <a:cubicBezTo>
                    <a:pt x="92" y="11"/>
                    <a:pt x="90" y="10"/>
                    <a:pt x="89" y="9"/>
                  </a:cubicBezTo>
                  <a:cubicBezTo>
                    <a:pt x="89" y="9"/>
                    <a:pt x="89" y="9"/>
                    <a:pt x="88" y="9"/>
                  </a:cubicBezTo>
                  <a:cubicBezTo>
                    <a:pt x="88" y="8"/>
                    <a:pt x="87" y="8"/>
                    <a:pt x="86" y="7"/>
                  </a:cubicBezTo>
                  <a:cubicBezTo>
                    <a:pt x="85" y="7"/>
                    <a:pt x="84" y="6"/>
                    <a:pt x="83" y="6"/>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10" name="Freeform 1213"/>
            <p:cNvSpPr/>
            <p:nvPr/>
          </p:nvSpPr>
          <p:spPr bwMode="auto">
            <a:xfrm>
              <a:off x="6134063" y="4472790"/>
              <a:ext cx="68267" cy="34562"/>
            </a:xfrm>
            <a:custGeom>
              <a:avLst/>
              <a:rect l="l" t="t" r="r" b="b"/>
              <a:pathLst>
                <a:path w="33" h="16">
                  <a:moveTo>
                    <a:pt x="33" y="1"/>
                  </a:moveTo>
                  <a:cubicBezTo>
                    <a:pt x="33" y="1"/>
                    <a:pt x="33" y="0"/>
                    <a:pt x="33" y="0"/>
                  </a:cubicBezTo>
                  <a:cubicBezTo>
                    <a:pt x="33" y="0"/>
                    <a:pt x="33" y="0"/>
                    <a:pt x="33" y="0"/>
                  </a:cubicBezTo>
                  <a:cubicBezTo>
                    <a:pt x="32" y="0"/>
                    <a:pt x="32" y="0"/>
                    <a:pt x="32" y="0"/>
                  </a:cubicBezTo>
                  <a:cubicBezTo>
                    <a:pt x="32" y="0"/>
                    <a:pt x="32" y="1"/>
                    <a:pt x="31" y="1"/>
                  </a:cubicBezTo>
                  <a:cubicBezTo>
                    <a:pt x="31" y="1"/>
                    <a:pt x="31" y="1"/>
                    <a:pt x="31" y="1"/>
                  </a:cubicBezTo>
                  <a:cubicBezTo>
                    <a:pt x="30" y="1"/>
                    <a:pt x="30" y="1"/>
                    <a:pt x="30" y="1"/>
                  </a:cubicBezTo>
                  <a:cubicBezTo>
                    <a:pt x="29" y="2"/>
                    <a:pt x="29" y="2"/>
                    <a:pt x="29" y="2"/>
                  </a:cubicBezTo>
                  <a:cubicBezTo>
                    <a:pt x="28" y="2"/>
                    <a:pt x="28" y="2"/>
                    <a:pt x="28" y="2"/>
                  </a:cubicBezTo>
                  <a:cubicBezTo>
                    <a:pt x="27" y="2"/>
                    <a:pt x="26" y="2"/>
                    <a:pt x="25" y="2"/>
                  </a:cubicBezTo>
                  <a:cubicBezTo>
                    <a:pt x="23" y="2"/>
                    <a:pt x="21" y="3"/>
                    <a:pt x="20" y="4"/>
                  </a:cubicBezTo>
                  <a:cubicBezTo>
                    <a:pt x="18" y="5"/>
                    <a:pt x="17" y="6"/>
                    <a:pt x="16" y="6"/>
                  </a:cubicBezTo>
                  <a:cubicBezTo>
                    <a:pt x="15" y="6"/>
                    <a:pt x="13" y="5"/>
                    <a:pt x="11" y="5"/>
                  </a:cubicBezTo>
                  <a:cubicBezTo>
                    <a:pt x="8" y="4"/>
                    <a:pt x="5" y="4"/>
                    <a:pt x="3" y="3"/>
                  </a:cubicBezTo>
                  <a:cubicBezTo>
                    <a:pt x="2" y="3"/>
                    <a:pt x="1" y="3"/>
                    <a:pt x="0" y="3"/>
                  </a:cubicBezTo>
                  <a:cubicBezTo>
                    <a:pt x="0" y="3"/>
                    <a:pt x="0" y="4"/>
                    <a:pt x="0" y="4"/>
                  </a:cubicBezTo>
                  <a:cubicBezTo>
                    <a:pt x="0" y="4"/>
                    <a:pt x="0" y="5"/>
                    <a:pt x="0" y="5"/>
                  </a:cubicBezTo>
                  <a:cubicBezTo>
                    <a:pt x="0" y="6"/>
                    <a:pt x="0" y="7"/>
                    <a:pt x="0" y="8"/>
                  </a:cubicBezTo>
                  <a:cubicBezTo>
                    <a:pt x="0" y="8"/>
                    <a:pt x="0" y="8"/>
                    <a:pt x="0" y="8"/>
                  </a:cubicBezTo>
                  <a:cubicBezTo>
                    <a:pt x="0" y="9"/>
                    <a:pt x="0" y="10"/>
                    <a:pt x="0" y="11"/>
                  </a:cubicBezTo>
                  <a:cubicBezTo>
                    <a:pt x="0" y="12"/>
                    <a:pt x="0" y="12"/>
                    <a:pt x="0" y="12"/>
                  </a:cubicBezTo>
                  <a:cubicBezTo>
                    <a:pt x="0" y="13"/>
                    <a:pt x="0" y="13"/>
                    <a:pt x="0" y="13"/>
                  </a:cubicBezTo>
                  <a:cubicBezTo>
                    <a:pt x="1" y="13"/>
                    <a:pt x="2" y="13"/>
                    <a:pt x="3" y="13"/>
                  </a:cubicBezTo>
                  <a:cubicBezTo>
                    <a:pt x="4" y="13"/>
                    <a:pt x="5" y="13"/>
                    <a:pt x="6" y="13"/>
                  </a:cubicBezTo>
                  <a:cubicBezTo>
                    <a:pt x="8" y="14"/>
                    <a:pt x="8" y="15"/>
                    <a:pt x="9" y="16"/>
                  </a:cubicBezTo>
                  <a:cubicBezTo>
                    <a:pt x="9" y="16"/>
                    <a:pt x="9" y="16"/>
                    <a:pt x="9" y="16"/>
                  </a:cubicBezTo>
                  <a:cubicBezTo>
                    <a:pt x="9" y="16"/>
                    <a:pt x="9" y="16"/>
                    <a:pt x="9" y="16"/>
                  </a:cubicBezTo>
                  <a:cubicBezTo>
                    <a:pt x="9" y="16"/>
                    <a:pt x="10" y="16"/>
                    <a:pt x="10" y="16"/>
                  </a:cubicBezTo>
                  <a:cubicBezTo>
                    <a:pt x="10" y="16"/>
                    <a:pt x="11" y="16"/>
                    <a:pt x="11" y="16"/>
                  </a:cubicBezTo>
                  <a:cubicBezTo>
                    <a:pt x="11" y="16"/>
                    <a:pt x="11" y="16"/>
                    <a:pt x="11" y="16"/>
                  </a:cubicBezTo>
                  <a:cubicBezTo>
                    <a:pt x="12" y="16"/>
                    <a:pt x="12" y="16"/>
                    <a:pt x="12" y="16"/>
                  </a:cubicBezTo>
                  <a:cubicBezTo>
                    <a:pt x="12" y="16"/>
                    <a:pt x="12" y="16"/>
                    <a:pt x="12" y="16"/>
                  </a:cubicBezTo>
                  <a:cubicBezTo>
                    <a:pt x="13" y="16"/>
                    <a:pt x="13" y="15"/>
                    <a:pt x="13" y="15"/>
                  </a:cubicBezTo>
                  <a:cubicBezTo>
                    <a:pt x="13" y="15"/>
                    <a:pt x="13" y="15"/>
                    <a:pt x="13" y="15"/>
                  </a:cubicBezTo>
                  <a:cubicBezTo>
                    <a:pt x="13" y="15"/>
                    <a:pt x="13" y="15"/>
                    <a:pt x="13" y="15"/>
                  </a:cubicBezTo>
                  <a:cubicBezTo>
                    <a:pt x="14" y="15"/>
                    <a:pt x="14" y="15"/>
                    <a:pt x="14" y="15"/>
                  </a:cubicBezTo>
                  <a:cubicBezTo>
                    <a:pt x="14" y="15"/>
                    <a:pt x="14" y="15"/>
                    <a:pt x="14" y="15"/>
                  </a:cubicBezTo>
                  <a:cubicBezTo>
                    <a:pt x="14" y="15"/>
                    <a:pt x="14" y="15"/>
                    <a:pt x="14" y="15"/>
                  </a:cubicBezTo>
                  <a:cubicBezTo>
                    <a:pt x="14" y="15"/>
                    <a:pt x="14" y="15"/>
                    <a:pt x="14" y="15"/>
                  </a:cubicBezTo>
                  <a:cubicBezTo>
                    <a:pt x="14" y="15"/>
                    <a:pt x="14" y="15"/>
                    <a:pt x="14" y="15"/>
                  </a:cubicBezTo>
                  <a:cubicBezTo>
                    <a:pt x="16" y="15"/>
                    <a:pt x="18" y="15"/>
                    <a:pt x="19" y="15"/>
                  </a:cubicBezTo>
                  <a:cubicBezTo>
                    <a:pt x="20" y="15"/>
                    <a:pt x="20" y="16"/>
                    <a:pt x="21" y="16"/>
                  </a:cubicBezTo>
                  <a:cubicBezTo>
                    <a:pt x="21" y="14"/>
                    <a:pt x="23" y="11"/>
                    <a:pt x="25" y="10"/>
                  </a:cubicBezTo>
                  <a:cubicBezTo>
                    <a:pt x="25" y="10"/>
                    <a:pt x="26" y="10"/>
                    <a:pt x="26" y="9"/>
                  </a:cubicBezTo>
                  <a:cubicBezTo>
                    <a:pt x="26" y="8"/>
                    <a:pt x="26" y="5"/>
                    <a:pt x="29" y="5"/>
                  </a:cubicBezTo>
                  <a:cubicBezTo>
                    <a:pt x="29" y="5"/>
                    <a:pt x="29" y="5"/>
                    <a:pt x="29" y="4"/>
                  </a:cubicBezTo>
                  <a:cubicBezTo>
                    <a:pt x="30" y="4"/>
                    <a:pt x="30" y="4"/>
                    <a:pt x="30" y="4"/>
                  </a:cubicBezTo>
                  <a:cubicBezTo>
                    <a:pt x="30" y="4"/>
                    <a:pt x="31" y="4"/>
                    <a:pt x="31" y="3"/>
                  </a:cubicBezTo>
                  <a:cubicBezTo>
                    <a:pt x="31" y="3"/>
                    <a:pt x="32" y="3"/>
                    <a:pt x="32" y="3"/>
                  </a:cubicBezTo>
                  <a:cubicBezTo>
                    <a:pt x="32" y="2"/>
                    <a:pt x="32" y="2"/>
                    <a:pt x="32" y="2"/>
                  </a:cubicBezTo>
                  <a:cubicBezTo>
                    <a:pt x="33" y="2"/>
                    <a:pt x="33" y="2"/>
                    <a:pt x="33" y="1"/>
                  </a:cubicBezTo>
                  <a:cubicBezTo>
                    <a:pt x="33" y="1"/>
                    <a:pt x="33" y="1"/>
                    <a:pt x="33"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11" name="Freeform 1214"/>
            <p:cNvSpPr/>
            <p:nvPr/>
          </p:nvSpPr>
          <p:spPr bwMode="auto">
            <a:xfrm>
              <a:off x="6299226" y="4629472"/>
              <a:ext cx="140939" cy="142857"/>
            </a:xfrm>
            <a:custGeom>
              <a:avLst/>
              <a:rect l="l" t="t" r="r" b="b"/>
              <a:pathLst>
                <a:path w="67" h="65">
                  <a:moveTo>
                    <a:pt x="67" y="0"/>
                  </a:moveTo>
                  <a:cubicBezTo>
                    <a:pt x="67" y="0"/>
                    <a:pt x="66" y="0"/>
                    <a:pt x="66" y="0"/>
                  </a:cubicBezTo>
                  <a:cubicBezTo>
                    <a:pt x="66" y="0"/>
                    <a:pt x="66" y="1"/>
                    <a:pt x="66" y="1"/>
                  </a:cubicBezTo>
                  <a:cubicBezTo>
                    <a:pt x="66" y="1"/>
                    <a:pt x="65" y="1"/>
                    <a:pt x="65" y="1"/>
                  </a:cubicBezTo>
                  <a:cubicBezTo>
                    <a:pt x="65" y="2"/>
                    <a:pt x="65" y="2"/>
                    <a:pt x="65" y="3"/>
                  </a:cubicBezTo>
                  <a:cubicBezTo>
                    <a:pt x="63" y="5"/>
                    <a:pt x="60" y="5"/>
                    <a:pt x="59" y="5"/>
                  </a:cubicBezTo>
                  <a:cubicBezTo>
                    <a:pt x="59" y="5"/>
                    <a:pt x="59" y="5"/>
                    <a:pt x="59" y="5"/>
                  </a:cubicBezTo>
                  <a:cubicBezTo>
                    <a:pt x="57" y="5"/>
                    <a:pt x="51" y="5"/>
                    <a:pt x="48" y="4"/>
                  </a:cubicBezTo>
                  <a:cubicBezTo>
                    <a:pt x="47" y="3"/>
                    <a:pt x="46" y="3"/>
                    <a:pt x="46" y="3"/>
                  </a:cubicBezTo>
                  <a:cubicBezTo>
                    <a:pt x="46" y="3"/>
                    <a:pt x="45" y="3"/>
                    <a:pt x="41" y="3"/>
                  </a:cubicBezTo>
                  <a:cubicBezTo>
                    <a:pt x="40" y="3"/>
                    <a:pt x="39" y="3"/>
                    <a:pt x="39" y="3"/>
                  </a:cubicBezTo>
                  <a:cubicBezTo>
                    <a:pt x="38" y="3"/>
                    <a:pt x="38" y="3"/>
                    <a:pt x="38" y="3"/>
                  </a:cubicBezTo>
                  <a:cubicBezTo>
                    <a:pt x="37" y="3"/>
                    <a:pt x="37" y="3"/>
                    <a:pt x="36" y="3"/>
                  </a:cubicBezTo>
                  <a:cubicBezTo>
                    <a:pt x="36" y="3"/>
                    <a:pt x="36" y="3"/>
                    <a:pt x="35" y="3"/>
                  </a:cubicBezTo>
                  <a:cubicBezTo>
                    <a:pt x="35" y="3"/>
                    <a:pt x="34" y="3"/>
                    <a:pt x="34" y="3"/>
                  </a:cubicBezTo>
                  <a:cubicBezTo>
                    <a:pt x="34" y="3"/>
                    <a:pt x="33" y="3"/>
                    <a:pt x="33" y="3"/>
                  </a:cubicBezTo>
                  <a:cubicBezTo>
                    <a:pt x="33" y="3"/>
                    <a:pt x="33" y="3"/>
                    <a:pt x="33" y="3"/>
                  </a:cubicBezTo>
                  <a:cubicBezTo>
                    <a:pt x="33" y="3"/>
                    <a:pt x="33" y="3"/>
                    <a:pt x="32" y="3"/>
                  </a:cubicBezTo>
                  <a:cubicBezTo>
                    <a:pt x="32" y="3"/>
                    <a:pt x="32" y="4"/>
                    <a:pt x="32" y="4"/>
                  </a:cubicBezTo>
                  <a:cubicBezTo>
                    <a:pt x="32" y="4"/>
                    <a:pt x="32" y="4"/>
                    <a:pt x="31" y="4"/>
                  </a:cubicBezTo>
                  <a:cubicBezTo>
                    <a:pt x="31" y="4"/>
                    <a:pt x="31" y="4"/>
                    <a:pt x="31" y="5"/>
                  </a:cubicBezTo>
                  <a:cubicBezTo>
                    <a:pt x="31" y="5"/>
                    <a:pt x="30" y="5"/>
                    <a:pt x="30" y="5"/>
                  </a:cubicBezTo>
                  <a:cubicBezTo>
                    <a:pt x="30" y="5"/>
                    <a:pt x="30" y="5"/>
                    <a:pt x="29" y="6"/>
                  </a:cubicBezTo>
                  <a:cubicBezTo>
                    <a:pt x="29" y="6"/>
                    <a:pt x="29" y="6"/>
                    <a:pt x="28" y="6"/>
                  </a:cubicBezTo>
                  <a:cubicBezTo>
                    <a:pt x="28" y="6"/>
                    <a:pt x="28" y="6"/>
                    <a:pt x="28" y="6"/>
                  </a:cubicBezTo>
                  <a:cubicBezTo>
                    <a:pt x="27" y="7"/>
                    <a:pt x="27" y="7"/>
                    <a:pt x="27" y="7"/>
                  </a:cubicBezTo>
                  <a:cubicBezTo>
                    <a:pt x="26" y="7"/>
                    <a:pt x="26" y="7"/>
                    <a:pt x="26" y="7"/>
                  </a:cubicBezTo>
                  <a:cubicBezTo>
                    <a:pt x="26" y="7"/>
                    <a:pt x="25" y="7"/>
                    <a:pt x="25" y="8"/>
                  </a:cubicBezTo>
                  <a:cubicBezTo>
                    <a:pt x="25" y="8"/>
                    <a:pt x="24" y="8"/>
                    <a:pt x="24" y="8"/>
                  </a:cubicBezTo>
                  <a:cubicBezTo>
                    <a:pt x="24" y="8"/>
                    <a:pt x="24" y="8"/>
                    <a:pt x="23" y="8"/>
                  </a:cubicBezTo>
                  <a:cubicBezTo>
                    <a:pt x="23" y="8"/>
                    <a:pt x="23" y="8"/>
                    <a:pt x="23" y="8"/>
                  </a:cubicBezTo>
                  <a:cubicBezTo>
                    <a:pt x="22" y="8"/>
                    <a:pt x="22" y="9"/>
                    <a:pt x="21" y="9"/>
                  </a:cubicBezTo>
                  <a:cubicBezTo>
                    <a:pt x="21" y="9"/>
                    <a:pt x="21" y="8"/>
                    <a:pt x="21" y="8"/>
                  </a:cubicBezTo>
                  <a:cubicBezTo>
                    <a:pt x="21" y="9"/>
                    <a:pt x="20" y="9"/>
                    <a:pt x="20" y="9"/>
                  </a:cubicBezTo>
                  <a:cubicBezTo>
                    <a:pt x="20" y="10"/>
                    <a:pt x="18" y="11"/>
                    <a:pt x="16" y="12"/>
                  </a:cubicBezTo>
                  <a:cubicBezTo>
                    <a:pt x="16" y="12"/>
                    <a:pt x="15" y="12"/>
                    <a:pt x="15" y="12"/>
                  </a:cubicBezTo>
                  <a:cubicBezTo>
                    <a:pt x="14" y="12"/>
                    <a:pt x="14" y="12"/>
                    <a:pt x="14" y="12"/>
                  </a:cubicBezTo>
                  <a:cubicBezTo>
                    <a:pt x="14" y="12"/>
                    <a:pt x="14" y="12"/>
                    <a:pt x="14" y="12"/>
                  </a:cubicBezTo>
                  <a:cubicBezTo>
                    <a:pt x="13" y="12"/>
                    <a:pt x="13" y="12"/>
                    <a:pt x="13" y="12"/>
                  </a:cubicBezTo>
                  <a:cubicBezTo>
                    <a:pt x="12" y="12"/>
                    <a:pt x="12" y="12"/>
                    <a:pt x="11" y="12"/>
                  </a:cubicBezTo>
                  <a:cubicBezTo>
                    <a:pt x="11" y="12"/>
                    <a:pt x="10" y="12"/>
                    <a:pt x="10" y="12"/>
                  </a:cubicBezTo>
                  <a:cubicBezTo>
                    <a:pt x="10" y="12"/>
                    <a:pt x="9" y="12"/>
                    <a:pt x="9" y="12"/>
                  </a:cubicBezTo>
                  <a:cubicBezTo>
                    <a:pt x="9" y="13"/>
                    <a:pt x="9" y="13"/>
                    <a:pt x="9" y="14"/>
                  </a:cubicBezTo>
                  <a:cubicBezTo>
                    <a:pt x="9" y="14"/>
                    <a:pt x="9" y="14"/>
                    <a:pt x="8" y="14"/>
                  </a:cubicBezTo>
                  <a:cubicBezTo>
                    <a:pt x="8" y="15"/>
                    <a:pt x="8" y="15"/>
                    <a:pt x="8" y="15"/>
                  </a:cubicBezTo>
                  <a:cubicBezTo>
                    <a:pt x="8" y="16"/>
                    <a:pt x="7" y="16"/>
                    <a:pt x="7" y="16"/>
                  </a:cubicBezTo>
                  <a:cubicBezTo>
                    <a:pt x="7" y="17"/>
                    <a:pt x="7" y="17"/>
                    <a:pt x="7" y="17"/>
                  </a:cubicBezTo>
                  <a:cubicBezTo>
                    <a:pt x="6" y="18"/>
                    <a:pt x="6" y="18"/>
                    <a:pt x="5" y="19"/>
                  </a:cubicBezTo>
                  <a:cubicBezTo>
                    <a:pt x="5" y="19"/>
                    <a:pt x="5" y="19"/>
                    <a:pt x="5" y="20"/>
                  </a:cubicBezTo>
                  <a:cubicBezTo>
                    <a:pt x="5" y="21"/>
                    <a:pt x="4" y="23"/>
                    <a:pt x="2" y="23"/>
                  </a:cubicBezTo>
                  <a:cubicBezTo>
                    <a:pt x="1" y="23"/>
                    <a:pt x="1" y="24"/>
                    <a:pt x="1" y="24"/>
                  </a:cubicBezTo>
                  <a:cubicBezTo>
                    <a:pt x="1" y="24"/>
                    <a:pt x="1" y="24"/>
                    <a:pt x="1" y="24"/>
                  </a:cubicBezTo>
                  <a:cubicBezTo>
                    <a:pt x="1" y="24"/>
                    <a:pt x="1" y="24"/>
                    <a:pt x="1" y="25"/>
                  </a:cubicBezTo>
                  <a:cubicBezTo>
                    <a:pt x="1" y="25"/>
                    <a:pt x="1" y="25"/>
                    <a:pt x="1" y="25"/>
                  </a:cubicBezTo>
                  <a:cubicBezTo>
                    <a:pt x="1" y="25"/>
                    <a:pt x="1" y="26"/>
                    <a:pt x="1" y="26"/>
                  </a:cubicBezTo>
                  <a:cubicBezTo>
                    <a:pt x="1" y="26"/>
                    <a:pt x="1" y="26"/>
                    <a:pt x="0" y="26"/>
                  </a:cubicBezTo>
                  <a:cubicBezTo>
                    <a:pt x="0" y="26"/>
                    <a:pt x="0" y="26"/>
                    <a:pt x="0" y="26"/>
                  </a:cubicBezTo>
                  <a:cubicBezTo>
                    <a:pt x="4" y="28"/>
                    <a:pt x="7" y="33"/>
                    <a:pt x="6" y="38"/>
                  </a:cubicBezTo>
                  <a:cubicBezTo>
                    <a:pt x="6" y="38"/>
                    <a:pt x="6" y="39"/>
                    <a:pt x="7" y="39"/>
                  </a:cubicBezTo>
                  <a:cubicBezTo>
                    <a:pt x="8" y="40"/>
                    <a:pt x="10" y="40"/>
                    <a:pt x="11" y="39"/>
                  </a:cubicBezTo>
                  <a:cubicBezTo>
                    <a:pt x="12" y="38"/>
                    <a:pt x="13" y="37"/>
                    <a:pt x="15" y="37"/>
                  </a:cubicBezTo>
                  <a:cubicBezTo>
                    <a:pt x="19" y="37"/>
                    <a:pt x="25" y="41"/>
                    <a:pt x="25" y="44"/>
                  </a:cubicBezTo>
                  <a:cubicBezTo>
                    <a:pt x="25" y="45"/>
                    <a:pt x="24" y="46"/>
                    <a:pt x="22" y="46"/>
                  </a:cubicBezTo>
                  <a:cubicBezTo>
                    <a:pt x="21" y="46"/>
                    <a:pt x="20" y="46"/>
                    <a:pt x="19" y="46"/>
                  </a:cubicBezTo>
                  <a:cubicBezTo>
                    <a:pt x="16" y="46"/>
                    <a:pt x="13" y="45"/>
                    <a:pt x="12" y="46"/>
                  </a:cubicBezTo>
                  <a:cubicBezTo>
                    <a:pt x="11" y="47"/>
                    <a:pt x="11" y="47"/>
                    <a:pt x="11" y="47"/>
                  </a:cubicBezTo>
                  <a:cubicBezTo>
                    <a:pt x="11" y="47"/>
                    <a:pt x="12" y="48"/>
                    <a:pt x="13" y="49"/>
                  </a:cubicBezTo>
                  <a:cubicBezTo>
                    <a:pt x="14" y="50"/>
                    <a:pt x="16" y="52"/>
                    <a:pt x="15" y="55"/>
                  </a:cubicBezTo>
                  <a:cubicBezTo>
                    <a:pt x="15" y="56"/>
                    <a:pt x="15" y="57"/>
                    <a:pt x="16" y="58"/>
                  </a:cubicBezTo>
                  <a:cubicBezTo>
                    <a:pt x="17" y="59"/>
                    <a:pt x="18" y="60"/>
                    <a:pt x="19" y="60"/>
                  </a:cubicBezTo>
                  <a:cubicBezTo>
                    <a:pt x="21" y="60"/>
                    <a:pt x="24" y="62"/>
                    <a:pt x="26" y="63"/>
                  </a:cubicBezTo>
                  <a:cubicBezTo>
                    <a:pt x="26" y="64"/>
                    <a:pt x="27" y="64"/>
                    <a:pt x="28" y="65"/>
                  </a:cubicBezTo>
                  <a:cubicBezTo>
                    <a:pt x="27" y="64"/>
                    <a:pt x="27" y="62"/>
                    <a:pt x="26" y="61"/>
                  </a:cubicBezTo>
                  <a:cubicBezTo>
                    <a:pt x="25" y="58"/>
                    <a:pt x="25" y="56"/>
                    <a:pt x="26" y="55"/>
                  </a:cubicBezTo>
                  <a:cubicBezTo>
                    <a:pt x="26" y="54"/>
                    <a:pt x="27" y="53"/>
                    <a:pt x="28" y="53"/>
                  </a:cubicBezTo>
                  <a:cubicBezTo>
                    <a:pt x="29" y="53"/>
                    <a:pt x="29" y="54"/>
                    <a:pt x="30" y="54"/>
                  </a:cubicBezTo>
                  <a:cubicBezTo>
                    <a:pt x="31" y="54"/>
                    <a:pt x="32" y="54"/>
                    <a:pt x="33" y="54"/>
                  </a:cubicBezTo>
                  <a:cubicBezTo>
                    <a:pt x="33" y="54"/>
                    <a:pt x="33" y="54"/>
                    <a:pt x="34" y="54"/>
                  </a:cubicBezTo>
                  <a:cubicBezTo>
                    <a:pt x="34" y="54"/>
                    <a:pt x="32" y="53"/>
                    <a:pt x="30" y="53"/>
                  </a:cubicBezTo>
                  <a:cubicBezTo>
                    <a:pt x="30" y="53"/>
                    <a:pt x="30" y="53"/>
                    <a:pt x="30" y="53"/>
                  </a:cubicBezTo>
                  <a:cubicBezTo>
                    <a:pt x="28" y="53"/>
                    <a:pt x="27" y="52"/>
                    <a:pt x="27" y="51"/>
                  </a:cubicBezTo>
                  <a:cubicBezTo>
                    <a:pt x="26" y="51"/>
                    <a:pt x="26" y="49"/>
                    <a:pt x="27" y="48"/>
                  </a:cubicBezTo>
                  <a:cubicBezTo>
                    <a:pt x="28" y="46"/>
                    <a:pt x="32" y="45"/>
                    <a:pt x="35" y="47"/>
                  </a:cubicBezTo>
                  <a:cubicBezTo>
                    <a:pt x="37" y="48"/>
                    <a:pt x="38" y="48"/>
                    <a:pt x="39" y="47"/>
                  </a:cubicBezTo>
                  <a:cubicBezTo>
                    <a:pt x="40" y="46"/>
                    <a:pt x="41" y="46"/>
                    <a:pt x="41" y="46"/>
                  </a:cubicBezTo>
                  <a:cubicBezTo>
                    <a:pt x="41" y="45"/>
                    <a:pt x="42" y="44"/>
                    <a:pt x="41" y="43"/>
                  </a:cubicBezTo>
                  <a:cubicBezTo>
                    <a:pt x="41" y="42"/>
                    <a:pt x="40" y="41"/>
                    <a:pt x="38" y="41"/>
                  </a:cubicBezTo>
                  <a:cubicBezTo>
                    <a:pt x="36" y="40"/>
                    <a:pt x="35" y="40"/>
                    <a:pt x="34" y="41"/>
                  </a:cubicBezTo>
                  <a:cubicBezTo>
                    <a:pt x="34" y="42"/>
                    <a:pt x="33" y="42"/>
                    <a:pt x="31" y="42"/>
                  </a:cubicBezTo>
                  <a:cubicBezTo>
                    <a:pt x="30" y="42"/>
                    <a:pt x="29" y="41"/>
                    <a:pt x="28" y="40"/>
                  </a:cubicBezTo>
                  <a:cubicBezTo>
                    <a:pt x="27" y="39"/>
                    <a:pt x="26" y="38"/>
                    <a:pt x="26" y="36"/>
                  </a:cubicBezTo>
                  <a:cubicBezTo>
                    <a:pt x="26" y="35"/>
                    <a:pt x="28" y="34"/>
                    <a:pt x="29" y="34"/>
                  </a:cubicBezTo>
                  <a:cubicBezTo>
                    <a:pt x="30" y="33"/>
                    <a:pt x="31" y="33"/>
                    <a:pt x="31" y="33"/>
                  </a:cubicBezTo>
                  <a:cubicBezTo>
                    <a:pt x="31" y="31"/>
                    <a:pt x="28" y="28"/>
                    <a:pt x="26" y="26"/>
                  </a:cubicBezTo>
                  <a:cubicBezTo>
                    <a:pt x="24" y="24"/>
                    <a:pt x="23" y="23"/>
                    <a:pt x="22" y="21"/>
                  </a:cubicBezTo>
                  <a:cubicBezTo>
                    <a:pt x="20" y="19"/>
                    <a:pt x="21" y="17"/>
                    <a:pt x="21" y="16"/>
                  </a:cubicBezTo>
                  <a:cubicBezTo>
                    <a:pt x="22" y="15"/>
                    <a:pt x="24" y="14"/>
                    <a:pt x="27" y="14"/>
                  </a:cubicBezTo>
                  <a:cubicBezTo>
                    <a:pt x="29" y="14"/>
                    <a:pt x="30" y="15"/>
                    <a:pt x="31" y="16"/>
                  </a:cubicBezTo>
                  <a:cubicBezTo>
                    <a:pt x="32" y="17"/>
                    <a:pt x="35" y="18"/>
                    <a:pt x="37" y="17"/>
                  </a:cubicBezTo>
                  <a:cubicBezTo>
                    <a:pt x="37" y="16"/>
                    <a:pt x="37" y="16"/>
                    <a:pt x="37" y="16"/>
                  </a:cubicBezTo>
                  <a:cubicBezTo>
                    <a:pt x="36" y="14"/>
                    <a:pt x="35" y="10"/>
                    <a:pt x="40" y="8"/>
                  </a:cubicBezTo>
                  <a:cubicBezTo>
                    <a:pt x="41" y="8"/>
                    <a:pt x="42" y="7"/>
                    <a:pt x="43" y="7"/>
                  </a:cubicBezTo>
                  <a:cubicBezTo>
                    <a:pt x="46" y="7"/>
                    <a:pt x="47" y="9"/>
                    <a:pt x="48" y="10"/>
                  </a:cubicBezTo>
                  <a:cubicBezTo>
                    <a:pt x="48" y="10"/>
                    <a:pt x="48" y="10"/>
                    <a:pt x="48" y="10"/>
                  </a:cubicBezTo>
                  <a:cubicBezTo>
                    <a:pt x="48" y="10"/>
                    <a:pt x="48" y="10"/>
                    <a:pt x="48" y="9"/>
                  </a:cubicBezTo>
                  <a:cubicBezTo>
                    <a:pt x="50" y="8"/>
                    <a:pt x="52" y="6"/>
                    <a:pt x="56" y="6"/>
                  </a:cubicBezTo>
                  <a:cubicBezTo>
                    <a:pt x="59" y="6"/>
                    <a:pt x="61" y="7"/>
                    <a:pt x="63" y="9"/>
                  </a:cubicBezTo>
                  <a:cubicBezTo>
                    <a:pt x="63" y="9"/>
                    <a:pt x="63" y="9"/>
                    <a:pt x="63" y="9"/>
                  </a:cubicBezTo>
                  <a:cubicBezTo>
                    <a:pt x="63" y="9"/>
                    <a:pt x="64" y="8"/>
                    <a:pt x="64" y="8"/>
                  </a:cubicBezTo>
                  <a:cubicBezTo>
                    <a:pt x="64" y="8"/>
                    <a:pt x="64" y="8"/>
                    <a:pt x="64" y="8"/>
                  </a:cubicBezTo>
                  <a:cubicBezTo>
                    <a:pt x="64" y="8"/>
                    <a:pt x="64" y="8"/>
                    <a:pt x="64" y="8"/>
                  </a:cubicBezTo>
                  <a:cubicBezTo>
                    <a:pt x="64" y="6"/>
                    <a:pt x="65" y="5"/>
                    <a:pt x="66" y="4"/>
                  </a:cubicBezTo>
                  <a:cubicBezTo>
                    <a:pt x="67" y="3"/>
                    <a:pt x="67" y="3"/>
                    <a:pt x="67" y="2"/>
                  </a:cubicBezTo>
                  <a:cubicBezTo>
                    <a:pt x="67" y="2"/>
                    <a:pt x="67" y="1"/>
                    <a:pt x="67" y="1"/>
                  </a:cubicBezTo>
                  <a:cubicBezTo>
                    <a:pt x="67" y="1"/>
                    <a:pt x="67" y="1"/>
                    <a:pt x="67" y="1"/>
                  </a:cubicBezTo>
                  <a:cubicBezTo>
                    <a:pt x="67" y="0"/>
                    <a:pt x="67" y="0"/>
                    <a:pt x="67" y="0"/>
                  </a:cubicBezTo>
                  <a:cubicBezTo>
                    <a:pt x="67" y="0"/>
                    <a:pt x="67" y="0"/>
                    <a:pt x="67"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12" name="Freeform 1215"/>
            <p:cNvSpPr/>
            <p:nvPr/>
          </p:nvSpPr>
          <p:spPr bwMode="auto">
            <a:xfrm>
              <a:off x="5579117" y="4221637"/>
              <a:ext cx="94693" cy="92166"/>
            </a:xfrm>
            <a:custGeom>
              <a:avLst/>
              <a:rect l="l" t="t" r="r" b="b"/>
              <a:pathLst>
                <a:path w="45" h="42">
                  <a:moveTo>
                    <a:pt x="20" y="1"/>
                  </a:moveTo>
                  <a:cubicBezTo>
                    <a:pt x="18" y="1"/>
                    <a:pt x="17" y="2"/>
                    <a:pt x="15" y="3"/>
                  </a:cubicBezTo>
                  <a:cubicBezTo>
                    <a:pt x="13" y="4"/>
                    <a:pt x="10" y="4"/>
                    <a:pt x="7" y="3"/>
                  </a:cubicBezTo>
                  <a:cubicBezTo>
                    <a:pt x="6" y="3"/>
                    <a:pt x="4" y="3"/>
                    <a:pt x="3" y="3"/>
                  </a:cubicBezTo>
                  <a:cubicBezTo>
                    <a:pt x="4" y="3"/>
                    <a:pt x="4" y="3"/>
                    <a:pt x="4" y="3"/>
                  </a:cubicBezTo>
                  <a:cubicBezTo>
                    <a:pt x="5" y="5"/>
                    <a:pt x="8" y="7"/>
                    <a:pt x="5" y="11"/>
                  </a:cubicBezTo>
                  <a:cubicBezTo>
                    <a:pt x="4" y="12"/>
                    <a:pt x="4" y="12"/>
                    <a:pt x="4" y="12"/>
                  </a:cubicBezTo>
                  <a:cubicBezTo>
                    <a:pt x="4" y="12"/>
                    <a:pt x="5" y="13"/>
                    <a:pt x="6" y="14"/>
                  </a:cubicBezTo>
                  <a:cubicBezTo>
                    <a:pt x="7" y="14"/>
                    <a:pt x="8" y="15"/>
                    <a:pt x="10" y="16"/>
                  </a:cubicBezTo>
                  <a:cubicBezTo>
                    <a:pt x="11" y="17"/>
                    <a:pt x="12" y="19"/>
                    <a:pt x="12" y="20"/>
                  </a:cubicBezTo>
                  <a:cubicBezTo>
                    <a:pt x="12" y="22"/>
                    <a:pt x="11" y="23"/>
                    <a:pt x="10" y="24"/>
                  </a:cubicBezTo>
                  <a:cubicBezTo>
                    <a:pt x="8" y="26"/>
                    <a:pt x="8" y="26"/>
                    <a:pt x="8" y="27"/>
                  </a:cubicBezTo>
                  <a:cubicBezTo>
                    <a:pt x="8" y="31"/>
                    <a:pt x="4" y="33"/>
                    <a:pt x="2" y="34"/>
                  </a:cubicBezTo>
                  <a:cubicBezTo>
                    <a:pt x="1" y="34"/>
                    <a:pt x="0" y="35"/>
                    <a:pt x="0" y="35"/>
                  </a:cubicBezTo>
                  <a:cubicBezTo>
                    <a:pt x="0" y="35"/>
                    <a:pt x="0" y="36"/>
                    <a:pt x="1" y="37"/>
                  </a:cubicBezTo>
                  <a:cubicBezTo>
                    <a:pt x="2" y="39"/>
                    <a:pt x="6" y="42"/>
                    <a:pt x="9" y="42"/>
                  </a:cubicBezTo>
                  <a:cubicBezTo>
                    <a:pt x="13" y="42"/>
                    <a:pt x="22" y="39"/>
                    <a:pt x="27" y="34"/>
                  </a:cubicBezTo>
                  <a:cubicBezTo>
                    <a:pt x="30" y="32"/>
                    <a:pt x="32" y="31"/>
                    <a:pt x="34" y="31"/>
                  </a:cubicBezTo>
                  <a:cubicBezTo>
                    <a:pt x="35" y="31"/>
                    <a:pt x="36" y="31"/>
                    <a:pt x="37" y="31"/>
                  </a:cubicBezTo>
                  <a:cubicBezTo>
                    <a:pt x="38" y="31"/>
                    <a:pt x="38" y="32"/>
                    <a:pt x="39" y="32"/>
                  </a:cubicBezTo>
                  <a:cubicBezTo>
                    <a:pt x="39" y="32"/>
                    <a:pt x="39" y="32"/>
                    <a:pt x="39" y="32"/>
                  </a:cubicBezTo>
                  <a:cubicBezTo>
                    <a:pt x="40" y="32"/>
                    <a:pt x="41" y="31"/>
                    <a:pt x="42" y="31"/>
                  </a:cubicBezTo>
                  <a:cubicBezTo>
                    <a:pt x="45" y="29"/>
                    <a:pt x="43" y="12"/>
                    <a:pt x="41" y="7"/>
                  </a:cubicBezTo>
                  <a:cubicBezTo>
                    <a:pt x="40" y="7"/>
                    <a:pt x="40" y="6"/>
                    <a:pt x="40" y="6"/>
                  </a:cubicBezTo>
                  <a:cubicBezTo>
                    <a:pt x="40" y="5"/>
                    <a:pt x="40" y="5"/>
                    <a:pt x="39" y="5"/>
                  </a:cubicBezTo>
                  <a:cubicBezTo>
                    <a:pt x="39" y="5"/>
                    <a:pt x="39" y="5"/>
                    <a:pt x="39" y="4"/>
                  </a:cubicBezTo>
                  <a:cubicBezTo>
                    <a:pt x="38" y="4"/>
                    <a:pt x="38" y="3"/>
                    <a:pt x="37" y="3"/>
                  </a:cubicBezTo>
                  <a:cubicBezTo>
                    <a:pt x="36" y="1"/>
                    <a:pt x="35" y="1"/>
                    <a:pt x="35" y="1"/>
                  </a:cubicBezTo>
                  <a:cubicBezTo>
                    <a:pt x="35" y="1"/>
                    <a:pt x="34" y="2"/>
                    <a:pt x="34" y="4"/>
                  </a:cubicBezTo>
                  <a:cubicBezTo>
                    <a:pt x="34" y="6"/>
                    <a:pt x="32" y="7"/>
                    <a:pt x="31" y="7"/>
                  </a:cubicBezTo>
                  <a:cubicBezTo>
                    <a:pt x="30" y="7"/>
                    <a:pt x="28" y="6"/>
                    <a:pt x="27" y="5"/>
                  </a:cubicBezTo>
                  <a:cubicBezTo>
                    <a:pt x="26" y="5"/>
                    <a:pt x="25" y="4"/>
                    <a:pt x="25" y="4"/>
                  </a:cubicBezTo>
                  <a:cubicBezTo>
                    <a:pt x="23" y="4"/>
                    <a:pt x="22" y="3"/>
                    <a:pt x="22" y="2"/>
                  </a:cubicBezTo>
                  <a:cubicBezTo>
                    <a:pt x="22" y="1"/>
                    <a:pt x="22" y="1"/>
                    <a:pt x="22" y="0"/>
                  </a:cubicBezTo>
                  <a:cubicBezTo>
                    <a:pt x="22" y="0"/>
                    <a:pt x="22" y="0"/>
                    <a:pt x="22" y="0"/>
                  </a:cubicBezTo>
                  <a:cubicBezTo>
                    <a:pt x="21" y="0"/>
                    <a:pt x="21" y="1"/>
                    <a:pt x="2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13" name="Freeform 1216"/>
            <p:cNvSpPr/>
            <p:nvPr/>
          </p:nvSpPr>
          <p:spPr bwMode="auto">
            <a:xfrm>
              <a:off x="5634171" y="4191683"/>
              <a:ext cx="50650" cy="34562"/>
            </a:xfrm>
            <a:custGeom>
              <a:avLst/>
              <a:rect l="l" t="t" r="r" b="b"/>
              <a:pathLst>
                <a:path w="24" h="15">
                  <a:moveTo>
                    <a:pt x="24" y="11"/>
                  </a:moveTo>
                  <a:cubicBezTo>
                    <a:pt x="24" y="11"/>
                    <a:pt x="24" y="10"/>
                    <a:pt x="24" y="10"/>
                  </a:cubicBezTo>
                  <a:cubicBezTo>
                    <a:pt x="24" y="8"/>
                    <a:pt x="20" y="4"/>
                    <a:pt x="17" y="1"/>
                  </a:cubicBezTo>
                  <a:cubicBezTo>
                    <a:pt x="16" y="0"/>
                    <a:pt x="13" y="1"/>
                    <a:pt x="11" y="2"/>
                  </a:cubicBezTo>
                  <a:cubicBezTo>
                    <a:pt x="9" y="3"/>
                    <a:pt x="8" y="4"/>
                    <a:pt x="6" y="4"/>
                  </a:cubicBezTo>
                  <a:cubicBezTo>
                    <a:pt x="6" y="4"/>
                    <a:pt x="6" y="4"/>
                    <a:pt x="6" y="4"/>
                  </a:cubicBezTo>
                  <a:cubicBezTo>
                    <a:pt x="6" y="4"/>
                    <a:pt x="6" y="4"/>
                    <a:pt x="6" y="5"/>
                  </a:cubicBezTo>
                  <a:cubicBezTo>
                    <a:pt x="6" y="5"/>
                    <a:pt x="6" y="6"/>
                    <a:pt x="5" y="6"/>
                  </a:cubicBezTo>
                  <a:cubicBezTo>
                    <a:pt x="5" y="6"/>
                    <a:pt x="5" y="6"/>
                    <a:pt x="5" y="7"/>
                  </a:cubicBezTo>
                  <a:cubicBezTo>
                    <a:pt x="5" y="7"/>
                    <a:pt x="5" y="8"/>
                    <a:pt x="4" y="8"/>
                  </a:cubicBezTo>
                  <a:cubicBezTo>
                    <a:pt x="4" y="8"/>
                    <a:pt x="4" y="8"/>
                    <a:pt x="4" y="9"/>
                  </a:cubicBezTo>
                  <a:cubicBezTo>
                    <a:pt x="4" y="9"/>
                    <a:pt x="3" y="10"/>
                    <a:pt x="3" y="10"/>
                  </a:cubicBezTo>
                  <a:cubicBezTo>
                    <a:pt x="2" y="11"/>
                    <a:pt x="1" y="12"/>
                    <a:pt x="0" y="13"/>
                  </a:cubicBezTo>
                  <a:cubicBezTo>
                    <a:pt x="1" y="14"/>
                    <a:pt x="2" y="14"/>
                    <a:pt x="3" y="15"/>
                  </a:cubicBezTo>
                  <a:cubicBezTo>
                    <a:pt x="3" y="15"/>
                    <a:pt x="4" y="15"/>
                    <a:pt x="4" y="15"/>
                  </a:cubicBezTo>
                  <a:cubicBezTo>
                    <a:pt x="5" y="14"/>
                    <a:pt x="5" y="14"/>
                    <a:pt x="5" y="13"/>
                  </a:cubicBezTo>
                  <a:cubicBezTo>
                    <a:pt x="7" y="9"/>
                    <a:pt x="11" y="9"/>
                    <a:pt x="14" y="13"/>
                  </a:cubicBezTo>
                  <a:cubicBezTo>
                    <a:pt x="15" y="14"/>
                    <a:pt x="15" y="14"/>
                    <a:pt x="16" y="15"/>
                  </a:cubicBezTo>
                  <a:cubicBezTo>
                    <a:pt x="16" y="15"/>
                    <a:pt x="16" y="15"/>
                    <a:pt x="16" y="15"/>
                  </a:cubicBezTo>
                  <a:cubicBezTo>
                    <a:pt x="17" y="14"/>
                    <a:pt x="18" y="14"/>
                    <a:pt x="19" y="13"/>
                  </a:cubicBezTo>
                  <a:cubicBezTo>
                    <a:pt x="21" y="13"/>
                    <a:pt x="23" y="12"/>
                    <a:pt x="24" y="1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14" name="Freeform 1217"/>
            <p:cNvSpPr/>
            <p:nvPr/>
          </p:nvSpPr>
          <p:spPr bwMode="auto">
            <a:xfrm>
              <a:off x="5676012" y="4071867"/>
              <a:ext cx="184982" cy="288019"/>
            </a:xfrm>
            <a:custGeom>
              <a:avLst/>
              <a:rect l="l" t="t" r="r" b="b"/>
              <a:pathLst>
                <a:path w="88" h="130">
                  <a:moveTo>
                    <a:pt x="6" y="23"/>
                  </a:moveTo>
                  <a:cubicBezTo>
                    <a:pt x="6" y="25"/>
                    <a:pt x="5" y="26"/>
                    <a:pt x="4" y="27"/>
                  </a:cubicBezTo>
                  <a:cubicBezTo>
                    <a:pt x="2" y="29"/>
                    <a:pt x="1" y="30"/>
                    <a:pt x="0" y="32"/>
                  </a:cubicBezTo>
                  <a:cubicBezTo>
                    <a:pt x="0" y="33"/>
                    <a:pt x="0" y="33"/>
                    <a:pt x="2" y="33"/>
                  </a:cubicBezTo>
                  <a:cubicBezTo>
                    <a:pt x="4" y="34"/>
                    <a:pt x="6" y="34"/>
                    <a:pt x="6" y="37"/>
                  </a:cubicBezTo>
                  <a:cubicBezTo>
                    <a:pt x="7" y="38"/>
                    <a:pt x="6" y="39"/>
                    <a:pt x="5" y="40"/>
                  </a:cubicBezTo>
                  <a:cubicBezTo>
                    <a:pt x="6" y="41"/>
                    <a:pt x="6" y="43"/>
                    <a:pt x="6" y="44"/>
                  </a:cubicBezTo>
                  <a:cubicBezTo>
                    <a:pt x="6" y="46"/>
                    <a:pt x="6" y="46"/>
                    <a:pt x="7" y="46"/>
                  </a:cubicBezTo>
                  <a:cubicBezTo>
                    <a:pt x="7" y="46"/>
                    <a:pt x="7" y="46"/>
                    <a:pt x="7" y="46"/>
                  </a:cubicBezTo>
                  <a:cubicBezTo>
                    <a:pt x="10" y="46"/>
                    <a:pt x="10" y="44"/>
                    <a:pt x="11" y="42"/>
                  </a:cubicBezTo>
                  <a:cubicBezTo>
                    <a:pt x="11" y="40"/>
                    <a:pt x="12" y="38"/>
                    <a:pt x="14" y="38"/>
                  </a:cubicBezTo>
                  <a:cubicBezTo>
                    <a:pt x="15" y="38"/>
                    <a:pt x="15" y="38"/>
                    <a:pt x="15" y="38"/>
                  </a:cubicBezTo>
                  <a:cubicBezTo>
                    <a:pt x="16" y="38"/>
                    <a:pt x="16" y="38"/>
                    <a:pt x="16" y="39"/>
                  </a:cubicBezTo>
                  <a:cubicBezTo>
                    <a:pt x="17" y="40"/>
                    <a:pt x="17" y="41"/>
                    <a:pt x="17" y="43"/>
                  </a:cubicBezTo>
                  <a:cubicBezTo>
                    <a:pt x="17" y="44"/>
                    <a:pt x="16" y="45"/>
                    <a:pt x="17" y="46"/>
                  </a:cubicBezTo>
                  <a:cubicBezTo>
                    <a:pt x="18" y="50"/>
                    <a:pt x="16" y="53"/>
                    <a:pt x="15" y="56"/>
                  </a:cubicBezTo>
                  <a:cubicBezTo>
                    <a:pt x="14" y="56"/>
                    <a:pt x="14" y="57"/>
                    <a:pt x="13" y="58"/>
                  </a:cubicBezTo>
                  <a:cubicBezTo>
                    <a:pt x="14" y="58"/>
                    <a:pt x="15" y="58"/>
                    <a:pt x="17" y="58"/>
                  </a:cubicBezTo>
                  <a:cubicBezTo>
                    <a:pt x="21" y="58"/>
                    <a:pt x="24" y="57"/>
                    <a:pt x="26" y="56"/>
                  </a:cubicBezTo>
                  <a:cubicBezTo>
                    <a:pt x="29" y="53"/>
                    <a:pt x="32" y="53"/>
                    <a:pt x="33" y="56"/>
                  </a:cubicBezTo>
                  <a:cubicBezTo>
                    <a:pt x="34" y="58"/>
                    <a:pt x="33" y="60"/>
                    <a:pt x="32" y="62"/>
                  </a:cubicBezTo>
                  <a:cubicBezTo>
                    <a:pt x="31" y="63"/>
                    <a:pt x="31" y="64"/>
                    <a:pt x="31" y="64"/>
                  </a:cubicBezTo>
                  <a:cubicBezTo>
                    <a:pt x="31" y="65"/>
                    <a:pt x="32" y="65"/>
                    <a:pt x="33" y="66"/>
                  </a:cubicBezTo>
                  <a:cubicBezTo>
                    <a:pt x="35" y="67"/>
                    <a:pt x="37" y="67"/>
                    <a:pt x="38" y="69"/>
                  </a:cubicBezTo>
                  <a:cubicBezTo>
                    <a:pt x="38" y="70"/>
                    <a:pt x="37" y="72"/>
                    <a:pt x="37" y="73"/>
                  </a:cubicBezTo>
                  <a:cubicBezTo>
                    <a:pt x="36" y="74"/>
                    <a:pt x="36" y="76"/>
                    <a:pt x="36" y="78"/>
                  </a:cubicBezTo>
                  <a:cubicBezTo>
                    <a:pt x="36" y="79"/>
                    <a:pt x="36" y="81"/>
                    <a:pt x="36" y="83"/>
                  </a:cubicBezTo>
                  <a:cubicBezTo>
                    <a:pt x="35" y="85"/>
                    <a:pt x="31" y="86"/>
                    <a:pt x="28" y="86"/>
                  </a:cubicBezTo>
                  <a:cubicBezTo>
                    <a:pt x="24" y="86"/>
                    <a:pt x="22" y="85"/>
                    <a:pt x="21" y="84"/>
                  </a:cubicBezTo>
                  <a:cubicBezTo>
                    <a:pt x="22" y="86"/>
                    <a:pt x="20" y="88"/>
                    <a:pt x="19" y="89"/>
                  </a:cubicBezTo>
                  <a:cubicBezTo>
                    <a:pt x="19" y="90"/>
                    <a:pt x="18" y="90"/>
                    <a:pt x="18" y="91"/>
                  </a:cubicBezTo>
                  <a:cubicBezTo>
                    <a:pt x="18" y="91"/>
                    <a:pt x="19" y="91"/>
                    <a:pt x="19" y="91"/>
                  </a:cubicBezTo>
                  <a:cubicBezTo>
                    <a:pt x="21" y="92"/>
                    <a:pt x="24" y="93"/>
                    <a:pt x="24" y="95"/>
                  </a:cubicBezTo>
                  <a:cubicBezTo>
                    <a:pt x="25" y="100"/>
                    <a:pt x="18" y="103"/>
                    <a:pt x="12" y="105"/>
                  </a:cubicBezTo>
                  <a:cubicBezTo>
                    <a:pt x="12" y="105"/>
                    <a:pt x="12" y="105"/>
                    <a:pt x="11" y="105"/>
                  </a:cubicBezTo>
                  <a:cubicBezTo>
                    <a:pt x="12" y="106"/>
                    <a:pt x="13" y="106"/>
                    <a:pt x="14" y="106"/>
                  </a:cubicBezTo>
                  <a:cubicBezTo>
                    <a:pt x="14" y="106"/>
                    <a:pt x="15" y="106"/>
                    <a:pt x="15" y="106"/>
                  </a:cubicBezTo>
                  <a:cubicBezTo>
                    <a:pt x="17" y="104"/>
                    <a:pt x="19" y="106"/>
                    <a:pt x="20" y="106"/>
                  </a:cubicBezTo>
                  <a:cubicBezTo>
                    <a:pt x="21" y="107"/>
                    <a:pt x="21" y="107"/>
                    <a:pt x="23" y="107"/>
                  </a:cubicBezTo>
                  <a:cubicBezTo>
                    <a:pt x="25" y="107"/>
                    <a:pt x="26" y="108"/>
                    <a:pt x="28" y="109"/>
                  </a:cubicBezTo>
                  <a:cubicBezTo>
                    <a:pt x="30" y="109"/>
                    <a:pt x="32" y="110"/>
                    <a:pt x="34" y="109"/>
                  </a:cubicBezTo>
                  <a:cubicBezTo>
                    <a:pt x="35" y="109"/>
                    <a:pt x="36" y="108"/>
                    <a:pt x="37" y="108"/>
                  </a:cubicBezTo>
                  <a:cubicBezTo>
                    <a:pt x="39" y="108"/>
                    <a:pt x="40" y="110"/>
                    <a:pt x="40" y="110"/>
                  </a:cubicBezTo>
                  <a:cubicBezTo>
                    <a:pt x="41" y="112"/>
                    <a:pt x="39" y="113"/>
                    <a:pt x="37" y="115"/>
                  </a:cubicBezTo>
                  <a:cubicBezTo>
                    <a:pt x="35" y="117"/>
                    <a:pt x="32" y="117"/>
                    <a:pt x="31" y="117"/>
                  </a:cubicBezTo>
                  <a:cubicBezTo>
                    <a:pt x="30" y="117"/>
                    <a:pt x="29" y="117"/>
                    <a:pt x="28" y="117"/>
                  </a:cubicBezTo>
                  <a:cubicBezTo>
                    <a:pt x="27" y="117"/>
                    <a:pt x="27" y="117"/>
                    <a:pt x="26" y="117"/>
                  </a:cubicBezTo>
                  <a:cubicBezTo>
                    <a:pt x="25" y="117"/>
                    <a:pt x="24" y="117"/>
                    <a:pt x="24" y="117"/>
                  </a:cubicBezTo>
                  <a:cubicBezTo>
                    <a:pt x="21" y="119"/>
                    <a:pt x="14" y="126"/>
                    <a:pt x="11" y="130"/>
                  </a:cubicBezTo>
                  <a:cubicBezTo>
                    <a:pt x="13" y="129"/>
                    <a:pt x="14" y="128"/>
                    <a:pt x="16" y="127"/>
                  </a:cubicBezTo>
                  <a:cubicBezTo>
                    <a:pt x="20" y="125"/>
                    <a:pt x="22" y="126"/>
                    <a:pt x="24" y="128"/>
                  </a:cubicBezTo>
                  <a:cubicBezTo>
                    <a:pt x="25" y="128"/>
                    <a:pt x="25" y="128"/>
                    <a:pt x="25" y="128"/>
                  </a:cubicBezTo>
                  <a:cubicBezTo>
                    <a:pt x="25" y="128"/>
                    <a:pt x="26" y="127"/>
                    <a:pt x="26" y="127"/>
                  </a:cubicBezTo>
                  <a:cubicBezTo>
                    <a:pt x="27" y="125"/>
                    <a:pt x="28" y="123"/>
                    <a:pt x="30" y="123"/>
                  </a:cubicBezTo>
                  <a:cubicBezTo>
                    <a:pt x="31" y="123"/>
                    <a:pt x="31" y="123"/>
                    <a:pt x="31" y="123"/>
                  </a:cubicBezTo>
                  <a:cubicBezTo>
                    <a:pt x="31" y="123"/>
                    <a:pt x="32" y="123"/>
                    <a:pt x="33" y="123"/>
                  </a:cubicBezTo>
                  <a:cubicBezTo>
                    <a:pt x="34" y="122"/>
                    <a:pt x="36" y="122"/>
                    <a:pt x="39" y="122"/>
                  </a:cubicBezTo>
                  <a:cubicBezTo>
                    <a:pt x="42" y="123"/>
                    <a:pt x="44" y="122"/>
                    <a:pt x="46" y="120"/>
                  </a:cubicBezTo>
                  <a:cubicBezTo>
                    <a:pt x="46" y="120"/>
                    <a:pt x="47" y="119"/>
                    <a:pt x="48" y="119"/>
                  </a:cubicBezTo>
                  <a:cubicBezTo>
                    <a:pt x="50" y="119"/>
                    <a:pt x="52" y="120"/>
                    <a:pt x="53" y="121"/>
                  </a:cubicBezTo>
                  <a:cubicBezTo>
                    <a:pt x="54" y="121"/>
                    <a:pt x="55" y="122"/>
                    <a:pt x="55" y="122"/>
                  </a:cubicBezTo>
                  <a:cubicBezTo>
                    <a:pt x="58" y="120"/>
                    <a:pt x="65" y="119"/>
                    <a:pt x="68" y="119"/>
                  </a:cubicBezTo>
                  <a:cubicBezTo>
                    <a:pt x="69" y="119"/>
                    <a:pt x="69" y="119"/>
                    <a:pt x="69" y="119"/>
                  </a:cubicBezTo>
                  <a:cubicBezTo>
                    <a:pt x="69" y="119"/>
                    <a:pt x="69" y="119"/>
                    <a:pt x="69" y="119"/>
                  </a:cubicBezTo>
                  <a:cubicBezTo>
                    <a:pt x="72" y="119"/>
                    <a:pt x="79" y="117"/>
                    <a:pt x="82" y="114"/>
                  </a:cubicBezTo>
                  <a:cubicBezTo>
                    <a:pt x="81" y="114"/>
                    <a:pt x="81" y="114"/>
                    <a:pt x="80" y="115"/>
                  </a:cubicBezTo>
                  <a:cubicBezTo>
                    <a:pt x="78" y="115"/>
                    <a:pt x="76" y="114"/>
                    <a:pt x="76" y="113"/>
                  </a:cubicBezTo>
                  <a:cubicBezTo>
                    <a:pt x="75" y="110"/>
                    <a:pt x="76" y="107"/>
                    <a:pt x="79" y="104"/>
                  </a:cubicBezTo>
                  <a:cubicBezTo>
                    <a:pt x="80" y="104"/>
                    <a:pt x="81" y="103"/>
                    <a:pt x="82" y="102"/>
                  </a:cubicBezTo>
                  <a:cubicBezTo>
                    <a:pt x="85" y="100"/>
                    <a:pt x="88" y="98"/>
                    <a:pt x="88" y="95"/>
                  </a:cubicBezTo>
                  <a:cubicBezTo>
                    <a:pt x="88" y="94"/>
                    <a:pt x="88" y="94"/>
                    <a:pt x="87" y="93"/>
                  </a:cubicBezTo>
                  <a:cubicBezTo>
                    <a:pt x="85" y="92"/>
                    <a:pt x="82" y="90"/>
                    <a:pt x="80" y="90"/>
                  </a:cubicBezTo>
                  <a:cubicBezTo>
                    <a:pt x="80" y="90"/>
                    <a:pt x="80" y="90"/>
                    <a:pt x="80" y="90"/>
                  </a:cubicBezTo>
                  <a:cubicBezTo>
                    <a:pt x="78" y="94"/>
                    <a:pt x="73" y="94"/>
                    <a:pt x="71" y="90"/>
                  </a:cubicBezTo>
                  <a:cubicBezTo>
                    <a:pt x="69" y="87"/>
                    <a:pt x="70" y="85"/>
                    <a:pt x="71" y="84"/>
                  </a:cubicBezTo>
                  <a:cubicBezTo>
                    <a:pt x="69" y="83"/>
                    <a:pt x="69" y="82"/>
                    <a:pt x="68" y="81"/>
                  </a:cubicBezTo>
                  <a:cubicBezTo>
                    <a:pt x="68" y="80"/>
                    <a:pt x="66" y="78"/>
                    <a:pt x="67" y="76"/>
                  </a:cubicBezTo>
                  <a:cubicBezTo>
                    <a:pt x="67" y="74"/>
                    <a:pt x="64" y="65"/>
                    <a:pt x="60" y="65"/>
                  </a:cubicBezTo>
                  <a:cubicBezTo>
                    <a:pt x="54" y="63"/>
                    <a:pt x="52" y="56"/>
                    <a:pt x="51" y="51"/>
                  </a:cubicBezTo>
                  <a:cubicBezTo>
                    <a:pt x="51" y="51"/>
                    <a:pt x="51" y="50"/>
                    <a:pt x="51" y="49"/>
                  </a:cubicBezTo>
                  <a:cubicBezTo>
                    <a:pt x="51" y="48"/>
                    <a:pt x="50" y="48"/>
                    <a:pt x="49" y="48"/>
                  </a:cubicBezTo>
                  <a:cubicBezTo>
                    <a:pt x="47" y="47"/>
                    <a:pt x="45" y="47"/>
                    <a:pt x="44" y="44"/>
                  </a:cubicBezTo>
                  <a:cubicBezTo>
                    <a:pt x="43" y="43"/>
                    <a:pt x="42" y="43"/>
                    <a:pt x="40" y="43"/>
                  </a:cubicBezTo>
                  <a:cubicBezTo>
                    <a:pt x="39" y="43"/>
                    <a:pt x="38" y="43"/>
                    <a:pt x="37" y="43"/>
                  </a:cubicBezTo>
                  <a:cubicBezTo>
                    <a:pt x="36" y="43"/>
                    <a:pt x="36" y="44"/>
                    <a:pt x="35" y="44"/>
                  </a:cubicBezTo>
                  <a:cubicBezTo>
                    <a:pt x="34" y="43"/>
                    <a:pt x="33" y="43"/>
                    <a:pt x="32" y="42"/>
                  </a:cubicBezTo>
                  <a:cubicBezTo>
                    <a:pt x="31" y="39"/>
                    <a:pt x="35" y="35"/>
                    <a:pt x="38" y="33"/>
                  </a:cubicBezTo>
                  <a:cubicBezTo>
                    <a:pt x="41" y="31"/>
                    <a:pt x="45" y="19"/>
                    <a:pt x="46" y="15"/>
                  </a:cubicBezTo>
                  <a:cubicBezTo>
                    <a:pt x="45" y="15"/>
                    <a:pt x="42" y="14"/>
                    <a:pt x="37" y="14"/>
                  </a:cubicBezTo>
                  <a:cubicBezTo>
                    <a:pt x="32" y="14"/>
                    <a:pt x="29" y="15"/>
                    <a:pt x="28" y="15"/>
                  </a:cubicBezTo>
                  <a:cubicBezTo>
                    <a:pt x="25" y="17"/>
                    <a:pt x="21" y="15"/>
                    <a:pt x="20" y="12"/>
                  </a:cubicBezTo>
                  <a:cubicBezTo>
                    <a:pt x="20" y="10"/>
                    <a:pt x="21" y="9"/>
                    <a:pt x="22" y="8"/>
                  </a:cubicBezTo>
                  <a:cubicBezTo>
                    <a:pt x="25" y="7"/>
                    <a:pt x="29" y="2"/>
                    <a:pt x="30" y="1"/>
                  </a:cubicBezTo>
                  <a:cubicBezTo>
                    <a:pt x="30" y="0"/>
                    <a:pt x="30" y="0"/>
                    <a:pt x="30" y="0"/>
                  </a:cubicBezTo>
                  <a:cubicBezTo>
                    <a:pt x="30" y="0"/>
                    <a:pt x="29" y="0"/>
                    <a:pt x="29" y="0"/>
                  </a:cubicBezTo>
                  <a:cubicBezTo>
                    <a:pt x="27" y="2"/>
                    <a:pt x="23" y="2"/>
                    <a:pt x="16" y="1"/>
                  </a:cubicBezTo>
                  <a:cubicBezTo>
                    <a:pt x="15" y="0"/>
                    <a:pt x="14" y="0"/>
                    <a:pt x="13" y="1"/>
                  </a:cubicBezTo>
                  <a:cubicBezTo>
                    <a:pt x="12" y="3"/>
                    <a:pt x="11" y="6"/>
                    <a:pt x="11" y="8"/>
                  </a:cubicBezTo>
                  <a:cubicBezTo>
                    <a:pt x="11" y="11"/>
                    <a:pt x="9" y="12"/>
                    <a:pt x="8" y="14"/>
                  </a:cubicBezTo>
                  <a:cubicBezTo>
                    <a:pt x="7" y="14"/>
                    <a:pt x="6" y="15"/>
                    <a:pt x="6" y="15"/>
                  </a:cubicBezTo>
                  <a:cubicBezTo>
                    <a:pt x="7" y="17"/>
                    <a:pt x="6" y="18"/>
                    <a:pt x="6" y="20"/>
                  </a:cubicBezTo>
                  <a:cubicBezTo>
                    <a:pt x="5" y="20"/>
                    <a:pt x="4" y="21"/>
                    <a:pt x="4" y="21"/>
                  </a:cubicBezTo>
                  <a:cubicBezTo>
                    <a:pt x="4" y="21"/>
                    <a:pt x="5" y="22"/>
                    <a:pt x="6" y="23"/>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15" name="Freeform 1218"/>
            <p:cNvSpPr/>
            <p:nvPr/>
          </p:nvSpPr>
          <p:spPr bwMode="auto">
            <a:xfrm>
              <a:off x="6017348" y="4106430"/>
              <a:ext cx="61661" cy="94470"/>
            </a:xfrm>
            <a:custGeom>
              <a:avLst/>
              <a:rect l="l" t="t" r="r" b="b"/>
              <a:pathLst>
                <a:path w="29" h="43">
                  <a:moveTo>
                    <a:pt x="14" y="38"/>
                  </a:moveTo>
                  <a:cubicBezTo>
                    <a:pt x="14" y="37"/>
                    <a:pt x="15" y="36"/>
                    <a:pt x="17" y="36"/>
                  </a:cubicBezTo>
                  <a:cubicBezTo>
                    <a:pt x="19" y="36"/>
                    <a:pt x="22" y="38"/>
                    <a:pt x="23" y="38"/>
                  </a:cubicBezTo>
                  <a:cubicBezTo>
                    <a:pt x="24" y="39"/>
                    <a:pt x="25" y="40"/>
                    <a:pt x="26" y="40"/>
                  </a:cubicBezTo>
                  <a:cubicBezTo>
                    <a:pt x="27" y="40"/>
                    <a:pt x="28" y="39"/>
                    <a:pt x="28" y="39"/>
                  </a:cubicBezTo>
                  <a:cubicBezTo>
                    <a:pt x="28" y="38"/>
                    <a:pt x="27" y="35"/>
                    <a:pt x="26" y="34"/>
                  </a:cubicBezTo>
                  <a:cubicBezTo>
                    <a:pt x="25" y="35"/>
                    <a:pt x="24" y="36"/>
                    <a:pt x="23" y="36"/>
                  </a:cubicBezTo>
                  <a:cubicBezTo>
                    <a:pt x="21" y="36"/>
                    <a:pt x="19" y="34"/>
                    <a:pt x="19" y="33"/>
                  </a:cubicBezTo>
                  <a:cubicBezTo>
                    <a:pt x="17" y="31"/>
                    <a:pt x="19" y="29"/>
                    <a:pt x="20" y="27"/>
                  </a:cubicBezTo>
                  <a:cubicBezTo>
                    <a:pt x="21" y="26"/>
                    <a:pt x="21" y="25"/>
                    <a:pt x="22" y="24"/>
                  </a:cubicBezTo>
                  <a:cubicBezTo>
                    <a:pt x="22" y="22"/>
                    <a:pt x="25" y="21"/>
                    <a:pt x="27" y="21"/>
                  </a:cubicBezTo>
                  <a:cubicBezTo>
                    <a:pt x="27" y="21"/>
                    <a:pt x="28" y="21"/>
                    <a:pt x="29" y="21"/>
                  </a:cubicBezTo>
                  <a:cubicBezTo>
                    <a:pt x="28" y="20"/>
                    <a:pt x="27" y="19"/>
                    <a:pt x="25" y="18"/>
                  </a:cubicBezTo>
                  <a:cubicBezTo>
                    <a:pt x="23" y="17"/>
                    <a:pt x="22" y="14"/>
                    <a:pt x="22" y="13"/>
                  </a:cubicBezTo>
                  <a:cubicBezTo>
                    <a:pt x="22" y="10"/>
                    <a:pt x="22" y="8"/>
                    <a:pt x="24" y="7"/>
                  </a:cubicBezTo>
                  <a:cubicBezTo>
                    <a:pt x="25" y="6"/>
                    <a:pt x="26" y="1"/>
                    <a:pt x="25" y="0"/>
                  </a:cubicBezTo>
                  <a:cubicBezTo>
                    <a:pt x="25" y="0"/>
                    <a:pt x="25" y="0"/>
                    <a:pt x="24" y="0"/>
                  </a:cubicBezTo>
                  <a:cubicBezTo>
                    <a:pt x="23" y="0"/>
                    <a:pt x="20" y="1"/>
                    <a:pt x="20" y="3"/>
                  </a:cubicBezTo>
                  <a:cubicBezTo>
                    <a:pt x="20" y="8"/>
                    <a:pt x="16" y="8"/>
                    <a:pt x="14" y="8"/>
                  </a:cubicBezTo>
                  <a:cubicBezTo>
                    <a:pt x="15" y="9"/>
                    <a:pt x="15" y="11"/>
                    <a:pt x="13" y="13"/>
                  </a:cubicBezTo>
                  <a:cubicBezTo>
                    <a:pt x="13" y="14"/>
                    <a:pt x="12" y="14"/>
                    <a:pt x="11" y="14"/>
                  </a:cubicBezTo>
                  <a:cubicBezTo>
                    <a:pt x="9" y="14"/>
                    <a:pt x="8" y="13"/>
                    <a:pt x="8" y="12"/>
                  </a:cubicBezTo>
                  <a:cubicBezTo>
                    <a:pt x="7" y="11"/>
                    <a:pt x="6" y="10"/>
                    <a:pt x="5" y="10"/>
                  </a:cubicBezTo>
                  <a:cubicBezTo>
                    <a:pt x="5" y="10"/>
                    <a:pt x="5" y="10"/>
                    <a:pt x="5" y="10"/>
                  </a:cubicBezTo>
                  <a:cubicBezTo>
                    <a:pt x="4" y="10"/>
                    <a:pt x="4" y="12"/>
                    <a:pt x="3" y="14"/>
                  </a:cubicBezTo>
                  <a:cubicBezTo>
                    <a:pt x="3" y="15"/>
                    <a:pt x="2" y="16"/>
                    <a:pt x="1" y="17"/>
                  </a:cubicBezTo>
                  <a:cubicBezTo>
                    <a:pt x="0" y="19"/>
                    <a:pt x="1" y="25"/>
                    <a:pt x="2" y="28"/>
                  </a:cubicBezTo>
                  <a:cubicBezTo>
                    <a:pt x="2" y="29"/>
                    <a:pt x="2" y="29"/>
                    <a:pt x="2" y="29"/>
                  </a:cubicBezTo>
                  <a:cubicBezTo>
                    <a:pt x="2" y="30"/>
                    <a:pt x="3" y="31"/>
                    <a:pt x="4" y="33"/>
                  </a:cubicBezTo>
                  <a:cubicBezTo>
                    <a:pt x="5" y="34"/>
                    <a:pt x="7" y="37"/>
                    <a:pt x="6" y="40"/>
                  </a:cubicBezTo>
                  <a:cubicBezTo>
                    <a:pt x="6" y="40"/>
                    <a:pt x="6" y="41"/>
                    <a:pt x="7" y="42"/>
                  </a:cubicBezTo>
                  <a:cubicBezTo>
                    <a:pt x="7" y="42"/>
                    <a:pt x="7" y="42"/>
                    <a:pt x="7" y="42"/>
                  </a:cubicBezTo>
                  <a:cubicBezTo>
                    <a:pt x="8" y="42"/>
                    <a:pt x="8" y="42"/>
                    <a:pt x="9" y="42"/>
                  </a:cubicBezTo>
                  <a:cubicBezTo>
                    <a:pt x="9" y="42"/>
                    <a:pt x="9" y="42"/>
                    <a:pt x="9" y="42"/>
                  </a:cubicBezTo>
                  <a:cubicBezTo>
                    <a:pt x="10" y="42"/>
                    <a:pt x="11" y="42"/>
                    <a:pt x="11" y="42"/>
                  </a:cubicBezTo>
                  <a:cubicBezTo>
                    <a:pt x="11" y="42"/>
                    <a:pt x="12" y="42"/>
                    <a:pt x="12" y="42"/>
                  </a:cubicBezTo>
                  <a:cubicBezTo>
                    <a:pt x="12" y="42"/>
                    <a:pt x="13" y="42"/>
                    <a:pt x="14" y="42"/>
                  </a:cubicBezTo>
                  <a:cubicBezTo>
                    <a:pt x="14" y="42"/>
                    <a:pt x="14" y="42"/>
                    <a:pt x="14" y="42"/>
                  </a:cubicBezTo>
                  <a:cubicBezTo>
                    <a:pt x="15" y="43"/>
                    <a:pt x="15" y="43"/>
                    <a:pt x="16" y="43"/>
                  </a:cubicBezTo>
                  <a:cubicBezTo>
                    <a:pt x="16" y="43"/>
                    <a:pt x="16" y="43"/>
                    <a:pt x="16" y="43"/>
                  </a:cubicBezTo>
                  <a:cubicBezTo>
                    <a:pt x="15" y="41"/>
                    <a:pt x="14" y="40"/>
                    <a:pt x="14" y="38"/>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16" name="Freeform 1219"/>
            <p:cNvSpPr/>
            <p:nvPr/>
          </p:nvSpPr>
          <p:spPr bwMode="auto">
            <a:xfrm>
              <a:off x="6096626" y="3652511"/>
              <a:ext cx="286282" cy="527651"/>
            </a:xfrm>
            <a:custGeom>
              <a:avLst/>
              <a:rect l="l" t="t" r="r" b="b"/>
              <a:pathLst>
                <a:path w="136" h="239">
                  <a:moveTo>
                    <a:pt x="102" y="0"/>
                  </a:moveTo>
                  <a:cubicBezTo>
                    <a:pt x="101" y="0"/>
                    <a:pt x="101" y="0"/>
                    <a:pt x="101" y="0"/>
                  </a:cubicBezTo>
                  <a:cubicBezTo>
                    <a:pt x="99" y="0"/>
                    <a:pt x="98" y="3"/>
                    <a:pt x="98" y="7"/>
                  </a:cubicBezTo>
                  <a:cubicBezTo>
                    <a:pt x="98" y="10"/>
                    <a:pt x="96" y="12"/>
                    <a:pt x="93" y="12"/>
                  </a:cubicBezTo>
                  <a:cubicBezTo>
                    <a:pt x="91" y="12"/>
                    <a:pt x="89" y="12"/>
                    <a:pt x="87" y="10"/>
                  </a:cubicBezTo>
                  <a:cubicBezTo>
                    <a:pt x="86" y="10"/>
                    <a:pt x="85" y="9"/>
                    <a:pt x="83" y="10"/>
                  </a:cubicBezTo>
                  <a:cubicBezTo>
                    <a:pt x="81" y="10"/>
                    <a:pt x="79" y="10"/>
                    <a:pt x="76" y="9"/>
                  </a:cubicBezTo>
                  <a:cubicBezTo>
                    <a:pt x="76" y="8"/>
                    <a:pt x="76" y="8"/>
                    <a:pt x="76" y="8"/>
                  </a:cubicBezTo>
                  <a:cubicBezTo>
                    <a:pt x="76" y="9"/>
                    <a:pt x="76" y="11"/>
                    <a:pt x="76" y="12"/>
                  </a:cubicBezTo>
                  <a:cubicBezTo>
                    <a:pt x="76" y="13"/>
                    <a:pt x="76" y="14"/>
                    <a:pt x="76" y="15"/>
                  </a:cubicBezTo>
                  <a:cubicBezTo>
                    <a:pt x="76" y="20"/>
                    <a:pt x="69" y="20"/>
                    <a:pt x="66" y="20"/>
                  </a:cubicBezTo>
                  <a:cubicBezTo>
                    <a:pt x="63" y="20"/>
                    <a:pt x="59" y="22"/>
                    <a:pt x="59" y="24"/>
                  </a:cubicBezTo>
                  <a:cubicBezTo>
                    <a:pt x="59" y="27"/>
                    <a:pt x="58" y="29"/>
                    <a:pt x="57" y="30"/>
                  </a:cubicBezTo>
                  <a:cubicBezTo>
                    <a:pt x="56" y="31"/>
                    <a:pt x="56" y="31"/>
                    <a:pt x="56" y="32"/>
                  </a:cubicBezTo>
                  <a:cubicBezTo>
                    <a:pt x="57" y="33"/>
                    <a:pt x="58" y="36"/>
                    <a:pt x="52" y="40"/>
                  </a:cubicBezTo>
                  <a:cubicBezTo>
                    <a:pt x="52" y="41"/>
                    <a:pt x="50" y="43"/>
                    <a:pt x="49" y="44"/>
                  </a:cubicBezTo>
                  <a:cubicBezTo>
                    <a:pt x="48" y="46"/>
                    <a:pt x="48" y="47"/>
                    <a:pt x="47" y="48"/>
                  </a:cubicBezTo>
                  <a:cubicBezTo>
                    <a:pt x="47" y="48"/>
                    <a:pt x="47" y="49"/>
                    <a:pt x="47" y="49"/>
                  </a:cubicBezTo>
                  <a:cubicBezTo>
                    <a:pt x="47" y="50"/>
                    <a:pt x="47" y="53"/>
                    <a:pt x="44" y="55"/>
                  </a:cubicBezTo>
                  <a:cubicBezTo>
                    <a:pt x="42" y="56"/>
                    <a:pt x="40" y="56"/>
                    <a:pt x="38" y="57"/>
                  </a:cubicBezTo>
                  <a:cubicBezTo>
                    <a:pt x="37" y="57"/>
                    <a:pt x="36" y="57"/>
                    <a:pt x="36" y="57"/>
                  </a:cubicBezTo>
                  <a:cubicBezTo>
                    <a:pt x="36" y="57"/>
                    <a:pt x="36" y="59"/>
                    <a:pt x="36" y="60"/>
                  </a:cubicBezTo>
                  <a:cubicBezTo>
                    <a:pt x="36" y="62"/>
                    <a:pt x="36" y="64"/>
                    <a:pt x="36" y="66"/>
                  </a:cubicBezTo>
                  <a:cubicBezTo>
                    <a:pt x="36" y="71"/>
                    <a:pt x="32" y="76"/>
                    <a:pt x="28" y="81"/>
                  </a:cubicBezTo>
                  <a:cubicBezTo>
                    <a:pt x="27" y="82"/>
                    <a:pt x="27" y="83"/>
                    <a:pt x="27" y="83"/>
                  </a:cubicBezTo>
                  <a:cubicBezTo>
                    <a:pt x="28" y="83"/>
                    <a:pt x="28" y="83"/>
                    <a:pt x="30" y="84"/>
                  </a:cubicBezTo>
                  <a:cubicBezTo>
                    <a:pt x="31" y="84"/>
                    <a:pt x="32" y="85"/>
                    <a:pt x="32" y="86"/>
                  </a:cubicBezTo>
                  <a:cubicBezTo>
                    <a:pt x="33" y="88"/>
                    <a:pt x="32" y="90"/>
                    <a:pt x="31" y="93"/>
                  </a:cubicBezTo>
                  <a:cubicBezTo>
                    <a:pt x="30" y="95"/>
                    <a:pt x="29" y="96"/>
                    <a:pt x="26" y="96"/>
                  </a:cubicBezTo>
                  <a:cubicBezTo>
                    <a:pt x="25" y="96"/>
                    <a:pt x="24" y="96"/>
                    <a:pt x="22" y="95"/>
                  </a:cubicBezTo>
                  <a:cubicBezTo>
                    <a:pt x="22" y="95"/>
                    <a:pt x="22" y="95"/>
                    <a:pt x="21" y="95"/>
                  </a:cubicBezTo>
                  <a:cubicBezTo>
                    <a:pt x="21" y="95"/>
                    <a:pt x="21" y="95"/>
                    <a:pt x="21" y="95"/>
                  </a:cubicBezTo>
                  <a:cubicBezTo>
                    <a:pt x="19" y="95"/>
                    <a:pt x="15" y="97"/>
                    <a:pt x="12" y="101"/>
                  </a:cubicBezTo>
                  <a:cubicBezTo>
                    <a:pt x="9" y="106"/>
                    <a:pt x="10" y="109"/>
                    <a:pt x="11" y="111"/>
                  </a:cubicBezTo>
                  <a:cubicBezTo>
                    <a:pt x="12" y="113"/>
                    <a:pt x="12" y="114"/>
                    <a:pt x="11" y="116"/>
                  </a:cubicBezTo>
                  <a:cubicBezTo>
                    <a:pt x="11" y="117"/>
                    <a:pt x="11" y="118"/>
                    <a:pt x="10" y="119"/>
                  </a:cubicBezTo>
                  <a:cubicBezTo>
                    <a:pt x="10" y="120"/>
                    <a:pt x="11" y="121"/>
                    <a:pt x="11" y="122"/>
                  </a:cubicBezTo>
                  <a:cubicBezTo>
                    <a:pt x="13" y="126"/>
                    <a:pt x="12" y="128"/>
                    <a:pt x="12" y="130"/>
                  </a:cubicBezTo>
                  <a:cubicBezTo>
                    <a:pt x="11" y="131"/>
                    <a:pt x="11" y="132"/>
                    <a:pt x="11" y="133"/>
                  </a:cubicBezTo>
                  <a:cubicBezTo>
                    <a:pt x="11" y="134"/>
                    <a:pt x="12" y="135"/>
                    <a:pt x="14" y="136"/>
                  </a:cubicBezTo>
                  <a:cubicBezTo>
                    <a:pt x="15" y="137"/>
                    <a:pt x="18" y="138"/>
                    <a:pt x="18" y="141"/>
                  </a:cubicBezTo>
                  <a:cubicBezTo>
                    <a:pt x="19" y="144"/>
                    <a:pt x="18" y="146"/>
                    <a:pt x="17" y="147"/>
                  </a:cubicBezTo>
                  <a:cubicBezTo>
                    <a:pt x="16" y="149"/>
                    <a:pt x="14" y="149"/>
                    <a:pt x="13" y="149"/>
                  </a:cubicBezTo>
                  <a:cubicBezTo>
                    <a:pt x="13" y="150"/>
                    <a:pt x="13" y="151"/>
                    <a:pt x="14" y="151"/>
                  </a:cubicBezTo>
                  <a:cubicBezTo>
                    <a:pt x="17" y="153"/>
                    <a:pt x="16" y="162"/>
                    <a:pt x="15" y="164"/>
                  </a:cubicBezTo>
                  <a:cubicBezTo>
                    <a:pt x="14" y="167"/>
                    <a:pt x="11" y="167"/>
                    <a:pt x="9" y="167"/>
                  </a:cubicBezTo>
                  <a:cubicBezTo>
                    <a:pt x="9" y="167"/>
                    <a:pt x="8" y="167"/>
                    <a:pt x="8" y="167"/>
                  </a:cubicBezTo>
                  <a:cubicBezTo>
                    <a:pt x="8" y="169"/>
                    <a:pt x="7" y="171"/>
                    <a:pt x="7" y="172"/>
                  </a:cubicBezTo>
                  <a:cubicBezTo>
                    <a:pt x="6" y="174"/>
                    <a:pt x="6" y="175"/>
                    <a:pt x="6" y="175"/>
                  </a:cubicBezTo>
                  <a:cubicBezTo>
                    <a:pt x="6" y="176"/>
                    <a:pt x="6" y="177"/>
                    <a:pt x="6" y="178"/>
                  </a:cubicBezTo>
                  <a:cubicBezTo>
                    <a:pt x="6" y="182"/>
                    <a:pt x="5" y="185"/>
                    <a:pt x="2" y="185"/>
                  </a:cubicBezTo>
                  <a:cubicBezTo>
                    <a:pt x="2" y="185"/>
                    <a:pt x="2" y="185"/>
                    <a:pt x="2" y="185"/>
                  </a:cubicBezTo>
                  <a:cubicBezTo>
                    <a:pt x="2" y="185"/>
                    <a:pt x="2" y="185"/>
                    <a:pt x="2" y="185"/>
                  </a:cubicBezTo>
                  <a:cubicBezTo>
                    <a:pt x="2" y="185"/>
                    <a:pt x="2" y="185"/>
                    <a:pt x="1" y="185"/>
                  </a:cubicBezTo>
                  <a:cubicBezTo>
                    <a:pt x="1" y="185"/>
                    <a:pt x="1" y="185"/>
                    <a:pt x="0" y="184"/>
                  </a:cubicBezTo>
                  <a:cubicBezTo>
                    <a:pt x="0" y="184"/>
                    <a:pt x="0" y="184"/>
                    <a:pt x="0" y="184"/>
                  </a:cubicBezTo>
                  <a:cubicBezTo>
                    <a:pt x="0" y="188"/>
                    <a:pt x="1" y="191"/>
                    <a:pt x="4" y="193"/>
                  </a:cubicBezTo>
                  <a:cubicBezTo>
                    <a:pt x="7" y="195"/>
                    <a:pt x="7" y="198"/>
                    <a:pt x="7" y="200"/>
                  </a:cubicBezTo>
                  <a:cubicBezTo>
                    <a:pt x="7" y="202"/>
                    <a:pt x="7" y="204"/>
                    <a:pt x="8" y="205"/>
                  </a:cubicBezTo>
                  <a:cubicBezTo>
                    <a:pt x="10" y="207"/>
                    <a:pt x="11" y="209"/>
                    <a:pt x="11" y="211"/>
                  </a:cubicBezTo>
                  <a:cubicBezTo>
                    <a:pt x="12" y="213"/>
                    <a:pt x="12" y="214"/>
                    <a:pt x="14" y="215"/>
                  </a:cubicBezTo>
                  <a:cubicBezTo>
                    <a:pt x="18" y="219"/>
                    <a:pt x="19" y="221"/>
                    <a:pt x="17" y="226"/>
                  </a:cubicBezTo>
                  <a:cubicBezTo>
                    <a:pt x="17" y="226"/>
                    <a:pt x="17" y="226"/>
                    <a:pt x="17" y="226"/>
                  </a:cubicBezTo>
                  <a:cubicBezTo>
                    <a:pt x="17" y="226"/>
                    <a:pt x="17" y="226"/>
                    <a:pt x="17" y="226"/>
                  </a:cubicBezTo>
                  <a:cubicBezTo>
                    <a:pt x="17" y="226"/>
                    <a:pt x="17" y="227"/>
                    <a:pt x="17" y="227"/>
                  </a:cubicBezTo>
                  <a:cubicBezTo>
                    <a:pt x="18" y="227"/>
                    <a:pt x="20" y="228"/>
                    <a:pt x="20" y="230"/>
                  </a:cubicBezTo>
                  <a:cubicBezTo>
                    <a:pt x="20" y="231"/>
                    <a:pt x="20" y="232"/>
                    <a:pt x="20" y="234"/>
                  </a:cubicBezTo>
                  <a:cubicBezTo>
                    <a:pt x="20" y="235"/>
                    <a:pt x="20" y="238"/>
                    <a:pt x="20" y="239"/>
                  </a:cubicBezTo>
                  <a:cubicBezTo>
                    <a:pt x="20" y="239"/>
                    <a:pt x="21" y="239"/>
                    <a:pt x="22" y="238"/>
                  </a:cubicBezTo>
                  <a:cubicBezTo>
                    <a:pt x="23" y="238"/>
                    <a:pt x="25" y="238"/>
                    <a:pt x="27" y="238"/>
                  </a:cubicBezTo>
                  <a:cubicBezTo>
                    <a:pt x="28" y="238"/>
                    <a:pt x="29" y="237"/>
                    <a:pt x="29" y="237"/>
                  </a:cubicBezTo>
                  <a:cubicBezTo>
                    <a:pt x="29" y="237"/>
                    <a:pt x="29" y="236"/>
                    <a:pt x="29" y="235"/>
                  </a:cubicBezTo>
                  <a:cubicBezTo>
                    <a:pt x="29" y="234"/>
                    <a:pt x="29" y="233"/>
                    <a:pt x="29" y="233"/>
                  </a:cubicBezTo>
                  <a:cubicBezTo>
                    <a:pt x="29" y="230"/>
                    <a:pt x="32" y="229"/>
                    <a:pt x="33" y="229"/>
                  </a:cubicBezTo>
                  <a:cubicBezTo>
                    <a:pt x="33" y="229"/>
                    <a:pt x="33" y="229"/>
                    <a:pt x="33" y="228"/>
                  </a:cubicBezTo>
                  <a:cubicBezTo>
                    <a:pt x="34" y="227"/>
                    <a:pt x="36" y="225"/>
                    <a:pt x="39" y="225"/>
                  </a:cubicBezTo>
                  <a:cubicBezTo>
                    <a:pt x="41" y="225"/>
                    <a:pt x="43" y="226"/>
                    <a:pt x="45" y="227"/>
                  </a:cubicBezTo>
                  <a:cubicBezTo>
                    <a:pt x="45" y="227"/>
                    <a:pt x="46" y="227"/>
                    <a:pt x="46" y="227"/>
                  </a:cubicBezTo>
                  <a:cubicBezTo>
                    <a:pt x="48" y="227"/>
                    <a:pt x="48" y="224"/>
                    <a:pt x="49" y="223"/>
                  </a:cubicBezTo>
                  <a:cubicBezTo>
                    <a:pt x="49" y="220"/>
                    <a:pt x="51" y="220"/>
                    <a:pt x="51" y="220"/>
                  </a:cubicBezTo>
                  <a:cubicBezTo>
                    <a:pt x="53" y="220"/>
                    <a:pt x="54" y="221"/>
                    <a:pt x="55" y="222"/>
                  </a:cubicBezTo>
                  <a:cubicBezTo>
                    <a:pt x="56" y="221"/>
                    <a:pt x="57" y="219"/>
                    <a:pt x="58" y="217"/>
                  </a:cubicBezTo>
                  <a:cubicBezTo>
                    <a:pt x="56" y="218"/>
                    <a:pt x="54" y="218"/>
                    <a:pt x="53" y="217"/>
                  </a:cubicBezTo>
                  <a:cubicBezTo>
                    <a:pt x="52" y="214"/>
                    <a:pt x="55" y="206"/>
                    <a:pt x="55" y="206"/>
                  </a:cubicBezTo>
                  <a:cubicBezTo>
                    <a:pt x="56" y="204"/>
                    <a:pt x="56" y="199"/>
                    <a:pt x="56" y="196"/>
                  </a:cubicBezTo>
                  <a:cubicBezTo>
                    <a:pt x="56" y="193"/>
                    <a:pt x="56" y="192"/>
                    <a:pt x="57" y="191"/>
                  </a:cubicBezTo>
                  <a:cubicBezTo>
                    <a:pt x="57" y="189"/>
                    <a:pt x="58" y="184"/>
                    <a:pt x="64" y="182"/>
                  </a:cubicBezTo>
                  <a:cubicBezTo>
                    <a:pt x="68" y="181"/>
                    <a:pt x="73" y="177"/>
                    <a:pt x="73" y="175"/>
                  </a:cubicBezTo>
                  <a:cubicBezTo>
                    <a:pt x="72" y="173"/>
                    <a:pt x="75" y="171"/>
                    <a:pt x="77" y="168"/>
                  </a:cubicBezTo>
                  <a:cubicBezTo>
                    <a:pt x="78" y="167"/>
                    <a:pt x="80" y="166"/>
                    <a:pt x="80" y="165"/>
                  </a:cubicBezTo>
                  <a:cubicBezTo>
                    <a:pt x="79" y="164"/>
                    <a:pt x="73" y="157"/>
                    <a:pt x="70" y="155"/>
                  </a:cubicBezTo>
                  <a:cubicBezTo>
                    <a:pt x="69" y="155"/>
                    <a:pt x="67" y="155"/>
                    <a:pt x="66" y="155"/>
                  </a:cubicBezTo>
                  <a:cubicBezTo>
                    <a:pt x="64" y="155"/>
                    <a:pt x="62" y="155"/>
                    <a:pt x="62" y="153"/>
                  </a:cubicBezTo>
                  <a:cubicBezTo>
                    <a:pt x="61" y="153"/>
                    <a:pt x="61" y="152"/>
                    <a:pt x="61" y="151"/>
                  </a:cubicBezTo>
                  <a:cubicBezTo>
                    <a:pt x="61" y="150"/>
                    <a:pt x="61" y="146"/>
                    <a:pt x="60" y="139"/>
                  </a:cubicBezTo>
                  <a:cubicBezTo>
                    <a:pt x="59" y="137"/>
                    <a:pt x="61" y="134"/>
                    <a:pt x="62" y="132"/>
                  </a:cubicBezTo>
                  <a:cubicBezTo>
                    <a:pt x="63" y="130"/>
                    <a:pt x="64" y="129"/>
                    <a:pt x="64" y="128"/>
                  </a:cubicBezTo>
                  <a:cubicBezTo>
                    <a:pt x="64" y="127"/>
                    <a:pt x="64" y="127"/>
                    <a:pt x="64" y="127"/>
                  </a:cubicBezTo>
                  <a:cubicBezTo>
                    <a:pt x="64" y="124"/>
                    <a:pt x="64" y="119"/>
                    <a:pt x="68" y="117"/>
                  </a:cubicBezTo>
                  <a:cubicBezTo>
                    <a:pt x="69" y="117"/>
                    <a:pt x="69" y="117"/>
                    <a:pt x="69" y="116"/>
                  </a:cubicBezTo>
                  <a:cubicBezTo>
                    <a:pt x="70" y="115"/>
                    <a:pt x="71" y="113"/>
                    <a:pt x="74" y="112"/>
                  </a:cubicBezTo>
                  <a:cubicBezTo>
                    <a:pt x="75" y="112"/>
                    <a:pt x="75" y="111"/>
                    <a:pt x="76" y="109"/>
                  </a:cubicBezTo>
                  <a:cubicBezTo>
                    <a:pt x="77" y="107"/>
                    <a:pt x="78" y="105"/>
                    <a:pt x="81" y="103"/>
                  </a:cubicBezTo>
                  <a:cubicBezTo>
                    <a:pt x="83" y="103"/>
                    <a:pt x="84" y="102"/>
                    <a:pt x="86" y="101"/>
                  </a:cubicBezTo>
                  <a:cubicBezTo>
                    <a:pt x="87" y="100"/>
                    <a:pt x="89" y="99"/>
                    <a:pt x="92" y="97"/>
                  </a:cubicBezTo>
                  <a:cubicBezTo>
                    <a:pt x="98" y="94"/>
                    <a:pt x="107" y="88"/>
                    <a:pt x="108" y="85"/>
                  </a:cubicBezTo>
                  <a:cubicBezTo>
                    <a:pt x="108" y="85"/>
                    <a:pt x="108" y="84"/>
                    <a:pt x="107" y="83"/>
                  </a:cubicBezTo>
                  <a:cubicBezTo>
                    <a:pt x="106" y="81"/>
                    <a:pt x="103" y="77"/>
                    <a:pt x="108" y="74"/>
                  </a:cubicBezTo>
                  <a:cubicBezTo>
                    <a:pt x="110" y="72"/>
                    <a:pt x="110" y="71"/>
                    <a:pt x="110" y="69"/>
                  </a:cubicBezTo>
                  <a:cubicBezTo>
                    <a:pt x="110" y="68"/>
                    <a:pt x="110" y="65"/>
                    <a:pt x="113" y="64"/>
                  </a:cubicBezTo>
                  <a:cubicBezTo>
                    <a:pt x="115" y="63"/>
                    <a:pt x="116" y="62"/>
                    <a:pt x="118" y="60"/>
                  </a:cubicBezTo>
                  <a:cubicBezTo>
                    <a:pt x="119" y="59"/>
                    <a:pt x="119" y="59"/>
                    <a:pt x="119" y="59"/>
                  </a:cubicBezTo>
                  <a:cubicBezTo>
                    <a:pt x="121" y="57"/>
                    <a:pt x="123" y="57"/>
                    <a:pt x="124" y="57"/>
                  </a:cubicBezTo>
                  <a:cubicBezTo>
                    <a:pt x="125" y="57"/>
                    <a:pt x="125" y="57"/>
                    <a:pt x="126" y="57"/>
                  </a:cubicBezTo>
                  <a:cubicBezTo>
                    <a:pt x="128" y="57"/>
                    <a:pt x="130" y="58"/>
                    <a:pt x="132" y="57"/>
                  </a:cubicBezTo>
                  <a:cubicBezTo>
                    <a:pt x="133" y="57"/>
                    <a:pt x="135" y="57"/>
                    <a:pt x="136" y="57"/>
                  </a:cubicBezTo>
                  <a:cubicBezTo>
                    <a:pt x="136" y="57"/>
                    <a:pt x="136" y="57"/>
                    <a:pt x="136" y="57"/>
                  </a:cubicBezTo>
                  <a:cubicBezTo>
                    <a:pt x="136" y="56"/>
                    <a:pt x="136" y="56"/>
                    <a:pt x="136" y="56"/>
                  </a:cubicBezTo>
                  <a:cubicBezTo>
                    <a:pt x="136" y="56"/>
                    <a:pt x="136" y="56"/>
                    <a:pt x="136" y="56"/>
                  </a:cubicBezTo>
                  <a:cubicBezTo>
                    <a:pt x="136" y="55"/>
                    <a:pt x="136" y="55"/>
                    <a:pt x="135" y="55"/>
                  </a:cubicBezTo>
                  <a:cubicBezTo>
                    <a:pt x="135" y="54"/>
                    <a:pt x="131" y="50"/>
                    <a:pt x="132" y="48"/>
                  </a:cubicBezTo>
                  <a:cubicBezTo>
                    <a:pt x="132" y="47"/>
                    <a:pt x="133" y="46"/>
                    <a:pt x="135" y="46"/>
                  </a:cubicBezTo>
                  <a:cubicBezTo>
                    <a:pt x="135" y="46"/>
                    <a:pt x="135" y="44"/>
                    <a:pt x="135" y="42"/>
                  </a:cubicBezTo>
                  <a:cubicBezTo>
                    <a:pt x="135" y="41"/>
                    <a:pt x="135" y="40"/>
                    <a:pt x="134" y="40"/>
                  </a:cubicBezTo>
                  <a:cubicBezTo>
                    <a:pt x="132" y="39"/>
                    <a:pt x="132" y="35"/>
                    <a:pt x="132" y="33"/>
                  </a:cubicBezTo>
                  <a:cubicBezTo>
                    <a:pt x="132" y="32"/>
                    <a:pt x="132" y="30"/>
                    <a:pt x="132" y="30"/>
                  </a:cubicBezTo>
                  <a:cubicBezTo>
                    <a:pt x="128" y="28"/>
                    <a:pt x="129" y="23"/>
                    <a:pt x="130" y="19"/>
                  </a:cubicBezTo>
                  <a:cubicBezTo>
                    <a:pt x="130" y="18"/>
                    <a:pt x="130" y="18"/>
                    <a:pt x="130" y="17"/>
                  </a:cubicBezTo>
                  <a:cubicBezTo>
                    <a:pt x="130" y="16"/>
                    <a:pt x="123" y="13"/>
                    <a:pt x="120" y="11"/>
                  </a:cubicBezTo>
                  <a:cubicBezTo>
                    <a:pt x="118" y="11"/>
                    <a:pt x="117" y="10"/>
                    <a:pt x="115" y="10"/>
                  </a:cubicBezTo>
                  <a:cubicBezTo>
                    <a:pt x="112" y="8"/>
                    <a:pt x="109" y="6"/>
                    <a:pt x="107" y="4"/>
                  </a:cubicBezTo>
                  <a:cubicBezTo>
                    <a:pt x="106" y="3"/>
                    <a:pt x="105" y="2"/>
                    <a:pt x="103" y="1"/>
                  </a:cubicBezTo>
                  <a:cubicBezTo>
                    <a:pt x="103" y="1"/>
                    <a:pt x="102" y="0"/>
                    <a:pt x="102" y="0"/>
                  </a:cubicBezTo>
                  <a:cubicBezTo>
                    <a:pt x="102" y="0"/>
                    <a:pt x="102" y="0"/>
                    <a:pt x="102"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17" name="Freeform 1220"/>
            <p:cNvSpPr/>
            <p:nvPr/>
          </p:nvSpPr>
          <p:spPr bwMode="auto">
            <a:xfrm>
              <a:off x="6374099" y="4032697"/>
              <a:ext cx="101300" cy="66820"/>
            </a:xfrm>
            <a:custGeom>
              <a:avLst/>
              <a:rect l="l" t="t" r="r" b="b"/>
              <a:pathLst>
                <a:path w="48" h="30">
                  <a:moveTo>
                    <a:pt x="41" y="30"/>
                  </a:moveTo>
                  <a:cubicBezTo>
                    <a:pt x="41" y="30"/>
                    <a:pt x="41" y="30"/>
                    <a:pt x="41" y="29"/>
                  </a:cubicBezTo>
                  <a:cubicBezTo>
                    <a:pt x="42" y="29"/>
                    <a:pt x="42" y="29"/>
                    <a:pt x="42" y="29"/>
                  </a:cubicBezTo>
                  <a:cubicBezTo>
                    <a:pt x="42" y="28"/>
                    <a:pt x="42" y="28"/>
                    <a:pt x="43" y="28"/>
                  </a:cubicBezTo>
                  <a:cubicBezTo>
                    <a:pt x="43" y="28"/>
                    <a:pt x="43" y="28"/>
                    <a:pt x="43" y="28"/>
                  </a:cubicBezTo>
                  <a:cubicBezTo>
                    <a:pt x="43" y="28"/>
                    <a:pt x="43" y="28"/>
                    <a:pt x="43" y="28"/>
                  </a:cubicBezTo>
                  <a:cubicBezTo>
                    <a:pt x="43" y="27"/>
                    <a:pt x="44" y="27"/>
                    <a:pt x="45" y="26"/>
                  </a:cubicBezTo>
                  <a:cubicBezTo>
                    <a:pt x="45" y="26"/>
                    <a:pt x="45" y="26"/>
                    <a:pt x="45" y="26"/>
                  </a:cubicBezTo>
                  <a:cubicBezTo>
                    <a:pt x="45" y="26"/>
                    <a:pt x="45" y="26"/>
                    <a:pt x="45" y="26"/>
                  </a:cubicBezTo>
                  <a:cubicBezTo>
                    <a:pt x="43" y="24"/>
                    <a:pt x="43" y="23"/>
                    <a:pt x="42" y="20"/>
                  </a:cubicBezTo>
                  <a:cubicBezTo>
                    <a:pt x="42" y="18"/>
                    <a:pt x="42" y="17"/>
                    <a:pt x="42" y="17"/>
                  </a:cubicBezTo>
                  <a:cubicBezTo>
                    <a:pt x="42" y="15"/>
                    <a:pt x="41" y="14"/>
                    <a:pt x="42" y="13"/>
                  </a:cubicBezTo>
                  <a:cubicBezTo>
                    <a:pt x="42" y="11"/>
                    <a:pt x="43" y="10"/>
                    <a:pt x="44" y="9"/>
                  </a:cubicBezTo>
                  <a:cubicBezTo>
                    <a:pt x="44" y="8"/>
                    <a:pt x="45" y="8"/>
                    <a:pt x="46" y="6"/>
                  </a:cubicBezTo>
                  <a:cubicBezTo>
                    <a:pt x="46" y="5"/>
                    <a:pt x="47" y="4"/>
                    <a:pt x="48" y="3"/>
                  </a:cubicBezTo>
                  <a:cubicBezTo>
                    <a:pt x="48" y="3"/>
                    <a:pt x="48" y="3"/>
                    <a:pt x="48" y="3"/>
                  </a:cubicBezTo>
                  <a:cubicBezTo>
                    <a:pt x="48" y="3"/>
                    <a:pt x="48" y="3"/>
                    <a:pt x="48" y="3"/>
                  </a:cubicBezTo>
                  <a:cubicBezTo>
                    <a:pt x="48" y="3"/>
                    <a:pt x="48" y="3"/>
                    <a:pt x="48" y="3"/>
                  </a:cubicBezTo>
                  <a:cubicBezTo>
                    <a:pt x="45" y="4"/>
                    <a:pt x="41" y="3"/>
                    <a:pt x="37" y="2"/>
                  </a:cubicBezTo>
                  <a:cubicBezTo>
                    <a:pt x="33" y="1"/>
                    <a:pt x="29" y="0"/>
                    <a:pt x="26" y="1"/>
                  </a:cubicBezTo>
                  <a:cubicBezTo>
                    <a:pt x="24" y="1"/>
                    <a:pt x="22" y="1"/>
                    <a:pt x="19" y="2"/>
                  </a:cubicBezTo>
                  <a:cubicBezTo>
                    <a:pt x="15" y="2"/>
                    <a:pt x="8" y="3"/>
                    <a:pt x="6" y="4"/>
                  </a:cubicBezTo>
                  <a:cubicBezTo>
                    <a:pt x="5" y="6"/>
                    <a:pt x="3" y="7"/>
                    <a:pt x="1" y="7"/>
                  </a:cubicBezTo>
                  <a:cubicBezTo>
                    <a:pt x="1" y="8"/>
                    <a:pt x="0" y="8"/>
                    <a:pt x="0" y="8"/>
                  </a:cubicBezTo>
                  <a:cubicBezTo>
                    <a:pt x="2" y="10"/>
                    <a:pt x="2" y="12"/>
                    <a:pt x="2" y="13"/>
                  </a:cubicBezTo>
                  <a:cubicBezTo>
                    <a:pt x="1" y="14"/>
                    <a:pt x="1" y="15"/>
                    <a:pt x="2" y="15"/>
                  </a:cubicBezTo>
                  <a:cubicBezTo>
                    <a:pt x="5" y="19"/>
                    <a:pt x="5" y="19"/>
                    <a:pt x="7" y="18"/>
                  </a:cubicBezTo>
                  <a:cubicBezTo>
                    <a:pt x="9" y="18"/>
                    <a:pt x="12" y="19"/>
                    <a:pt x="13" y="21"/>
                  </a:cubicBezTo>
                  <a:cubicBezTo>
                    <a:pt x="13" y="21"/>
                    <a:pt x="13" y="22"/>
                    <a:pt x="13" y="23"/>
                  </a:cubicBezTo>
                  <a:cubicBezTo>
                    <a:pt x="13" y="23"/>
                    <a:pt x="13" y="23"/>
                    <a:pt x="13" y="23"/>
                  </a:cubicBezTo>
                  <a:cubicBezTo>
                    <a:pt x="14" y="23"/>
                    <a:pt x="14" y="23"/>
                    <a:pt x="15" y="23"/>
                  </a:cubicBezTo>
                  <a:cubicBezTo>
                    <a:pt x="15" y="23"/>
                    <a:pt x="16" y="23"/>
                    <a:pt x="16" y="23"/>
                  </a:cubicBezTo>
                  <a:cubicBezTo>
                    <a:pt x="17" y="23"/>
                    <a:pt x="18" y="23"/>
                    <a:pt x="18" y="23"/>
                  </a:cubicBezTo>
                  <a:cubicBezTo>
                    <a:pt x="21" y="23"/>
                    <a:pt x="22" y="23"/>
                    <a:pt x="23" y="23"/>
                  </a:cubicBezTo>
                  <a:cubicBezTo>
                    <a:pt x="23" y="24"/>
                    <a:pt x="23" y="24"/>
                    <a:pt x="23" y="24"/>
                  </a:cubicBezTo>
                  <a:cubicBezTo>
                    <a:pt x="30" y="29"/>
                    <a:pt x="32" y="30"/>
                    <a:pt x="32" y="30"/>
                  </a:cubicBezTo>
                  <a:cubicBezTo>
                    <a:pt x="32" y="30"/>
                    <a:pt x="33" y="30"/>
                    <a:pt x="33" y="30"/>
                  </a:cubicBezTo>
                  <a:cubicBezTo>
                    <a:pt x="33" y="30"/>
                    <a:pt x="33" y="29"/>
                    <a:pt x="33" y="29"/>
                  </a:cubicBezTo>
                  <a:cubicBezTo>
                    <a:pt x="33" y="29"/>
                    <a:pt x="33" y="29"/>
                    <a:pt x="34" y="29"/>
                  </a:cubicBezTo>
                  <a:cubicBezTo>
                    <a:pt x="34" y="29"/>
                    <a:pt x="34" y="29"/>
                    <a:pt x="34" y="29"/>
                  </a:cubicBezTo>
                  <a:cubicBezTo>
                    <a:pt x="36" y="29"/>
                    <a:pt x="38" y="30"/>
                    <a:pt x="41" y="3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18" name="Freeform 1221"/>
            <p:cNvSpPr/>
            <p:nvPr/>
          </p:nvSpPr>
          <p:spPr bwMode="auto">
            <a:xfrm>
              <a:off x="5946879" y="3555737"/>
              <a:ext cx="603394" cy="527651"/>
            </a:xfrm>
            <a:custGeom>
              <a:avLst/>
              <a:rect l="l" t="t" r="r" b="b"/>
              <a:pathLst>
                <a:path w="286" h="239">
                  <a:moveTo>
                    <a:pt x="174" y="40"/>
                  </a:moveTo>
                  <a:cubicBezTo>
                    <a:pt x="175" y="39"/>
                    <a:pt x="175" y="39"/>
                    <a:pt x="176" y="38"/>
                  </a:cubicBezTo>
                  <a:cubicBezTo>
                    <a:pt x="176" y="38"/>
                    <a:pt x="176" y="38"/>
                    <a:pt x="176" y="38"/>
                  </a:cubicBezTo>
                  <a:cubicBezTo>
                    <a:pt x="176" y="37"/>
                    <a:pt x="177" y="37"/>
                    <a:pt x="178" y="36"/>
                  </a:cubicBezTo>
                  <a:cubicBezTo>
                    <a:pt x="178" y="36"/>
                    <a:pt x="178" y="36"/>
                    <a:pt x="178" y="36"/>
                  </a:cubicBezTo>
                  <a:cubicBezTo>
                    <a:pt x="179" y="36"/>
                    <a:pt x="179" y="36"/>
                    <a:pt x="180" y="35"/>
                  </a:cubicBezTo>
                  <a:cubicBezTo>
                    <a:pt x="180" y="35"/>
                    <a:pt x="180" y="35"/>
                    <a:pt x="180" y="35"/>
                  </a:cubicBezTo>
                  <a:cubicBezTo>
                    <a:pt x="181" y="35"/>
                    <a:pt x="182" y="35"/>
                    <a:pt x="182" y="35"/>
                  </a:cubicBezTo>
                  <a:cubicBezTo>
                    <a:pt x="185" y="36"/>
                    <a:pt x="187" y="38"/>
                    <a:pt x="189" y="40"/>
                  </a:cubicBezTo>
                  <a:cubicBezTo>
                    <a:pt x="191" y="42"/>
                    <a:pt x="193" y="44"/>
                    <a:pt x="195" y="44"/>
                  </a:cubicBezTo>
                  <a:cubicBezTo>
                    <a:pt x="196" y="45"/>
                    <a:pt x="197" y="45"/>
                    <a:pt x="198" y="45"/>
                  </a:cubicBezTo>
                  <a:cubicBezTo>
                    <a:pt x="201" y="46"/>
                    <a:pt x="203" y="46"/>
                    <a:pt x="204" y="46"/>
                  </a:cubicBezTo>
                  <a:cubicBezTo>
                    <a:pt x="204" y="46"/>
                    <a:pt x="205" y="46"/>
                    <a:pt x="205" y="46"/>
                  </a:cubicBezTo>
                  <a:cubicBezTo>
                    <a:pt x="206" y="44"/>
                    <a:pt x="209" y="44"/>
                    <a:pt x="212" y="45"/>
                  </a:cubicBezTo>
                  <a:cubicBezTo>
                    <a:pt x="213" y="45"/>
                    <a:pt x="214" y="46"/>
                    <a:pt x="215" y="46"/>
                  </a:cubicBezTo>
                  <a:cubicBezTo>
                    <a:pt x="215" y="45"/>
                    <a:pt x="216" y="45"/>
                    <a:pt x="216" y="45"/>
                  </a:cubicBezTo>
                  <a:cubicBezTo>
                    <a:pt x="218" y="45"/>
                    <a:pt x="219" y="47"/>
                    <a:pt x="220" y="48"/>
                  </a:cubicBezTo>
                  <a:cubicBezTo>
                    <a:pt x="220" y="48"/>
                    <a:pt x="220" y="48"/>
                    <a:pt x="220" y="48"/>
                  </a:cubicBezTo>
                  <a:cubicBezTo>
                    <a:pt x="220" y="48"/>
                    <a:pt x="220" y="48"/>
                    <a:pt x="220" y="48"/>
                  </a:cubicBezTo>
                  <a:cubicBezTo>
                    <a:pt x="221" y="47"/>
                    <a:pt x="221" y="45"/>
                    <a:pt x="221" y="44"/>
                  </a:cubicBezTo>
                  <a:cubicBezTo>
                    <a:pt x="221" y="43"/>
                    <a:pt x="222" y="41"/>
                    <a:pt x="225" y="41"/>
                  </a:cubicBezTo>
                  <a:cubicBezTo>
                    <a:pt x="226" y="41"/>
                    <a:pt x="226" y="41"/>
                    <a:pt x="227" y="41"/>
                  </a:cubicBezTo>
                  <a:cubicBezTo>
                    <a:pt x="228" y="41"/>
                    <a:pt x="228" y="41"/>
                    <a:pt x="228" y="41"/>
                  </a:cubicBezTo>
                  <a:cubicBezTo>
                    <a:pt x="228" y="40"/>
                    <a:pt x="228" y="38"/>
                    <a:pt x="227" y="37"/>
                  </a:cubicBezTo>
                  <a:cubicBezTo>
                    <a:pt x="227" y="36"/>
                    <a:pt x="227" y="34"/>
                    <a:pt x="227" y="33"/>
                  </a:cubicBezTo>
                  <a:cubicBezTo>
                    <a:pt x="227" y="30"/>
                    <a:pt x="230" y="28"/>
                    <a:pt x="231" y="27"/>
                  </a:cubicBezTo>
                  <a:cubicBezTo>
                    <a:pt x="232" y="27"/>
                    <a:pt x="234" y="26"/>
                    <a:pt x="234" y="26"/>
                  </a:cubicBezTo>
                  <a:cubicBezTo>
                    <a:pt x="234" y="22"/>
                    <a:pt x="238" y="22"/>
                    <a:pt x="241" y="22"/>
                  </a:cubicBezTo>
                  <a:cubicBezTo>
                    <a:pt x="242" y="22"/>
                    <a:pt x="242" y="22"/>
                    <a:pt x="242" y="22"/>
                  </a:cubicBezTo>
                  <a:cubicBezTo>
                    <a:pt x="244" y="22"/>
                    <a:pt x="245" y="22"/>
                    <a:pt x="246" y="21"/>
                  </a:cubicBezTo>
                  <a:cubicBezTo>
                    <a:pt x="247" y="20"/>
                    <a:pt x="249" y="19"/>
                    <a:pt x="252" y="19"/>
                  </a:cubicBezTo>
                  <a:cubicBezTo>
                    <a:pt x="255" y="19"/>
                    <a:pt x="257" y="20"/>
                    <a:pt x="258" y="22"/>
                  </a:cubicBezTo>
                  <a:cubicBezTo>
                    <a:pt x="259" y="23"/>
                    <a:pt x="261" y="24"/>
                    <a:pt x="263" y="25"/>
                  </a:cubicBezTo>
                  <a:cubicBezTo>
                    <a:pt x="266" y="27"/>
                    <a:pt x="269" y="28"/>
                    <a:pt x="270" y="31"/>
                  </a:cubicBezTo>
                  <a:cubicBezTo>
                    <a:pt x="270" y="31"/>
                    <a:pt x="270" y="32"/>
                    <a:pt x="270" y="33"/>
                  </a:cubicBezTo>
                  <a:cubicBezTo>
                    <a:pt x="270" y="33"/>
                    <a:pt x="270" y="33"/>
                    <a:pt x="270" y="33"/>
                  </a:cubicBezTo>
                  <a:cubicBezTo>
                    <a:pt x="270" y="33"/>
                    <a:pt x="271" y="33"/>
                    <a:pt x="271" y="33"/>
                  </a:cubicBezTo>
                  <a:cubicBezTo>
                    <a:pt x="271" y="33"/>
                    <a:pt x="271" y="33"/>
                    <a:pt x="271" y="33"/>
                  </a:cubicBezTo>
                  <a:cubicBezTo>
                    <a:pt x="272" y="33"/>
                    <a:pt x="273" y="33"/>
                    <a:pt x="273" y="33"/>
                  </a:cubicBezTo>
                  <a:cubicBezTo>
                    <a:pt x="274" y="33"/>
                    <a:pt x="275" y="32"/>
                    <a:pt x="276" y="31"/>
                  </a:cubicBezTo>
                  <a:cubicBezTo>
                    <a:pt x="277" y="31"/>
                    <a:pt x="277" y="30"/>
                    <a:pt x="277" y="30"/>
                  </a:cubicBezTo>
                  <a:cubicBezTo>
                    <a:pt x="276" y="30"/>
                    <a:pt x="275" y="30"/>
                    <a:pt x="274" y="29"/>
                  </a:cubicBezTo>
                  <a:cubicBezTo>
                    <a:pt x="273" y="28"/>
                    <a:pt x="273" y="27"/>
                    <a:pt x="273" y="26"/>
                  </a:cubicBezTo>
                  <a:cubicBezTo>
                    <a:pt x="272" y="26"/>
                    <a:pt x="270" y="24"/>
                    <a:pt x="269" y="24"/>
                  </a:cubicBezTo>
                  <a:cubicBezTo>
                    <a:pt x="267" y="23"/>
                    <a:pt x="266" y="22"/>
                    <a:pt x="265" y="21"/>
                  </a:cubicBezTo>
                  <a:cubicBezTo>
                    <a:pt x="265" y="20"/>
                    <a:pt x="265" y="19"/>
                    <a:pt x="266" y="19"/>
                  </a:cubicBezTo>
                  <a:cubicBezTo>
                    <a:pt x="267" y="17"/>
                    <a:pt x="271" y="17"/>
                    <a:pt x="274" y="19"/>
                  </a:cubicBezTo>
                  <a:cubicBezTo>
                    <a:pt x="276" y="20"/>
                    <a:pt x="276" y="20"/>
                    <a:pt x="279" y="17"/>
                  </a:cubicBezTo>
                  <a:cubicBezTo>
                    <a:pt x="281" y="15"/>
                    <a:pt x="284" y="15"/>
                    <a:pt x="285" y="15"/>
                  </a:cubicBezTo>
                  <a:cubicBezTo>
                    <a:pt x="286" y="15"/>
                    <a:pt x="286" y="15"/>
                    <a:pt x="286" y="15"/>
                  </a:cubicBezTo>
                  <a:cubicBezTo>
                    <a:pt x="285" y="14"/>
                    <a:pt x="284" y="14"/>
                    <a:pt x="284" y="13"/>
                  </a:cubicBezTo>
                  <a:cubicBezTo>
                    <a:pt x="282" y="13"/>
                    <a:pt x="281" y="12"/>
                    <a:pt x="281" y="11"/>
                  </a:cubicBezTo>
                  <a:cubicBezTo>
                    <a:pt x="280" y="10"/>
                    <a:pt x="277" y="8"/>
                    <a:pt x="274" y="9"/>
                  </a:cubicBezTo>
                  <a:cubicBezTo>
                    <a:pt x="274" y="9"/>
                    <a:pt x="273" y="9"/>
                    <a:pt x="272" y="9"/>
                  </a:cubicBezTo>
                  <a:cubicBezTo>
                    <a:pt x="270" y="9"/>
                    <a:pt x="269" y="8"/>
                    <a:pt x="268" y="7"/>
                  </a:cubicBezTo>
                  <a:cubicBezTo>
                    <a:pt x="267" y="6"/>
                    <a:pt x="267" y="6"/>
                    <a:pt x="267" y="6"/>
                  </a:cubicBezTo>
                  <a:cubicBezTo>
                    <a:pt x="267" y="6"/>
                    <a:pt x="266" y="6"/>
                    <a:pt x="266" y="6"/>
                  </a:cubicBezTo>
                  <a:cubicBezTo>
                    <a:pt x="264" y="6"/>
                    <a:pt x="261" y="8"/>
                    <a:pt x="261" y="10"/>
                  </a:cubicBezTo>
                  <a:cubicBezTo>
                    <a:pt x="261" y="16"/>
                    <a:pt x="256" y="16"/>
                    <a:pt x="254" y="14"/>
                  </a:cubicBezTo>
                  <a:cubicBezTo>
                    <a:pt x="254" y="13"/>
                    <a:pt x="254" y="11"/>
                    <a:pt x="255" y="10"/>
                  </a:cubicBezTo>
                  <a:cubicBezTo>
                    <a:pt x="255" y="10"/>
                    <a:pt x="255" y="9"/>
                    <a:pt x="255" y="8"/>
                  </a:cubicBezTo>
                  <a:cubicBezTo>
                    <a:pt x="254" y="8"/>
                    <a:pt x="254" y="7"/>
                    <a:pt x="254" y="6"/>
                  </a:cubicBezTo>
                  <a:cubicBezTo>
                    <a:pt x="255" y="5"/>
                    <a:pt x="255" y="3"/>
                    <a:pt x="257" y="3"/>
                  </a:cubicBezTo>
                  <a:cubicBezTo>
                    <a:pt x="257" y="3"/>
                    <a:pt x="257" y="3"/>
                    <a:pt x="257" y="2"/>
                  </a:cubicBezTo>
                  <a:cubicBezTo>
                    <a:pt x="256" y="1"/>
                    <a:pt x="255" y="1"/>
                    <a:pt x="253" y="1"/>
                  </a:cubicBezTo>
                  <a:cubicBezTo>
                    <a:pt x="250" y="0"/>
                    <a:pt x="249" y="2"/>
                    <a:pt x="248" y="2"/>
                  </a:cubicBezTo>
                  <a:cubicBezTo>
                    <a:pt x="248" y="3"/>
                    <a:pt x="248" y="4"/>
                    <a:pt x="248" y="4"/>
                  </a:cubicBezTo>
                  <a:cubicBezTo>
                    <a:pt x="248" y="4"/>
                    <a:pt x="249" y="6"/>
                    <a:pt x="248" y="8"/>
                  </a:cubicBezTo>
                  <a:cubicBezTo>
                    <a:pt x="247" y="11"/>
                    <a:pt x="243" y="16"/>
                    <a:pt x="239" y="16"/>
                  </a:cubicBezTo>
                  <a:cubicBezTo>
                    <a:pt x="238" y="16"/>
                    <a:pt x="238" y="15"/>
                    <a:pt x="237" y="15"/>
                  </a:cubicBezTo>
                  <a:cubicBezTo>
                    <a:pt x="236" y="13"/>
                    <a:pt x="236" y="11"/>
                    <a:pt x="237" y="8"/>
                  </a:cubicBezTo>
                  <a:cubicBezTo>
                    <a:pt x="237" y="7"/>
                    <a:pt x="237" y="6"/>
                    <a:pt x="238" y="6"/>
                  </a:cubicBezTo>
                  <a:cubicBezTo>
                    <a:pt x="237" y="6"/>
                    <a:pt x="236" y="7"/>
                    <a:pt x="234" y="9"/>
                  </a:cubicBezTo>
                  <a:cubicBezTo>
                    <a:pt x="233" y="11"/>
                    <a:pt x="232" y="12"/>
                    <a:pt x="231" y="13"/>
                  </a:cubicBezTo>
                  <a:cubicBezTo>
                    <a:pt x="227" y="17"/>
                    <a:pt x="225" y="20"/>
                    <a:pt x="222" y="21"/>
                  </a:cubicBezTo>
                  <a:cubicBezTo>
                    <a:pt x="221" y="21"/>
                    <a:pt x="221" y="21"/>
                    <a:pt x="221" y="21"/>
                  </a:cubicBezTo>
                  <a:cubicBezTo>
                    <a:pt x="220" y="21"/>
                    <a:pt x="218" y="20"/>
                    <a:pt x="218" y="18"/>
                  </a:cubicBezTo>
                  <a:cubicBezTo>
                    <a:pt x="217" y="16"/>
                    <a:pt x="219" y="12"/>
                    <a:pt x="223" y="10"/>
                  </a:cubicBezTo>
                  <a:cubicBezTo>
                    <a:pt x="224" y="9"/>
                    <a:pt x="225" y="7"/>
                    <a:pt x="226" y="5"/>
                  </a:cubicBezTo>
                  <a:cubicBezTo>
                    <a:pt x="227" y="3"/>
                    <a:pt x="228" y="1"/>
                    <a:pt x="230" y="1"/>
                  </a:cubicBezTo>
                  <a:cubicBezTo>
                    <a:pt x="230" y="1"/>
                    <a:pt x="230" y="1"/>
                    <a:pt x="229" y="1"/>
                  </a:cubicBezTo>
                  <a:cubicBezTo>
                    <a:pt x="228" y="0"/>
                    <a:pt x="227" y="1"/>
                    <a:pt x="226" y="3"/>
                  </a:cubicBezTo>
                  <a:cubicBezTo>
                    <a:pt x="226" y="4"/>
                    <a:pt x="225" y="4"/>
                    <a:pt x="225" y="5"/>
                  </a:cubicBezTo>
                  <a:cubicBezTo>
                    <a:pt x="223" y="6"/>
                    <a:pt x="220" y="6"/>
                    <a:pt x="218" y="5"/>
                  </a:cubicBezTo>
                  <a:cubicBezTo>
                    <a:pt x="217" y="5"/>
                    <a:pt x="217" y="5"/>
                    <a:pt x="217" y="5"/>
                  </a:cubicBezTo>
                  <a:cubicBezTo>
                    <a:pt x="216" y="5"/>
                    <a:pt x="216" y="5"/>
                    <a:pt x="216" y="6"/>
                  </a:cubicBezTo>
                  <a:cubicBezTo>
                    <a:pt x="215" y="6"/>
                    <a:pt x="215" y="6"/>
                    <a:pt x="215" y="6"/>
                  </a:cubicBezTo>
                  <a:cubicBezTo>
                    <a:pt x="216" y="7"/>
                    <a:pt x="216" y="9"/>
                    <a:pt x="216" y="10"/>
                  </a:cubicBezTo>
                  <a:cubicBezTo>
                    <a:pt x="215" y="11"/>
                    <a:pt x="214" y="12"/>
                    <a:pt x="213" y="12"/>
                  </a:cubicBezTo>
                  <a:cubicBezTo>
                    <a:pt x="212" y="12"/>
                    <a:pt x="210" y="12"/>
                    <a:pt x="209" y="10"/>
                  </a:cubicBezTo>
                  <a:cubicBezTo>
                    <a:pt x="209" y="9"/>
                    <a:pt x="209" y="9"/>
                    <a:pt x="209" y="9"/>
                  </a:cubicBezTo>
                  <a:cubicBezTo>
                    <a:pt x="208" y="9"/>
                    <a:pt x="206" y="10"/>
                    <a:pt x="205" y="12"/>
                  </a:cubicBezTo>
                  <a:cubicBezTo>
                    <a:pt x="204" y="13"/>
                    <a:pt x="203" y="14"/>
                    <a:pt x="203" y="15"/>
                  </a:cubicBezTo>
                  <a:cubicBezTo>
                    <a:pt x="203" y="16"/>
                    <a:pt x="204" y="18"/>
                    <a:pt x="204" y="19"/>
                  </a:cubicBezTo>
                  <a:cubicBezTo>
                    <a:pt x="203" y="22"/>
                    <a:pt x="202" y="23"/>
                    <a:pt x="200" y="24"/>
                  </a:cubicBezTo>
                  <a:cubicBezTo>
                    <a:pt x="199" y="24"/>
                    <a:pt x="199" y="24"/>
                    <a:pt x="199" y="24"/>
                  </a:cubicBezTo>
                  <a:cubicBezTo>
                    <a:pt x="196" y="24"/>
                    <a:pt x="195" y="21"/>
                    <a:pt x="195" y="18"/>
                  </a:cubicBezTo>
                  <a:cubicBezTo>
                    <a:pt x="195" y="18"/>
                    <a:pt x="195" y="18"/>
                    <a:pt x="195" y="17"/>
                  </a:cubicBezTo>
                  <a:cubicBezTo>
                    <a:pt x="195" y="17"/>
                    <a:pt x="195" y="18"/>
                    <a:pt x="195" y="18"/>
                  </a:cubicBezTo>
                  <a:cubicBezTo>
                    <a:pt x="194" y="19"/>
                    <a:pt x="193" y="20"/>
                    <a:pt x="190" y="20"/>
                  </a:cubicBezTo>
                  <a:cubicBezTo>
                    <a:pt x="189" y="20"/>
                    <a:pt x="187" y="20"/>
                    <a:pt x="186" y="19"/>
                  </a:cubicBezTo>
                  <a:cubicBezTo>
                    <a:pt x="186" y="18"/>
                    <a:pt x="184" y="18"/>
                    <a:pt x="182" y="18"/>
                  </a:cubicBezTo>
                  <a:cubicBezTo>
                    <a:pt x="183" y="19"/>
                    <a:pt x="183" y="19"/>
                    <a:pt x="183" y="19"/>
                  </a:cubicBezTo>
                  <a:cubicBezTo>
                    <a:pt x="186" y="20"/>
                    <a:pt x="187" y="21"/>
                    <a:pt x="188" y="23"/>
                  </a:cubicBezTo>
                  <a:cubicBezTo>
                    <a:pt x="188" y="24"/>
                    <a:pt x="188" y="24"/>
                    <a:pt x="188" y="24"/>
                  </a:cubicBezTo>
                  <a:cubicBezTo>
                    <a:pt x="187" y="25"/>
                    <a:pt x="187" y="25"/>
                    <a:pt x="187" y="25"/>
                  </a:cubicBezTo>
                  <a:cubicBezTo>
                    <a:pt x="186" y="26"/>
                    <a:pt x="185" y="26"/>
                    <a:pt x="183" y="25"/>
                  </a:cubicBezTo>
                  <a:cubicBezTo>
                    <a:pt x="182" y="25"/>
                    <a:pt x="182" y="24"/>
                    <a:pt x="181" y="24"/>
                  </a:cubicBezTo>
                  <a:cubicBezTo>
                    <a:pt x="180" y="25"/>
                    <a:pt x="178" y="25"/>
                    <a:pt x="175" y="23"/>
                  </a:cubicBezTo>
                  <a:cubicBezTo>
                    <a:pt x="176" y="24"/>
                    <a:pt x="175" y="25"/>
                    <a:pt x="175" y="26"/>
                  </a:cubicBezTo>
                  <a:cubicBezTo>
                    <a:pt x="175" y="27"/>
                    <a:pt x="175" y="27"/>
                    <a:pt x="175" y="28"/>
                  </a:cubicBezTo>
                  <a:cubicBezTo>
                    <a:pt x="175" y="33"/>
                    <a:pt x="170" y="33"/>
                    <a:pt x="168" y="30"/>
                  </a:cubicBezTo>
                  <a:cubicBezTo>
                    <a:pt x="167" y="29"/>
                    <a:pt x="167" y="27"/>
                    <a:pt x="167" y="26"/>
                  </a:cubicBezTo>
                  <a:cubicBezTo>
                    <a:pt x="166" y="26"/>
                    <a:pt x="165" y="26"/>
                    <a:pt x="164" y="27"/>
                  </a:cubicBezTo>
                  <a:cubicBezTo>
                    <a:pt x="163" y="28"/>
                    <a:pt x="163" y="28"/>
                    <a:pt x="162" y="28"/>
                  </a:cubicBezTo>
                  <a:cubicBezTo>
                    <a:pt x="161" y="28"/>
                    <a:pt x="161" y="28"/>
                    <a:pt x="161" y="28"/>
                  </a:cubicBezTo>
                  <a:cubicBezTo>
                    <a:pt x="160" y="27"/>
                    <a:pt x="160" y="27"/>
                    <a:pt x="160" y="27"/>
                  </a:cubicBezTo>
                  <a:cubicBezTo>
                    <a:pt x="159" y="26"/>
                    <a:pt x="160" y="25"/>
                    <a:pt x="160" y="23"/>
                  </a:cubicBezTo>
                  <a:cubicBezTo>
                    <a:pt x="160" y="22"/>
                    <a:pt x="161" y="20"/>
                    <a:pt x="160" y="20"/>
                  </a:cubicBezTo>
                  <a:cubicBezTo>
                    <a:pt x="160" y="20"/>
                    <a:pt x="159" y="20"/>
                    <a:pt x="158" y="20"/>
                  </a:cubicBezTo>
                  <a:cubicBezTo>
                    <a:pt x="157" y="21"/>
                    <a:pt x="156" y="21"/>
                    <a:pt x="155" y="22"/>
                  </a:cubicBezTo>
                  <a:cubicBezTo>
                    <a:pt x="154" y="22"/>
                    <a:pt x="154" y="22"/>
                    <a:pt x="154" y="22"/>
                  </a:cubicBezTo>
                  <a:cubicBezTo>
                    <a:pt x="154" y="22"/>
                    <a:pt x="153" y="22"/>
                    <a:pt x="153" y="22"/>
                  </a:cubicBezTo>
                  <a:cubicBezTo>
                    <a:pt x="155" y="24"/>
                    <a:pt x="155" y="26"/>
                    <a:pt x="154" y="28"/>
                  </a:cubicBezTo>
                  <a:cubicBezTo>
                    <a:pt x="154" y="29"/>
                    <a:pt x="152" y="30"/>
                    <a:pt x="150" y="30"/>
                  </a:cubicBezTo>
                  <a:cubicBezTo>
                    <a:pt x="149" y="30"/>
                    <a:pt x="149" y="30"/>
                    <a:pt x="149" y="30"/>
                  </a:cubicBezTo>
                  <a:cubicBezTo>
                    <a:pt x="149" y="30"/>
                    <a:pt x="149" y="30"/>
                    <a:pt x="149" y="30"/>
                  </a:cubicBezTo>
                  <a:cubicBezTo>
                    <a:pt x="149" y="31"/>
                    <a:pt x="148" y="33"/>
                    <a:pt x="148" y="33"/>
                  </a:cubicBezTo>
                  <a:cubicBezTo>
                    <a:pt x="147" y="34"/>
                    <a:pt x="146" y="35"/>
                    <a:pt x="145" y="35"/>
                  </a:cubicBezTo>
                  <a:cubicBezTo>
                    <a:pt x="143" y="35"/>
                    <a:pt x="141" y="34"/>
                    <a:pt x="141" y="32"/>
                  </a:cubicBezTo>
                  <a:cubicBezTo>
                    <a:pt x="141" y="32"/>
                    <a:pt x="140" y="32"/>
                    <a:pt x="140" y="32"/>
                  </a:cubicBezTo>
                  <a:cubicBezTo>
                    <a:pt x="139" y="32"/>
                    <a:pt x="137" y="32"/>
                    <a:pt x="137" y="33"/>
                  </a:cubicBezTo>
                  <a:cubicBezTo>
                    <a:pt x="136" y="34"/>
                    <a:pt x="135" y="35"/>
                    <a:pt x="134" y="36"/>
                  </a:cubicBezTo>
                  <a:cubicBezTo>
                    <a:pt x="133" y="37"/>
                    <a:pt x="132" y="37"/>
                    <a:pt x="132" y="38"/>
                  </a:cubicBezTo>
                  <a:cubicBezTo>
                    <a:pt x="133" y="37"/>
                    <a:pt x="135" y="37"/>
                    <a:pt x="137" y="37"/>
                  </a:cubicBezTo>
                  <a:cubicBezTo>
                    <a:pt x="138" y="38"/>
                    <a:pt x="140" y="39"/>
                    <a:pt x="139" y="42"/>
                  </a:cubicBezTo>
                  <a:cubicBezTo>
                    <a:pt x="139" y="42"/>
                    <a:pt x="139" y="42"/>
                    <a:pt x="139" y="42"/>
                  </a:cubicBezTo>
                  <a:cubicBezTo>
                    <a:pt x="141" y="43"/>
                    <a:pt x="141" y="46"/>
                    <a:pt x="141" y="47"/>
                  </a:cubicBezTo>
                  <a:cubicBezTo>
                    <a:pt x="140" y="49"/>
                    <a:pt x="137" y="50"/>
                    <a:pt x="135" y="48"/>
                  </a:cubicBezTo>
                  <a:cubicBezTo>
                    <a:pt x="134" y="47"/>
                    <a:pt x="134" y="46"/>
                    <a:pt x="133" y="46"/>
                  </a:cubicBezTo>
                  <a:cubicBezTo>
                    <a:pt x="133" y="46"/>
                    <a:pt x="133" y="47"/>
                    <a:pt x="133" y="47"/>
                  </a:cubicBezTo>
                  <a:cubicBezTo>
                    <a:pt x="132" y="50"/>
                    <a:pt x="131" y="50"/>
                    <a:pt x="130" y="50"/>
                  </a:cubicBezTo>
                  <a:cubicBezTo>
                    <a:pt x="128" y="50"/>
                    <a:pt x="127" y="49"/>
                    <a:pt x="125" y="46"/>
                  </a:cubicBezTo>
                  <a:cubicBezTo>
                    <a:pt x="125" y="46"/>
                    <a:pt x="125" y="46"/>
                    <a:pt x="125" y="46"/>
                  </a:cubicBezTo>
                  <a:cubicBezTo>
                    <a:pt x="125" y="46"/>
                    <a:pt x="124" y="46"/>
                    <a:pt x="124" y="46"/>
                  </a:cubicBezTo>
                  <a:cubicBezTo>
                    <a:pt x="123" y="48"/>
                    <a:pt x="122" y="49"/>
                    <a:pt x="120" y="49"/>
                  </a:cubicBezTo>
                  <a:cubicBezTo>
                    <a:pt x="120" y="49"/>
                    <a:pt x="119" y="49"/>
                    <a:pt x="119" y="48"/>
                  </a:cubicBezTo>
                  <a:cubicBezTo>
                    <a:pt x="117" y="47"/>
                    <a:pt x="117" y="45"/>
                    <a:pt x="118" y="43"/>
                  </a:cubicBezTo>
                  <a:cubicBezTo>
                    <a:pt x="118" y="44"/>
                    <a:pt x="117" y="44"/>
                    <a:pt x="117" y="44"/>
                  </a:cubicBezTo>
                  <a:cubicBezTo>
                    <a:pt x="115" y="46"/>
                    <a:pt x="113" y="47"/>
                    <a:pt x="111" y="48"/>
                  </a:cubicBezTo>
                  <a:cubicBezTo>
                    <a:pt x="111" y="48"/>
                    <a:pt x="111" y="48"/>
                    <a:pt x="111" y="48"/>
                  </a:cubicBezTo>
                  <a:cubicBezTo>
                    <a:pt x="111" y="49"/>
                    <a:pt x="111" y="49"/>
                    <a:pt x="111" y="49"/>
                  </a:cubicBezTo>
                  <a:cubicBezTo>
                    <a:pt x="111" y="51"/>
                    <a:pt x="109" y="52"/>
                    <a:pt x="108" y="53"/>
                  </a:cubicBezTo>
                  <a:cubicBezTo>
                    <a:pt x="108" y="53"/>
                    <a:pt x="108" y="53"/>
                    <a:pt x="108" y="53"/>
                  </a:cubicBezTo>
                  <a:cubicBezTo>
                    <a:pt x="111" y="52"/>
                    <a:pt x="113" y="52"/>
                    <a:pt x="114" y="53"/>
                  </a:cubicBezTo>
                  <a:cubicBezTo>
                    <a:pt x="115" y="53"/>
                    <a:pt x="116" y="53"/>
                    <a:pt x="116" y="53"/>
                  </a:cubicBezTo>
                  <a:cubicBezTo>
                    <a:pt x="116" y="53"/>
                    <a:pt x="117" y="53"/>
                    <a:pt x="118" y="52"/>
                  </a:cubicBezTo>
                  <a:cubicBezTo>
                    <a:pt x="120" y="50"/>
                    <a:pt x="122" y="49"/>
                    <a:pt x="123" y="49"/>
                  </a:cubicBezTo>
                  <a:cubicBezTo>
                    <a:pt x="125" y="49"/>
                    <a:pt x="126" y="50"/>
                    <a:pt x="128" y="51"/>
                  </a:cubicBezTo>
                  <a:cubicBezTo>
                    <a:pt x="129" y="52"/>
                    <a:pt x="129" y="53"/>
                    <a:pt x="129" y="53"/>
                  </a:cubicBezTo>
                  <a:cubicBezTo>
                    <a:pt x="129" y="55"/>
                    <a:pt x="128" y="56"/>
                    <a:pt x="128" y="57"/>
                  </a:cubicBezTo>
                  <a:cubicBezTo>
                    <a:pt x="127" y="57"/>
                    <a:pt x="127" y="57"/>
                    <a:pt x="127" y="57"/>
                  </a:cubicBezTo>
                  <a:cubicBezTo>
                    <a:pt x="129" y="59"/>
                    <a:pt x="128" y="61"/>
                    <a:pt x="128" y="61"/>
                  </a:cubicBezTo>
                  <a:cubicBezTo>
                    <a:pt x="128" y="63"/>
                    <a:pt x="126" y="64"/>
                    <a:pt x="124" y="64"/>
                  </a:cubicBezTo>
                  <a:cubicBezTo>
                    <a:pt x="123" y="64"/>
                    <a:pt x="122" y="64"/>
                    <a:pt x="122" y="63"/>
                  </a:cubicBezTo>
                  <a:cubicBezTo>
                    <a:pt x="121" y="63"/>
                    <a:pt x="121" y="62"/>
                    <a:pt x="121" y="61"/>
                  </a:cubicBezTo>
                  <a:cubicBezTo>
                    <a:pt x="121" y="60"/>
                    <a:pt x="120" y="59"/>
                    <a:pt x="120" y="59"/>
                  </a:cubicBezTo>
                  <a:cubicBezTo>
                    <a:pt x="119" y="61"/>
                    <a:pt x="117" y="65"/>
                    <a:pt x="113" y="65"/>
                  </a:cubicBezTo>
                  <a:cubicBezTo>
                    <a:pt x="112" y="65"/>
                    <a:pt x="110" y="68"/>
                    <a:pt x="110" y="71"/>
                  </a:cubicBezTo>
                  <a:cubicBezTo>
                    <a:pt x="110" y="75"/>
                    <a:pt x="108" y="75"/>
                    <a:pt x="107" y="75"/>
                  </a:cubicBezTo>
                  <a:cubicBezTo>
                    <a:pt x="107" y="75"/>
                    <a:pt x="106" y="75"/>
                    <a:pt x="106" y="75"/>
                  </a:cubicBezTo>
                  <a:cubicBezTo>
                    <a:pt x="106" y="75"/>
                    <a:pt x="106" y="75"/>
                    <a:pt x="106" y="75"/>
                  </a:cubicBezTo>
                  <a:cubicBezTo>
                    <a:pt x="105" y="80"/>
                    <a:pt x="99" y="87"/>
                    <a:pt x="95" y="90"/>
                  </a:cubicBezTo>
                  <a:cubicBezTo>
                    <a:pt x="93" y="92"/>
                    <a:pt x="93" y="93"/>
                    <a:pt x="94" y="94"/>
                  </a:cubicBezTo>
                  <a:cubicBezTo>
                    <a:pt x="94" y="95"/>
                    <a:pt x="95" y="96"/>
                    <a:pt x="94" y="98"/>
                  </a:cubicBezTo>
                  <a:cubicBezTo>
                    <a:pt x="93" y="100"/>
                    <a:pt x="91" y="101"/>
                    <a:pt x="89" y="101"/>
                  </a:cubicBezTo>
                  <a:cubicBezTo>
                    <a:pt x="88" y="101"/>
                    <a:pt x="87" y="101"/>
                    <a:pt x="86" y="101"/>
                  </a:cubicBezTo>
                  <a:cubicBezTo>
                    <a:pt x="86" y="100"/>
                    <a:pt x="85" y="100"/>
                    <a:pt x="84" y="100"/>
                  </a:cubicBezTo>
                  <a:cubicBezTo>
                    <a:pt x="84" y="101"/>
                    <a:pt x="84" y="102"/>
                    <a:pt x="85" y="103"/>
                  </a:cubicBezTo>
                  <a:cubicBezTo>
                    <a:pt x="85" y="105"/>
                    <a:pt x="85" y="109"/>
                    <a:pt x="83" y="111"/>
                  </a:cubicBezTo>
                  <a:cubicBezTo>
                    <a:pt x="82" y="111"/>
                    <a:pt x="82" y="112"/>
                    <a:pt x="83" y="114"/>
                  </a:cubicBezTo>
                  <a:cubicBezTo>
                    <a:pt x="83" y="115"/>
                    <a:pt x="84" y="116"/>
                    <a:pt x="84" y="117"/>
                  </a:cubicBezTo>
                  <a:cubicBezTo>
                    <a:pt x="84" y="118"/>
                    <a:pt x="83" y="120"/>
                    <a:pt x="80" y="120"/>
                  </a:cubicBezTo>
                  <a:cubicBezTo>
                    <a:pt x="80" y="120"/>
                    <a:pt x="79" y="119"/>
                    <a:pt x="78" y="119"/>
                  </a:cubicBezTo>
                  <a:cubicBezTo>
                    <a:pt x="77" y="119"/>
                    <a:pt x="77" y="119"/>
                    <a:pt x="76" y="119"/>
                  </a:cubicBezTo>
                  <a:cubicBezTo>
                    <a:pt x="75" y="121"/>
                    <a:pt x="72" y="122"/>
                    <a:pt x="70" y="122"/>
                  </a:cubicBezTo>
                  <a:cubicBezTo>
                    <a:pt x="71" y="123"/>
                    <a:pt x="72" y="124"/>
                    <a:pt x="74" y="126"/>
                  </a:cubicBezTo>
                  <a:cubicBezTo>
                    <a:pt x="76" y="127"/>
                    <a:pt x="76" y="129"/>
                    <a:pt x="76" y="130"/>
                  </a:cubicBezTo>
                  <a:cubicBezTo>
                    <a:pt x="75" y="131"/>
                    <a:pt x="73" y="132"/>
                    <a:pt x="72" y="132"/>
                  </a:cubicBezTo>
                  <a:cubicBezTo>
                    <a:pt x="70" y="132"/>
                    <a:pt x="69" y="131"/>
                    <a:pt x="68" y="130"/>
                  </a:cubicBezTo>
                  <a:cubicBezTo>
                    <a:pt x="67" y="131"/>
                    <a:pt x="66" y="131"/>
                    <a:pt x="66" y="132"/>
                  </a:cubicBezTo>
                  <a:cubicBezTo>
                    <a:pt x="64" y="133"/>
                    <a:pt x="62" y="134"/>
                    <a:pt x="60" y="135"/>
                  </a:cubicBezTo>
                  <a:cubicBezTo>
                    <a:pt x="58" y="135"/>
                    <a:pt x="58" y="137"/>
                    <a:pt x="57" y="138"/>
                  </a:cubicBezTo>
                  <a:cubicBezTo>
                    <a:pt x="57" y="139"/>
                    <a:pt x="56" y="142"/>
                    <a:pt x="53" y="142"/>
                  </a:cubicBezTo>
                  <a:cubicBezTo>
                    <a:pt x="52" y="142"/>
                    <a:pt x="52" y="142"/>
                    <a:pt x="51" y="145"/>
                  </a:cubicBezTo>
                  <a:cubicBezTo>
                    <a:pt x="51" y="147"/>
                    <a:pt x="50" y="149"/>
                    <a:pt x="48" y="150"/>
                  </a:cubicBezTo>
                  <a:cubicBezTo>
                    <a:pt x="48" y="151"/>
                    <a:pt x="47" y="151"/>
                    <a:pt x="46" y="151"/>
                  </a:cubicBezTo>
                  <a:cubicBezTo>
                    <a:pt x="44" y="151"/>
                    <a:pt x="43" y="149"/>
                    <a:pt x="43" y="148"/>
                  </a:cubicBezTo>
                  <a:cubicBezTo>
                    <a:pt x="42" y="146"/>
                    <a:pt x="42" y="146"/>
                    <a:pt x="41" y="146"/>
                  </a:cubicBezTo>
                  <a:cubicBezTo>
                    <a:pt x="40" y="146"/>
                    <a:pt x="40" y="146"/>
                    <a:pt x="40" y="146"/>
                  </a:cubicBezTo>
                  <a:cubicBezTo>
                    <a:pt x="40" y="146"/>
                    <a:pt x="40" y="147"/>
                    <a:pt x="41" y="149"/>
                  </a:cubicBezTo>
                  <a:cubicBezTo>
                    <a:pt x="42" y="149"/>
                    <a:pt x="43" y="151"/>
                    <a:pt x="42" y="152"/>
                  </a:cubicBezTo>
                  <a:cubicBezTo>
                    <a:pt x="41" y="154"/>
                    <a:pt x="40" y="154"/>
                    <a:pt x="38" y="154"/>
                  </a:cubicBezTo>
                  <a:cubicBezTo>
                    <a:pt x="37" y="154"/>
                    <a:pt x="36" y="154"/>
                    <a:pt x="35" y="155"/>
                  </a:cubicBezTo>
                  <a:cubicBezTo>
                    <a:pt x="33" y="157"/>
                    <a:pt x="30" y="158"/>
                    <a:pt x="28" y="158"/>
                  </a:cubicBezTo>
                  <a:cubicBezTo>
                    <a:pt x="27" y="158"/>
                    <a:pt x="26" y="158"/>
                    <a:pt x="25" y="158"/>
                  </a:cubicBezTo>
                  <a:cubicBezTo>
                    <a:pt x="26" y="158"/>
                    <a:pt x="26" y="158"/>
                    <a:pt x="26" y="159"/>
                  </a:cubicBezTo>
                  <a:cubicBezTo>
                    <a:pt x="28" y="159"/>
                    <a:pt x="30" y="160"/>
                    <a:pt x="30" y="161"/>
                  </a:cubicBezTo>
                  <a:cubicBezTo>
                    <a:pt x="31" y="162"/>
                    <a:pt x="31" y="163"/>
                    <a:pt x="30" y="164"/>
                  </a:cubicBezTo>
                  <a:cubicBezTo>
                    <a:pt x="29" y="165"/>
                    <a:pt x="28" y="165"/>
                    <a:pt x="26" y="165"/>
                  </a:cubicBezTo>
                  <a:cubicBezTo>
                    <a:pt x="24" y="165"/>
                    <a:pt x="21" y="165"/>
                    <a:pt x="18" y="164"/>
                  </a:cubicBezTo>
                  <a:cubicBezTo>
                    <a:pt x="18" y="164"/>
                    <a:pt x="18" y="165"/>
                    <a:pt x="18" y="165"/>
                  </a:cubicBezTo>
                  <a:cubicBezTo>
                    <a:pt x="17" y="167"/>
                    <a:pt x="16" y="169"/>
                    <a:pt x="13" y="168"/>
                  </a:cubicBezTo>
                  <a:cubicBezTo>
                    <a:pt x="12" y="168"/>
                    <a:pt x="10" y="169"/>
                    <a:pt x="9" y="169"/>
                  </a:cubicBezTo>
                  <a:cubicBezTo>
                    <a:pt x="9" y="170"/>
                    <a:pt x="9" y="170"/>
                    <a:pt x="9" y="170"/>
                  </a:cubicBezTo>
                  <a:cubicBezTo>
                    <a:pt x="11" y="172"/>
                    <a:pt x="11" y="173"/>
                    <a:pt x="10" y="174"/>
                  </a:cubicBezTo>
                  <a:cubicBezTo>
                    <a:pt x="10" y="174"/>
                    <a:pt x="9" y="176"/>
                    <a:pt x="7" y="176"/>
                  </a:cubicBezTo>
                  <a:cubicBezTo>
                    <a:pt x="5" y="176"/>
                    <a:pt x="4" y="175"/>
                    <a:pt x="2" y="174"/>
                  </a:cubicBezTo>
                  <a:cubicBezTo>
                    <a:pt x="2" y="175"/>
                    <a:pt x="1" y="176"/>
                    <a:pt x="0" y="178"/>
                  </a:cubicBezTo>
                  <a:cubicBezTo>
                    <a:pt x="0" y="179"/>
                    <a:pt x="2" y="180"/>
                    <a:pt x="2" y="180"/>
                  </a:cubicBezTo>
                  <a:cubicBezTo>
                    <a:pt x="4" y="181"/>
                    <a:pt x="5" y="182"/>
                    <a:pt x="5" y="184"/>
                  </a:cubicBezTo>
                  <a:cubicBezTo>
                    <a:pt x="5" y="185"/>
                    <a:pt x="4" y="185"/>
                    <a:pt x="3" y="186"/>
                  </a:cubicBezTo>
                  <a:cubicBezTo>
                    <a:pt x="5" y="187"/>
                    <a:pt x="5" y="188"/>
                    <a:pt x="5" y="189"/>
                  </a:cubicBezTo>
                  <a:cubicBezTo>
                    <a:pt x="5" y="191"/>
                    <a:pt x="3" y="193"/>
                    <a:pt x="1" y="194"/>
                  </a:cubicBezTo>
                  <a:cubicBezTo>
                    <a:pt x="1" y="194"/>
                    <a:pt x="1" y="195"/>
                    <a:pt x="2" y="196"/>
                  </a:cubicBezTo>
                  <a:cubicBezTo>
                    <a:pt x="4" y="198"/>
                    <a:pt x="2" y="200"/>
                    <a:pt x="1" y="201"/>
                  </a:cubicBezTo>
                  <a:cubicBezTo>
                    <a:pt x="0" y="202"/>
                    <a:pt x="0" y="202"/>
                    <a:pt x="1" y="203"/>
                  </a:cubicBezTo>
                  <a:cubicBezTo>
                    <a:pt x="1" y="203"/>
                    <a:pt x="2" y="203"/>
                    <a:pt x="2" y="203"/>
                  </a:cubicBezTo>
                  <a:cubicBezTo>
                    <a:pt x="2" y="203"/>
                    <a:pt x="2" y="203"/>
                    <a:pt x="2" y="203"/>
                  </a:cubicBezTo>
                  <a:cubicBezTo>
                    <a:pt x="3" y="203"/>
                    <a:pt x="3" y="203"/>
                    <a:pt x="4" y="203"/>
                  </a:cubicBezTo>
                  <a:cubicBezTo>
                    <a:pt x="5" y="203"/>
                    <a:pt x="6" y="203"/>
                    <a:pt x="7" y="205"/>
                  </a:cubicBezTo>
                  <a:cubicBezTo>
                    <a:pt x="7" y="205"/>
                    <a:pt x="9" y="204"/>
                    <a:pt x="12" y="201"/>
                  </a:cubicBezTo>
                  <a:cubicBezTo>
                    <a:pt x="13" y="200"/>
                    <a:pt x="14" y="200"/>
                    <a:pt x="15" y="200"/>
                  </a:cubicBezTo>
                  <a:cubicBezTo>
                    <a:pt x="17" y="200"/>
                    <a:pt x="19" y="202"/>
                    <a:pt x="19" y="204"/>
                  </a:cubicBezTo>
                  <a:cubicBezTo>
                    <a:pt x="19" y="207"/>
                    <a:pt x="17" y="208"/>
                    <a:pt x="15" y="208"/>
                  </a:cubicBezTo>
                  <a:cubicBezTo>
                    <a:pt x="15" y="208"/>
                    <a:pt x="15" y="208"/>
                    <a:pt x="15" y="208"/>
                  </a:cubicBezTo>
                  <a:cubicBezTo>
                    <a:pt x="14" y="208"/>
                    <a:pt x="12" y="209"/>
                    <a:pt x="12" y="209"/>
                  </a:cubicBezTo>
                  <a:cubicBezTo>
                    <a:pt x="11" y="210"/>
                    <a:pt x="11" y="210"/>
                    <a:pt x="11" y="210"/>
                  </a:cubicBezTo>
                  <a:cubicBezTo>
                    <a:pt x="12" y="212"/>
                    <a:pt x="11" y="213"/>
                    <a:pt x="11" y="214"/>
                  </a:cubicBezTo>
                  <a:cubicBezTo>
                    <a:pt x="9" y="215"/>
                    <a:pt x="6" y="215"/>
                    <a:pt x="4" y="213"/>
                  </a:cubicBezTo>
                  <a:cubicBezTo>
                    <a:pt x="4" y="213"/>
                    <a:pt x="3" y="212"/>
                    <a:pt x="3" y="211"/>
                  </a:cubicBezTo>
                  <a:cubicBezTo>
                    <a:pt x="3" y="211"/>
                    <a:pt x="3" y="212"/>
                    <a:pt x="3" y="212"/>
                  </a:cubicBezTo>
                  <a:cubicBezTo>
                    <a:pt x="5" y="214"/>
                    <a:pt x="4" y="217"/>
                    <a:pt x="3" y="218"/>
                  </a:cubicBezTo>
                  <a:cubicBezTo>
                    <a:pt x="3" y="219"/>
                    <a:pt x="2" y="219"/>
                    <a:pt x="2" y="219"/>
                  </a:cubicBezTo>
                  <a:cubicBezTo>
                    <a:pt x="3" y="219"/>
                    <a:pt x="4" y="219"/>
                    <a:pt x="5" y="218"/>
                  </a:cubicBezTo>
                  <a:cubicBezTo>
                    <a:pt x="6" y="216"/>
                    <a:pt x="8" y="215"/>
                    <a:pt x="9" y="215"/>
                  </a:cubicBezTo>
                  <a:cubicBezTo>
                    <a:pt x="12" y="215"/>
                    <a:pt x="13" y="217"/>
                    <a:pt x="14" y="219"/>
                  </a:cubicBezTo>
                  <a:cubicBezTo>
                    <a:pt x="15" y="219"/>
                    <a:pt x="15" y="220"/>
                    <a:pt x="15" y="222"/>
                  </a:cubicBezTo>
                  <a:cubicBezTo>
                    <a:pt x="14" y="223"/>
                    <a:pt x="13" y="223"/>
                    <a:pt x="12" y="223"/>
                  </a:cubicBezTo>
                  <a:cubicBezTo>
                    <a:pt x="12" y="223"/>
                    <a:pt x="12" y="223"/>
                    <a:pt x="12" y="224"/>
                  </a:cubicBezTo>
                  <a:cubicBezTo>
                    <a:pt x="12" y="224"/>
                    <a:pt x="12" y="224"/>
                    <a:pt x="12" y="224"/>
                  </a:cubicBezTo>
                  <a:cubicBezTo>
                    <a:pt x="12" y="228"/>
                    <a:pt x="10" y="228"/>
                    <a:pt x="8" y="228"/>
                  </a:cubicBezTo>
                  <a:cubicBezTo>
                    <a:pt x="7" y="228"/>
                    <a:pt x="7" y="228"/>
                    <a:pt x="7" y="229"/>
                  </a:cubicBezTo>
                  <a:cubicBezTo>
                    <a:pt x="7" y="230"/>
                    <a:pt x="14" y="234"/>
                    <a:pt x="17" y="235"/>
                  </a:cubicBezTo>
                  <a:cubicBezTo>
                    <a:pt x="19" y="235"/>
                    <a:pt x="20" y="236"/>
                    <a:pt x="21" y="237"/>
                  </a:cubicBezTo>
                  <a:cubicBezTo>
                    <a:pt x="23" y="238"/>
                    <a:pt x="26" y="239"/>
                    <a:pt x="30" y="238"/>
                  </a:cubicBezTo>
                  <a:cubicBezTo>
                    <a:pt x="35" y="238"/>
                    <a:pt x="48" y="226"/>
                    <a:pt x="49" y="224"/>
                  </a:cubicBezTo>
                  <a:cubicBezTo>
                    <a:pt x="51" y="222"/>
                    <a:pt x="53" y="222"/>
                    <a:pt x="53" y="222"/>
                  </a:cubicBezTo>
                  <a:cubicBezTo>
                    <a:pt x="54" y="222"/>
                    <a:pt x="54" y="222"/>
                    <a:pt x="55" y="222"/>
                  </a:cubicBezTo>
                  <a:cubicBezTo>
                    <a:pt x="56" y="222"/>
                    <a:pt x="57" y="222"/>
                    <a:pt x="58" y="222"/>
                  </a:cubicBezTo>
                  <a:cubicBezTo>
                    <a:pt x="58" y="221"/>
                    <a:pt x="58" y="220"/>
                    <a:pt x="59" y="218"/>
                  </a:cubicBezTo>
                  <a:cubicBezTo>
                    <a:pt x="59" y="216"/>
                    <a:pt x="59" y="214"/>
                    <a:pt x="61" y="213"/>
                  </a:cubicBezTo>
                  <a:cubicBezTo>
                    <a:pt x="61" y="213"/>
                    <a:pt x="61" y="213"/>
                    <a:pt x="61" y="213"/>
                  </a:cubicBezTo>
                  <a:cubicBezTo>
                    <a:pt x="62" y="213"/>
                    <a:pt x="62" y="213"/>
                    <a:pt x="62" y="213"/>
                  </a:cubicBezTo>
                  <a:cubicBezTo>
                    <a:pt x="64" y="213"/>
                    <a:pt x="65" y="215"/>
                    <a:pt x="66" y="217"/>
                  </a:cubicBezTo>
                  <a:cubicBezTo>
                    <a:pt x="66" y="218"/>
                    <a:pt x="67" y="219"/>
                    <a:pt x="67" y="220"/>
                  </a:cubicBezTo>
                  <a:cubicBezTo>
                    <a:pt x="69" y="220"/>
                    <a:pt x="70" y="222"/>
                    <a:pt x="71" y="224"/>
                  </a:cubicBezTo>
                  <a:cubicBezTo>
                    <a:pt x="71" y="224"/>
                    <a:pt x="72" y="224"/>
                    <a:pt x="72" y="225"/>
                  </a:cubicBezTo>
                  <a:cubicBezTo>
                    <a:pt x="73" y="223"/>
                    <a:pt x="73" y="221"/>
                    <a:pt x="73" y="219"/>
                  </a:cubicBezTo>
                  <a:cubicBezTo>
                    <a:pt x="73" y="218"/>
                    <a:pt x="74" y="217"/>
                    <a:pt x="74" y="215"/>
                  </a:cubicBezTo>
                  <a:cubicBezTo>
                    <a:pt x="74" y="214"/>
                    <a:pt x="75" y="212"/>
                    <a:pt x="75" y="211"/>
                  </a:cubicBezTo>
                  <a:cubicBezTo>
                    <a:pt x="75" y="210"/>
                    <a:pt x="75" y="209"/>
                    <a:pt x="75" y="208"/>
                  </a:cubicBezTo>
                  <a:cubicBezTo>
                    <a:pt x="76" y="207"/>
                    <a:pt x="78" y="207"/>
                    <a:pt x="80" y="207"/>
                  </a:cubicBezTo>
                  <a:cubicBezTo>
                    <a:pt x="81" y="207"/>
                    <a:pt x="82" y="207"/>
                    <a:pt x="83" y="206"/>
                  </a:cubicBezTo>
                  <a:cubicBezTo>
                    <a:pt x="83" y="205"/>
                    <a:pt x="83" y="200"/>
                    <a:pt x="83" y="199"/>
                  </a:cubicBezTo>
                  <a:cubicBezTo>
                    <a:pt x="81" y="198"/>
                    <a:pt x="80" y="196"/>
                    <a:pt x="80" y="194"/>
                  </a:cubicBezTo>
                  <a:cubicBezTo>
                    <a:pt x="80" y="193"/>
                    <a:pt x="80" y="193"/>
                    <a:pt x="80" y="192"/>
                  </a:cubicBezTo>
                  <a:cubicBezTo>
                    <a:pt x="80" y="191"/>
                    <a:pt x="82" y="190"/>
                    <a:pt x="83" y="190"/>
                  </a:cubicBezTo>
                  <a:cubicBezTo>
                    <a:pt x="84" y="190"/>
                    <a:pt x="84" y="189"/>
                    <a:pt x="85" y="189"/>
                  </a:cubicBezTo>
                  <a:cubicBezTo>
                    <a:pt x="86" y="188"/>
                    <a:pt x="86" y="187"/>
                    <a:pt x="85" y="186"/>
                  </a:cubicBezTo>
                  <a:cubicBezTo>
                    <a:pt x="85" y="185"/>
                    <a:pt x="85" y="184"/>
                    <a:pt x="83" y="183"/>
                  </a:cubicBezTo>
                  <a:cubicBezTo>
                    <a:pt x="81" y="182"/>
                    <a:pt x="78" y="181"/>
                    <a:pt x="78" y="178"/>
                  </a:cubicBezTo>
                  <a:cubicBezTo>
                    <a:pt x="78" y="176"/>
                    <a:pt x="78" y="174"/>
                    <a:pt x="79" y="173"/>
                  </a:cubicBezTo>
                  <a:cubicBezTo>
                    <a:pt x="79" y="171"/>
                    <a:pt x="80" y="170"/>
                    <a:pt x="79" y="168"/>
                  </a:cubicBezTo>
                  <a:cubicBezTo>
                    <a:pt x="77" y="164"/>
                    <a:pt x="78" y="161"/>
                    <a:pt x="78" y="159"/>
                  </a:cubicBezTo>
                  <a:cubicBezTo>
                    <a:pt x="79" y="158"/>
                    <a:pt x="79" y="157"/>
                    <a:pt x="79" y="156"/>
                  </a:cubicBezTo>
                  <a:cubicBezTo>
                    <a:pt x="77" y="153"/>
                    <a:pt x="76" y="149"/>
                    <a:pt x="80" y="143"/>
                  </a:cubicBezTo>
                  <a:cubicBezTo>
                    <a:pt x="83" y="137"/>
                    <a:pt x="90" y="134"/>
                    <a:pt x="93" y="135"/>
                  </a:cubicBezTo>
                  <a:cubicBezTo>
                    <a:pt x="94" y="135"/>
                    <a:pt x="94" y="135"/>
                    <a:pt x="95" y="135"/>
                  </a:cubicBezTo>
                  <a:cubicBezTo>
                    <a:pt x="96" y="136"/>
                    <a:pt x="98" y="137"/>
                    <a:pt x="98" y="135"/>
                  </a:cubicBezTo>
                  <a:cubicBezTo>
                    <a:pt x="100" y="133"/>
                    <a:pt x="100" y="132"/>
                    <a:pt x="99" y="132"/>
                  </a:cubicBezTo>
                  <a:cubicBezTo>
                    <a:pt x="98" y="131"/>
                    <a:pt x="95" y="130"/>
                    <a:pt x="95" y="128"/>
                  </a:cubicBezTo>
                  <a:cubicBezTo>
                    <a:pt x="95" y="128"/>
                    <a:pt x="94" y="127"/>
                    <a:pt x="94" y="127"/>
                  </a:cubicBezTo>
                  <a:cubicBezTo>
                    <a:pt x="94" y="126"/>
                    <a:pt x="95" y="124"/>
                    <a:pt x="96" y="123"/>
                  </a:cubicBezTo>
                  <a:cubicBezTo>
                    <a:pt x="99" y="118"/>
                    <a:pt x="103" y="113"/>
                    <a:pt x="103" y="109"/>
                  </a:cubicBezTo>
                  <a:cubicBezTo>
                    <a:pt x="103" y="108"/>
                    <a:pt x="103" y="106"/>
                    <a:pt x="103" y="104"/>
                  </a:cubicBezTo>
                  <a:cubicBezTo>
                    <a:pt x="103" y="102"/>
                    <a:pt x="103" y="100"/>
                    <a:pt x="104" y="98"/>
                  </a:cubicBezTo>
                  <a:cubicBezTo>
                    <a:pt x="106" y="97"/>
                    <a:pt x="107" y="97"/>
                    <a:pt x="109" y="97"/>
                  </a:cubicBezTo>
                  <a:cubicBezTo>
                    <a:pt x="110" y="96"/>
                    <a:pt x="112" y="96"/>
                    <a:pt x="113" y="96"/>
                  </a:cubicBezTo>
                  <a:cubicBezTo>
                    <a:pt x="114" y="95"/>
                    <a:pt x="114" y="95"/>
                    <a:pt x="114" y="93"/>
                  </a:cubicBezTo>
                  <a:cubicBezTo>
                    <a:pt x="114" y="92"/>
                    <a:pt x="114" y="91"/>
                    <a:pt x="115" y="89"/>
                  </a:cubicBezTo>
                  <a:cubicBezTo>
                    <a:pt x="115" y="89"/>
                    <a:pt x="116" y="88"/>
                    <a:pt x="117" y="86"/>
                  </a:cubicBezTo>
                  <a:cubicBezTo>
                    <a:pt x="118" y="84"/>
                    <a:pt x="119" y="82"/>
                    <a:pt x="121" y="81"/>
                  </a:cubicBezTo>
                  <a:cubicBezTo>
                    <a:pt x="122" y="80"/>
                    <a:pt x="124" y="78"/>
                    <a:pt x="123" y="78"/>
                  </a:cubicBezTo>
                  <a:cubicBezTo>
                    <a:pt x="122" y="75"/>
                    <a:pt x="123" y="73"/>
                    <a:pt x="124" y="72"/>
                  </a:cubicBezTo>
                  <a:cubicBezTo>
                    <a:pt x="125" y="71"/>
                    <a:pt x="126" y="69"/>
                    <a:pt x="126" y="68"/>
                  </a:cubicBezTo>
                  <a:cubicBezTo>
                    <a:pt x="126" y="63"/>
                    <a:pt x="132" y="60"/>
                    <a:pt x="137" y="60"/>
                  </a:cubicBezTo>
                  <a:cubicBezTo>
                    <a:pt x="142" y="60"/>
                    <a:pt x="143" y="59"/>
                    <a:pt x="143" y="59"/>
                  </a:cubicBezTo>
                  <a:cubicBezTo>
                    <a:pt x="143" y="58"/>
                    <a:pt x="143" y="57"/>
                    <a:pt x="143" y="56"/>
                  </a:cubicBezTo>
                  <a:cubicBezTo>
                    <a:pt x="143" y="55"/>
                    <a:pt x="143" y="54"/>
                    <a:pt x="143" y="52"/>
                  </a:cubicBezTo>
                  <a:cubicBezTo>
                    <a:pt x="143" y="51"/>
                    <a:pt x="143" y="50"/>
                    <a:pt x="144" y="49"/>
                  </a:cubicBezTo>
                  <a:cubicBezTo>
                    <a:pt x="145" y="48"/>
                    <a:pt x="147" y="48"/>
                    <a:pt x="149" y="49"/>
                  </a:cubicBezTo>
                  <a:cubicBezTo>
                    <a:pt x="151" y="50"/>
                    <a:pt x="153" y="50"/>
                    <a:pt x="154" y="50"/>
                  </a:cubicBezTo>
                  <a:cubicBezTo>
                    <a:pt x="156" y="49"/>
                    <a:pt x="159" y="49"/>
                    <a:pt x="161" y="51"/>
                  </a:cubicBezTo>
                  <a:cubicBezTo>
                    <a:pt x="162" y="52"/>
                    <a:pt x="163" y="52"/>
                    <a:pt x="164" y="52"/>
                  </a:cubicBezTo>
                  <a:cubicBezTo>
                    <a:pt x="164" y="52"/>
                    <a:pt x="165" y="52"/>
                    <a:pt x="165" y="51"/>
                  </a:cubicBezTo>
                  <a:cubicBezTo>
                    <a:pt x="165" y="45"/>
                    <a:pt x="167" y="40"/>
                    <a:pt x="172" y="40"/>
                  </a:cubicBezTo>
                  <a:cubicBezTo>
                    <a:pt x="172" y="40"/>
                    <a:pt x="173" y="40"/>
                    <a:pt x="173" y="40"/>
                  </a:cubicBezTo>
                  <a:cubicBezTo>
                    <a:pt x="173" y="40"/>
                    <a:pt x="173" y="40"/>
                    <a:pt x="173" y="40"/>
                  </a:cubicBezTo>
                  <a:cubicBezTo>
                    <a:pt x="174" y="40"/>
                    <a:pt x="174" y="40"/>
                    <a:pt x="174" y="40"/>
                  </a:cubicBezTo>
                  <a:cubicBezTo>
                    <a:pt x="174" y="40"/>
                    <a:pt x="174" y="40"/>
                    <a:pt x="174" y="4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dirty="0">
                <a:latin typeface="Raleway" pitchFamily="34" charset="0" panose="020B0503030101060003"/>
              </a:endParaRPr>
            </a:p>
          </p:txBody>
        </p:sp>
        <p:sp>
          <p:nvSpPr>
            <p:cNvPr id="1219" name="Freeform 1222"/>
            <p:cNvSpPr/>
            <p:nvPr/>
          </p:nvSpPr>
          <p:spPr bwMode="auto">
            <a:xfrm>
              <a:off x="6310237" y="4189379"/>
              <a:ext cx="41841" cy="27650"/>
            </a:xfrm>
            <a:custGeom>
              <a:avLst/>
              <a:rect l="l" t="t" r="r" b="b"/>
              <a:pathLst>
                <a:path w="20" h="12">
                  <a:moveTo>
                    <a:pt x="19" y="8"/>
                  </a:moveTo>
                  <a:cubicBezTo>
                    <a:pt x="20" y="7"/>
                    <a:pt x="20" y="6"/>
                    <a:pt x="20" y="5"/>
                  </a:cubicBezTo>
                  <a:cubicBezTo>
                    <a:pt x="19" y="5"/>
                    <a:pt x="17" y="4"/>
                    <a:pt x="16" y="4"/>
                  </a:cubicBezTo>
                  <a:cubicBezTo>
                    <a:pt x="16" y="4"/>
                    <a:pt x="15" y="4"/>
                    <a:pt x="14" y="4"/>
                  </a:cubicBezTo>
                  <a:cubicBezTo>
                    <a:pt x="12" y="4"/>
                    <a:pt x="9" y="2"/>
                    <a:pt x="7" y="0"/>
                  </a:cubicBezTo>
                  <a:cubicBezTo>
                    <a:pt x="7" y="0"/>
                    <a:pt x="7" y="0"/>
                    <a:pt x="7" y="0"/>
                  </a:cubicBezTo>
                  <a:cubicBezTo>
                    <a:pt x="7" y="0"/>
                    <a:pt x="7" y="0"/>
                    <a:pt x="6" y="0"/>
                  </a:cubicBezTo>
                  <a:cubicBezTo>
                    <a:pt x="6" y="0"/>
                    <a:pt x="6" y="0"/>
                    <a:pt x="6" y="0"/>
                  </a:cubicBezTo>
                  <a:cubicBezTo>
                    <a:pt x="6" y="3"/>
                    <a:pt x="4" y="4"/>
                    <a:pt x="3" y="5"/>
                  </a:cubicBezTo>
                  <a:cubicBezTo>
                    <a:pt x="2" y="5"/>
                    <a:pt x="2" y="5"/>
                    <a:pt x="2" y="5"/>
                  </a:cubicBezTo>
                  <a:cubicBezTo>
                    <a:pt x="3" y="7"/>
                    <a:pt x="2" y="8"/>
                    <a:pt x="2" y="9"/>
                  </a:cubicBezTo>
                  <a:cubicBezTo>
                    <a:pt x="2" y="10"/>
                    <a:pt x="1" y="10"/>
                    <a:pt x="0" y="11"/>
                  </a:cubicBezTo>
                  <a:cubicBezTo>
                    <a:pt x="0" y="11"/>
                    <a:pt x="0" y="11"/>
                    <a:pt x="0" y="11"/>
                  </a:cubicBezTo>
                  <a:cubicBezTo>
                    <a:pt x="5" y="11"/>
                    <a:pt x="12" y="12"/>
                    <a:pt x="17" y="11"/>
                  </a:cubicBezTo>
                  <a:cubicBezTo>
                    <a:pt x="17" y="11"/>
                    <a:pt x="17" y="11"/>
                    <a:pt x="17" y="11"/>
                  </a:cubicBezTo>
                  <a:cubicBezTo>
                    <a:pt x="18" y="11"/>
                    <a:pt x="18" y="11"/>
                    <a:pt x="19" y="11"/>
                  </a:cubicBezTo>
                  <a:cubicBezTo>
                    <a:pt x="19" y="11"/>
                    <a:pt x="19" y="11"/>
                    <a:pt x="19" y="11"/>
                  </a:cubicBezTo>
                  <a:cubicBezTo>
                    <a:pt x="19" y="11"/>
                    <a:pt x="19" y="11"/>
                    <a:pt x="19" y="11"/>
                  </a:cubicBezTo>
                  <a:cubicBezTo>
                    <a:pt x="19" y="10"/>
                    <a:pt x="19" y="9"/>
                    <a:pt x="19" y="8"/>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20" name="Freeform 1223"/>
            <p:cNvSpPr/>
            <p:nvPr/>
          </p:nvSpPr>
          <p:spPr bwMode="auto">
            <a:xfrm>
              <a:off x="6019550" y="4650210"/>
              <a:ext cx="33033" cy="57604"/>
            </a:xfrm>
            <a:custGeom>
              <a:avLst/>
              <a:rect l="l" t="t" r="r" b="b"/>
              <a:pathLst>
                <a:path w="16" h="26">
                  <a:moveTo>
                    <a:pt x="5" y="17"/>
                  </a:moveTo>
                  <a:cubicBezTo>
                    <a:pt x="4" y="21"/>
                    <a:pt x="5" y="25"/>
                    <a:pt x="6" y="26"/>
                  </a:cubicBezTo>
                  <a:cubicBezTo>
                    <a:pt x="6" y="26"/>
                    <a:pt x="6" y="26"/>
                    <a:pt x="6" y="26"/>
                  </a:cubicBezTo>
                  <a:cubicBezTo>
                    <a:pt x="9" y="23"/>
                    <a:pt x="10" y="23"/>
                    <a:pt x="12" y="22"/>
                  </a:cubicBezTo>
                  <a:cubicBezTo>
                    <a:pt x="13" y="22"/>
                    <a:pt x="13" y="22"/>
                    <a:pt x="14" y="21"/>
                  </a:cubicBezTo>
                  <a:cubicBezTo>
                    <a:pt x="15" y="20"/>
                    <a:pt x="15" y="16"/>
                    <a:pt x="15" y="13"/>
                  </a:cubicBezTo>
                  <a:cubicBezTo>
                    <a:pt x="15" y="10"/>
                    <a:pt x="15" y="6"/>
                    <a:pt x="15" y="4"/>
                  </a:cubicBezTo>
                  <a:cubicBezTo>
                    <a:pt x="16" y="3"/>
                    <a:pt x="15" y="2"/>
                    <a:pt x="15" y="2"/>
                  </a:cubicBezTo>
                  <a:cubicBezTo>
                    <a:pt x="14" y="0"/>
                    <a:pt x="10" y="0"/>
                    <a:pt x="8" y="1"/>
                  </a:cubicBezTo>
                  <a:cubicBezTo>
                    <a:pt x="7" y="3"/>
                    <a:pt x="5" y="3"/>
                    <a:pt x="3" y="3"/>
                  </a:cubicBezTo>
                  <a:cubicBezTo>
                    <a:pt x="3" y="3"/>
                    <a:pt x="2" y="3"/>
                    <a:pt x="1" y="3"/>
                  </a:cubicBezTo>
                  <a:cubicBezTo>
                    <a:pt x="1" y="3"/>
                    <a:pt x="1" y="3"/>
                    <a:pt x="0" y="3"/>
                  </a:cubicBezTo>
                  <a:cubicBezTo>
                    <a:pt x="0" y="3"/>
                    <a:pt x="1" y="5"/>
                    <a:pt x="2" y="6"/>
                  </a:cubicBezTo>
                  <a:cubicBezTo>
                    <a:pt x="4" y="9"/>
                    <a:pt x="6" y="13"/>
                    <a:pt x="5" y="17"/>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21" name="Freeform 1224"/>
            <p:cNvSpPr/>
            <p:nvPr/>
          </p:nvSpPr>
          <p:spPr bwMode="auto">
            <a:xfrm>
              <a:off x="5988720" y="4465877"/>
              <a:ext cx="262058" cy="264978"/>
            </a:xfrm>
            <a:custGeom>
              <a:avLst/>
              <a:rect l="l" t="t" r="r" b="b"/>
              <a:pathLst>
                <a:path w="124" h="120">
                  <a:moveTo>
                    <a:pt x="65" y="6"/>
                  </a:moveTo>
                  <a:cubicBezTo>
                    <a:pt x="65" y="6"/>
                    <a:pt x="64" y="6"/>
                    <a:pt x="64" y="6"/>
                  </a:cubicBezTo>
                  <a:cubicBezTo>
                    <a:pt x="64" y="6"/>
                    <a:pt x="64" y="5"/>
                    <a:pt x="63" y="5"/>
                  </a:cubicBezTo>
                  <a:cubicBezTo>
                    <a:pt x="63" y="5"/>
                    <a:pt x="63" y="5"/>
                    <a:pt x="62" y="5"/>
                  </a:cubicBezTo>
                  <a:cubicBezTo>
                    <a:pt x="62" y="5"/>
                    <a:pt x="62" y="5"/>
                    <a:pt x="62" y="5"/>
                  </a:cubicBezTo>
                  <a:cubicBezTo>
                    <a:pt x="62" y="5"/>
                    <a:pt x="62" y="5"/>
                    <a:pt x="61" y="5"/>
                  </a:cubicBezTo>
                  <a:cubicBezTo>
                    <a:pt x="61" y="5"/>
                    <a:pt x="61" y="5"/>
                    <a:pt x="61" y="5"/>
                  </a:cubicBezTo>
                  <a:cubicBezTo>
                    <a:pt x="61" y="5"/>
                    <a:pt x="61" y="5"/>
                    <a:pt x="61" y="5"/>
                  </a:cubicBezTo>
                  <a:cubicBezTo>
                    <a:pt x="61" y="5"/>
                    <a:pt x="61" y="5"/>
                    <a:pt x="61" y="5"/>
                  </a:cubicBezTo>
                  <a:cubicBezTo>
                    <a:pt x="61" y="5"/>
                    <a:pt x="61" y="5"/>
                    <a:pt x="61" y="5"/>
                  </a:cubicBezTo>
                  <a:cubicBezTo>
                    <a:pt x="61" y="5"/>
                    <a:pt x="61" y="5"/>
                    <a:pt x="61" y="5"/>
                  </a:cubicBezTo>
                  <a:cubicBezTo>
                    <a:pt x="60" y="4"/>
                    <a:pt x="59" y="2"/>
                    <a:pt x="59" y="1"/>
                  </a:cubicBezTo>
                  <a:cubicBezTo>
                    <a:pt x="59" y="0"/>
                    <a:pt x="59" y="0"/>
                    <a:pt x="58" y="0"/>
                  </a:cubicBezTo>
                  <a:cubicBezTo>
                    <a:pt x="58" y="0"/>
                    <a:pt x="57" y="0"/>
                    <a:pt x="56" y="0"/>
                  </a:cubicBezTo>
                  <a:cubicBezTo>
                    <a:pt x="54" y="0"/>
                    <a:pt x="52" y="1"/>
                    <a:pt x="52" y="1"/>
                  </a:cubicBezTo>
                  <a:cubicBezTo>
                    <a:pt x="51" y="1"/>
                    <a:pt x="51" y="2"/>
                    <a:pt x="50" y="2"/>
                  </a:cubicBezTo>
                  <a:cubicBezTo>
                    <a:pt x="48" y="3"/>
                    <a:pt x="47" y="4"/>
                    <a:pt x="45" y="4"/>
                  </a:cubicBezTo>
                  <a:cubicBezTo>
                    <a:pt x="44" y="4"/>
                    <a:pt x="43" y="4"/>
                    <a:pt x="43" y="3"/>
                  </a:cubicBezTo>
                  <a:cubicBezTo>
                    <a:pt x="43" y="3"/>
                    <a:pt x="43" y="3"/>
                    <a:pt x="43" y="3"/>
                  </a:cubicBezTo>
                  <a:cubicBezTo>
                    <a:pt x="42" y="4"/>
                    <a:pt x="42" y="4"/>
                    <a:pt x="42" y="4"/>
                  </a:cubicBezTo>
                  <a:cubicBezTo>
                    <a:pt x="42" y="6"/>
                    <a:pt x="40" y="8"/>
                    <a:pt x="38" y="8"/>
                  </a:cubicBezTo>
                  <a:cubicBezTo>
                    <a:pt x="38" y="8"/>
                    <a:pt x="38" y="8"/>
                    <a:pt x="37" y="7"/>
                  </a:cubicBezTo>
                  <a:cubicBezTo>
                    <a:pt x="37" y="7"/>
                    <a:pt x="37" y="7"/>
                    <a:pt x="37" y="7"/>
                  </a:cubicBezTo>
                  <a:cubicBezTo>
                    <a:pt x="37" y="9"/>
                    <a:pt x="35" y="11"/>
                    <a:pt x="33" y="11"/>
                  </a:cubicBezTo>
                  <a:cubicBezTo>
                    <a:pt x="31" y="11"/>
                    <a:pt x="30" y="10"/>
                    <a:pt x="29" y="10"/>
                  </a:cubicBezTo>
                  <a:cubicBezTo>
                    <a:pt x="29" y="10"/>
                    <a:pt x="28" y="10"/>
                    <a:pt x="28" y="11"/>
                  </a:cubicBezTo>
                  <a:cubicBezTo>
                    <a:pt x="28" y="12"/>
                    <a:pt x="28" y="13"/>
                    <a:pt x="28" y="13"/>
                  </a:cubicBezTo>
                  <a:cubicBezTo>
                    <a:pt x="27" y="14"/>
                    <a:pt x="27" y="14"/>
                    <a:pt x="27" y="14"/>
                  </a:cubicBezTo>
                  <a:cubicBezTo>
                    <a:pt x="27" y="17"/>
                    <a:pt x="25" y="17"/>
                    <a:pt x="24" y="17"/>
                  </a:cubicBezTo>
                  <a:cubicBezTo>
                    <a:pt x="24" y="17"/>
                    <a:pt x="24" y="17"/>
                    <a:pt x="24" y="17"/>
                  </a:cubicBezTo>
                  <a:cubicBezTo>
                    <a:pt x="24" y="17"/>
                    <a:pt x="24" y="17"/>
                    <a:pt x="24" y="17"/>
                  </a:cubicBezTo>
                  <a:cubicBezTo>
                    <a:pt x="24" y="17"/>
                    <a:pt x="24" y="17"/>
                    <a:pt x="24" y="17"/>
                  </a:cubicBezTo>
                  <a:cubicBezTo>
                    <a:pt x="23" y="17"/>
                    <a:pt x="22" y="17"/>
                    <a:pt x="21" y="16"/>
                  </a:cubicBezTo>
                  <a:cubicBezTo>
                    <a:pt x="20" y="15"/>
                    <a:pt x="19" y="13"/>
                    <a:pt x="17" y="11"/>
                  </a:cubicBezTo>
                  <a:cubicBezTo>
                    <a:pt x="17" y="11"/>
                    <a:pt x="17" y="10"/>
                    <a:pt x="17" y="10"/>
                  </a:cubicBezTo>
                  <a:cubicBezTo>
                    <a:pt x="17" y="10"/>
                    <a:pt x="17" y="10"/>
                    <a:pt x="17" y="10"/>
                  </a:cubicBezTo>
                  <a:cubicBezTo>
                    <a:pt x="15" y="13"/>
                    <a:pt x="14" y="17"/>
                    <a:pt x="11" y="17"/>
                  </a:cubicBezTo>
                  <a:cubicBezTo>
                    <a:pt x="11" y="17"/>
                    <a:pt x="10" y="17"/>
                    <a:pt x="10" y="17"/>
                  </a:cubicBezTo>
                  <a:cubicBezTo>
                    <a:pt x="10" y="17"/>
                    <a:pt x="10" y="17"/>
                    <a:pt x="10" y="17"/>
                  </a:cubicBezTo>
                  <a:cubicBezTo>
                    <a:pt x="9" y="17"/>
                    <a:pt x="9" y="17"/>
                    <a:pt x="8" y="17"/>
                  </a:cubicBezTo>
                  <a:cubicBezTo>
                    <a:pt x="8" y="17"/>
                    <a:pt x="8" y="17"/>
                    <a:pt x="8" y="17"/>
                  </a:cubicBezTo>
                  <a:cubicBezTo>
                    <a:pt x="7" y="17"/>
                    <a:pt x="7" y="17"/>
                    <a:pt x="6" y="17"/>
                  </a:cubicBezTo>
                  <a:cubicBezTo>
                    <a:pt x="6" y="17"/>
                    <a:pt x="5" y="17"/>
                    <a:pt x="5" y="17"/>
                  </a:cubicBezTo>
                  <a:cubicBezTo>
                    <a:pt x="5" y="17"/>
                    <a:pt x="4" y="17"/>
                    <a:pt x="3" y="17"/>
                  </a:cubicBezTo>
                  <a:cubicBezTo>
                    <a:pt x="3" y="17"/>
                    <a:pt x="3" y="17"/>
                    <a:pt x="3" y="17"/>
                  </a:cubicBezTo>
                  <a:cubicBezTo>
                    <a:pt x="3" y="18"/>
                    <a:pt x="3" y="18"/>
                    <a:pt x="3" y="18"/>
                  </a:cubicBezTo>
                  <a:cubicBezTo>
                    <a:pt x="3" y="18"/>
                    <a:pt x="3" y="19"/>
                    <a:pt x="3" y="19"/>
                  </a:cubicBezTo>
                  <a:cubicBezTo>
                    <a:pt x="3" y="19"/>
                    <a:pt x="3" y="19"/>
                    <a:pt x="3" y="19"/>
                  </a:cubicBezTo>
                  <a:cubicBezTo>
                    <a:pt x="4" y="20"/>
                    <a:pt x="5" y="21"/>
                    <a:pt x="5" y="22"/>
                  </a:cubicBezTo>
                  <a:cubicBezTo>
                    <a:pt x="5" y="24"/>
                    <a:pt x="3" y="26"/>
                    <a:pt x="1" y="27"/>
                  </a:cubicBezTo>
                  <a:cubicBezTo>
                    <a:pt x="1" y="27"/>
                    <a:pt x="0" y="28"/>
                    <a:pt x="0" y="28"/>
                  </a:cubicBezTo>
                  <a:cubicBezTo>
                    <a:pt x="0" y="28"/>
                    <a:pt x="1" y="28"/>
                    <a:pt x="1" y="29"/>
                  </a:cubicBezTo>
                  <a:cubicBezTo>
                    <a:pt x="3" y="30"/>
                    <a:pt x="5" y="32"/>
                    <a:pt x="3" y="35"/>
                  </a:cubicBezTo>
                  <a:cubicBezTo>
                    <a:pt x="3" y="35"/>
                    <a:pt x="3" y="35"/>
                    <a:pt x="2" y="36"/>
                  </a:cubicBezTo>
                  <a:cubicBezTo>
                    <a:pt x="2" y="36"/>
                    <a:pt x="2" y="36"/>
                    <a:pt x="3" y="37"/>
                  </a:cubicBezTo>
                  <a:cubicBezTo>
                    <a:pt x="3" y="37"/>
                    <a:pt x="3" y="37"/>
                    <a:pt x="4" y="37"/>
                  </a:cubicBezTo>
                  <a:cubicBezTo>
                    <a:pt x="4" y="37"/>
                    <a:pt x="5" y="37"/>
                    <a:pt x="6" y="38"/>
                  </a:cubicBezTo>
                  <a:cubicBezTo>
                    <a:pt x="8" y="38"/>
                    <a:pt x="10" y="38"/>
                    <a:pt x="11" y="39"/>
                  </a:cubicBezTo>
                  <a:cubicBezTo>
                    <a:pt x="11" y="40"/>
                    <a:pt x="11" y="41"/>
                    <a:pt x="11" y="42"/>
                  </a:cubicBezTo>
                  <a:cubicBezTo>
                    <a:pt x="11" y="42"/>
                    <a:pt x="11" y="42"/>
                    <a:pt x="11" y="42"/>
                  </a:cubicBezTo>
                  <a:cubicBezTo>
                    <a:pt x="11" y="42"/>
                    <a:pt x="12" y="42"/>
                    <a:pt x="12" y="42"/>
                  </a:cubicBezTo>
                  <a:cubicBezTo>
                    <a:pt x="13" y="41"/>
                    <a:pt x="13" y="41"/>
                    <a:pt x="14" y="40"/>
                  </a:cubicBezTo>
                  <a:cubicBezTo>
                    <a:pt x="15" y="38"/>
                    <a:pt x="16" y="36"/>
                    <a:pt x="20" y="35"/>
                  </a:cubicBezTo>
                  <a:cubicBezTo>
                    <a:pt x="21" y="35"/>
                    <a:pt x="22" y="34"/>
                    <a:pt x="23" y="34"/>
                  </a:cubicBezTo>
                  <a:cubicBezTo>
                    <a:pt x="30" y="34"/>
                    <a:pt x="36" y="39"/>
                    <a:pt x="38" y="42"/>
                  </a:cubicBezTo>
                  <a:cubicBezTo>
                    <a:pt x="39" y="43"/>
                    <a:pt x="39" y="44"/>
                    <a:pt x="40" y="44"/>
                  </a:cubicBezTo>
                  <a:cubicBezTo>
                    <a:pt x="41" y="46"/>
                    <a:pt x="42" y="47"/>
                    <a:pt x="42" y="50"/>
                  </a:cubicBezTo>
                  <a:cubicBezTo>
                    <a:pt x="43" y="52"/>
                    <a:pt x="44" y="57"/>
                    <a:pt x="52" y="62"/>
                  </a:cubicBezTo>
                  <a:cubicBezTo>
                    <a:pt x="57" y="65"/>
                    <a:pt x="60" y="68"/>
                    <a:pt x="62" y="71"/>
                  </a:cubicBezTo>
                  <a:cubicBezTo>
                    <a:pt x="64" y="73"/>
                    <a:pt x="66" y="74"/>
                    <a:pt x="67" y="75"/>
                  </a:cubicBezTo>
                  <a:cubicBezTo>
                    <a:pt x="69" y="76"/>
                    <a:pt x="70" y="76"/>
                    <a:pt x="72" y="77"/>
                  </a:cubicBezTo>
                  <a:cubicBezTo>
                    <a:pt x="74" y="77"/>
                    <a:pt x="77" y="78"/>
                    <a:pt x="79" y="80"/>
                  </a:cubicBezTo>
                  <a:cubicBezTo>
                    <a:pt x="81" y="83"/>
                    <a:pt x="84" y="85"/>
                    <a:pt x="88" y="86"/>
                  </a:cubicBezTo>
                  <a:cubicBezTo>
                    <a:pt x="90" y="87"/>
                    <a:pt x="91" y="89"/>
                    <a:pt x="92" y="90"/>
                  </a:cubicBezTo>
                  <a:cubicBezTo>
                    <a:pt x="93" y="92"/>
                    <a:pt x="94" y="93"/>
                    <a:pt x="95" y="93"/>
                  </a:cubicBezTo>
                  <a:cubicBezTo>
                    <a:pt x="99" y="93"/>
                    <a:pt x="99" y="96"/>
                    <a:pt x="99" y="98"/>
                  </a:cubicBezTo>
                  <a:cubicBezTo>
                    <a:pt x="99" y="99"/>
                    <a:pt x="100" y="99"/>
                    <a:pt x="100" y="100"/>
                  </a:cubicBezTo>
                  <a:cubicBezTo>
                    <a:pt x="103" y="104"/>
                    <a:pt x="104" y="111"/>
                    <a:pt x="101" y="115"/>
                  </a:cubicBezTo>
                  <a:cubicBezTo>
                    <a:pt x="100" y="116"/>
                    <a:pt x="100" y="119"/>
                    <a:pt x="100" y="120"/>
                  </a:cubicBezTo>
                  <a:cubicBezTo>
                    <a:pt x="101" y="118"/>
                    <a:pt x="103" y="115"/>
                    <a:pt x="103" y="113"/>
                  </a:cubicBezTo>
                  <a:cubicBezTo>
                    <a:pt x="104" y="110"/>
                    <a:pt x="105" y="109"/>
                    <a:pt x="107" y="108"/>
                  </a:cubicBezTo>
                  <a:cubicBezTo>
                    <a:pt x="108" y="107"/>
                    <a:pt x="109" y="107"/>
                    <a:pt x="110" y="105"/>
                  </a:cubicBezTo>
                  <a:cubicBezTo>
                    <a:pt x="110" y="105"/>
                    <a:pt x="110" y="105"/>
                    <a:pt x="110" y="105"/>
                  </a:cubicBezTo>
                  <a:cubicBezTo>
                    <a:pt x="110" y="105"/>
                    <a:pt x="109" y="104"/>
                    <a:pt x="109" y="104"/>
                  </a:cubicBezTo>
                  <a:cubicBezTo>
                    <a:pt x="107" y="103"/>
                    <a:pt x="105" y="101"/>
                    <a:pt x="105" y="98"/>
                  </a:cubicBezTo>
                  <a:cubicBezTo>
                    <a:pt x="104" y="96"/>
                    <a:pt x="105" y="94"/>
                    <a:pt x="106" y="93"/>
                  </a:cubicBezTo>
                  <a:cubicBezTo>
                    <a:pt x="108" y="89"/>
                    <a:pt x="114" y="88"/>
                    <a:pt x="118" y="91"/>
                  </a:cubicBezTo>
                  <a:cubicBezTo>
                    <a:pt x="119" y="92"/>
                    <a:pt x="120" y="92"/>
                    <a:pt x="121" y="93"/>
                  </a:cubicBezTo>
                  <a:cubicBezTo>
                    <a:pt x="122" y="93"/>
                    <a:pt x="123" y="94"/>
                    <a:pt x="124" y="95"/>
                  </a:cubicBezTo>
                  <a:cubicBezTo>
                    <a:pt x="124" y="94"/>
                    <a:pt x="124" y="94"/>
                    <a:pt x="124" y="93"/>
                  </a:cubicBezTo>
                  <a:cubicBezTo>
                    <a:pt x="124" y="90"/>
                    <a:pt x="112" y="84"/>
                    <a:pt x="107" y="82"/>
                  </a:cubicBezTo>
                  <a:cubicBezTo>
                    <a:pt x="105" y="81"/>
                    <a:pt x="104" y="80"/>
                    <a:pt x="103" y="79"/>
                  </a:cubicBezTo>
                  <a:cubicBezTo>
                    <a:pt x="100" y="78"/>
                    <a:pt x="99" y="76"/>
                    <a:pt x="99" y="75"/>
                  </a:cubicBezTo>
                  <a:cubicBezTo>
                    <a:pt x="98" y="73"/>
                    <a:pt x="98" y="73"/>
                    <a:pt x="96" y="73"/>
                  </a:cubicBezTo>
                  <a:cubicBezTo>
                    <a:pt x="95" y="73"/>
                    <a:pt x="95" y="73"/>
                    <a:pt x="95" y="73"/>
                  </a:cubicBezTo>
                  <a:cubicBezTo>
                    <a:pt x="87" y="73"/>
                    <a:pt x="78" y="64"/>
                    <a:pt x="76" y="53"/>
                  </a:cubicBezTo>
                  <a:cubicBezTo>
                    <a:pt x="75" y="48"/>
                    <a:pt x="71" y="46"/>
                    <a:pt x="67" y="44"/>
                  </a:cubicBezTo>
                  <a:cubicBezTo>
                    <a:pt x="64" y="42"/>
                    <a:pt x="61" y="41"/>
                    <a:pt x="60" y="38"/>
                  </a:cubicBezTo>
                  <a:cubicBezTo>
                    <a:pt x="58" y="34"/>
                    <a:pt x="59" y="31"/>
                    <a:pt x="60" y="30"/>
                  </a:cubicBezTo>
                  <a:cubicBezTo>
                    <a:pt x="61" y="28"/>
                    <a:pt x="61" y="28"/>
                    <a:pt x="60" y="26"/>
                  </a:cubicBezTo>
                  <a:cubicBezTo>
                    <a:pt x="60" y="25"/>
                    <a:pt x="60" y="24"/>
                    <a:pt x="60" y="22"/>
                  </a:cubicBezTo>
                  <a:cubicBezTo>
                    <a:pt x="61" y="20"/>
                    <a:pt x="63" y="19"/>
                    <a:pt x="65" y="18"/>
                  </a:cubicBezTo>
                  <a:cubicBezTo>
                    <a:pt x="65" y="17"/>
                    <a:pt x="65" y="16"/>
                    <a:pt x="65" y="16"/>
                  </a:cubicBezTo>
                  <a:cubicBezTo>
                    <a:pt x="65" y="15"/>
                    <a:pt x="65" y="15"/>
                    <a:pt x="65" y="15"/>
                  </a:cubicBezTo>
                  <a:cubicBezTo>
                    <a:pt x="65" y="14"/>
                    <a:pt x="65" y="12"/>
                    <a:pt x="65" y="11"/>
                  </a:cubicBezTo>
                  <a:cubicBezTo>
                    <a:pt x="65" y="11"/>
                    <a:pt x="65" y="11"/>
                    <a:pt x="65" y="10"/>
                  </a:cubicBezTo>
                  <a:cubicBezTo>
                    <a:pt x="65" y="9"/>
                    <a:pt x="65" y="8"/>
                    <a:pt x="65" y="8"/>
                  </a:cubicBezTo>
                  <a:cubicBezTo>
                    <a:pt x="65" y="7"/>
                    <a:pt x="65" y="7"/>
                    <a:pt x="65" y="7"/>
                  </a:cubicBezTo>
                  <a:cubicBezTo>
                    <a:pt x="65" y="6"/>
                    <a:pt x="65" y="6"/>
                    <a:pt x="65" y="6"/>
                  </a:cubicBezTo>
                  <a:cubicBezTo>
                    <a:pt x="65" y="6"/>
                    <a:pt x="65" y="6"/>
                    <a:pt x="65" y="6"/>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22" name="Freeform 1225"/>
            <p:cNvSpPr/>
            <p:nvPr/>
          </p:nvSpPr>
          <p:spPr bwMode="auto">
            <a:xfrm>
              <a:off x="6125254" y="4735463"/>
              <a:ext cx="57256" cy="39171"/>
            </a:xfrm>
            <a:custGeom>
              <a:avLst/>
              <a:rect l="l" t="t" r="r" b="b"/>
              <a:pathLst>
                <a:path w="27" h="18">
                  <a:moveTo>
                    <a:pt x="24" y="15"/>
                  </a:moveTo>
                  <a:cubicBezTo>
                    <a:pt x="24" y="15"/>
                    <a:pt x="24" y="14"/>
                    <a:pt x="24" y="10"/>
                  </a:cubicBezTo>
                  <a:cubicBezTo>
                    <a:pt x="23" y="6"/>
                    <a:pt x="26" y="2"/>
                    <a:pt x="27" y="0"/>
                  </a:cubicBezTo>
                  <a:cubicBezTo>
                    <a:pt x="26" y="0"/>
                    <a:pt x="24" y="0"/>
                    <a:pt x="22" y="1"/>
                  </a:cubicBezTo>
                  <a:cubicBezTo>
                    <a:pt x="15" y="2"/>
                    <a:pt x="11" y="3"/>
                    <a:pt x="7" y="1"/>
                  </a:cubicBezTo>
                  <a:cubicBezTo>
                    <a:pt x="6" y="0"/>
                    <a:pt x="6" y="0"/>
                    <a:pt x="5" y="0"/>
                  </a:cubicBezTo>
                  <a:cubicBezTo>
                    <a:pt x="3" y="0"/>
                    <a:pt x="0" y="2"/>
                    <a:pt x="0" y="3"/>
                  </a:cubicBezTo>
                  <a:cubicBezTo>
                    <a:pt x="0" y="3"/>
                    <a:pt x="2" y="5"/>
                    <a:pt x="10" y="8"/>
                  </a:cubicBezTo>
                  <a:cubicBezTo>
                    <a:pt x="16" y="9"/>
                    <a:pt x="18" y="12"/>
                    <a:pt x="20" y="14"/>
                  </a:cubicBezTo>
                  <a:cubicBezTo>
                    <a:pt x="21" y="15"/>
                    <a:pt x="22" y="16"/>
                    <a:pt x="23" y="16"/>
                  </a:cubicBezTo>
                  <a:cubicBezTo>
                    <a:pt x="23" y="18"/>
                    <a:pt x="23" y="18"/>
                    <a:pt x="23" y="18"/>
                  </a:cubicBezTo>
                  <a:cubicBezTo>
                    <a:pt x="23" y="18"/>
                    <a:pt x="23" y="18"/>
                    <a:pt x="23" y="18"/>
                  </a:cubicBezTo>
                  <a:cubicBezTo>
                    <a:pt x="23" y="16"/>
                    <a:pt x="23" y="16"/>
                    <a:pt x="23" y="16"/>
                  </a:cubicBezTo>
                  <a:cubicBezTo>
                    <a:pt x="24" y="16"/>
                    <a:pt x="24" y="15"/>
                    <a:pt x="24" y="15"/>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23" name="Freeform 1226"/>
            <p:cNvSpPr/>
            <p:nvPr/>
          </p:nvSpPr>
          <p:spPr bwMode="auto">
            <a:xfrm>
              <a:off x="6266193" y="4493527"/>
              <a:ext cx="83682" cy="112903"/>
            </a:xfrm>
            <a:custGeom>
              <a:avLst/>
              <a:rect l="l" t="t" r="r" b="b"/>
              <a:pathLst>
                <a:path w="40" h="52">
                  <a:moveTo>
                    <a:pt x="12" y="48"/>
                  </a:moveTo>
                  <a:cubicBezTo>
                    <a:pt x="14" y="49"/>
                    <a:pt x="17" y="51"/>
                    <a:pt x="19" y="52"/>
                  </a:cubicBezTo>
                  <a:cubicBezTo>
                    <a:pt x="19" y="52"/>
                    <a:pt x="20" y="52"/>
                    <a:pt x="20" y="52"/>
                  </a:cubicBezTo>
                  <a:cubicBezTo>
                    <a:pt x="20" y="52"/>
                    <a:pt x="20" y="52"/>
                    <a:pt x="20" y="52"/>
                  </a:cubicBezTo>
                  <a:cubicBezTo>
                    <a:pt x="20" y="52"/>
                    <a:pt x="20" y="52"/>
                    <a:pt x="20" y="52"/>
                  </a:cubicBezTo>
                  <a:cubicBezTo>
                    <a:pt x="21" y="52"/>
                    <a:pt x="22" y="51"/>
                    <a:pt x="22" y="51"/>
                  </a:cubicBezTo>
                  <a:cubicBezTo>
                    <a:pt x="22" y="51"/>
                    <a:pt x="22" y="51"/>
                    <a:pt x="22" y="51"/>
                  </a:cubicBezTo>
                  <a:cubicBezTo>
                    <a:pt x="23" y="51"/>
                    <a:pt x="24" y="51"/>
                    <a:pt x="24" y="51"/>
                  </a:cubicBezTo>
                  <a:cubicBezTo>
                    <a:pt x="24" y="51"/>
                    <a:pt x="25" y="51"/>
                    <a:pt x="25" y="51"/>
                  </a:cubicBezTo>
                  <a:cubicBezTo>
                    <a:pt x="25" y="51"/>
                    <a:pt x="26" y="51"/>
                    <a:pt x="27" y="50"/>
                  </a:cubicBezTo>
                  <a:cubicBezTo>
                    <a:pt x="27" y="50"/>
                    <a:pt x="27" y="50"/>
                    <a:pt x="28" y="50"/>
                  </a:cubicBezTo>
                  <a:cubicBezTo>
                    <a:pt x="28" y="50"/>
                    <a:pt x="29" y="50"/>
                    <a:pt x="29" y="50"/>
                  </a:cubicBezTo>
                  <a:cubicBezTo>
                    <a:pt x="29" y="50"/>
                    <a:pt x="30" y="50"/>
                    <a:pt x="30" y="50"/>
                  </a:cubicBezTo>
                  <a:cubicBezTo>
                    <a:pt x="31" y="50"/>
                    <a:pt x="31" y="50"/>
                    <a:pt x="32" y="50"/>
                  </a:cubicBezTo>
                  <a:cubicBezTo>
                    <a:pt x="32" y="49"/>
                    <a:pt x="33" y="49"/>
                    <a:pt x="33" y="49"/>
                  </a:cubicBezTo>
                  <a:cubicBezTo>
                    <a:pt x="33" y="49"/>
                    <a:pt x="34" y="49"/>
                    <a:pt x="34" y="49"/>
                  </a:cubicBezTo>
                  <a:cubicBezTo>
                    <a:pt x="35" y="49"/>
                    <a:pt x="35" y="49"/>
                    <a:pt x="35" y="49"/>
                  </a:cubicBezTo>
                  <a:cubicBezTo>
                    <a:pt x="36" y="49"/>
                    <a:pt x="36" y="49"/>
                    <a:pt x="36" y="49"/>
                  </a:cubicBezTo>
                  <a:cubicBezTo>
                    <a:pt x="36" y="49"/>
                    <a:pt x="36" y="49"/>
                    <a:pt x="36" y="48"/>
                  </a:cubicBezTo>
                  <a:cubicBezTo>
                    <a:pt x="36" y="48"/>
                    <a:pt x="36" y="48"/>
                    <a:pt x="36" y="48"/>
                  </a:cubicBezTo>
                  <a:cubicBezTo>
                    <a:pt x="36" y="48"/>
                    <a:pt x="36" y="48"/>
                    <a:pt x="36" y="47"/>
                  </a:cubicBezTo>
                  <a:cubicBezTo>
                    <a:pt x="36" y="46"/>
                    <a:pt x="37" y="44"/>
                    <a:pt x="38" y="43"/>
                  </a:cubicBezTo>
                  <a:cubicBezTo>
                    <a:pt x="39" y="42"/>
                    <a:pt x="39" y="41"/>
                    <a:pt x="40" y="41"/>
                  </a:cubicBezTo>
                  <a:cubicBezTo>
                    <a:pt x="40" y="40"/>
                    <a:pt x="38" y="38"/>
                    <a:pt x="37" y="37"/>
                  </a:cubicBezTo>
                  <a:cubicBezTo>
                    <a:pt x="35" y="35"/>
                    <a:pt x="34" y="33"/>
                    <a:pt x="35" y="31"/>
                  </a:cubicBezTo>
                  <a:cubicBezTo>
                    <a:pt x="35" y="29"/>
                    <a:pt x="36" y="27"/>
                    <a:pt x="37" y="26"/>
                  </a:cubicBezTo>
                  <a:cubicBezTo>
                    <a:pt x="37" y="26"/>
                    <a:pt x="37" y="25"/>
                    <a:pt x="37" y="25"/>
                  </a:cubicBezTo>
                  <a:cubicBezTo>
                    <a:pt x="37" y="25"/>
                    <a:pt x="37" y="25"/>
                    <a:pt x="37" y="25"/>
                  </a:cubicBezTo>
                  <a:cubicBezTo>
                    <a:pt x="37" y="24"/>
                    <a:pt x="37" y="23"/>
                    <a:pt x="37" y="22"/>
                  </a:cubicBezTo>
                  <a:cubicBezTo>
                    <a:pt x="35" y="21"/>
                    <a:pt x="30" y="21"/>
                    <a:pt x="28" y="20"/>
                  </a:cubicBezTo>
                  <a:cubicBezTo>
                    <a:pt x="27" y="20"/>
                    <a:pt x="26" y="20"/>
                    <a:pt x="26" y="20"/>
                  </a:cubicBezTo>
                  <a:cubicBezTo>
                    <a:pt x="23" y="19"/>
                    <a:pt x="24" y="16"/>
                    <a:pt x="24" y="15"/>
                  </a:cubicBezTo>
                  <a:cubicBezTo>
                    <a:pt x="24" y="14"/>
                    <a:pt x="24" y="13"/>
                    <a:pt x="24" y="13"/>
                  </a:cubicBezTo>
                  <a:cubicBezTo>
                    <a:pt x="21" y="13"/>
                    <a:pt x="19" y="10"/>
                    <a:pt x="19" y="7"/>
                  </a:cubicBezTo>
                  <a:cubicBezTo>
                    <a:pt x="19" y="7"/>
                    <a:pt x="19" y="7"/>
                    <a:pt x="19" y="6"/>
                  </a:cubicBezTo>
                  <a:cubicBezTo>
                    <a:pt x="18" y="6"/>
                    <a:pt x="18" y="5"/>
                    <a:pt x="17" y="4"/>
                  </a:cubicBezTo>
                  <a:cubicBezTo>
                    <a:pt x="17" y="4"/>
                    <a:pt x="17" y="4"/>
                    <a:pt x="17" y="4"/>
                  </a:cubicBezTo>
                  <a:cubicBezTo>
                    <a:pt x="17" y="4"/>
                    <a:pt x="16" y="4"/>
                    <a:pt x="16" y="3"/>
                  </a:cubicBezTo>
                  <a:cubicBezTo>
                    <a:pt x="16" y="3"/>
                    <a:pt x="16" y="3"/>
                    <a:pt x="16" y="3"/>
                  </a:cubicBezTo>
                  <a:cubicBezTo>
                    <a:pt x="16" y="2"/>
                    <a:pt x="15" y="2"/>
                    <a:pt x="15" y="2"/>
                  </a:cubicBezTo>
                  <a:cubicBezTo>
                    <a:pt x="15" y="2"/>
                    <a:pt x="15" y="2"/>
                    <a:pt x="15" y="2"/>
                  </a:cubicBezTo>
                  <a:cubicBezTo>
                    <a:pt x="15" y="2"/>
                    <a:pt x="15" y="2"/>
                    <a:pt x="15" y="2"/>
                  </a:cubicBezTo>
                  <a:cubicBezTo>
                    <a:pt x="14" y="1"/>
                    <a:pt x="14" y="1"/>
                    <a:pt x="14" y="1"/>
                  </a:cubicBezTo>
                  <a:cubicBezTo>
                    <a:pt x="12" y="1"/>
                    <a:pt x="10" y="0"/>
                    <a:pt x="9" y="0"/>
                  </a:cubicBezTo>
                  <a:cubicBezTo>
                    <a:pt x="8" y="1"/>
                    <a:pt x="3" y="2"/>
                    <a:pt x="0" y="3"/>
                  </a:cubicBezTo>
                  <a:cubicBezTo>
                    <a:pt x="0" y="3"/>
                    <a:pt x="0" y="3"/>
                    <a:pt x="0" y="3"/>
                  </a:cubicBezTo>
                  <a:cubicBezTo>
                    <a:pt x="0" y="4"/>
                    <a:pt x="0" y="4"/>
                    <a:pt x="0" y="5"/>
                  </a:cubicBezTo>
                  <a:cubicBezTo>
                    <a:pt x="0" y="5"/>
                    <a:pt x="0" y="5"/>
                    <a:pt x="0" y="5"/>
                  </a:cubicBezTo>
                  <a:cubicBezTo>
                    <a:pt x="0" y="5"/>
                    <a:pt x="0" y="5"/>
                    <a:pt x="0" y="6"/>
                  </a:cubicBezTo>
                  <a:cubicBezTo>
                    <a:pt x="0" y="6"/>
                    <a:pt x="0" y="6"/>
                    <a:pt x="0" y="6"/>
                  </a:cubicBezTo>
                  <a:cubicBezTo>
                    <a:pt x="1" y="6"/>
                    <a:pt x="1" y="6"/>
                    <a:pt x="1" y="6"/>
                  </a:cubicBezTo>
                  <a:cubicBezTo>
                    <a:pt x="1" y="6"/>
                    <a:pt x="1" y="6"/>
                    <a:pt x="1" y="6"/>
                  </a:cubicBezTo>
                  <a:cubicBezTo>
                    <a:pt x="1" y="6"/>
                    <a:pt x="1" y="7"/>
                    <a:pt x="1" y="7"/>
                  </a:cubicBezTo>
                  <a:cubicBezTo>
                    <a:pt x="5" y="8"/>
                    <a:pt x="5" y="11"/>
                    <a:pt x="5" y="13"/>
                  </a:cubicBezTo>
                  <a:cubicBezTo>
                    <a:pt x="5" y="14"/>
                    <a:pt x="5" y="15"/>
                    <a:pt x="6" y="16"/>
                  </a:cubicBezTo>
                  <a:cubicBezTo>
                    <a:pt x="6" y="16"/>
                    <a:pt x="6" y="16"/>
                    <a:pt x="6" y="17"/>
                  </a:cubicBezTo>
                  <a:cubicBezTo>
                    <a:pt x="6" y="17"/>
                    <a:pt x="6" y="17"/>
                    <a:pt x="6" y="17"/>
                  </a:cubicBezTo>
                  <a:cubicBezTo>
                    <a:pt x="6" y="17"/>
                    <a:pt x="6" y="18"/>
                    <a:pt x="6" y="18"/>
                  </a:cubicBezTo>
                  <a:cubicBezTo>
                    <a:pt x="6" y="18"/>
                    <a:pt x="6" y="18"/>
                    <a:pt x="6" y="18"/>
                  </a:cubicBezTo>
                  <a:cubicBezTo>
                    <a:pt x="6" y="19"/>
                    <a:pt x="6" y="19"/>
                    <a:pt x="6" y="19"/>
                  </a:cubicBezTo>
                  <a:cubicBezTo>
                    <a:pt x="6" y="19"/>
                    <a:pt x="6" y="19"/>
                    <a:pt x="6" y="19"/>
                  </a:cubicBezTo>
                  <a:cubicBezTo>
                    <a:pt x="7" y="23"/>
                    <a:pt x="7" y="23"/>
                    <a:pt x="7" y="23"/>
                  </a:cubicBezTo>
                  <a:cubicBezTo>
                    <a:pt x="7" y="23"/>
                    <a:pt x="7" y="23"/>
                    <a:pt x="7" y="23"/>
                  </a:cubicBezTo>
                  <a:cubicBezTo>
                    <a:pt x="7" y="25"/>
                    <a:pt x="7" y="27"/>
                    <a:pt x="7" y="29"/>
                  </a:cubicBezTo>
                  <a:cubicBezTo>
                    <a:pt x="6" y="29"/>
                    <a:pt x="6" y="30"/>
                    <a:pt x="6" y="30"/>
                  </a:cubicBezTo>
                  <a:cubicBezTo>
                    <a:pt x="6" y="31"/>
                    <a:pt x="6" y="31"/>
                    <a:pt x="6" y="31"/>
                  </a:cubicBezTo>
                  <a:cubicBezTo>
                    <a:pt x="6" y="32"/>
                    <a:pt x="6" y="32"/>
                    <a:pt x="6" y="32"/>
                  </a:cubicBezTo>
                  <a:cubicBezTo>
                    <a:pt x="6" y="33"/>
                    <a:pt x="6" y="33"/>
                    <a:pt x="6" y="34"/>
                  </a:cubicBezTo>
                  <a:cubicBezTo>
                    <a:pt x="6" y="34"/>
                    <a:pt x="6" y="34"/>
                    <a:pt x="6" y="34"/>
                  </a:cubicBezTo>
                  <a:cubicBezTo>
                    <a:pt x="5" y="34"/>
                    <a:pt x="5" y="35"/>
                    <a:pt x="5" y="35"/>
                  </a:cubicBezTo>
                  <a:cubicBezTo>
                    <a:pt x="5" y="35"/>
                    <a:pt x="5" y="35"/>
                    <a:pt x="5" y="35"/>
                  </a:cubicBezTo>
                  <a:cubicBezTo>
                    <a:pt x="5" y="35"/>
                    <a:pt x="5" y="35"/>
                    <a:pt x="5" y="35"/>
                  </a:cubicBezTo>
                  <a:cubicBezTo>
                    <a:pt x="4" y="36"/>
                    <a:pt x="4" y="36"/>
                    <a:pt x="4" y="36"/>
                  </a:cubicBezTo>
                  <a:cubicBezTo>
                    <a:pt x="4" y="36"/>
                    <a:pt x="4" y="36"/>
                    <a:pt x="4" y="36"/>
                  </a:cubicBezTo>
                  <a:cubicBezTo>
                    <a:pt x="4" y="36"/>
                    <a:pt x="4" y="36"/>
                    <a:pt x="4" y="36"/>
                  </a:cubicBezTo>
                  <a:cubicBezTo>
                    <a:pt x="3" y="36"/>
                    <a:pt x="3" y="36"/>
                    <a:pt x="3" y="36"/>
                  </a:cubicBezTo>
                  <a:cubicBezTo>
                    <a:pt x="3" y="36"/>
                    <a:pt x="2" y="37"/>
                    <a:pt x="2" y="38"/>
                  </a:cubicBezTo>
                  <a:cubicBezTo>
                    <a:pt x="2" y="38"/>
                    <a:pt x="2" y="38"/>
                    <a:pt x="2" y="39"/>
                  </a:cubicBezTo>
                  <a:cubicBezTo>
                    <a:pt x="2" y="39"/>
                    <a:pt x="3" y="39"/>
                    <a:pt x="3" y="39"/>
                  </a:cubicBezTo>
                  <a:cubicBezTo>
                    <a:pt x="3" y="40"/>
                    <a:pt x="4" y="40"/>
                    <a:pt x="4" y="41"/>
                  </a:cubicBezTo>
                  <a:cubicBezTo>
                    <a:pt x="4" y="41"/>
                    <a:pt x="5" y="42"/>
                    <a:pt x="5" y="42"/>
                  </a:cubicBezTo>
                  <a:cubicBezTo>
                    <a:pt x="6" y="43"/>
                    <a:pt x="6" y="43"/>
                    <a:pt x="7" y="44"/>
                  </a:cubicBezTo>
                  <a:cubicBezTo>
                    <a:pt x="7" y="44"/>
                    <a:pt x="7" y="45"/>
                    <a:pt x="8" y="45"/>
                  </a:cubicBezTo>
                  <a:cubicBezTo>
                    <a:pt x="8" y="45"/>
                    <a:pt x="8" y="46"/>
                    <a:pt x="9" y="46"/>
                  </a:cubicBezTo>
                  <a:cubicBezTo>
                    <a:pt x="9" y="46"/>
                    <a:pt x="10" y="47"/>
                    <a:pt x="12" y="48"/>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24" name="Freeform 1230"/>
            <p:cNvSpPr/>
            <p:nvPr/>
          </p:nvSpPr>
          <p:spPr bwMode="auto">
            <a:xfrm>
              <a:off x="6362826" y="6182030"/>
              <a:ext cx="37437" cy="13825"/>
            </a:xfrm>
            <a:custGeom>
              <a:avLst/>
              <a:rect l="l" t="t" r="r" b="b"/>
              <a:pathLst>
                <a:path w="18" h="6">
                  <a:moveTo>
                    <a:pt x="18" y="0"/>
                  </a:moveTo>
                  <a:cubicBezTo>
                    <a:pt x="17" y="0"/>
                    <a:pt x="17" y="0"/>
                    <a:pt x="16" y="0"/>
                  </a:cubicBezTo>
                  <a:cubicBezTo>
                    <a:pt x="16" y="0"/>
                    <a:pt x="16" y="0"/>
                    <a:pt x="16" y="0"/>
                  </a:cubicBezTo>
                  <a:cubicBezTo>
                    <a:pt x="15" y="0"/>
                    <a:pt x="15" y="0"/>
                    <a:pt x="14" y="0"/>
                  </a:cubicBezTo>
                  <a:cubicBezTo>
                    <a:pt x="11" y="0"/>
                    <a:pt x="7" y="0"/>
                    <a:pt x="4" y="1"/>
                  </a:cubicBezTo>
                  <a:cubicBezTo>
                    <a:pt x="4" y="1"/>
                    <a:pt x="4" y="1"/>
                    <a:pt x="3" y="1"/>
                  </a:cubicBezTo>
                  <a:cubicBezTo>
                    <a:pt x="3" y="1"/>
                    <a:pt x="3" y="1"/>
                    <a:pt x="2" y="1"/>
                  </a:cubicBezTo>
                  <a:cubicBezTo>
                    <a:pt x="2" y="1"/>
                    <a:pt x="2" y="1"/>
                    <a:pt x="1" y="1"/>
                  </a:cubicBezTo>
                  <a:cubicBezTo>
                    <a:pt x="1" y="1"/>
                    <a:pt x="1" y="1"/>
                    <a:pt x="1" y="1"/>
                  </a:cubicBezTo>
                  <a:cubicBezTo>
                    <a:pt x="1" y="2"/>
                    <a:pt x="0" y="2"/>
                    <a:pt x="0" y="2"/>
                  </a:cubicBezTo>
                  <a:cubicBezTo>
                    <a:pt x="0" y="2"/>
                    <a:pt x="0" y="2"/>
                    <a:pt x="0" y="2"/>
                  </a:cubicBezTo>
                  <a:cubicBezTo>
                    <a:pt x="1" y="3"/>
                    <a:pt x="2" y="3"/>
                    <a:pt x="3" y="4"/>
                  </a:cubicBezTo>
                  <a:cubicBezTo>
                    <a:pt x="3" y="5"/>
                    <a:pt x="4" y="5"/>
                    <a:pt x="4" y="6"/>
                  </a:cubicBezTo>
                  <a:cubicBezTo>
                    <a:pt x="6" y="4"/>
                    <a:pt x="9" y="1"/>
                    <a:pt x="13" y="1"/>
                  </a:cubicBezTo>
                  <a:cubicBezTo>
                    <a:pt x="13" y="1"/>
                    <a:pt x="14" y="1"/>
                    <a:pt x="14" y="1"/>
                  </a:cubicBezTo>
                  <a:cubicBezTo>
                    <a:pt x="14" y="1"/>
                    <a:pt x="14" y="1"/>
                    <a:pt x="15" y="1"/>
                  </a:cubicBezTo>
                  <a:cubicBezTo>
                    <a:pt x="15" y="1"/>
                    <a:pt x="15" y="1"/>
                    <a:pt x="16" y="1"/>
                  </a:cubicBezTo>
                  <a:cubicBezTo>
                    <a:pt x="16" y="1"/>
                    <a:pt x="16" y="0"/>
                    <a:pt x="16" y="0"/>
                  </a:cubicBezTo>
                  <a:cubicBezTo>
                    <a:pt x="16" y="0"/>
                    <a:pt x="17" y="0"/>
                    <a:pt x="17" y="0"/>
                  </a:cubicBezTo>
                  <a:cubicBezTo>
                    <a:pt x="17" y="0"/>
                    <a:pt x="18" y="0"/>
                    <a:pt x="18" y="0"/>
                  </a:cubicBezTo>
                  <a:cubicBezTo>
                    <a:pt x="18" y="0"/>
                    <a:pt x="18" y="0"/>
                    <a:pt x="18"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25" name="Freeform 1231"/>
            <p:cNvSpPr/>
            <p:nvPr/>
          </p:nvSpPr>
          <p:spPr bwMode="auto">
            <a:xfrm>
              <a:off x="6109577" y="6168205"/>
              <a:ext cx="229025" cy="304148"/>
            </a:xfrm>
            <a:custGeom>
              <a:avLst/>
              <a:rect l="l" t="t" r="r" b="b"/>
              <a:pathLst>
                <a:path w="109" h="138">
                  <a:moveTo>
                    <a:pt x="82" y="58"/>
                  </a:moveTo>
                  <a:cubicBezTo>
                    <a:pt x="82" y="55"/>
                    <a:pt x="86" y="54"/>
                    <a:pt x="89" y="54"/>
                  </a:cubicBezTo>
                  <a:cubicBezTo>
                    <a:pt x="90" y="54"/>
                    <a:pt x="93" y="54"/>
                    <a:pt x="94" y="53"/>
                  </a:cubicBezTo>
                  <a:cubicBezTo>
                    <a:pt x="94" y="13"/>
                    <a:pt x="94" y="13"/>
                    <a:pt x="94" y="13"/>
                  </a:cubicBezTo>
                  <a:cubicBezTo>
                    <a:pt x="96" y="13"/>
                    <a:pt x="96" y="13"/>
                    <a:pt x="96" y="13"/>
                  </a:cubicBezTo>
                  <a:cubicBezTo>
                    <a:pt x="99" y="12"/>
                    <a:pt x="104" y="12"/>
                    <a:pt x="106" y="11"/>
                  </a:cubicBezTo>
                  <a:cubicBezTo>
                    <a:pt x="106" y="11"/>
                    <a:pt x="107" y="11"/>
                    <a:pt x="109" y="10"/>
                  </a:cubicBezTo>
                  <a:cubicBezTo>
                    <a:pt x="109" y="10"/>
                    <a:pt x="109" y="10"/>
                    <a:pt x="109" y="10"/>
                  </a:cubicBezTo>
                  <a:cubicBezTo>
                    <a:pt x="109" y="10"/>
                    <a:pt x="109" y="10"/>
                    <a:pt x="109" y="10"/>
                  </a:cubicBezTo>
                  <a:cubicBezTo>
                    <a:pt x="108" y="10"/>
                    <a:pt x="107" y="10"/>
                    <a:pt x="107" y="10"/>
                  </a:cubicBezTo>
                  <a:cubicBezTo>
                    <a:pt x="106" y="10"/>
                    <a:pt x="106" y="10"/>
                    <a:pt x="106" y="10"/>
                  </a:cubicBezTo>
                  <a:cubicBezTo>
                    <a:pt x="105" y="10"/>
                    <a:pt x="104" y="10"/>
                    <a:pt x="103" y="10"/>
                  </a:cubicBezTo>
                  <a:cubicBezTo>
                    <a:pt x="101" y="10"/>
                    <a:pt x="99" y="10"/>
                    <a:pt x="98" y="9"/>
                  </a:cubicBezTo>
                  <a:cubicBezTo>
                    <a:pt x="98" y="9"/>
                    <a:pt x="96" y="9"/>
                    <a:pt x="91" y="9"/>
                  </a:cubicBezTo>
                  <a:cubicBezTo>
                    <a:pt x="83" y="9"/>
                    <a:pt x="74" y="10"/>
                    <a:pt x="74" y="10"/>
                  </a:cubicBezTo>
                  <a:cubicBezTo>
                    <a:pt x="73" y="10"/>
                    <a:pt x="73" y="10"/>
                    <a:pt x="73" y="10"/>
                  </a:cubicBezTo>
                  <a:cubicBezTo>
                    <a:pt x="69" y="6"/>
                    <a:pt x="69" y="6"/>
                    <a:pt x="69" y="6"/>
                  </a:cubicBezTo>
                  <a:cubicBezTo>
                    <a:pt x="31" y="6"/>
                    <a:pt x="31" y="6"/>
                    <a:pt x="31" y="6"/>
                  </a:cubicBezTo>
                  <a:cubicBezTo>
                    <a:pt x="27" y="6"/>
                    <a:pt x="24" y="5"/>
                    <a:pt x="20" y="3"/>
                  </a:cubicBezTo>
                  <a:cubicBezTo>
                    <a:pt x="17" y="1"/>
                    <a:pt x="14" y="1"/>
                    <a:pt x="11" y="2"/>
                  </a:cubicBezTo>
                  <a:cubicBezTo>
                    <a:pt x="10" y="2"/>
                    <a:pt x="10" y="3"/>
                    <a:pt x="10" y="3"/>
                  </a:cubicBezTo>
                  <a:cubicBezTo>
                    <a:pt x="9" y="3"/>
                    <a:pt x="9" y="3"/>
                    <a:pt x="9" y="3"/>
                  </a:cubicBezTo>
                  <a:cubicBezTo>
                    <a:pt x="7" y="3"/>
                    <a:pt x="6" y="2"/>
                    <a:pt x="6" y="1"/>
                  </a:cubicBezTo>
                  <a:cubicBezTo>
                    <a:pt x="5" y="1"/>
                    <a:pt x="5" y="1"/>
                    <a:pt x="5" y="0"/>
                  </a:cubicBezTo>
                  <a:cubicBezTo>
                    <a:pt x="5" y="0"/>
                    <a:pt x="5" y="0"/>
                    <a:pt x="5" y="0"/>
                  </a:cubicBezTo>
                  <a:cubicBezTo>
                    <a:pt x="4" y="0"/>
                    <a:pt x="3" y="2"/>
                    <a:pt x="3" y="2"/>
                  </a:cubicBezTo>
                  <a:cubicBezTo>
                    <a:pt x="3" y="3"/>
                    <a:pt x="3" y="3"/>
                    <a:pt x="3" y="3"/>
                  </a:cubicBezTo>
                  <a:cubicBezTo>
                    <a:pt x="0" y="3"/>
                    <a:pt x="0" y="3"/>
                    <a:pt x="0" y="3"/>
                  </a:cubicBezTo>
                  <a:cubicBezTo>
                    <a:pt x="0" y="6"/>
                    <a:pt x="2" y="11"/>
                    <a:pt x="6" y="15"/>
                  </a:cubicBezTo>
                  <a:cubicBezTo>
                    <a:pt x="10" y="21"/>
                    <a:pt x="14" y="31"/>
                    <a:pt x="17" y="39"/>
                  </a:cubicBezTo>
                  <a:cubicBezTo>
                    <a:pt x="18" y="43"/>
                    <a:pt x="21" y="48"/>
                    <a:pt x="23" y="52"/>
                  </a:cubicBezTo>
                  <a:cubicBezTo>
                    <a:pt x="25" y="56"/>
                    <a:pt x="27" y="59"/>
                    <a:pt x="28" y="63"/>
                  </a:cubicBezTo>
                  <a:cubicBezTo>
                    <a:pt x="29" y="66"/>
                    <a:pt x="29" y="70"/>
                    <a:pt x="29" y="74"/>
                  </a:cubicBezTo>
                  <a:cubicBezTo>
                    <a:pt x="28" y="77"/>
                    <a:pt x="28" y="80"/>
                    <a:pt x="29" y="81"/>
                  </a:cubicBezTo>
                  <a:cubicBezTo>
                    <a:pt x="31" y="85"/>
                    <a:pt x="32" y="91"/>
                    <a:pt x="33" y="99"/>
                  </a:cubicBezTo>
                  <a:cubicBezTo>
                    <a:pt x="33" y="101"/>
                    <a:pt x="33" y="102"/>
                    <a:pt x="33" y="104"/>
                  </a:cubicBezTo>
                  <a:cubicBezTo>
                    <a:pt x="34" y="111"/>
                    <a:pt x="35" y="121"/>
                    <a:pt x="40" y="126"/>
                  </a:cubicBezTo>
                  <a:cubicBezTo>
                    <a:pt x="42" y="128"/>
                    <a:pt x="44" y="131"/>
                    <a:pt x="47" y="134"/>
                  </a:cubicBezTo>
                  <a:cubicBezTo>
                    <a:pt x="47" y="134"/>
                    <a:pt x="48" y="134"/>
                    <a:pt x="48" y="134"/>
                  </a:cubicBezTo>
                  <a:cubicBezTo>
                    <a:pt x="49" y="132"/>
                    <a:pt x="52" y="128"/>
                    <a:pt x="55" y="128"/>
                  </a:cubicBezTo>
                  <a:cubicBezTo>
                    <a:pt x="56" y="128"/>
                    <a:pt x="57" y="129"/>
                    <a:pt x="58" y="130"/>
                  </a:cubicBezTo>
                  <a:cubicBezTo>
                    <a:pt x="59" y="132"/>
                    <a:pt x="60" y="133"/>
                    <a:pt x="60" y="135"/>
                  </a:cubicBezTo>
                  <a:cubicBezTo>
                    <a:pt x="61" y="137"/>
                    <a:pt x="61" y="138"/>
                    <a:pt x="63" y="138"/>
                  </a:cubicBezTo>
                  <a:cubicBezTo>
                    <a:pt x="64" y="138"/>
                    <a:pt x="66" y="138"/>
                    <a:pt x="68" y="138"/>
                  </a:cubicBezTo>
                  <a:cubicBezTo>
                    <a:pt x="70" y="138"/>
                    <a:pt x="72" y="138"/>
                    <a:pt x="73" y="138"/>
                  </a:cubicBezTo>
                  <a:cubicBezTo>
                    <a:pt x="74" y="138"/>
                    <a:pt x="74" y="138"/>
                    <a:pt x="74" y="138"/>
                  </a:cubicBezTo>
                  <a:cubicBezTo>
                    <a:pt x="75" y="138"/>
                    <a:pt x="76" y="138"/>
                    <a:pt x="76" y="138"/>
                  </a:cubicBezTo>
                  <a:cubicBezTo>
                    <a:pt x="76" y="137"/>
                    <a:pt x="77" y="136"/>
                    <a:pt x="79" y="135"/>
                  </a:cubicBezTo>
                  <a:cubicBezTo>
                    <a:pt x="80" y="134"/>
                    <a:pt x="82" y="133"/>
                    <a:pt x="82" y="132"/>
                  </a:cubicBezTo>
                  <a:cubicBezTo>
                    <a:pt x="82" y="92"/>
                    <a:pt x="82" y="92"/>
                    <a:pt x="82" y="92"/>
                  </a:cubicBezTo>
                  <a:cubicBezTo>
                    <a:pt x="82" y="88"/>
                    <a:pt x="82" y="88"/>
                    <a:pt x="82" y="88"/>
                  </a:cubicBezTo>
                  <a:lnTo>
                    <a:pt x="82" y="58"/>
                  </a:ln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26" name="Freeform 1232"/>
            <p:cNvSpPr/>
            <p:nvPr/>
          </p:nvSpPr>
          <p:spPr bwMode="auto">
            <a:xfrm>
              <a:off x="6413476" y="6133642"/>
              <a:ext cx="173971" cy="165899"/>
            </a:xfrm>
            <a:custGeom>
              <a:avLst/>
              <a:rect l="l" t="t" r="r" b="b"/>
              <a:pathLst>
                <a:path w="83" h="75">
                  <a:moveTo>
                    <a:pt x="45" y="1"/>
                  </a:moveTo>
                  <a:cubicBezTo>
                    <a:pt x="41" y="2"/>
                    <a:pt x="41" y="3"/>
                    <a:pt x="41" y="4"/>
                  </a:cubicBezTo>
                  <a:cubicBezTo>
                    <a:pt x="41" y="8"/>
                    <a:pt x="33" y="13"/>
                    <a:pt x="29" y="14"/>
                  </a:cubicBezTo>
                  <a:cubicBezTo>
                    <a:pt x="27" y="15"/>
                    <a:pt x="24" y="18"/>
                    <a:pt x="23" y="21"/>
                  </a:cubicBezTo>
                  <a:cubicBezTo>
                    <a:pt x="20" y="24"/>
                    <a:pt x="19" y="26"/>
                    <a:pt x="18" y="27"/>
                  </a:cubicBezTo>
                  <a:cubicBezTo>
                    <a:pt x="17" y="27"/>
                    <a:pt x="16" y="27"/>
                    <a:pt x="15" y="27"/>
                  </a:cubicBezTo>
                  <a:cubicBezTo>
                    <a:pt x="12" y="27"/>
                    <a:pt x="9" y="26"/>
                    <a:pt x="6" y="25"/>
                  </a:cubicBezTo>
                  <a:cubicBezTo>
                    <a:pt x="4" y="25"/>
                    <a:pt x="3" y="25"/>
                    <a:pt x="2" y="25"/>
                  </a:cubicBezTo>
                  <a:cubicBezTo>
                    <a:pt x="2" y="25"/>
                    <a:pt x="1" y="25"/>
                    <a:pt x="0" y="25"/>
                  </a:cubicBezTo>
                  <a:cubicBezTo>
                    <a:pt x="0" y="25"/>
                    <a:pt x="1" y="26"/>
                    <a:pt x="1" y="26"/>
                  </a:cubicBezTo>
                  <a:cubicBezTo>
                    <a:pt x="1" y="26"/>
                    <a:pt x="1" y="26"/>
                    <a:pt x="1" y="26"/>
                  </a:cubicBezTo>
                  <a:cubicBezTo>
                    <a:pt x="2" y="27"/>
                    <a:pt x="2" y="27"/>
                    <a:pt x="2" y="27"/>
                  </a:cubicBezTo>
                  <a:cubicBezTo>
                    <a:pt x="2" y="27"/>
                    <a:pt x="2" y="27"/>
                    <a:pt x="3" y="27"/>
                  </a:cubicBezTo>
                  <a:cubicBezTo>
                    <a:pt x="3" y="28"/>
                    <a:pt x="3" y="28"/>
                    <a:pt x="3" y="28"/>
                  </a:cubicBezTo>
                  <a:cubicBezTo>
                    <a:pt x="3" y="28"/>
                    <a:pt x="3" y="28"/>
                    <a:pt x="3" y="28"/>
                  </a:cubicBezTo>
                  <a:cubicBezTo>
                    <a:pt x="5" y="28"/>
                    <a:pt x="6" y="30"/>
                    <a:pt x="7" y="34"/>
                  </a:cubicBezTo>
                  <a:cubicBezTo>
                    <a:pt x="7" y="36"/>
                    <a:pt x="9" y="41"/>
                    <a:pt x="10" y="42"/>
                  </a:cubicBezTo>
                  <a:cubicBezTo>
                    <a:pt x="13" y="43"/>
                    <a:pt x="23" y="47"/>
                    <a:pt x="23" y="51"/>
                  </a:cubicBezTo>
                  <a:cubicBezTo>
                    <a:pt x="23" y="52"/>
                    <a:pt x="23" y="53"/>
                    <a:pt x="24" y="53"/>
                  </a:cubicBezTo>
                  <a:cubicBezTo>
                    <a:pt x="25" y="55"/>
                    <a:pt x="27" y="57"/>
                    <a:pt x="27" y="60"/>
                  </a:cubicBezTo>
                  <a:cubicBezTo>
                    <a:pt x="27" y="61"/>
                    <a:pt x="28" y="62"/>
                    <a:pt x="29" y="64"/>
                  </a:cubicBezTo>
                  <a:cubicBezTo>
                    <a:pt x="30" y="65"/>
                    <a:pt x="31" y="65"/>
                    <a:pt x="32" y="65"/>
                  </a:cubicBezTo>
                  <a:cubicBezTo>
                    <a:pt x="32" y="66"/>
                    <a:pt x="33" y="66"/>
                    <a:pt x="33" y="66"/>
                  </a:cubicBezTo>
                  <a:cubicBezTo>
                    <a:pt x="34" y="66"/>
                    <a:pt x="34" y="66"/>
                    <a:pt x="34" y="66"/>
                  </a:cubicBezTo>
                  <a:cubicBezTo>
                    <a:pt x="35" y="66"/>
                    <a:pt x="35" y="66"/>
                    <a:pt x="36" y="66"/>
                  </a:cubicBezTo>
                  <a:cubicBezTo>
                    <a:pt x="36" y="66"/>
                    <a:pt x="36" y="66"/>
                    <a:pt x="37" y="66"/>
                  </a:cubicBezTo>
                  <a:cubicBezTo>
                    <a:pt x="37" y="66"/>
                    <a:pt x="37" y="66"/>
                    <a:pt x="38" y="66"/>
                  </a:cubicBezTo>
                  <a:cubicBezTo>
                    <a:pt x="38" y="66"/>
                    <a:pt x="38" y="66"/>
                    <a:pt x="38" y="66"/>
                  </a:cubicBezTo>
                  <a:cubicBezTo>
                    <a:pt x="39" y="66"/>
                    <a:pt x="39" y="67"/>
                    <a:pt x="39" y="67"/>
                  </a:cubicBezTo>
                  <a:cubicBezTo>
                    <a:pt x="40" y="67"/>
                    <a:pt x="40" y="67"/>
                    <a:pt x="40" y="67"/>
                  </a:cubicBezTo>
                  <a:cubicBezTo>
                    <a:pt x="40" y="67"/>
                    <a:pt x="40" y="67"/>
                    <a:pt x="40" y="67"/>
                  </a:cubicBezTo>
                  <a:cubicBezTo>
                    <a:pt x="41" y="67"/>
                    <a:pt x="41" y="68"/>
                    <a:pt x="41" y="68"/>
                  </a:cubicBezTo>
                  <a:cubicBezTo>
                    <a:pt x="41" y="68"/>
                    <a:pt x="41" y="68"/>
                    <a:pt x="41" y="68"/>
                  </a:cubicBezTo>
                  <a:cubicBezTo>
                    <a:pt x="41" y="68"/>
                    <a:pt x="41" y="68"/>
                    <a:pt x="41" y="68"/>
                  </a:cubicBezTo>
                  <a:cubicBezTo>
                    <a:pt x="42" y="67"/>
                    <a:pt x="42" y="67"/>
                    <a:pt x="42" y="67"/>
                  </a:cubicBezTo>
                  <a:cubicBezTo>
                    <a:pt x="43" y="71"/>
                    <a:pt x="43" y="71"/>
                    <a:pt x="43" y="71"/>
                  </a:cubicBezTo>
                  <a:cubicBezTo>
                    <a:pt x="43" y="71"/>
                    <a:pt x="43" y="71"/>
                    <a:pt x="43" y="71"/>
                  </a:cubicBezTo>
                  <a:cubicBezTo>
                    <a:pt x="43" y="71"/>
                    <a:pt x="43" y="71"/>
                    <a:pt x="43" y="71"/>
                  </a:cubicBezTo>
                  <a:cubicBezTo>
                    <a:pt x="44" y="71"/>
                    <a:pt x="45" y="71"/>
                    <a:pt x="46" y="71"/>
                  </a:cubicBezTo>
                  <a:cubicBezTo>
                    <a:pt x="47" y="71"/>
                    <a:pt x="49" y="71"/>
                    <a:pt x="50" y="72"/>
                  </a:cubicBezTo>
                  <a:cubicBezTo>
                    <a:pt x="50" y="72"/>
                    <a:pt x="50" y="72"/>
                    <a:pt x="50" y="72"/>
                  </a:cubicBezTo>
                  <a:cubicBezTo>
                    <a:pt x="51" y="72"/>
                    <a:pt x="51" y="72"/>
                    <a:pt x="52" y="72"/>
                  </a:cubicBezTo>
                  <a:cubicBezTo>
                    <a:pt x="52" y="72"/>
                    <a:pt x="52" y="72"/>
                    <a:pt x="52" y="72"/>
                  </a:cubicBezTo>
                  <a:cubicBezTo>
                    <a:pt x="53" y="73"/>
                    <a:pt x="53" y="73"/>
                    <a:pt x="53" y="73"/>
                  </a:cubicBezTo>
                  <a:cubicBezTo>
                    <a:pt x="54" y="74"/>
                    <a:pt x="57" y="74"/>
                    <a:pt x="59" y="74"/>
                  </a:cubicBezTo>
                  <a:cubicBezTo>
                    <a:pt x="61" y="74"/>
                    <a:pt x="63" y="74"/>
                    <a:pt x="64" y="75"/>
                  </a:cubicBezTo>
                  <a:cubicBezTo>
                    <a:pt x="65" y="74"/>
                    <a:pt x="66" y="73"/>
                    <a:pt x="67" y="72"/>
                  </a:cubicBezTo>
                  <a:cubicBezTo>
                    <a:pt x="70" y="69"/>
                    <a:pt x="73" y="66"/>
                    <a:pt x="74" y="64"/>
                  </a:cubicBezTo>
                  <a:cubicBezTo>
                    <a:pt x="75" y="63"/>
                    <a:pt x="76" y="61"/>
                    <a:pt x="76" y="59"/>
                  </a:cubicBezTo>
                  <a:cubicBezTo>
                    <a:pt x="76" y="56"/>
                    <a:pt x="76" y="54"/>
                    <a:pt x="78" y="53"/>
                  </a:cubicBezTo>
                  <a:cubicBezTo>
                    <a:pt x="79" y="52"/>
                    <a:pt x="82" y="49"/>
                    <a:pt x="83" y="47"/>
                  </a:cubicBezTo>
                  <a:cubicBezTo>
                    <a:pt x="82" y="46"/>
                    <a:pt x="82" y="45"/>
                    <a:pt x="82" y="43"/>
                  </a:cubicBezTo>
                  <a:cubicBezTo>
                    <a:pt x="81" y="42"/>
                    <a:pt x="81" y="40"/>
                    <a:pt x="80" y="39"/>
                  </a:cubicBezTo>
                  <a:cubicBezTo>
                    <a:pt x="77" y="36"/>
                    <a:pt x="79" y="33"/>
                    <a:pt x="80" y="32"/>
                  </a:cubicBezTo>
                  <a:cubicBezTo>
                    <a:pt x="82" y="31"/>
                    <a:pt x="83" y="29"/>
                    <a:pt x="82" y="28"/>
                  </a:cubicBezTo>
                  <a:cubicBezTo>
                    <a:pt x="82" y="25"/>
                    <a:pt x="82" y="22"/>
                    <a:pt x="82" y="19"/>
                  </a:cubicBezTo>
                  <a:cubicBezTo>
                    <a:pt x="83" y="16"/>
                    <a:pt x="83" y="13"/>
                    <a:pt x="82" y="11"/>
                  </a:cubicBezTo>
                  <a:cubicBezTo>
                    <a:pt x="82" y="11"/>
                    <a:pt x="81" y="11"/>
                    <a:pt x="80" y="11"/>
                  </a:cubicBezTo>
                  <a:cubicBezTo>
                    <a:pt x="77" y="10"/>
                    <a:pt x="73" y="9"/>
                    <a:pt x="70" y="7"/>
                  </a:cubicBezTo>
                  <a:cubicBezTo>
                    <a:pt x="66" y="5"/>
                    <a:pt x="59" y="4"/>
                    <a:pt x="56" y="4"/>
                  </a:cubicBezTo>
                  <a:cubicBezTo>
                    <a:pt x="55" y="4"/>
                    <a:pt x="55" y="4"/>
                    <a:pt x="55" y="4"/>
                  </a:cubicBezTo>
                  <a:cubicBezTo>
                    <a:pt x="53" y="0"/>
                    <a:pt x="53" y="0"/>
                    <a:pt x="53" y="0"/>
                  </a:cubicBezTo>
                  <a:lnTo>
                    <a:pt x="45" y="1"/>
                  </a:ln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27" name="Freeform 1233"/>
            <p:cNvSpPr/>
            <p:nvPr/>
          </p:nvSpPr>
          <p:spPr bwMode="auto">
            <a:xfrm>
              <a:off x="6290154" y="6191246"/>
              <a:ext cx="204802" cy="225807"/>
            </a:xfrm>
            <a:custGeom>
              <a:avLst/>
              <a:rect l="l" t="t" r="r" b="b"/>
              <a:pathLst>
                <a:path w="97" h="103">
                  <a:moveTo>
                    <a:pt x="97" y="46"/>
                  </a:moveTo>
                  <a:cubicBezTo>
                    <a:pt x="97" y="46"/>
                    <a:pt x="97" y="45"/>
                    <a:pt x="96" y="45"/>
                  </a:cubicBezTo>
                  <a:cubicBezTo>
                    <a:pt x="96" y="45"/>
                    <a:pt x="96" y="45"/>
                    <a:pt x="96" y="45"/>
                  </a:cubicBezTo>
                  <a:cubicBezTo>
                    <a:pt x="96" y="45"/>
                    <a:pt x="96" y="45"/>
                    <a:pt x="96" y="45"/>
                  </a:cubicBezTo>
                  <a:cubicBezTo>
                    <a:pt x="96" y="44"/>
                    <a:pt x="96" y="44"/>
                    <a:pt x="96" y="44"/>
                  </a:cubicBezTo>
                  <a:cubicBezTo>
                    <a:pt x="96" y="44"/>
                    <a:pt x="96" y="44"/>
                    <a:pt x="95" y="44"/>
                  </a:cubicBezTo>
                  <a:cubicBezTo>
                    <a:pt x="95" y="44"/>
                    <a:pt x="95" y="44"/>
                    <a:pt x="95" y="44"/>
                  </a:cubicBezTo>
                  <a:cubicBezTo>
                    <a:pt x="95" y="44"/>
                    <a:pt x="95" y="44"/>
                    <a:pt x="95" y="44"/>
                  </a:cubicBezTo>
                  <a:cubicBezTo>
                    <a:pt x="94" y="44"/>
                    <a:pt x="94" y="44"/>
                    <a:pt x="94" y="44"/>
                  </a:cubicBezTo>
                  <a:cubicBezTo>
                    <a:pt x="94" y="44"/>
                    <a:pt x="93" y="44"/>
                    <a:pt x="93" y="44"/>
                  </a:cubicBezTo>
                  <a:cubicBezTo>
                    <a:pt x="93" y="44"/>
                    <a:pt x="92" y="44"/>
                    <a:pt x="92" y="44"/>
                  </a:cubicBezTo>
                  <a:cubicBezTo>
                    <a:pt x="91" y="44"/>
                    <a:pt x="91" y="44"/>
                    <a:pt x="91" y="44"/>
                  </a:cubicBezTo>
                  <a:cubicBezTo>
                    <a:pt x="91" y="44"/>
                    <a:pt x="91" y="44"/>
                    <a:pt x="91" y="44"/>
                  </a:cubicBezTo>
                  <a:cubicBezTo>
                    <a:pt x="91" y="44"/>
                    <a:pt x="91" y="44"/>
                    <a:pt x="91" y="44"/>
                  </a:cubicBezTo>
                  <a:cubicBezTo>
                    <a:pt x="89" y="44"/>
                    <a:pt x="86" y="42"/>
                    <a:pt x="84" y="40"/>
                  </a:cubicBezTo>
                  <a:cubicBezTo>
                    <a:pt x="84" y="40"/>
                    <a:pt x="84" y="40"/>
                    <a:pt x="84" y="40"/>
                  </a:cubicBezTo>
                  <a:cubicBezTo>
                    <a:pt x="83" y="39"/>
                    <a:pt x="83" y="39"/>
                    <a:pt x="83" y="39"/>
                  </a:cubicBezTo>
                  <a:cubicBezTo>
                    <a:pt x="83" y="39"/>
                    <a:pt x="83" y="38"/>
                    <a:pt x="82" y="38"/>
                  </a:cubicBezTo>
                  <a:cubicBezTo>
                    <a:pt x="82" y="38"/>
                    <a:pt x="82" y="37"/>
                    <a:pt x="82" y="37"/>
                  </a:cubicBezTo>
                  <a:cubicBezTo>
                    <a:pt x="82" y="37"/>
                    <a:pt x="82" y="36"/>
                    <a:pt x="82" y="36"/>
                  </a:cubicBezTo>
                  <a:cubicBezTo>
                    <a:pt x="81" y="36"/>
                    <a:pt x="81" y="36"/>
                    <a:pt x="81" y="35"/>
                  </a:cubicBezTo>
                  <a:cubicBezTo>
                    <a:pt x="81" y="35"/>
                    <a:pt x="81" y="34"/>
                    <a:pt x="81" y="34"/>
                  </a:cubicBezTo>
                  <a:cubicBezTo>
                    <a:pt x="81" y="33"/>
                    <a:pt x="80" y="31"/>
                    <a:pt x="79" y="30"/>
                  </a:cubicBezTo>
                  <a:cubicBezTo>
                    <a:pt x="78" y="28"/>
                    <a:pt x="77" y="27"/>
                    <a:pt x="77" y="25"/>
                  </a:cubicBezTo>
                  <a:cubicBezTo>
                    <a:pt x="76" y="24"/>
                    <a:pt x="72" y="21"/>
                    <a:pt x="66" y="19"/>
                  </a:cubicBezTo>
                  <a:cubicBezTo>
                    <a:pt x="63" y="18"/>
                    <a:pt x="62" y="13"/>
                    <a:pt x="61" y="9"/>
                  </a:cubicBezTo>
                  <a:cubicBezTo>
                    <a:pt x="61" y="8"/>
                    <a:pt x="60" y="6"/>
                    <a:pt x="60" y="6"/>
                  </a:cubicBezTo>
                  <a:cubicBezTo>
                    <a:pt x="60" y="6"/>
                    <a:pt x="59" y="5"/>
                    <a:pt x="59" y="5"/>
                  </a:cubicBezTo>
                  <a:cubicBezTo>
                    <a:pt x="58" y="5"/>
                    <a:pt x="58" y="5"/>
                    <a:pt x="58" y="5"/>
                  </a:cubicBezTo>
                  <a:cubicBezTo>
                    <a:pt x="58" y="4"/>
                    <a:pt x="57" y="4"/>
                    <a:pt x="57" y="3"/>
                  </a:cubicBezTo>
                  <a:cubicBezTo>
                    <a:pt x="57" y="3"/>
                    <a:pt x="57" y="3"/>
                    <a:pt x="56" y="3"/>
                  </a:cubicBezTo>
                  <a:cubicBezTo>
                    <a:pt x="56" y="3"/>
                    <a:pt x="56" y="2"/>
                    <a:pt x="55" y="2"/>
                  </a:cubicBezTo>
                  <a:cubicBezTo>
                    <a:pt x="55" y="2"/>
                    <a:pt x="55" y="1"/>
                    <a:pt x="55" y="1"/>
                  </a:cubicBezTo>
                  <a:cubicBezTo>
                    <a:pt x="55" y="1"/>
                    <a:pt x="54" y="0"/>
                    <a:pt x="54" y="0"/>
                  </a:cubicBezTo>
                  <a:cubicBezTo>
                    <a:pt x="54" y="0"/>
                    <a:pt x="54" y="0"/>
                    <a:pt x="54" y="0"/>
                  </a:cubicBezTo>
                  <a:cubicBezTo>
                    <a:pt x="54" y="0"/>
                    <a:pt x="54" y="0"/>
                    <a:pt x="54" y="0"/>
                  </a:cubicBezTo>
                  <a:cubicBezTo>
                    <a:pt x="53" y="0"/>
                    <a:pt x="53" y="0"/>
                    <a:pt x="52" y="0"/>
                  </a:cubicBezTo>
                  <a:cubicBezTo>
                    <a:pt x="52" y="0"/>
                    <a:pt x="51" y="0"/>
                    <a:pt x="51" y="0"/>
                  </a:cubicBezTo>
                  <a:cubicBezTo>
                    <a:pt x="51" y="0"/>
                    <a:pt x="51" y="0"/>
                    <a:pt x="50" y="1"/>
                  </a:cubicBezTo>
                  <a:cubicBezTo>
                    <a:pt x="50" y="1"/>
                    <a:pt x="50" y="1"/>
                    <a:pt x="49" y="1"/>
                  </a:cubicBezTo>
                  <a:cubicBezTo>
                    <a:pt x="49" y="1"/>
                    <a:pt x="49" y="1"/>
                    <a:pt x="49" y="1"/>
                  </a:cubicBezTo>
                  <a:cubicBezTo>
                    <a:pt x="48" y="1"/>
                    <a:pt x="48" y="1"/>
                    <a:pt x="47" y="1"/>
                  </a:cubicBezTo>
                  <a:cubicBezTo>
                    <a:pt x="45" y="1"/>
                    <a:pt x="42" y="3"/>
                    <a:pt x="41" y="5"/>
                  </a:cubicBezTo>
                  <a:cubicBezTo>
                    <a:pt x="40" y="6"/>
                    <a:pt x="39" y="6"/>
                    <a:pt x="38" y="6"/>
                  </a:cubicBezTo>
                  <a:cubicBezTo>
                    <a:pt x="37" y="6"/>
                    <a:pt x="35" y="5"/>
                    <a:pt x="34" y="3"/>
                  </a:cubicBezTo>
                  <a:cubicBezTo>
                    <a:pt x="33" y="2"/>
                    <a:pt x="32" y="2"/>
                    <a:pt x="32" y="1"/>
                  </a:cubicBezTo>
                  <a:cubicBezTo>
                    <a:pt x="30" y="1"/>
                    <a:pt x="27" y="3"/>
                    <a:pt x="24" y="4"/>
                  </a:cubicBezTo>
                  <a:cubicBezTo>
                    <a:pt x="23" y="4"/>
                    <a:pt x="22" y="5"/>
                    <a:pt x="21" y="5"/>
                  </a:cubicBezTo>
                  <a:cubicBezTo>
                    <a:pt x="19" y="6"/>
                    <a:pt x="14" y="6"/>
                    <a:pt x="12" y="6"/>
                  </a:cubicBezTo>
                  <a:cubicBezTo>
                    <a:pt x="12" y="43"/>
                    <a:pt x="12" y="43"/>
                    <a:pt x="12" y="43"/>
                  </a:cubicBezTo>
                  <a:cubicBezTo>
                    <a:pt x="12" y="48"/>
                    <a:pt x="7" y="48"/>
                    <a:pt x="3" y="48"/>
                  </a:cubicBezTo>
                  <a:cubicBezTo>
                    <a:pt x="2" y="48"/>
                    <a:pt x="1" y="48"/>
                    <a:pt x="0" y="48"/>
                  </a:cubicBezTo>
                  <a:cubicBezTo>
                    <a:pt x="0" y="79"/>
                    <a:pt x="0" y="79"/>
                    <a:pt x="0" y="79"/>
                  </a:cubicBezTo>
                  <a:cubicBezTo>
                    <a:pt x="1" y="79"/>
                    <a:pt x="1" y="80"/>
                    <a:pt x="1" y="80"/>
                  </a:cubicBezTo>
                  <a:cubicBezTo>
                    <a:pt x="1" y="80"/>
                    <a:pt x="2" y="80"/>
                    <a:pt x="2" y="80"/>
                  </a:cubicBezTo>
                  <a:cubicBezTo>
                    <a:pt x="2" y="80"/>
                    <a:pt x="3" y="81"/>
                    <a:pt x="3" y="81"/>
                  </a:cubicBezTo>
                  <a:cubicBezTo>
                    <a:pt x="3" y="81"/>
                    <a:pt x="3" y="81"/>
                    <a:pt x="4" y="81"/>
                  </a:cubicBezTo>
                  <a:cubicBezTo>
                    <a:pt x="4" y="81"/>
                    <a:pt x="4" y="82"/>
                    <a:pt x="4" y="82"/>
                  </a:cubicBezTo>
                  <a:cubicBezTo>
                    <a:pt x="5" y="82"/>
                    <a:pt x="5" y="82"/>
                    <a:pt x="5" y="82"/>
                  </a:cubicBezTo>
                  <a:cubicBezTo>
                    <a:pt x="5" y="83"/>
                    <a:pt x="5" y="83"/>
                    <a:pt x="6" y="84"/>
                  </a:cubicBezTo>
                  <a:cubicBezTo>
                    <a:pt x="6" y="84"/>
                    <a:pt x="6" y="84"/>
                    <a:pt x="6" y="84"/>
                  </a:cubicBezTo>
                  <a:cubicBezTo>
                    <a:pt x="9" y="91"/>
                    <a:pt x="10" y="95"/>
                    <a:pt x="9" y="98"/>
                  </a:cubicBezTo>
                  <a:cubicBezTo>
                    <a:pt x="9" y="99"/>
                    <a:pt x="8" y="100"/>
                    <a:pt x="7" y="100"/>
                  </a:cubicBezTo>
                  <a:cubicBezTo>
                    <a:pt x="7" y="100"/>
                    <a:pt x="7" y="101"/>
                    <a:pt x="7" y="101"/>
                  </a:cubicBezTo>
                  <a:cubicBezTo>
                    <a:pt x="7" y="102"/>
                    <a:pt x="7" y="102"/>
                    <a:pt x="7" y="103"/>
                  </a:cubicBezTo>
                  <a:cubicBezTo>
                    <a:pt x="7" y="103"/>
                    <a:pt x="7" y="103"/>
                    <a:pt x="7" y="103"/>
                  </a:cubicBezTo>
                  <a:cubicBezTo>
                    <a:pt x="7" y="103"/>
                    <a:pt x="7" y="103"/>
                    <a:pt x="7" y="103"/>
                  </a:cubicBezTo>
                  <a:cubicBezTo>
                    <a:pt x="8" y="103"/>
                    <a:pt x="9" y="103"/>
                    <a:pt x="11" y="103"/>
                  </a:cubicBezTo>
                  <a:cubicBezTo>
                    <a:pt x="13" y="103"/>
                    <a:pt x="16" y="103"/>
                    <a:pt x="17" y="103"/>
                  </a:cubicBezTo>
                  <a:cubicBezTo>
                    <a:pt x="18" y="102"/>
                    <a:pt x="19" y="101"/>
                    <a:pt x="20" y="99"/>
                  </a:cubicBezTo>
                  <a:cubicBezTo>
                    <a:pt x="22" y="97"/>
                    <a:pt x="27" y="93"/>
                    <a:pt x="27" y="92"/>
                  </a:cubicBezTo>
                  <a:cubicBezTo>
                    <a:pt x="28" y="84"/>
                    <a:pt x="32" y="81"/>
                    <a:pt x="37" y="85"/>
                  </a:cubicBezTo>
                  <a:cubicBezTo>
                    <a:pt x="39" y="85"/>
                    <a:pt x="39" y="85"/>
                    <a:pt x="39" y="85"/>
                  </a:cubicBezTo>
                  <a:cubicBezTo>
                    <a:pt x="42" y="87"/>
                    <a:pt x="43" y="88"/>
                    <a:pt x="45" y="88"/>
                  </a:cubicBezTo>
                  <a:cubicBezTo>
                    <a:pt x="46" y="89"/>
                    <a:pt x="47" y="89"/>
                    <a:pt x="50" y="89"/>
                  </a:cubicBezTo>
                  <a:cubicBezTo>
                    <a:pt x="57" y="89"/>
                    <a:pt x="58" y="88"/>
                    <a:pt x="58" y="85"/>
                  </a:cubicBezTo>
                  <a:cubicBezTo>
                    <a:pt x="59" y="84"/>
                    <a:pt x="59" y="83"/>
                    <a:pt x="59" y="82"/>
                  </a:cubicBezTo>
                  <a:cubicBezTo>
                    <a:pt x="59" y="79"/>
                    <a:pt x="60" y="75"/>
                    <a:pt x="65" y="75"/>
                  </a:cubicBezTo>
                  <a:cubicBezTo>
                    <a:pt x="68" y="75"/>
                    <a:pt x="72" y="72"/>
                    <a:pt x="72" y="70"/>
                  </a:cubicBezTo>
                  <a:cubicBezTo>
                    <a:pt x="72" y="66"/>
                    <a:pt x="75" y="61"/>
                    <a:pt x="79" y="61"/>
                  </a:cubicBezTo>
                  <a:cubicBezTo>
                    <a:pt x="81" y="61"/>
                    <a:pt x="86" y="58"/>
                    <a:pt x="86" y="56"/>
                  </a:cubicBezTo>
                  <a:cubicBezTo>
                    <a:pt x="87" y="52"/>
                    <a:pt x="90" y="52"/>
                    <a:pt x="92" y="51"/>
                  </a:cubicBezTo>
                  <a:cubicBezTo>
                    <a:pt x="92" y="51"/>
                    <a:pt x="93" y="51"/>
                    <a:pt x="94" y="51"/>
                  </a:cubicBezTo>
                  <a:cubicBezTo>
                    <a:pt x="94" y="50"/>
                    <a:pt x="94" y="50"/>
                    <a:pt x="94" y="50"/>
                  </a:cubicBezTo>
                  <a:cubicBezTo>
                    <a:pt x="94" y="50"/>
                    <a:pt x="94" y="50"/>
                    <a:pt x="94" y="50"/>
                  </a:cubicBezTo>
                  <a:cubicBezTo>
                    <a:pt x="94" y="49"/>
                    <a:pt x="95" y="49"/>
                    <a:pt x="95" y="49"/>
                  </a:cubicBezTo>
                  <a:cubicBezTo>
                    <a:pt x="95" y="49"/>
                    <a:pt x="95" y="48"/>
                    <a:pt x="95" y="48"/>
                  </a:cubicBezTo>
                  <a:cubicBezTo>
                    <a:pt x="96" y="48"/>
                    <a:pt x="96" y="48"/>
                    <a:pt x="96" y="47"/>
                  </a:cubicBezTo>
                  <a:cubicBezTo>
                    <a:pt x="96" y="47"/>
                    <a:pt x="96" y="47"/>
                    <a:pt x="96" y="47"/>
                  </a:cubicBezTo>
                  <a:cubicBezTo>
                    <a:pt x="97" y="46"/>
                    <a:pt x="97" y="46"/>
                    <a:pt x="97" y="46"/>
                  </a:cubicBezTo>
                  <a:cubicBezTo>
                    <a:pt x="97" y="46"/>
                    <a:pt x="97" y="46"/>
                    <a:pt x="97" y="46"/>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28" name="Freeform 1234"/>
            <p:cNvSpPr/>
            <p:nvPr/>
          </p:nvSpPr>
          <p:spPr bwMode="auto">
            <a:xfrm>
              <a:off x="6400263" y="6191246"/>
              <a:ext cx="4404" cy="0"/>
            </a:xfrm>
            <a:custGeom>
              <a:avLst/>
              <a:rect l="l" t="t" r="r" b="b"/>
              <a:pathLst>
                <a:path w="2" h="0">
                  <a:moveTo>
                    <a:pt x="0" y="0"/>
                  </a:moveTo>
                  <a:cubicBezTo>
                    <a:pt x="1" y="0"/>
                    <a:pt x="1" y="0"/>
                    <a:pt x="2" y="0"/>
                  </a:cubicBezTo>
                  <a:cubicBezTo>
                    <a:pt x="1" y="0"/>
                    <a:pt x="1"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29" name="Freeform 1235"/>
            <p:cNvSpPr/>
            <p:nvPr/>
          </p:nvSpPr>
          <p:spPr bwMode="auto">
            <a:xfrm>
              <a:off x="6393656" y="6193550"/>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30" name="Freeform 1236"/>
            <p:cNvSpPr/>
            <p:nvPr/>
          </p:nvSpPr>
          <p:spPr bwMode="auto">
            <a:xfrm>
              <a:off x="6395858" y="6191246"/>
              <a:ext cx="2202" cy="2304"/>
            </a:xfrm>
            <a:custGeom>
              <a:avLst/>
              <a:rect l="l" t="t" r="r" b="b"/>
              <a:pathLst>
                <a:path w="1" h="1">
                  <a:moveTo>
                    <a:pt x="0" y="1"/>
                  </a:moveTo>
                  <a:cubicBezTo>
                    <a:pt x="1" y="0"/>
                    <a:pt x="1" y="0"/>
                    <a:pt x="1" y="0"/>
                  </a:cubicBezTo>
                  <a:cubicBezTo>
                    <a:pt x="1" y="0"/>
                    <a:pt x="1" y="0"/>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31" name="Freeform 1237"/>
            <p:cNvSpPr/>
            <p:nvPr/>
          </p:nvSpPr>
          <p:spPr bwMode="auto">
            <a:xfrm>
              <a:off x="6488349" y="6288021"/>
              <a:ext cx="2202" cy="0"/>
            </a:xfrm>
            <a:custGeom>
              <a:avLst/>
              <a:rect l="l" t="t" r="r" b="b"/>
              <a:pathLst>
                <a:path w="1" h="0">
                  <a:moveTo>
                    <a:pt x="1" y="0"/>
                  </a:moveTo>
                  <a:cubicBezTo>
                    <a:pt x="0" y="0"/>
                    <a:pt x="0" y="0"/>
                    <a:pt x="0" y="0"/>
                  </a:cubicBezTo>
                  <a:cubicBezTo>
                    <a:pt x="0" y="0"/>
                    <a:pt x="0"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32" name="Freeform 1238"/>
            <p:cNvSpPr/>
            <p:nvPr/>
          </p:nvSpPr>
          <p:spPr bwMode="auto">
            <a:xfrm>
              <a:off x="6406869" y="6195855"/>
              <a:ext cx="2202" cy="2304"/>
            </a:xfrm>
            <a:custGeom>
              <a:avLst/>
              <a:rect l="l" t="t" r="r" b="b"/>
              <a:pathLst>
                <a:path w="1" h="1">
                  <a:moveTo>
                    <a:pt x="1" y="1"/>
                  </a:moveTo>
                  <a:cubicBezTo>
                    <a:pt x="1" y="1"/>
                    <a:pt x="1" y="0"/>
                    <a:pt x="0" y="0"/>
                  </a:cubicBezTo>
                  <a:cubicBezTo>
                    <a:pt x="1" y="0"/>
                    <a:pt x="1" y="1"/>
                    <a:pt x="1"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33" name="Freeform 1239"/>
            <p:cNvSpPr/>
            <p:nvPr/>
          </p:nvSpPr>
          <p:spPr bwMode="auto">
            <a:xfrm>
              <a:off x="6492754" y="6288021"/>
              <a:ext cx="0" cy="2304"/>
            </a:xfrm>
            <a:custGeom>
              <a:avLst/>
              <a:rect l="l" t="t" r="r" b="b"/>
              <a:pathLst>
                <a:path w="0" h="1">
                  <a:moveTo>
                    <a:pt x="0" y="1"/>
                  </a:moveTo>
                  <a:cubicBezTo>
                    <a:pt x="0" y="0"/>
                    <a:pt x="0" y="0"/>
                    <a:pt x="0" y="0"/>
                  </a:cubicBezTo>
                  <a:cubicBezTo>
                    <a:pt x="0" y="0"/>
                    <a:pt x="0" y="0"/>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34" name="Freeform 1240"/>
            <p:cNvSpPr/>
            <p:nvPr/>
          </p:nvSpPr>
          <p:spPr bwMode="auto">
            <a:xfrm>
              <a:off x="6490552" y="6288021"/>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35" name="Freeform 1241"/>
            <p:cNvSpPr/>
            <p:nvPr/>
          </p:nvSpPr>
          <p:spPr bwMode="auto">
            <a:xfrm>
              <a:off x="6411273" y="6198159"/>
              <a:ext cx="2202" cy="4608"/>
            </a:xfrm>
            <a:custGeom>
              <a:avLst/>
              <a:rect l="l" t="t" r="r" b="b"/>
              <a:pathLst>
                <a:path w="1" h="2">
                  <a:moveTo>
                    <a:pt x="1" y="2"/>
                  </a:moveTo>
                  <a:cubicBezTo>
                    <a:pt x="1" y="1"/>
                    <a:pt x="0" y="1"/>
                    <a:pt x="0" y="0"/>
                  </a:cubicBezTo>
                  <a:cubicBezTo>
                    <a:pt x="0" y="1"/>
                    <a:pt x="1" y="1"/>
                    <a:pt x="1" y="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36" name="Freeform 1242"/>
            <p:cNvSpPr/>
            <p:nvPr/>
          </p:nvSpPr>
          <p:spPr bwMode="auto">
            <a:xfrm>
              <a:off x="6494956" y="6292629"/>
              <a:ext cx="0" cy="0"/>
            </a:xfrm>
            <a:custGeom>
              <a:avLst/>
              <a:rect l="l" t="t" r="r" b="b"/>
              <a:pathLst>
                <a:path w="0" h="0">
                  <a:moveTo>
                    <a:pt x="0" y="0"/>
                  </a:moveTo>
                  <a:cubicBezTo>
                    <a:pt x="0" y="0"/>
                    <a:pt x="0" y="0"/>
                    <a:pt x="0" y="0"/>
                  </a:cubicBez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37" name="Freeform 1243"/>
            <p:cNvSpPr/>
            <p:nvPr/>
          </p:nvSpPr>
          <p:spPr bwMode="auto">
            <a:xfrm>
              <a:off x="6415678" y="6202767"/>
              <a:ext cx="0" cy="2304"/>
            </a:xfrm>
            <a:custGeom>
              <a:avLst/>
              <a:rect l="l" t="t" r="r" b="b"/>
              <a:pathLst>
                <a:path w="1" h="1">
                  <a:moveTo>
                    <a:pt x="1" y="1"/>
                  </a:moveTo>
                  <a:cubicBezTo>
                    <a:pt x="1" y="1"/>
                    <a:pt x="0" y="0"/>
                    <a:pt x="0" y="0"/>
                  </a:cubicBezTo>
                  <a:cubicBezTo>
                    <a:pt x="0" y="0"/>
                    <a:pt x="1" y="1"/>
                    <a:pt x="1"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38" name="Freeform 1244"/>
            <p:cNvSpPr/>
            <p:nvPr/>
          </p:nvSpPr>
          <p:spPr bwMode="auto">
            <a:xfrm>
              <a:off x="6464125" y="6271892"/>
              <a:ext cx="0" cy="2304"/>
            </a:xfrm>
            <a:custGeom>
              <a:avLst/>
              <a:rect l="l" t="t" r="r" b="b"/>
              <a:pathLst>
                <a:path w="0" h="1">
                  <a:moveTo>
                    <a:pt x="0" y="1"/>
                  </a:moveTo>
                  <a:cubicBezTo>
                    <a:pt x="0" y="1"/>
                    <a:pt x="0" y="0"/>
                    <a:pt x="0" y="0"/>
                  </a:cubicBezTo>
                  <a:cubicBezTo>
                    <a:pt x="0" y="0"/>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39" name="Freeform 1245"/>
            <p:cNvSpPr/>
            <p:nvPr/>
          </p:nvSpPr>
          <p:spPr bwMode="auto">
            <a:xfrm>
              <a:off x="6404667" y="6191246"/>
              <a:ext cx="2202" cy="2304"/>
            </a:xfrm>
            <a:custGeom>
              <a:avLst/>
              <a:rect l="l" t="t" r="r" b="b"/>
              <a:pathLst>
                <a:path w="1" h="1">
                  <a:moveTo>
                    <a:pt x="1" y="1"/>
                  </a:moveTo>
                  <a:cubicBezTo>
                    <a:pt x="1" y="1"/>
                    <a:pt x="0" y="0"/>
                    <a:pt x="0" y="0"/>
                  </a:cubicBezTo>
                  <a:cubicBezTo>
                    <a:pt x="0" y="0"/>
                    <a:pt x="1" y="1"/>
                    <a:pt x="1"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40" name="Freeform 1246"/>
            <p:cNvSpPr/>
            <p:nvPr/>
          </p:nvSpPr>
          <p:spPr bwMode="auto">
            <a:xfrm>
              <a:off x="6492754" y="6290325"/>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41" name="Freeform 1247"/>
            <p:cNvSpPr/>
            <p:nvPr/>
          </p:nvSpPr>
          <p:spPr bwMode="auto">
            <a:xfrm>
              <a:off x="6461923" y="6267283"/>
              <a:ext cx="2202" cy="2304"/>
            </a:xfrm>
            <a:custGeom>
              <a:avLst/>
              <a:rect l="l" t="t" r="r" b="b"/>
              <a:pathLst>
                <a:path w="1" h="1">
                  <a:moveTo>
                    <a:pt x="1" y="1"/>
                  </a:moveTo>
                  <a:cubicBezTo>
                    <a:pt x="0" y="1"/>
                    <a:pt x="0" y="1"/>
                    <a:pt x="0" y="0"/>
                  </a:cubicBezTo>
                  <a:cubicBezTo>
                    <a:pt x="0" y="1"/>
                    <a:pt x="0" y="1"/>
                    <a:pt x="1"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42" name="Freeform 1248"/>
            <p:cNvSpPr/>
            <p:nvPr/>
          </p:nvSpPr>
          <p:spPr bwMode="auto">
            <a:xfrm>
              <a:off x="6483945" y="6288021"/>
              <a:ext cx="2202" cy="0"/>
            </a:xfrm>
            <a:custGeom>
              <a:avLst/>
              <a:rect l="l" t="t" r="r" b="b"/>
              <a:pathLst>
                <a:path w="1" h="0">
                  <a:moveTo>
                    <a:pt x="1" y="0"/>
                  </a:moveTo>
                  <a:cubicBezTo>
                    <a:pt x="1" y="0"/>
                    <a:pt x="0" y="0"/>
                    <a:pt x="0" y="0"/>
                  </a:cubicBezTo>
                  <a:cubicBezTo>
                    <a:pt x="0" y="0"/>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43" name="Freeform 1249"/>
            <p:cNvSpPr/>
            <p:nvPr/>
          </p:nvSpPr>
          <p:spPr bwMode="auto">
            <a:xfrm>
              <a:off x="6464125" y="6276500"/>
              <a:ext cx="2202" cy="2304"/>
            </a:xfrm>
            <a:custGeom>
              <a:avLst/>
              <a:rect l="l" t="t" r="r" b="b"/>
              <a:pathLst>
                <a:path w="1" h="1">
                  <a:moveTo>
                    <a:pt x="1" y="1"/>
                  </a:moveTo>
                  <a:cubicBezTo>
                    <a:pt x="0" y="0"/>
                    <a:pt x="0" y="0"/>
                    <a:pt x="0" y="0"/>
                  </a:cubicBezTo>
                  <a:cubicBezTo>
                    <a:pt x="0" y="0"/>
                    <a:pt x="0" y="0"/>
                    <a:pt x="1"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44" name="Freeform 1250"/>
            <p:cNvSpPr/>
            <p:nvPr/>
          </p:nvSpPr>
          <p:spPr bwMode="auto">
            <a:xfrm>
              <a:off x="6541201" y="6396316"/>
              <a:ext cx="22022" cy="32258"/>
            </a:xfrm>
            <a:custGeom>
              <a:avLst/>
              <a:rect l="l" t="t" r="r" b="b"/>
              <a:pathLst>
                <a:path w="11" h="15">
                  <a:moveTo>
                    <a:pt x="10" y="3"/>
                  </a:moveTo>
                  <a:cubicBezTo>
                    <a:pt x="10" y="3"/>
                    <a:pt x="9" y="2"/>
                    <a:pt x="9" y="2"/>
                  </a:cubicBezTo>
                  <a:cubicBezTo>
                    <a:pt x="8" y="1"/>
                    <a:pt x="6" y="0"/>
                    <a:pt x="6" y="0"/>
                  </a:cubicBezTo>
                  <a:cubicBezTo>
                    <a:pt x="4" y="1"/>
                    <a:pt x="0" y="5"/>
                    <a:pt x="0" y="7"/>
                  </a:cubicBezTo>
                  <a:cubicBezTo>
                    <a:pt x="0" y="8"/>
                    <a:pt x="3" y="15"/>
                    <a:pt x="5" y="15"/>
                  </a:cubicBezTo>
                  <a:cubicBezTo>
                    <a:pt x="6" y="15"/>
                    <a:pt x="6" y="15"/>
                    <a:pt x="7" y="15"/>
                  </a:cubicBezTo>
                  <a:cubicBezTo>
                    <a:pt x="9" y="15"/>
                    <a:pt x="9" y="15"/>
                    <a:pt x="9" y="14"/>
                  </a:cubicBezTo>
                  <a:cubicBezTo>
                    <a:pt x="9" y="14"/>
                    <a:pt x="9" y="13"/>
                    <a:pt x="10" y="13"/>
                  </a:cubicBezTo>
                  <a:cubicBezTo>
                    <a:pt x="10" y="13"/>
                    <a:pt x="10" y="12"/>
                    <a:pt x="10" y="12"/>
                  </a:cubicBezTo>
                  <a:cubicBezTo>
                    <a:pt x="10" y="12"/>
                    <a:pt x="10" y="11"/>
                    <a:pt x="11" y="11"/>
                  </a:cubicBezTo>
                  <a:cubicBezTo>
                    <a:pt x="11" y="11"/>
                    <a:pt x="11" y="11"/>
                    <a:pt x="11" y="11"/>
                  </a:cubicBezTo>
                  <a:cubicBezTo>
                    <a:pt x="11" y="8"/>
                    <a:pt x="10" y="5"/>
                    <a:pt x="10" y="3"/>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45" name="Freeform 1251"/>
            <p:cNvSpPr/>
            <p:nvPr/>
          </p:nvSpPr>
          <p:spPr bwMode="auto">
            <a:xfrm>
              <a:off x="6457519" y="6470049"/>
              <a:ext cx="41841" cy="48387"/>
            </a:xfrm>
            <a:custGeom>
              <a:avLst/>
              <a:rect l="l" t="t" r="r" b="b"/>
              <a:pathLst>
                <a:path w="20" h="22">
                  <a:moveTo>
                    <a:pt x="17" y="4"/>
                  </a:moveTo>
                  <a:cubicBezTo>
                    <a:pt x="16" y="3"/>
                    <a:pt x="15" y="2"/>
                    <a:pt x="14" y="1"/>
                  </a:cubicBezTo>
                  <a:cubicBezTo>
                    <a:pt x="14" y="1"/>
                    <a:pt x="14" y="1"/>
                    <a:pt x="13" y="0"/>
                  </a:cubicBezTo>
                  <a:cubicBezTo>
                    <a:pt x="11" y="1"/>
                    <a:pt x="7" y="3"/>
                    <a:pt x="6" y="4"/>
                  </a:cubicBezTo>
                  <a:cubicBezTo>
                    <a:pt x="6" y="4"/>
                    <a:pt x="6" y="5"/>
                    <a:pt x="6" y="5"/>
                  </a:cubicBezTo>
                  <a:cubicBezTo>
                    <a:pt x="4" y="7"/>
                    <a:pt x="1" y="12"/>
                    <a:pt x="0" y="14"/>
                  </a:cubicBezTo>
                  <a:cubicBezTo>
                    <a:pt x="5" y="21"/>
                    <a:pt x="5" y="21"/>
                    <a:pt x="5" y="21"/>
                  </a:cubicBezTo>
                  <a:cubicBezTo>
                    <a:pt x="7" y="22"/>
                    <a:pt x="7" y="22"/>
                    <a:pt x="7" y="22"/>
                  </a:cubicBezTo>
                  <a:cubicBezTo>
                    <a:pt x="8" y="20"/>
                    <a:pt x="8" y="19"/>
                    <a:pt x="9" y="17"/>
                  </a:cubicBezTo>
                  <a:cubicBezTo>
                    <a:pt x="10" y="16"/>
                    <a:pt x="11" y="15"/>
                    <a:pt x="14" y="15"/>
                  </a:cubicBezTo>
                  <a:cubicBezTo>
                    <a:pt x="14" y="15"/>
                    <a:pt x="15" y="15"/>
                    <a:pt x="15" y="15"/>
                  </a:cubicBezTo>
                  <a:cubicBezTo>
                    <a:pt x="16" y="15"/>
                    <a:pt x="16" y="15"/>
                    <a:pt x="16" y="15"/>
                  </a:cubicBezTo>
                  <a:cubicBezTo>
                    <a:pt x="17" y="13"/>
                    <a:pt x="18" y="12"/>
                    <a:pt x="19" y="11"/>
                  </a:cubicBezTo>
                  <a:cubicBezTo>
                    <a:pt x="20" y="10"/>
                    <a:pt x="20" y="9"/>
                    <a:pt x="20" y="8"/>
                  </a:cubicBezTo>
                  <a:cubicBezTo>
                    <a:pt x="20" y="7"/>
                    <a:pt x="18" y="5"/>
                    <a:pt x="17" y="4"/>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46" name="Freeform 1252"/>
            <p:cNvSpPr>
              <a:spLocks noEditPoints="1"/>
            </p:cNvSpPr>
            <p:nvPr/>
          </p:nvSpPr>
          <p:spPr bwMode="auto">
            <a:xfrm>
              <a:off x="6213078" y="6299541"/>
              <a:ext cx="367762" cy="338711"/>
            </a:xfrm>
            <a:custGeom>
              <a:avLst/>
              <a:rect l="l" t="t" r="r" b="b"/>
              <a:pathLst>
                <a:path w="175" h="154">
                  <a:moveTo>
                    <a:pt x="168" y="61"/>
                  </a:moveTo>
                  <a:cubicBezTo>
                    <a:pt x="168" y="61"/>
                    <a:pt x="168" y="61"/>
                    <a:pt x="167" y="62"/>
                  </a:cubicBezTo>
                  <a:cubicBezTo>
                    <a:pt x="167" y="62"/>
                    <a:pt x="167" y="62"/>
                    <a:pt x="167" y="62"/>
                  </a:cubicBezTo>
                  <a:cubicBezTo>
                    <a:pt x="167" y="62"/>
                    <a:pt x="166" y="62"/>
                    <a:pt x="166" y="62"/>
                  </a:cubicBezTo>
                  <a:cubicBezTo>
                    <a:pt x="166" y="63"/>
                    <a:pt x="165" y="63"/>
                    <a:pt x="164" y="63"/>
                  </a:cubicBezTo>
                  <a:cubicBezTo>
                    <a:pt x="164" y="63"/>
                    <a:pt x="164" y="63"/>
                    <a:pt x="163" y="63"/>
                  </a:cubicBezTo>
                  <a:cubicBezTo>
                    <a:pt x="163" y="63"/>
                    <a:pt x="163" y="63"/>
                    <a:pt x="163" y="63"/>
                  </a:cubicBezTo>
                  <a:cubicBezTo>
                    <a:pt x="162" y="63"/>
                    <a:pt x="161" y="63"/>
                    <a:pt x="161" y="63"/>
                  </a:cubicBezTo>
                  <a:cubicBezTo>
                    <a:pt x="156" y="63"/>
                    <a:pt x="152" y="52"/>
                    <a:pt x="152" y="51"/>
                  </a:cubicBezTo>
                  <a:cubicBezTo>
                    <a:pt x="152" y="48"/>
                    <a:pt x="158" y="40"/>
                    <a:pt x="162" y="40"/>
                  </a:cubicBezTo>
                  <a:cubicBezTo>
                    <a:pt x="162" y="40"/>
                    <a:pt x="163" y="41"/>
                    <a:pt x="163" y="41"/>
                  </a:cubicBezTo>
                  <a:cubicBezTo>
                    <a:pt x="163" y="41"/>
                    <a:pt x="163" y="41"/>
                    <a:pt x="163" y="41"/>
                  </a:cubicBezTo>
                  <a:cubicBezTo>
                    <a:pt x="164" y="41"/>
                    <a:pt x="165" y="42"/>
                    <a:pt x="166" y="42"/>
                  </a:cubicBezTo>
                  <a:cubicBezTo>
                    <a:pt x="166" y="42"/>
                    <a:pt x="166" y="42"/>
                    <a:pt x="166" y="42"/>
                  </a:cubicBezTo>
                  <a:cubicBezTo>
                    <a:pt x="166" y="41"/>
                    <a:pt x="166" y="41"/>
                    <a:pt x="166" y="40"/>
                  </a:cubicBezTo>
                  <a:cubicBezTo>
                    <a:pt x="166" y="40"/>
                    <a:pt x="166" y="40"/>
                    <a:pt x="166" y="40"/>
                  </a:cubicBezTo>
                  <a:cubicBezTo>
                    <a:pt x="166" y="39"/>
                    <a:pt x="166" y="38"/>
                    <a:pt x="166" y="38"/>
                  </a:cubicBezTo>
                  <a:cubicBezTo>
                    <a:pt x="166" y="38"/>
                    <a:pt x="166" y="38"/>
                    <a:pt x="166" y="37"/>
                  </a:cubicBezTo>
                  <a:cubicBezTo>
                    <a:pt x="167" y="37"/>
                    <a:pt x="167" y="36"/>
                    <a:pt x="167" y="35"/>
                  </a:cubicBezTo>
                  <a:cubicBezTo>
                    <a:pt x="167" y="35"/>
                    <a:pt x="167" y="35"/>
                    <a:pt x="167" y="35"/>
                  </a:cubicBezTo>
                  <a:cubicBezTo>
                    <a:pt x="167" y="34"/>
                    <a:pt x="167" y="33"/>
                    <a:pt x="167" y="33"/>
                  </a:cubicBezTo>
                  <a:cubicBezTo>
                    <a:pt x="167" y="32"/>
                    <a:pt x="167" y="32"/>
                    <a:pt x="167" y="32"/>
                  </a:cubicBezTo>
                  <a:cubicBezTo>
                    <a:pt x="167" y="31"/>
                    <a:pt x="167" y="31"/>
                    <a:pt x="167" y="30"/>
                  </a:cubicBezTo>
                  <a:cubicBezTo>
                    <a:pt x="167" y="30"/>
                    <a:pt x="167" y="30"/>
                    <a:pt x="167" y="30"/>
                  </a:cubicBezTo>
                  <a:cubicBezTo>
                    <a:pt x="167" y="29"/>
                    <a:pt x="167" y="28"/>
                    <a:pt x="166" y="28"/>
                  </a:cubicBezTo>
                  <a:cubicBezTo>
                    <a:pt x="166" y="28"/>
                    <a:pt x="166" y="27"/>
                    <a:pt x="166" y="27"/>
                  </a:cubicBezTo>
                  <a:cubicBezTo>
                    <a:pt x="166" y="27"/>
                    <a:pt x="166" y="26"/>
                    <a:pt x="166" y="26"/>
                  </a:cubicBezTo>
                  <a:cubicBezTo>
                    <a:pt x="166" y="26"/>
                    <a:pt x="166" y="26"/>
                    <a:pt x="166" y="26"/>
                  </a:cubicBezTo>
                  <a:cubicBezTo>
                    <a:pt x="166" y="25"/>
                    <a:pt x="166" y="25"/>
                    <a:pt x="166" y="25"/>
                  </a:cubicBezTo>
                  <a:cubicBezTo>
                    <a:pt x="164" y="24"/>
                    <a:pt x="162" y="18"/>
                    <a:pt x="159" y="8"/>
                  </a:cubicBezTo>
                  <a:cubicBezTo>
                    <a:pt x="159" y="6"/>
                    <a:pt x="159" y="4"/>
                    <a:pt x="158" y="3"/>
                  </a:cubicBezTo>
                  <a:cubicBezTo>
                    <a:pt x="158" y="3"/>
                    <a:pt x="158" y="3"/>
                    <a:pt x="158" y="3"/>
                  </a:cubicBezTo>
                  <a:cubicBezTo>
                    <a:pt x="158" y="3"/>
                    <a:pt x="158" y="3"/>
                    <a:pt x="158" y="3"/>
                  </a:cubicBezTo>
                  <a:cubicBezTo>
                    <a:pt x="157" y="3"/>
                    <a:pt x="155" y="3"/>
                    <a:pt x="154" y="3"/>
                  </a:cubicBezTo>
                  <a:cubicBezTo>
                    <a:pt x="149" y="3"/>
                    <a:pt x="146" y="2"/>
                    <a:pt x="145" y="0"/>
                  </a:cubicBezTo>
                  <a:cubicBezTo>
                    <a:pt x="145" y="0"/>
                    <a:pt x="142" y="0"/>
                    <a:pt x="141" y="0"/>
                  </a:cubicBezTo>
                  <a:cubicBezTo>
                    <a:pt x="139" y="0"/>
                    <a:pt x="138" y="0"/>
                    <a:pt x="137" y="0"/>
                  </a:cubicBezTo>
                  <a:cubicBezTo>
                    <a:pt x="137" y="0"/>
                    <a:pt x="137" y="0"/>
                    <a:pt x="137" y="0"/>
                  </a:cubicBezTo>
                  <a:cubicBezTo>
                    <a:pt x="137" y="0"/>
                    <a:pt x="136" y="0"/>
                    <a:pt x="136" y="0"/>
                  </a:cubicBezTo>
                  <a:cubicBezTo>
                    <a:pt x="136" y="1"/>
                    <a:pt x="136" y="1"/>
                    <a:pt x="136" y="1"/>
                  </a:cubicBezTo>
                  <a:cubicBezTo>
                    <a:pt x="136" y="1"/>
                    <a:pt x="136" y="2"/>
                    <a:pt x="135" y="2"/>
                  </a:cubicBezTo>
                  <a:cubicBezTo>
                    <a:pt x="135" y="2"/>
                    <a:pt x="135" y="2"/>
                    <a:pt x="135" y="2"/>
                  </a:cubicBezTo>
                  <a:cubicBezTo>
                    <a:pt x="135" y="3"/>
                    <a:pt x="135" y="3"/>
                    <a:pt x="134" y="3"/>
                  </a:cubicBezTo>
                  <a:cubicBezTo>
                    <a:pt x="134" y="3"/>
                    <a:pt x="134" y="3"/>
                    <a:pt x="134" y="3"/>
                  </a:cubicBezTo>
                  <a:cubicBezTo>
                    <a:pt x="134" y="4"/>
                    <a:pt x="134" y="4"/>
                    <a:pt x="134" y="4"/>
                  </a:cubicBezTo>
                  <a:cubicBezTo>
                    <a:pt x="132" y="6"/>
                    <a:pt x="131" y="6"/>
                    <a:pt x="129" y="6"/>
                  </a:cubicBezTo>
                  <a:cubicBezTo>
                    <a:pt x="127" y="7"/>
                    <a:pt x="127" y="7"/>
                    <a:pt x="127" y="7"/>
                  </a:cubicBezTo>
                  <a:cubicBezTo>
                    <a:pt x="126" y="12"/>
                    <a:pt x="120" y="16"/>
                    <a:pt x="116" y="16"/>
                  </a:cubicBezTo>
                  <a:cubicBezTo>
                    <a:pt x="115" y="16"/>
                    <a:pt x="113" y="19"/>
                    <a:pt x="113" y="21"/>
                  </a:cubicBezTo>
                  <a:cubicBezTo>
                    <a:pt x="113" y="26"/>
                    <a:pt x="107" y="30"/>
                    <a:pt x="102" y="30"/>
                  </a:cubicBezTo>
                  <a:cubicBezTo>
                    <a:pt x="100" y="30"/>
                    <a:pt x="100" y="30"/>
                    <a:pt x="100" y="33"/>
                  </a:cubicBezTo>
                  <a:cubicBezTo>
                    <a:pt x="100" y="34"/>
                    <a:pt x="100" y="36"/>
                    <a:pt x="99" y="37"/>
                  </a:cubicBezTo>
                  <a:cubicBezTo>
                    <a:pt x="98" y="43"/>
                    <a:pt x="94" y="44"/>
                    <a:pt x="87" y="44"/>
                  </a:cubicBezTo>
                  <a:cubicBezTo>
                    <a:pt x="80" y="44"/>
                    <a:pt x="78" y="43"/>
                    <a:pt x="74" y="40"/>
                  </a:cubicBezTo>
                  <a:cubicBezTo>
                    <a:pt x="72" y="39"/>
                    <a:pt x="72" y="39"/>
                    <a:pt x="72" y="39"/>
                  </a:cubicBezTo>
                  <a:cubicBezTo>
                    <a:pt x="71" y="38"/>
                    <a:pt x="71" y="38"/>
                    <a:pt x="70" y="38"/>
                  </a:cubicBezTo>
                  <a:cubicBezTo>
                    <a:pt x="69" y="38"/>
                    <a:pt x="68" y="41"/>
                    <a:pt x="68" y="43"/>
                  </a:cubicBezTo>
                  <a:cubicBezTo>
                    <a:pt x="67" y="46"/>
                    <a:pt x="64" y="49"/>
                    <a:pt x="60" y="53"/>
                  </a:cubicBezTo>
                  <a:cubicBezTo>
                    <a:pt x="59" y="54"/>
                    <a:pt x="58" y="55"/>
                    <a:pt x="57" y="56"/>
                  </a:cubicBezTo>
                  <a:cubicBezTo>
                    <a:pt x="56" y="58"/>
                    <a:pt x="54" y="58"/>
                    <a:pt x="51" y="58"/>
                  </a:cubicBezTo>
                  <a:cubicBezTo>
                    <a:pt x="50" y="58"/>
                    <a:pt x="48" y="58"/>
                    <a:pt x="47" y="58"/>
                  </a:cubicBezTo>
                  <a:cubicBezTo>
                    <a:pt x="44" y="57"/>
                    <a:pt x="42" y="58"/>
                    <a:pt x="41" y="56"/>
                  </a:cubicBezTo>
                  <a:cubicBezTo>
                    <a:pt x="40" y="55"/>
                    <a:pt x="40" y="53"/>
                    <a:pt x="40" y="52"/>
                  </a:cubicBezTo>
                  <a:cubicBezTo>
                    <a:pt x="40" y="51"/>
                    <a:pt x="40" y="51"/>
                    <a:pt x="40" y="51"/>
                  </a:cubicBezTo>
                  <a:cubicBezTo>
                    <a:pt x="40" y="48"/>
                    <a:pt x="42" y="48"/>
                    <a:pt x="42" y="47"/>
                  </a:cubicBezTo>
                  <a:cubicBezTo>
                    <a:pt x="43" y="46"/>
                    <a:pt x="42" y="43"/>
                    <a:pt x="39" y="36"/>
                  </a:cubicBezTo>
                  <a:cubicBezTo>
                    <a:pt x="39" y="36"/>
                    <a:pt x="39" y="36"/>
                    <a:pt x="39" y="36"/>
                  </a:cubicBezTo>
                  <a:cubicBezTo>
                    <a:pt x="39" y="36"/>
                    <a:pt x="39" y="36"/>
                    <a:pt x="39" y="36"/>
                  </a:cubicBezTo>
                  <a:cubicBezTo>
                    <a:pt x="39" y="36"/>
                    <a:pt x="39" y="36"/>
                    <a:pt x="39" y="36"/>
                  </a:cubicBezTo>
                  <a:cubicBezTo>
                    <a:pt x="39" y="36"/>
                    <a:pt x="39" y="36"/>
                    <a:pt x="39" y="36"/>
                  </a:cubicBezTo>
                  <a:cubicBezTo>
                    <a:pt x="39" y="36"/>
                    <a:pt x="39" y="36"/>
                    <a:pt x="39" y="36"/>
                  </a:cubicBezTo>
                  <a:cubicBezTo>
                    <a:pt x="38" y="36"/>
                    <a:pt x="38" y="35"/>
                    <a:pt x="38" y="35"/>
                  </a:cubicBezTo>
                  <a:cubicBezTo>
                    <a:pt x="38" y="35"/>
                    <a:pt x="38" y="35"/>
                    <a:pt x="38" y="35"/>
                  </a:cubicBezTo>
                  <a:cubicBezTo>
                    <a:pt x="38" y="35"/>
                    <a:pt x="38" y="35"/>
                    <a:pt x="38" y="35"/>
                  </a:cubicBezTo>
                  <a:cubicBezTo>
                    <a:pt x="37" y="35"/>
                    <a:pt x="37" y="35"/>
                    <a:pt x="37" y="35"/>
                  </a:cubicBezTo>
                  <a:cubicBezTo>
                    <a:pt x="37" y="73"/>
                    <a:pt x="37" y="73"/>
                    <a:pt x="37" y="73"/>
                  </a:cubicBezTo>
                  <a:cubicBezTo>
                    <a:pt x="37" y="76"/>
                    <a:pt x="34" y="78"/>
                    <a:pt x="32" y="80"/>
                  </a:cubicBezTo>
                  <a:cubicBezTo>
                    <a:pt x="31" y="80"/>
                    <a:pt x="30" y="81"/>
                    <a:pt x="30" y="81"/>
                  </a:cubicBezTo>
                  <a:cubicBezTo>
                    <a:pt x="29" y="83"/>
                    <a:pt x="26" y="83"/>
                    <a:pt x="24" y="83"/>
                  </a:cubicBezTo>
                  <a:cubicBezTo>
                    <a:pt x="23" y="83"/>
                    <a:pt x="21" y="83"/>
                    <a:pt x="19" y="83"/>
                  </a:cubicBezTo>
                  <a:cubicBezTo>
                    <a:pt x="17" y="83"/>
                    <a:pt x="15" y="83"/>
                    <a:pt x="14" y="83"/>
                  </a:cubicBezTo>
                  <a:cubicBezTo>
                    <a:pt x="9" y="83"/>
                    <a:pt x="8" y="79"/>
                    <a:pt x="7" y="77"/>
                  </a:cubicBezTo>
                  <a:cubicBezTo>
                    <a:pt x="7" y="76"/>
                    <a:pt x="7" y="75"/>
                    <a:pt x="6" y="74"/>
                  </a:cubicBezTo>
                  <a:cubicBezTo>
                    <a:pt x="6" y="73"/>
                    <a:pt x="4" y="74"/>
                    <a:pt x="4" y="75"/>
                  </a:cubicBezTo>
                  <a:cubicBezTo>
                    <a:pt x="3" y="76"/>
                    <a:pt x="3" y="76"/>
                    <a:pt x="3" y="76"/>
                  </a:cubicBezTo>
                  <a:cubicBezTo>
                    <a:pt x="3" y="76"/>
                    <a:pt x="3" y="77"/>
                    <a:pt x="3" y="77"/>
                  </a:cubicBezTo>
                  <a:cubicBezTo>
                    <a:pt x="3" y="78"/>
                    <a:pt x="3" y="78"/>
                    <a:pt x="3" y="78"/>
                  </a:cubicBezTo>
                  <a:cubicBezTo>
                    <a:pt x="3" y="78"/>
                    <a:pt x="2" y="78"/>
                    <a:pt x="2" y="79"/>
                  </a:cubicBezTo>
                  <a:cubicBezTo>
                    <a:pt x="2" y="79"/>
                    <a:pt x="2" y="79"/>
                    <a:pt x="2" y="79"/>
                  </a:cubicBezTo>
                  <a:cubicBezTo>
                    <a:pt x="2" y="79"/>
                    <a:pt x="2" y="79"/>
                    <a:pt x="2" y="79"/>
                  </a:cubicBezTo>
                  <a:cubicBezTo>
                    <a:pt x="1" y="79"/>
                    <a:pt x="1" y="79"/>
                    <a:pt x="1" y="79"/>
                  </a:cubicBezTo>
                  <a:cubicBezTo>
                    <a:pt x="1" y="79"/>
                    <a:pt x="0" y="79"/>
                    <a:pt x="0" y="79"/>
                  </a:cubicBezTo>
                  <a:cubicBezTo>
                    <a:pt x="0" y="79"/>
                    <a:pt x="0" y="79"/>
                    <a:pt x="0" y="79"/>
                  </a:cubicBezTo>
                  <a:cubicBezTo>
                    <a:pt x="3" y="84"/>
                    <a:pt x="6" y="90"/>
                    <a:pt x="7" y="95"/>
                  </a:cubicBezTo>
                  <a:cubicBezTo>
                    <a:pt x="8" y="99"/>
                    <a:pt x="11" y="104"/>
                    <a:pt x="14" y="108"/>
                  </a:cubicBezTo>
                  <a:cubicBezTo>
                    <a:pt x="15" y="112"/>
                    <a:pt x="17" y="114"/>
                    <a:pt x="18" y="117"/>
                  </a:cubicBezTo>
                  <a:cubicBezTo>
                    <a:pt x="18" y="118"/>
                    <a:pt x="18" y="118"/>
                    <a:pt x="18" y="118"/>
                  </a:cubicBezTo>
                  <a:cubicBezTo>
                    <a:pt x="20" y="122"/>
                    <a:pt x="21" y="126"/>
                    <a:pt x="19" y="128"/>
                  </a:cubicBezTo>
                  <a:cubicBezTo>
                    <a:pt x="19" y="129"/>
                    <a:pt x="18" y="130"/>
                    <a:pt x="16" y="130"/>
                  </a:cubicBezTo>
                  <a:cubicBezTo>
                    <a:pt x="16" y="130"/>
                    <a:pt x="15" y="130"/>
                    <a:pt x="15" y="130"/>
                  </a:cubicBezTo>
                  <a:cubicBezTo>
                    <a:pt x="15" y="130"/>
                    <a:pt x="15" y="131"/>
                    <a:pt x="18" y="136"/>
                  </a:cubicBezTo>
                  <a:cubicBezTo>
                    <a:pt x="20" y="139"/>
                    <a:pt x="20" y="142"/>
                    <a:pt x="20" y="144"/>
                  </a:cubicBezTo>
                  <a:cubicBezTo>
                    <a:pt x="20" y="144"/>
                    <a:pt x="20" y="145"/>
                    <a:pt x="20" y="145"/>
                  </a:cubicBezTo>
                  <a:cubicBezTo>
                    <a:pt x="23" y="145"/>
                    <a:pt x="23" y="146"/>
                    <a:pt x="24" y="147"/>
                  </a:cubicBezTo>
                  <a:cubicBezTo>
                    <a:pt x="24" y="147"/>
                    <a:pt x="24" y="147"/>
                    <a:pt x="24" y="148"/>
                  </a:cubicBezTo>
                  <a:cubicBezTo>
                    <a:pt x="28" y="148"/>
                    <a:pt x="30" y="151"/>
                    <a:pt x="32" y="153"/>
                  </a:cubicBezTo>
                  <a:cubicBezTo>
                    <a:pt x="32" y="154"/>
                    <a:pt x="33" y="154"/>
                    <a:pt x="34" y="154"/>
                  </a:cubicBezTo>
                  <a:cubicBezTo>
                    <a:pt x="34" y="154"/>
                    <a:pt x="35" y="154"/>
                    <a:pt x="36" y="153"/>
                  </a:cubicBezTo>
                  <a:cubicBezTo>
                    <a:pt x="38" y="150"/>
                    <a:pt x="43" y="148"/>
                    <a:pt x="51" y="148"/>
                  </a:cubicBezTo>
                  <a:cubicBezTo>
                    <a:pt x="54" y="148"/>
                    <a:pt x="54" y="148"/>
                    <a:pt x="56" y="147"/>
                  </a:cubicBezTo>
                  <a:cubicBezTo>
                    <a:pt x="57" y="146"/>
                    <a:pt x="58" y="145"/>
                    <a:pt x="61" y="144"/>
                  </a:cubicBezTo>
                  <a:cubicBezTo>
                    <a:pt x="67" y="143"/>
                    <a:pt x="74" y="142"/>
                    <a:pt x="79" y="144"/>
                  </a:cubicBezTo>
                  <a:cubicBezTo>
                    <a:pt x="83" y="145"/>
                    <a:pt x="86" y="145"/>
                    <a:pt x="88" y="143"/>
                  </a:cubicBezTo>
                  <a:cubicBezTo>
                    <a:pt x="90" y="142"/>
                    <a:pt x="92" y="142"/>
                    <a:pt x="94" y="143"/>
                  </a:cubicBezTo>
                  <a:cubicBezTo>
                    <a:pt x="94" y="143"/>
                    <a:pt x="94" y="143"/>
                    <a:pt x="95" y="143"/>
                  </a:cubicBezTo>
                  <a:cubicBezTo>
                    <a:pt x="95" y="138"/>
                    <a:pt x="101" y="138"/>
                    <a:pt x="103" y="138"/>
                  </a:cubicBezTo>
                  <a:cubicBezTo>
                    <a:pt x="106" y="138"/>
                    <a:pt x="106" y="138"/>
                    <a:pt x="106" y="138"/>
                  </a:cubicBezTo>
                  <a:cubicBezTo>
                    <a:pt x="109" y="138"/>
                    <a:pt x="119" y="132"/>
                    <a:pt x="128" y="124"/>
                  </a:cubicBezTo>
                  <a:cubicBezTo>
                    <a:pt x="136" y="116"/>
                    <a:pt x="150" y="99"/>
                    <a:pt x="154" y="92"/>
                  </a:cubicBezTo>
                  <a:cubicBezTo>
                    <a:pt x="159" y="84"/>
                    <a:pt x="166" y="78"/>
                    <a:pt x="170" y="74"/>
                  </a:cubicBezTo>
                  <a:cubicBezTo>
                    <a:pt x="171" y="73"/>
                    <a:pt x="171" y="73"/>
                    <a:pt x="171" y="73"/>
                  </a:cubicBezTo>
                  <a:cubicBezTo>
                    <a:pt x="172" y="72"/>
                    <a:pt x="174" y="67"/>
                    <a:pt x="175" y="58"/>
                  </a:cubicBezTo>
                  <a:cubicBezTo>
                    <a:pt x="175" y="58"/>
                    <a:pt x="175" y="58"/>
                    <a:pt x="175" y="58"/>
                  </a:cubicBezTo>
                  <a:cubicBezTo>
                    <a:pt x="175" y="58"/>
                    <a:pt x="175" y="58"/>
                    <a:pt x="174" y="58"/>
                  </a:cubicBezTo>
                  <a:cubicBezTo>
                    <a:pt x="174" y="58"/>
                    <a:pt x="174" y="58"/>
                    <a:pt x="174" y="58"/>
                  </a:cubicBezTo>
                  <a:cubicBezTo>
                    <a:pt x="173" y="58"/>
                    <a:pt x="173" y="58"/>
                    <a:pt x="173" y="58"/>
                  </a:cubicBezTo>
                  <a:cubicBezTo>
                    <a:pt x="173" y="58"/>
                    <a:pt x="172" y="58"/>
                    <a:pt x="172" y="58"/>
                  </a:cubicBezTo>
                  <a:cubicBezTo>
                    <a:pt x="172" y="58"/>
                    <a:pt x="172" y="58"/>
                    <a:pt x="172" y="58"/>
                  </a:cubicBezTo>
                  <a:cubicBezTo>
                    <a:pt x="171" y="58"/>
                    <a:pt x="171" y="58"/>
                    <a:pt x="171" y="58"/>
                  </a:cubicBezTo>
                  <a:cubicBezTo>
                    <a:pt x="171" y="58"/>
                    <a:pt x="171" y="58"/>
                    <a:pt x="171" y="58"/>
                  </a:cubicBezTo>
                  <a:cubicBezTo>
                    <a:pt x="171" y="58"/>
                    <a:pt x="170" y="58"/>
                    <a:pt x="170" y="59"/>
                  </a:cubicBezTo>
                  <a:cubicBezTo>
                    <a:pt x="170" y="59"/>
                    <a:pt x="169" y="59"/>
                    <a:pt x="169" y="59"/>
                  </a:cubicBezTo>
                  <a:cubicBezTo>
                    <a:pt x="169" y="59"/>
                    <a:pt x="169" y="59"/>
                    <a:pt x="169" y="59"/>
                  </a:cubicBezTo>
                  <a:cubicBezTo>
                    <a:pt x="169" y="59"/>
                    <a:pt x="169" y="60"/>
                    <a:pt x="169" y="60"/>
                  </a:cubicBezTo>
                  <a:cubicBezTo>
                    <a:pt x="169" y="60"/>
                    <a:pt x="169" y="61"/>
                    <a:pt x="168" y="61"/>
                  </a:cubicBezTo>
                  <a:close/>
                  <a:moveTo>
                    <a:pt x="138" y="91"/>
                  </a:moveTo>
                  <a:cubicBezTo>
                    <a:pt x="137" y="92"/>
                    <a:pt x="136" y="93"/>
                    <a:pt x="136" y="94"/>
                  </a:cubicBezTo>
                  <a:cubicBezTo>
                    <a:pt x="136" y="94"/>
                    <a:pt x="136" y="95"/>
                    <a:pt x="136" y="95"/>
                  </a:cubicBezTo>
                  <a:cubicBezTo>
                    <a:pt x="136" y="95"/>
                    <a:pt x="136" y="95"/>
                    <a:pt x="136" y="95"/>
                  </a:cubicBezTo>
                  <a:cubicBezTo>
                    <a:pt x="136" y="96"/>
                    <a:pt x="135" y="96"/>
                    <a:pt x="135" y="96"/>
                  </a:cubicBezTo>
                  <a:cubicBezTo>
                    <a:pt x="135" y="96"/>
                    <a:pt x="135" y="97"/>
                    <a:pt x="135" y="97"/>
                  </a:cubicBezTo>
                  <a:cubicBezTo>
                    <a:pt x="135" y="97"/>
                    <a:pt x="135" y="97"/>
                    <a:pt x="135" y="97"/>
                  </a:cubicBezTo>
                  <a:cubicBezTo>
                    <a:pt x="135" y="97"/>
                    <a:pt x="135" y="97"/>
                    <a:pt x="135" y="97"/>
                  </a:cubicBezTo>
                  <a:cubicBezTo>
                    <a:pt x="133" y="97"/>
                    <a:pt x="132" y="97"/>
                    <a:pt x="131" y="97"/>
                  </a:cubicBezTo>
                  <a:cubicBezTo>
                    <a:pt x="130" y="97"/>
                    <a:pt x="129" y="97"/>
                    <a:pt x="129" y="97"/>
                  </a:cubicBezTo>
                  <a:cubicBezTo>
                    <a:pt x="128" y="99"/>
                    <a:pt x="127" y="102"/>
                    <a:pt x="126" y="102"/>
                  </a:cubicBezTo>
                  <a:cubicBezTo>
                    <a:pt x="126" y="103"/>
                    <a:pt x="126" y="103"/>
                    <a:pt x="126" y="103"/>
                  </a:cubicBezTo>
                  <a:cubicBezTo>
                    <a:pt x="126" y="104"/>
                    <a:pt x="126" y="104"/>
                    <a:pt x="126" y="104"/>
                  </a:cubicBezTo>
                  <a:cubicBezTo>
                    <a:pt x="119" y="103"/>
                    <a:pt x="119" y="103"/>
                    <a:pt x="119" y="103"/>
                  </a:cubicBezTo>
                  <a:cubicBezTo>
                    <a:pt x="111" y="92"/>
                    <a:pt x="111" y="92"/>
                    <a:pt x="111" y="92"/>
                  </a:cubicBezTo>
                  <a:cubicBezTo>
                    <a:pt x="111" y="91"/>
                    <a:pt x="111" y="91"/>
                    <a:pt x="111" y="91"/>
                  </a:cubicBezTo>
                  <a:cubicBezTo>
                    <a:pt x="113" y="89"/>
                    <a:pt x="117" y="83"/>
                    <a:pt x="118" y="81"/>
                  </a:cubicBezTo>
                  <a:cubicBezTo>
                    <a:pt x="119" y="78"/>
                    <a:pt x="126" y="74"/>
                    <a:pt x="129" y="74"/>
                  </a:cubicBezTo>
                  <a:cubicBezTo>
                    <a:pt x="132" y="74"/>
                    <a:pt x="133" y="76"/>
                    <a:pt x="133" y="76"/>
                  </a:cubicBezTo>
                  <a:cubicBezTo>
                    <a:pt x="133" y="77"/>
                    <a:pt x="135" y="78"/>
                    <a:pt x="136" y="79"/>
                  </a:cubicBezTo>
                  <a:cubicBezTo>
                    <a:pt x="138" y="82"/>
                    <a:pt x="140" y="83"/>
                    <a:pt x="140" y="86"/>
                  </a:cubicBezTo>
                  <a:cubicBezTo>
                    <a:pt x="140" y="88"/>
                    <a:pt x="139" y="90"/>
                    <a:pt x="138" y="9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47" name="Freeform 1253"/>
            <p:cNvSpPr/>
            <p:nvPr/>
          </p:nvSpPr>
          <p:spPr bwMode="auto">
            <a:xfrm>
              <a:off x="6221887" y="6460832"/>
              <a:ext cx="2202" cy="2304"/>
            </a:xfrm>
            <a:custGeom>
              <a:avLst/>
              <a:rect l="l" t="t" r="r" b="b"/>
              <a:pathLst>
                <a:path w="2" h="2">
                  <a:moveTo>
                    <a:pt x="2" y="1"/>
                  </a:moveTo>
                  <a:cubicBezTo>
                    <a:pt x="2" y="1"/>
                    <a:pt x="2" y="0"/>
                    <a:pt x="2" y="0"/>
                  </a:cubicBezTo>
                  <a:cubicBezTo>
                    <a:pt x="1" y="0"/>
                    <a:pt x="0" y="1"/>
                    <a:pt x="0" y="2"/>
                  </a:cubicBezTo>
                  <a:cubicBezTo>
                    <a:pt x="0" y="1"/>
                    <a:pt x="2" y="0"/>
                    <a:pt x="2"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48" name="Freeform 1254"/>
            <p:cNvSpPr/>
            <p:nvPr/>
          </p:nvSpPr>
          <p:spPr bwMode="auto">
            <a:xfrm>
              <a:off x="6219685" y="6467745"/>
              <a:ext cx="0" cy="2304"/>
            </a:xfrm>
            <a:custGeom>
              <a:avLst/>
              <a:rect l="l" t="t" r="r" b="b"/>
              <a:pathLst>
                <a:path w="0" h="1">
                  <a:moveTo>
                    <a:pt x="0" y="1"/>
                  </a:moveTo>
                  <a:cubicBezTo>
                    <a:pt x="0" y="1"/>
                    <a:pt x="0" y="1"/>
                    <a:pt x="0" y="0"/>
                  </a:cubicBezTo>
                  <a:cubicBezTo>
                    <a:pt x="0" y="1"/>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49" name="Freeform 1255"/>
            <p:cNvSpPr/>
            <p:nvPr/>
          </p:nvSpPr>
          <p:spPr bwMode="auto">
            <a:xfrm>
              <a:off x="6217483" y="6472353"/>
              <a:ext cx="0" cy="0"/>
            </a:xfrm>
            <a:custGeom>
              <a:avLst/>
              <a:rect l="l" t="t" r="r" b="b"/>
              <a:pathLst>
                <a:path w="0" h="0">
                  <a:moveTo>
                    <a:pt x="0" y="0"/>
                  </a:moveTo>
                  <a:cubicBezTo>
                    <a:pt x="0" y="0"/>
                    <a:pt x="0" y="0"/>
                    <a:pt x="0" y="0"/>
                  </a:cubicBez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50" name="Freeform 1256"/>
            <p:cNvSpPr/>
            <p:nvPr/>
          </p:nvSpPr>
          <p:spPr bwMode="auto">
            <a:xfrm>
              <a:off x="6213078" y="6472353"/>
              <a:ext cx="2202" cy="0"/>
            </a:xfrm>
            <a:custGeom>
              <a:avLst/>
              <a:rect l="l" t="t" r="r" b="b"/>
              <a:pathLst>
                <a:path w="1" h="0">
                  <a:moveTo>
                    <a:pt x="0" y="0"/>
                  </a:moveTo>
                  <a:cubicBezTo>
                    <a:pt x="0" y="0"/>
                    <a:pt x="1" y="0"/>
                    <a:pt x="1" y="0"/>
                  </a:cubicBezTo>
                  <a:cubicBezTo>
                    <a:pt x="1"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51" name="Freeform 1257"/>
            <p:cNvSpPr/>
            <p:nvPr/>
          </p:nvSpPr>
          <p:spPr bwMode="auto">
            <a:xfrm>
              <a:off x="6545606" y="6306454"/>
              <a:ext cx="0" cy="0"/>
            </a:xfrm>
            <a:custGeom>
              <a:avLst/>
              <a:rect l="l" t="t" r="r" b="b"/>
              <a:pathLst>
                <a:path w="0" h="0">
                  <a:moveTo>
                    <a:pt x="0" y="0"/>
                  </a:moveTo>
                  <a:cubicBezTo>
                    <a:pt x="0" y="0"/>
                    <a:pt x="0" y="0"/>
                    <a:pt x="0" y="0"/>
                  </a:cubicBez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52" name="Freeform 1258"/>
            <p:cNvSpPr/>
            <p:nvPr/>
          </p:nvSpPr>
          <p:spPr bwMode="auto">
            <a:xfrm>
              <a:off x="6501562" y="6299541"/>
              <a:ext cx="44043" cy="6912"/>
            </a:xfrm>
            <a:custGeom>
              <a:avLst/>
              <a:rect l="l" t="t" r="r" b="b"/>
              <a:pathLst>
                <a:path w="21" h="3">
                  <a:moveTo>
                    <a:pt x="8" y="0"/>
                  </a:moveTo>
                  <a:cubicBezTo>
                    <a:pt x="8" y="0"/>
                    <a:pt x="5" y="0"/>
                    <a:pt x="4" y="0"/>
                  </a:cubicBezTo>
                  <a:cubicBezTo>
                    <a:pt x="2" y="0"/>
                    <a:pt x="1" y="0"/>
                    <a:pt x="0" y="0"/>
                  </a:cubicBezTo>
                  <a:cubicBezTo>
                    <a:pt x="1" y="0"/>
                    <a:pt x="2" y="0"/>
                    <a:pt x="4" y="0"/>
                  </a:cubicBezTo>
                  <a:cubicBezTo>
                    <a:pt x="5" y="0"/>
                    <a:pt x="8" y="0"/>
                    <a:pt x="8" y="0"/>
                  </a:cubicBezTo>
                  <a:cubicBezTo>
                    <a:pt x="9" y="2"/>
                    <a:pt x="12" y="3"/>
                    <a:pt x="17" y="3"/>
                  </a:cubicBezTo>
                  <a:cubicBezTo>
                    <a:pt x="18" y="3"/>
                    <a:pt x="20" y="3"/>
                    <a:pt x="21" y="3"/>
                  </a:cubicBezTo>
                  <a:cubicBezTo>
                    <a:pt x="20" y="3"/>
                    <a:pt x="18" y="3"/>
                    <a:pt x="17" y="3"/>
                  </a:cubicBezTo>
                  <a:cubicBezTo>
                    <a:pt x="12" y="3"/>
                    <a:pt x="9" y="2"/>
                    <a:pt x="8"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53" name="Freeform 1259"/>
            <p:cNvSpPr/>
            <p:nvPr/>
          </p:nvSpPr>
          <p:spPr bwMode="auto">
            <a:xfrm>
              <a:off x="6497158" y="6304150"/>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54" name="Freeform 1260"/>
            <p:cNvSpPr/>
            <p:nvPr/>
          </p:nvSpPr>
          <p:spPr bwMode="auto">
            <a:xfrm>
              <a:off x="6292356" y="6375579"/>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55" name="Freeform 1261"/>
            <p:cNvSpPr/>
            <p:nvPr/>
          </p:nvSpPr>
          <p:spPr bwMode="auto">
            <a:xfrm>
              <a:off x="6499360" y="6299541"/>
              <a:ext cx="0" cy="2304"/>
            </a:xfrm>
            <a:custGeom>
              <a:avLst/>
              <a:rect l="l" t="t" r="r" b="b"/>
              <a:pathLst>
                <a:path w="0" h="1">
                  <a:moveTo>
                    <a:pt x="0" y="0"/>
                  </a:moveTo>
                  <a:cubicBezTo>
                    <a:pt x="0" y="1"/>
                    <a:pt x="0" y="1"/>
                    <a:pt x="0" y="1"/>
                  </a:cubicBezTo>
                  <a:cubicBezTo>
                    <a:pt x="0" y="1"/>
                    <a:pt x="0"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56" name="Freeform 1262"/>
            <p:cNvSpPr/>
            <p:nvPr/>
          </p:nvSpPr>
          <p:spPr bwMode="auto">
            <a:xfrm>
              <a:off x="6290154" y="6375579"/>
              <a:ext cx="2202" cy="0"/>
            </a:xfrm>
            <a:custGeom>
              <a:avLst/>
              <a:rect l="l" t="t" r="r" b="b"/>
              <a:pathLst>
                <a:path w="1" h="0">
                  <a:moveTo>
                    <a:pt x="0" y="0"/>
                  </a:moveTo>
                  <a:cubicBezTo>
                    <a:pt x="0" y="0"/>
                    <a:pt x="0" y="0"/>
                    <a:pt x="0" y="0"/>
                  </a:cubicBezTo>
                  <a:cubicBezTo>
                    <a:pt x="0" y="0"/>
                    <a:pt x="0" y="0"/>
                    <a:pt x="1"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57" name="Freeform 1263"/>
            <p:cNvSpPr/>
            <p:nvPr/>
          </p:nvSpPr>
          <p:spPr bwMode="auto">
            <a:xfrm>
              <a:off x="6494956" y="6306454"/>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58" name="Freeform 1264"/>
            <p:cNvSpPr/>
            <p:nvPr/>
          </p:nvSpPr>
          <p:spPr bwMode="auto">
            <a:xfrm>
              <a:off x="6294559" y="6377883"/>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59" name="Freeform 1265"/>
            <p:cNvSpPr/>
            <p:nvPr/>
          </p:nvSpPr>
          <p:spPr bwMode="auto">
            <a:xfrm>
              <a:off x="6294559" y="6377883"/>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60" name="Freeform 1266"/>
            <p:cNvSpPr/>
            <p:nvPr/>
          </p:nvSpPr>
          <p:spPr bwMode="auto">
            <a:xfrm>
              <a:off x="6558819" y="6435487"/>
              <a:ext cx="2202" cy="2304"/>
            </a:xfrm>
            <a:custGeom>
              <a:avLst/>
              <a:rect l="l" t="t" r="r" b="b"/>
              <a:pathLst>
                <a:path w="2" h="1">
                  <a:moveTo>
                    <a:pt x="0" y="1"/>
                  </a:moveTo>
                  <a:cubicBezTo>
                    <a:pt x="1" y="1"/>
                    <a:pt x="2" y="1"/>
                    <a:pt x="2" y="0"/>
                  </a:cubicBezTo>
                  <a:cubicBezTo>
                    <a:pt x="2" y="1"/>
                    <a:pt x="1"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61" name="Freeform 1267"/>
            <p:cNvSpPr/>
            <p:nvPr/>
          </p:nvSpPr>
          <p:spPr bwMode="auto">
            <a:xfrm>
              <a:off x="6565425" y="6430878"/>
              <a:ext cx="2202" cy="2304"/>
            </a:xfrm>
            <a:custGeom>
              <a:avLst/>
              <a:rect l="l" t="t" r="r" b="b"/>
              <a:pathLst>
                <a:path w="1" h="1">
                  <a:moveTo>
                    <a:pt x="0" y="1"/>
                  </a:moveTo>
                  <a:cubicBezTo>
                    <a:pt x="1" y="1"/>
                    <a:pt x="1" y="0"/>
                    <a:pt x="1" y="0"/>
                  </a:cubicBezTo>
                  <a:cubicBezTo>
                    <a:pt x="1" y="0"/>
                    <a:pt x="1"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62" name="Freeform 1268"/>
            <p:cNvSpPr/>
            <p:nvPr/>
          </p:nvSpPr>
          <p:spPr bwMode="auto">
            <a:xfrm>
              <a:off x="6563223" y="6435487"/>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63" name="Freeform 1269"/>
            <p:cNvSpPr/>
            <p:nvPr/>
          </p:nvSpPr>
          <p:spPr bwMode="auto">
            <a:xfrm>
              <a:off x="6552212" y="6437791"/>
              <a:ext cx="4404" cy="0"/>
            </a:xfrm>
            <a:custGeom>
              <a:avLst/>
              <a:rect l="l" t="t" r="r" b="b"/>
              <a:pathLst>
                <a:path w="2" h="0">
                  <a:moveTo>
                    <a:pt x="2" y="0"/>
                  </a:moveTo>
                  <a:cubicBezTo>
                    <a:pt x="2" y="0"/>
                    <a:pt x="1" y="0"/>
                    <a:pt x="0" y="0"/>
                  </a:cubicBezTo>
                  <a:cubicBezTo>
                    <a:pt x="0" y="0"/>
                    <a:pt x="1" y="0"/>
                    <a:pt x="2" y="0"/>
                  </a:cubicBezTo>
                  <a:cubicBezTo>
                    <a:pt x="2" y="0"/>
                    <a:pt x="2" y="0"/>
                    <a:pt x="2"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64" name="Freeform 1270"/>
            <p:cNvSpPr/>
            <p:nvPr/>
          </p:nvSpPr>
          <p:spPr bwMode="auto">
            <a:xfrm>
              <a:off x="6556617" y="6389403"/>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65" name="Freeform 1271"/>
            <p:cNvSpPr/>
            <p:nvPr/>
          </p:nvSpPr>
          <p:spPr bwMode="auto">
            <a:xfrm>
              <a:off x="6488349" y="6513828"/>
              <a:ext cx="8809" cy="0"/>
            </a:xfrm>
            <a:custGeom>
              <a:avLst/>
              <a:rect l="l" t="t" r="r" b="b"/>
              <a:pathLst>
                <a:path w="4" h="0">
                  <a:moveTo>
                    <a:pt x="0" y="0"/>
                  </a:moveTo>
                  <a:cubicBezTo>
                    <a:pt x="1" y="0"/>
                    <a:pt x="2" y="0"/>
                    <a:pt x="4" y="0"/>
                  </a:cubicBezTo>
                  <a:cubicBezTo>
                    <a:pt x="3" y="0"/>
                    <a:pt x="3" y="0"/>
                    <a:pt x="2" y="0"/>
                  </a:cubicBezTo>
                  <a:cubicBezTo>
                    <a:pt x="1" y="0"/>
                    <a:pt x="1"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66" name="Freeform 1272"/>
            <p:cNvSpPr/>
            <p:nvPr/>
          </p:nvSpPr>
          <p:spPr bwMode="auto">
            <a:xfrm>
              <a:off x="6464125" y="6525348"/>
              <a:ext cx="13213" cy="2304"/>
            </a:xfrm>
            <a:custGeom>
              <a:avLst/>
              <a:rect l="l" t="t" r="r" b="b"/>
              <a:pathLst>
                <a:path w="6" h="1">
                  <a:moveTo>
                    <a:pt x="0" y="0"/>
                  </a:moveTo>
                  <a:lnTo>
                    <a:pt x="6" y="1"/>
                  </a:lnTo>
                  <a:lnTo>
                    <a:pt x="6" y="0"/>
                  </a:lnTo>
                  <a:lnTo>
                    <a:pt x="6" y="1"/>
                  </a:lnTo>
                  <a:lnTo>
                    <a:pt x="0" y="0"/>
                  </a:ln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67" name="Freeform 1273"/>
            <p:cNvSpPr/>
            <p:nvPr/>
          </p:nvSpPr>
          <p:spPr bwMode="auto">
            <a:xfrm>
              <a:off x="6499360" y="6509219"/>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68" name="Freeform 1274"/>
            <p:cNvSpPr/>
            <p:nvPr/>
          </p:nvSpPr>
          <p:spPr bwMode="auto">
            <a:xfrm>
              <a:off x="6497158" y="6511524"/>
              <a:ext cx="0" cy="2304"/>
            </a:xfrm>
            <a:custGeom>
              <a:avLst/>
              <a:rect l="l" t="t" r="r" b="b"/>
              <a:pathLst>
                <a:path w="0" h="1">
                  <a:moveTo>
                    <a:pt x="0" y="1"/>
                  </a:moveTo>
                  <a:cubicBezTo>
                    <a:pt x="0" y="1"/>
                    <a:pt x="0" y="0"/>
                    <a:pt x="0" y="0"/>
                  </a:cubicBezTo>
                  <a:cubicBezTo>
                    <a:pt x="0" y="0"/>
                    <a:pt x="0" y="1"/>
                    <a:pt x="0" y="1"/>
                  </a:cubicBezTo>
                  <a:cubicBezTo>
                    <a:pt x="0" y="1"/>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69" name="Freeform 1275"/>
            <p:cNvSpPr/>
            <p:nvPr/>
          </p:nvSpPr>
          <p:spPr bwMode="auto">
            <a:xfrm>
              <a:off x="6109577" y="5887098"/>
              <a:ext cx="266462" cy="294932"/>
            </a:xfrm>
            <a:custGeom>
              <a:avLst/>
              <a:rect l="l" t="t" r="r" b="b"/>
              <a:pathLst>
                <a:path w="127" h="134">
                  <a:moveTo>
                    <a:pt x="104" y="117"/>
                  </a:moveTo>
                  <a:cubicBezTo>
                    <a:pt x="106" y="77"/>
                    <a:pt x="106" y="77"/>
                    <a:pt x="106" y="77"/>
                  </a:cubicBezTo>
                  <a:cubicBezTo>
                    <a:pt x="123" y="77"/>
                    <a:pt x="123" y="77"/>
                    <a:pt x="123" y="77"/>
                  </a:cubicBezTo>
                  <a:cubicBezTo>
                    <a:pt x="125" y="76"/>
                    <a:pt x="125" y="76"/>
                    <a:pt x="125" y="76"/>
                  </a:cubicBezTo>
                  <a:cubicBezTo>
                    <a:pt x="127" y="56"/>
                    <a:pt x="127" y="56"/>
                    <a:pt x="127" y="56"/>
                  </a:cubicBezTo>
                  <a:cubicBezTo>
                    <a:pt x="127" y="56"/>
                    <a:pt x="127" y="56"/>
                    <a:pt x="127" y="56"/>
                  </a:cubicBezTo>
                  <a:cubicBezTo>
                    <a:pt x="124" y="57"/>
                    <a:pt x="121" y="57"/>
                    <a:pt x="118" y="57"/>
                  </a:cubicBezTo>
                  <a:cubicBezTo>
                    <a:pt x="118" y="57"/>
                    <a:pt x="117" y="57"/>
                    <a:pt x="116" y="57"/>
                  </a:cubicBezTo>
                  <a:cubicBezTo>
                    <a:pt x="115" y="57"/>
                    <a:pt x="115" y="57"/>
                    <a:pt x="114" y="58"/>
                  </a:cubicBezTo>
                  <a:cubicBezTo>
                    <a:pt x="113" y="59"/>
                    <a:pt x="112" y="60"/>
                    <a:pt x="111" y="60"/>
                  </a:cubicBezTo>
                  <a:cubicBezTo>
                    <a:pt x="110" y="60"/>
                    <a:pt x="110" y="60"/>
                    <a:pt x="110" y="60"/>
                  </a:cubicBezTo>
                  <a:cubicBezTo>
                    <a:pt x="106" y="59"/>
                    <a:pt x="107" y="53"/>
                    <a:pt x="108" y="49"/>
                  </a:cubicBezTo>
                  <a:cubicBezTo>
                    <a:pt x="108" y="49"/>
                    <a:pt x="108" y="49"/>
                    <a:pt x="108" y="49"/>
                  </a:cubicBezTo>
                  <a:cubicBezTo>
                    <a:pt x="109" y="47"/>
                    <a:pt x="106" y="44"/>
                    <a:pt x="104" y="41"/>
                  </a:cubicBezTo>
                  <a:cubicBezTo>
                    <a:pt x="101" y="40"/>
                    <a:pt x="102" y="35"/>
                    <a:pt x="104" y="30"/>
                  </a:cubicBezTo>
                  <a:cubicBezTo>
                    <a:pt x="104" y="28"/>
                    <a:pt x="105" y="26"/>
                    <a:pt x="105" y="25"/>
                  </a:cubicBezTo>
                  <a:cubicBezTo>
                    <a:pt x="103" y="23"/>
                    <a:pt x="102" y="18"/>
                    <a:pt x="102" y="15"/>
                  </a:cubicBezTo>
                  <a:cubicBezTo>
                    <a:pt x="102" y="15"/>
                    <a:pt x="102" y="15"/>
                    <a:pt x="102" y="15"/>
                  </a:cubicBezTo>
                  <a:cubicBezTo>
                    <a:pt x="102" y="15"/>
                    <a:pt x="102" y="15"/>
                    <a:pt x="101" y="15"/>
                  </a:cubicBezTo>
                  <a:cubicBezTo>
                    <a:pt x="100" y="15"/>
                    <a:pt x="99" y="15"/>
                    <a:pt x="97" y="15"/>
                  </a:cubicBezTo>
                  <a:cubicBezTo>
                    <a:pt x="93" y="15"/>
                    <a:pt x="91" y="14"/>
                    <a:pt x="90" y="13"/>
                  </a:cubicBezTo>
                  <a:cubicBezTo>
                    <a:pt x="89" y="12"/>
                    <a:pt x="88" y="12"/>
                    <a:pt x="86" y="12"/>
                  </a:cubicBezTo>
                  <a:cubicBezTo>
                    <a:pt x="85" y="12"/>
                    <a:pt x="84" y="12"/>
                    <a:pt x="83" y="13"/>
                  </a:cubicBezTo>
                  <a:cubicBezTo>
                    <a:pt x="83" y="13"/>
                    <a:pt x="82" y="16"/>
                    <a:pt x="82" y="17"/>
                  </a:cubicBezTo>
                  <a:cubicBezTo>
                    <a:pt x="81" y="20"/>
                    <a:pt x="81" y="23"/>
                    <a:pt x="78" y="23"/>
                  </a:cubicBezTo>
                  <a:cubicBezTo>
                    <a:pt x="77" y="23"/>
                    <a:pt x="77" y="23"/>
                    <a:pt x="77" y="23"/>
                  </a:cubicBezTo>
                  <a:cubicBezTo>
                    <a:pt x="77" y="23"/>
                    <a:pt x="77" y="23"/>
                    <a:pt x="76" y="23"/>
                  </a:cubicBezTo>
                  <a:cubicBezTo>
                    <a:pt x="74" y="23"/>
                    <a:pt x="69" y="24"/>
                    <a:pt x="65" y="25"/>
                  </a:cubicBezTo>
                  <a:cubicBezTo>
                    <a:pt x="59" y="27"/>
                    <a:pt x="56" y="22"/>
                    <a:pt x="54" y="17"/>
                  </a:cubicBezTo>
                  <a:cubicBezTo>
                    <a:pt x="53" y="14"/>
                    <a:pt x="52" y="14"/>
                    <a:pt x="51" y="13"/>
                  </a:cubicBezTo>
                  <a:cubicBezTo>
                    <a:pt x="49" y="12"/>
                    <a:pt x="48" y="10"/>
                    <a:pt x="49" y="7"/>
                  </a:cubicBezTo>
                  <a:cubicBezTo>
                    <a:pt x="50" y="4"/>
                    <a:pt x="48" y="1"/>
                    <a:pt x="48" y="0"/>
                  </a:cubicBezTo>
                  <a:cubicBezTo>
                    <a:pt x="44" y="0"/>
                    <a:pt x="32" y="0"/>
                    <a:pt x="23" y="0"/>
                  </a:cubicBezTo>
                  <a:cubicBezTo>
                    <a:pt x="15" y="0"/>
                    <a:pt x="13" y="0"/>
                    <a:pt x="13" y="0"/>
                  </a:cubicBezTo>
                  <a:cubicBezTo>
                    <a:pt x="13" y="0"/>
                    <a:pt x="13" y="0"/>
                    <a:pt x="12" y="0"/>
                  </a:cubicBezTo>
                  <a:cubicBezTo>
                    <a:pt x="12" y="0"/>
                    <a:pt x="12" y="0"/>
                    <a:pt x="12" y="0"/>
                  </a:cubicBezTo>
                  <a:cubicBezTo>
                    <a:pt x="12" y="0"/>
                    <a:pt x="12" y="0"/>
                    <a:pt x="12" y="0"/>
                  </a:cubicBezTo>
                  <a:cubicBezTo>
                    <a:pt x="12" y="0"/>
                    <a:pt x="12" y="0"/>
                    <a:pt x="11" y="0"/>
                  </a:cubicBezTo>
                  <a:cubicBezTo>
                    <a:pt x="11" y="1"/>
                    <a:pt x="11" y="1"/>
                    <a:pt x="10" y="1"/>
                  </a:cubicBezTo>
                  <a:cubicBezTo>
                    <a:pt x="10" y="1"/>
                    <a:pt x="10" y="1"/>
                    <a:pt x="10" y="1"/>
                  </a:cubicBezTo>
                  <a:cubicBezTo>
                    <a:pt x="10" y="1"/>
                    <a:pt x="9" y="2"/>
                    <a:pt x="8" y="2"/>
                  </a:cubicBezTo>
                  <a:cubicBezTo>
                    <a:pt x="8" y="2"/>
                    <a:pt x="8" y="2"/>
                    <a:pt x="8" y="2"/>
                  </a:cubicBezTo>
                  <a:cubicBezTo>
                    <a:pt x="10" y="9"/>
                    <a:pt x="15" y="19"/>
                    <a:pt x="17" y="23"/>
                  </a:cubicBezTo>
                  <a:cubicBezTo>
                    <a:pt x="18" y="24"/>
                    <a:pt x="18" y="24"/>
                    <a:pt x="18" y="24"/>
                  </a:cubicBezTo>
                  <a:cubicBezTo>
                    <a:pt x="19" y="26"/>
                    <a:pt x="18" y="29"/>
                    <a:pt x="17" y="31"/>
                  </a:cubicBezTo>
                  <a:cubicBezTo>
                    <a:pt x="17" y="32"/>
                    <a:pt x="16" y="34"/>
                    <a:pt x="16" y="37"/>
                  </a:cubicBezTo>
                  <a:cubicBezTo>
                    <a:pt x="16" y="39"/>
                    <a:pt x="18" y="44"/>
                    <a:pt x="19" y="48"/>
                  </a:cubicBezTo>
                  <a:cubicBezTo>
                    <a:pt x="21" y="52"/>
                    <a:pt x="23" y="56"/>
                    <a:pt x="23" y="60"/>
                  </a:cubicBezTo>
                  <a:cubicBezTo>
                    <a:pt x="24" y="68"/>
                    <a:pt x="19" y="72"/>
                    <a:pt x="16" y="77"/>
                  </a:cubicBezTo>
                  <a:cubicBezTo>
                    <a:pt x="15" y="78"/>
                    <a:pt x="15" y="78"/>
                    <a:pt x="15" y="78"/>
                  </a:cubicBezTo>
                  <a:cubicBezTo>
                    <a:pt x="11" y="83"/>
                    <a:pt x="7" y="93"/>
                    <a:pt x="7" y="98"/>
                  </a:cubicBezTo>
                  <a:cubicBezTo>
                    <a:pt x="7" y="103"/>
                    <a:pt x="5" y="107"/>
                    <a:pt x="3" y="110"/>
                  </a:cubicBezTo>
                  <a:cubicBezTo>
                    <a:pt x="2" y="111"/>
                    <a:pt x="1" y="113"/>
                    <a:pt x="1" y="114"/>
                  </a:cubicBezTo>
                  <a:cubicBezTo>
                    <a:pt x="1" y="117"/>
                    <a:pt x="1" y="123"/>
                    <a:pt x="0" y="127"/>
                  </a:cubicBezTo>
                  <a:cubicBezTo>
                    <a:pt x="0" y="127"/>
                    <a:pt x="0" y="127"/>
                    <a:pt x="0" y="126"/>
                  </a:cubicBezTo>
                  <a:cubicBezTo>
                    <a:pt x="0" y="126"/>
                    <a:pt x="1" y="126"/>
                    <a:pt x="1" y="126"/>
                  </a:cubicBezTo>
                  <a:cubicBezTo>
                    <a:pt x="1" y="126"/>
                    <a:pt x="1" y="126"/>
                    <a:pt x="1" y="125"/>
                  </a:cubicBezTo>
                  <a:cubicBezTo>
                    <a:pt x="2" y="125"/>
                    <a:pt x="2" y="125"/>
                    <a:pt x="2" y="125"/>
                  </a:cubicBezTo>
                  <a:cubicBezTo>
                    <a:pt x="2" y="125"/>
                    <a:pt x="2" y="125"/>
                    <a:pt x="3" y="125"/>
                  </a:cubicBezTo>
                  <a:cubicBezTo>
                    <a:pt x="3" y="125"/>
                    <a:pt x="3" y="124"/>
                    <a:pt x="3" y="124"/>
                  </a:cubicBezTo>
                  <a:cubicBezTo>
                    <a:pt x="4" y="124"/>
                    <a:pt x="4" y="124"/>
                    <a:pt x="5" y="124"/>
                  </a:cubicBezTo>
                  <a:cubicBezTo>
                    <a:pt x="7" y="124"/>
                    <a:pt x="8" y="126"/>
                    <a:pt x="9" y="127"/>
                  </a:cubicBezTo>
                  <a:cubicBezTo>
                    <a:pt x="9" y="127"/>
                    <a:pt x="9" y="127"/>
                    <a:pt x="9" y="127"/>
                  </a:cubicBezTo>
                  <a:cubicBezTo>
                    <a:pt x="9" y="127"/>
                    <a:pt x="9" y="127"/>
                    <a:pt x="9" y="127"/>
                  </a:cubicBezTo>
                  <a:cubicBezTo>
                    <a:pt x="14" y="124"/>
                    <a:pt x="18" y="125"/>
                    <a:pt x="22" y="127"/>
                  </a:cubicBezTo>
                  <a:cubicBezTo>
                    <a:pt x="25" y="129"/>
                    <a:pt x="28" y="130"/>
                    <a:pt x="31" y="130"/>
                  </a:cubicBezTo>
                  <a:cubicBezTo>
                    <a:pt x="71" y="130"/>
                    <a:pt x="71" y="130"/>
                    <a:pt x="71" y="130"/>
                  </a:cubicBezTo>
                  <a:cubicBezTo>
                    <a:pt x="75" y="134"/>
                    <a:pt x="75" y="134"/>
                    <a:pt x="75" y="134"/>
                  </a:cubicBezTo>
                  <a:cubicBezTo>
                    <a:pt x="77" y="133"/>
                    <a:pt x="85" y="133"/>
                    <a:pt x="91" y="133"/>
                  </a:cubicBezTo>
                  <a:cubicBezTo>
                    <a:pt x="97" y="133"/>
                    <a:pt x="99" y="133"/>
                    <a:pt x="99" y="134"/>
                  </a:cubicBezTo>
                  <a:cubicBezTo>
                    <a:pt x="100" y="134"/>
                    <a:pt x="101" y="134"/>
                    <a:pt x="103" y="134"/>
                  </a:cubicBezTo>
                  <a:cubicBezTo>
                    <a:pt x="108" y="134"/>
                    <a:pt x="113" y="133"/>
                    <a:pt x="115" y="133"/>
                  </a:cubicBezTo>
                  <a:cubicBezTo>
                    <a:pt x="116" y="133"/>
                    <a:pt x="116" y="133"/>
                    <a:pt x="116" y="133"/>
                  </a:cubicBezTo>
                  <a:lnTo>
                    <a:pt x="104" y="117"/>
                  </a:ln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70" name="Freeform 1276"/>
            <p:cNvSpPr/>
            <p:nvPr/>
          </p:nvSpPr>
          <p:spPr bwMode="auto">
            <a:xfrm>
              <a:off x="6116183" y="6158988"/>
              <a:ext cx="0" cy="2304"/>
            </a:xfrm>
            <a:custGeom>
              <a:avLst/>
              <a:rect l="l" t="t" r="r" b="b"/>
              <a:pathLst>
                <a:path w="0" h="1">
                  <a:moveTo>
                    <a:pt x="0" y="0"/>
                  </a:moveTo>
                  <a:cubicBezTo>
                    <a:pt x="0" y="0"/>
                    <a:pt x="0" y="1"/>
                    <a:pt x="0" y="1"/>
                  </a:cubicBezTo>
                  <a:cubicBezTo>
                    <a:pt x="0" y="1"/>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71" name="Freeform 1277"/>
            <p:cNvSpPr/>
            <p:nvPr/>
          </p:nvSpPr>
          <p:spPr bwMode="auto">
            <a:xfrm>
              <a:off x="6111779" y="6161292"/>
              <a:ext cx="2202" cy="0"/>
            </a:xfrm>
            <a:custGeom>
              <a:avLst/>
              <a:rect l="l" t="t" r="r" b="b"/>
              <a:pathLst>
                <a:path w="1" h="0">
                  <a:moveTo>
                    <a:pt x="1" y="0"/>
                  </a:moveTo>
                  <a:cubicBezTo>
                    <a:pt x="1" y="0"/>
                    <a:pt x="1" y="0"/>
                    <a:pt x="0" y="0"/>
                  </a:cubicBezTo>
                  <a:cubicBezTo>
                    <a:pt x="1" y="0"/>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72" name="Freeform 1278"/>
            <p:cNvSpPr/>
            <p:nvPr/>
          </p:nvSpPr>
          <p:spPr bwMode="auto">
            <a:xfrm>
              <a:off x="6120587" y="6158988"/>
              <a:ext cx="6607" cy="6912"/>
            </a:xfrm>
            <a:custGeom>
              <a:avLst/>
              <a:rect l="l" t="t" r="r" b="b"/>
              <a:pathLst>
                <a:path w="4" h="3">
                  <a:moveTo>
                    <a:pt x="0" y="0"/>
                  </a:moveTo>
                  <a:cubicBezTo>
                    <a:pt x="2" y="0"/>
                    <a:pt x="3" y="2"/>
                    <a:pt x="4" y="3"/>
                  </a:cubicBezTo>
                  <a:cubicBezTo>
                    <a:pt x="3" y="2"/>
                    <a:pt x="2"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73" name="Freeform 1279"/>
            <p:cNvSpPr/>
            <p:nvPr/>
          </p:nvSpPr>
          <p:spPr bwMode="auto">
            <a:xfrm>
              <a:off x="6109577" y="6163596"/>
              <a:ext cx="2202" cy="0"/>
            </a:xfrm>
            <a:custGeom>
              <a:avLst/>
              <a:rect l="l" t="t" r="r" b="b"/>
              <a:pathLst>
                <a:path w="1" h="0">
                  <a:moveTo>
                    <a:pt x="0" y="0"/>
                  </a:moveTo>
                  <a:cubicBezTo>
                    <a:pt x="0" y="0"/>
                    <a:pt x="1" y="0"/>
                    <a:pt x="1" y="0"/>
                  </a:cubicBezTo>
                  <a:cubicBezTo>
                    <a:pt x="1"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74" name="Freeform 1280"/>
            <p:cNvSpPr/>
            <p:nvPr/>
          </p:nvSpPr>
          <p:spPr bwMode="auto">
            <a:xfrm>
              <a:off x="6336400" y="5944702"/>
              <a:ext cx="266462" cy="239632"/>
            </a:xfrm>
            <a:custGeom>
              <a:avLst/>
              <a:rect l="l" t="t" r="r" b="b"/>
              <a:pathLst>
                <a:path w="126" h="109">
                  <a:moveTo>
                    <a:pt x="14" y="105"/>
                  </a:moveTo>
                  <a:cubicBezTo>
                    <a:pt x="15" y="105"/>
                    <a:pt x="15" y="105"/>
                    <a:pt x="16" y="105"/>
                  </a:cubicBezTo>
                  <a:cubicBezTo>
                    <a:pt x="16" y="105"/>
                    <a:pt x="17" y="105"/>
                    <a:pt x="17" y="105"/>
                  </a:cubicBezTo>
                  <a:cubicBezTo>
                    <a:pt x="18" y="105"/>
                    <a:pt x="18" y="105"/>
                    <a:pt x="19" y="105"/>
                  </a:cubicBezTo>
                  <a:cubicBezTo>
                    <a:pt x="19" y="104"/>
                    <a:pt x="19" y="104"/>
                    <a:pt x="20" y="104"/>
                  </a:cubicBezTo>
                  <a:cubicBezTo>
                    <a:pt x="20" y="104"/>
                    <a:pt x="21" y="104"/>
                    <a:pt x="22" y="104"/>
                  </a:cubicBezTo>
                  <a:cubicBezTo>
                    <a:pt x="22" y="104"/>
                    <a:pt x="22" y="104"/>
                    <a:pt x="23" y="104"/>
                  </a:cubicBezTo>
                  <a:cubicBezTo>
                    <a:pt x="23" y="104"/>
                    <a:pt x="24" y="104"/>
                    <a:pt x="25" y="104"/>
                  </a:cubicBezTo>
                  <a:cubicBezTo>
                    <a:pt x="25" y="104"/>
                    <a:pt x="25" y="104"/>
                    <a:pt x="25" y="104"/>
                  </a:cubicBezTo>
                  <a:cubicBezTo>
                    <a:pt x="26" y="104"/>
                    <a:pt x="27" y="104"/>
                    <a:pt x="28" y="104"/>
                  </a:cubicBezTo>
                  <a:cubicBezTo>
                    <a:pt x="28" y="104"/>
                    <a:pt x="28" y="104"/>
                    <a:pt x="28" y="104"/>
                  </a:cubicBezTo>
                  <a:cubicBezTo>
                    <a:pt x="28" y="104"/>
                    <a:pt x="28" y="104"/>
                    <a:pt x="28" y="104"/>
                  </a:cubicBezTo>
                  <a:cubicBezTo>
                    <a:pt x="29" y="104"/>
                    <a:pt x="32" y="104"/>
                    <a:pt x="33" y="105"/>
                  </a:cubicBezTo>
                  <a:cubicBezTo>
                    <a:pt x="33" y="106"/>
                    <a:pt x="34" y="106"/>
                    <a:pt x="34" y="107"/>
                  </a:cubicBezTo>
                  <a:cubicBezTo>
                    <a:pt x="34" y="107"/>
                    <a:pt x="34" y="107"/>
                    <a:pt x="34" y="107"/>
                  </a:cubicBezTo>
                  <a:cubicBezTo>
                    <a:pt x="34" y="107"/>
                    <a:pt x="34" y="107"/>
                    <a:pt x="34" y="107"/>
                  </a:cubicBezTo>
                  <a:cubicBezTo>
                    <a:pt x="34" y="107"/>
                    <a:pt x="34" y="107"/>
                    <a:pt x="34" y="107"/>
                  </a:cubicBezTo>
                  <a:cubicBezTo>
                    <a:pt x="35" y="107"/>
                    <a:pt x="35" y="107"/>
                    <a:pt x="36" y="107"/>
                  </a:cubicBezTo>
                  <a:cubicBezTo>
                    <a:pt x="36" y="107"/>
                    <a:pt x="36" y="107"/>
                    <a:pt x="36" y="107"/>
                  </a:cubicBezTo>
                  <a:cubicBezTo>
                    <a:pt x="37" y="107"/>
                    <a:pt x="37" y="107"/>
                    <a:pt x="38" y="107"/>
                  </a:cubicBezTo>
                  <a:cubicBezTo>
                    <a:pt x="38" y="107"/>
                    <a:pt x="38" y="107"/>
                    <a:pt x="38" y="107"/>
                  </a:cubicBezTo>
                  <a:cubicBezTo>
                    <a:pt x="38" y="107"/>
                    <a:pt x="38" y="107"/>
                    <a:pt x="39" y="107"/>
                  </a:cubicBezTo>
                  <a:cubicBezTo>
                    <a:pt x="40" y="107"/>
                    <a:pt x="41" y="107"/>
                    <a:pt x="43" y="108"/>
                  </a:cubicBezTo>
                  <a:cubicBezTo>
                    <a:pt x="45" y="108"/>
                    <a:pt x="49" y="109"/>
                    <a:pt x="51" y="109"/>
                  </a:cubicBezTo>
                  <a:cubicBezTo>
                    <a:pt x="52" y="109"/>
                    <a:pt x="52" y="109"/>
                    <a:pt x="52" y="109"/>
                  </a:cubicBezTo>
                  <a:cubicBezTo>
                    <a:pt x="53" y="109"/>
                    <a:pt x="54" y="106"/>
                    <a:pt x="55" y="105"/>
                  </a:cubicBezTo>
                  <a:cubicBezTo>
                    <a:pt x="58" y="101"/>
                    <a:pt x="61" y="97"/>
                    <a:pt x="64" y="96"/>
                  </a:cubicBezTo>
                  <a:cubicBezTo>
                    <a:pt x="68" y="95"/>
                    <a:pt x="72" y="91"/>
                    <a:pt x="73" y="90"/>
                  </a:cubicBezTo>
                  <a:cubicBezTo>
                    <a:pt x="73" y="87"/>
                    <a:pt x="74" y="84"/>
                    <a:pt x="81" y="83"/>
                  </a:cubicBezTo>
                  <a:cubicBezTo>
                    <a:pt x="81" y="83"/>
                    <a:pt x="81" y="83"/>
                    <a:pt x="81" y="83"/>
                  </a:cubicBezTo>
                  <a:cubicBezTo>
                    <a:pt x="89" y="82"/>
                    <a:pt x="89" y="82"/>
                    <a:pt x="89" y="82"/>
                  </a:cubicBezTo>
                  <a:cubicBezTo>
                    <a:pt x="87" y="75"/>
                    <a:pt x="87" y="75"/>
                    <a:pt x="87" y="75"/>
                  </a:cubicBezTo>
                  <a:cubicBezTo>
                    <a:pt x="88" y="74"/>
                    <a:pt x="88" y="74"/>
                    <a:pt x="88" y="74"/>
                  </a:cubicBezTo>
                  <a:cubicBezTo>
                    <a:pt x="89" y="74"/>
                    <a:pt x="90" y="73"/>
                    <a:pt x="92" y="73"/>
                  </a:cubicBezTo>
                  <a:cubicBezTo>
                    <a:pt x="105" y="68"/>
                    <a:pt x="112" y="65"/>
                    <a:pt x="116" y="64"/>
                  </a:cubicBezTo>
                  <a:cubicBezTo>
                    <a:pt x="116" y="64"/>
                    <a:pt x="117" y="64"/>
                    <a:pt x="117" y="63"/>
                  </a:cubicBezTo>
                  <a:cubicBezTo>
                    <a:pt x="117" y="63"/>
                    <a:pt x="117" y="63"/>
                    <a:pt x="117" y="63"/>
                  </a:cubicBezTo>
                  <a:cubicBezTo>
                    <a:pt x="117" y="63"/>
                    <a:pt x="117" y="63"/>
                    <a:pt x="117" y="62"/>
                  </a:cubicBezTo>
                  <a:cubicBezTo>
                    <a:pt x="117" y="62"/>
                    <a:pt x="117" y="62"/>
                    <a:pt x="117" y="62"/>
                  </a:cubicBezTo>
                  <a:cubicBezTo>
                    <a:pt x="116" y="61"/>
                    <a:pt x="116" y="61"/>
                    <a:pt x="116" y="61"/>
                  </a:cubicBezTo>
                  <a:cubicBezTo>
                    <a:pt x="116" y="61"/>
                    <a:pt x="116" y="61"/>
                    <a:pt x="116" y="60"/>
                  </a:cubicBezTo>
                  <a:cubicBezTo>
                    <a:pt x="116" y="60"/>
                    <a:pt x="116" y="60"/>
                    <a:pt x="116" y="60"/>
                  </a:cubicBezTo>
                  <a:cubicBezTo>
                    <a:pt x="116" y="60"/>
                    <a:pt x="116" y="60"/>
                    <a:pt x="116" y="59"/>
                  </a:cubicBezTo>
                  <a:cubicBezTo>
                    <a:pt x="117" y="58"/>
                    <a:pt x="117" y="58"/>
                    <a:pt x="117" y="58"/>
                  </a:cubicBezTo>
                  <a:cubicBezTo>
                    <a:pt x="117" y="58"/>
                    <a:pt x="117" y="58"/>
                    <a:pt x="117" y="58"/>
                  </a:cubicBezTo>
                  <a:cubicBezTo>
                    <a:pt x="118" y="57"/>
                    <a:pt x="118" y="51"/>
                    <a:pt x="118" y="49"/>
                  </a:cubicBezTo>
                  <a:cubicBezTo>
                    <a:pt x="118" y="46"/>
                    <a:pt x="120" y="46"/>
                    <a:pt x="122" y="45"/>
                  </a:cubicBezTo>
                  <a:cubicBezTo>
                    <a:pt x="120" y="40"/>
                    <a:pt x="121" y="29"/>
                    <a:pt x="122" y="27"/>
                  </a:cubicBezTo>
                  <a:cubicBezTo>
                    <a:pt x="123" y="26"/>
                    <a:pt x="124" y="24"/>
                    <a:pt x="125" y="24"/>
                  </a:cubicBezTo>
                  <a:cubicBezTo>
                    <a:pt x="126" y="24"/>
                    <a:pt x="126" y="24"/>
                    <a:pt x="126" y="24"/>
                  </a:cubicBezTo>
                  <a:cubicBezTo>
                    <a:pt x="126" y="23"/>
                    <a:pt x="126" y="23"/>
                    <a:pt x="125" y="22"/>
                  </a:cubicBezTo>
                  <a:cubicBezTo>
                    <a:pt x="125" y="22"/>
                    <a:pt x="125" y="22"/>
                    <a:pt x="125" y="22"/>
                  </a:cubicBezTo>
                  <a:cubicBezTo>
                    <a:pt x="125" y="21"/>
                    <a:pt x="125" y="21"/>
                    <a:pt x="124" y="20"/>
                  </a:cubicBezTo>
                  <a:cubicBezTo>
                    <a:pt x="124" y="20"/>
                    <a:pt x="124" y="20"/>
                    <a:pt x="124" y="19"/>
                  </a:cubicBezTo>
                  <a:cubicBezTo>
                    <a:pt x="124" y="18"/>
                    <a:pt x="123" y="16"/>
                    <a:pt x="122" y="15"/>
                  </a:cubicBezTo>
                  <a:cubicBezTo>
                    <a:pt x="122" y="15"/>
                    <a:pt x="122" y="15"/>
                    <a:pt x="122" y="15"/>
                  </a:cubicBezTo>
                  <a:cubicBezTo>
                    <a:pt x="122" y="15"/>
                    <a:pt x="122" y="14"/>
                    <a:pt x="121" y="14"/>
                  </a:cubicBezTo>
                  <a:cubicBezTo>
                    <a:pt x="121" y="14"/>
                    <a:pt x="121" y="14"/>
                    <a:pt x="121" y="14"/>
                  </a:cubicBezTo>
                  <a:cubicBezTo>
                    <a:pt x="120" y="13"/>
                    <a:pt x="113" y="10"/>
                    <a:pt x="109" y="9"/>
                  </a:cubicBezTo>
                  <a:cubicBezTo>
                    <a:pt x="109" y="9"/>
                    <a:pt x="108" y="9"/>
                    <a:pt x="108" y="9"/>
                  </a:cubicBezTo>
                  <a:cubicBezTo>
                    <a:pt x="107" y="8"/>
                    <a:pt x="105" y="7"/>
                    <a:pt x="103" y="6"/>
                  </a:cubicBezTo>
                  <a:cubicBezTo>
                    <a:pt x="101" y="6"/>
                    <a:pt x="99" y="5"/>
                    <a:pt x="98" y="5"/>
                  </a:cubicBezTo>
                  <a:cubicBezTo>
                    <a:pt x="98" y="5"/>
                    <a:pt x="98" y="5"/>
                    <a:pt x="98" y="5"/>
                  </a:cubicBezTo>
                  <a:cubicBezTo>
                    <a:pt x="98" y="4"/>
                    <a:pt x="98" y="4"/>
                    <a:pt x="97" y="4"/>
                  </a:cubicBezTo>
                  <a:cubicBezTo>
                    <a:pt x="97" y="4"/>
                    <a:pt x="97" y="4"/>
                    <a:pt x="97" y="4"/>
                  </a:cubicBezTo>
                  <a:cubicBezTo>
                    <a:pt x="97" y="4"/>
                    <a:pt x="97" y="4"/>
                    <a:pt x="97" y="4"/>
                  </a:cubicBezTo>
                  <a:cubicBezTo>
                    <a:pt x="97" y="4"/>
                    <a:pt x="96" y="4"/>
                    <a:pt x="96" y="4"/>
                  </a:cubicBezTo>
                  <a:cubicBezTo>
                    <a:pt x="96" y="4"/>
                    <a:pt x="96" y="4"/>
                    <a:pt x="96" y="4"/>
                  </a:cubicBezTo>
                  <a:cubicBezTo>
                    <a:pt x="96" y="4"/>
                    <a:pt x="96" y="4"/>
                    <a:pt x="95" y="4"/>
                  </a:cubicBezTo>
                  <a:cubicBezTo>
                    <a:pt x="95" y="4"/>
                    <a:pt x="95" y="4"/>
                    <a:pt x="95" y="4"/>
                  </a:cubicBezTo>
                  <a:cubicBezTo>
                    <a:pt x="95" y="3"/>
                    <a:pt x="94" y="3"/>
                    <a:pt x="94" y="3"/>
                  </a:cubicBezTo>
                  <a:cubicBezTo>
                    <a:pt x="94" y="3"/>
                    <a:pt x="94" y="3"/>
                    <a:pt x="94" y="3"/>
                  </a:cubicBezTo>
                  <a:cubicBezTo>
                    <a:pt x="93" y="3"/>
                    <a:pt x="93" y="3"/>
                    <a:pt x="93" y="2"/>
                  </a:cubicBezTo>
                  <a:cubicBezTo>
                    <a:pt x="93" y="2"/>
                    <a:pt x="92" y="2"/>
                    <a:pt x="92" y="2"/>
                  </a:cubicBezTo>
                  <a:cubicBezTo>
                    <a:pt x="92" y="2"/>
                    <a:pt x="92" y="1"/>
                    <a:pt x="91" y="1"/>
                  </a:cubicBezTo>
                  <a:cubicBezTo>
                    <a:pt x="91" y="1"/>
                    <a:pt x="91" y="1"/>
                    <a:pt x="90" y="1"/>
                  </a:cubicBezTo>
                  <a:cubicBezTo>
                    <a:pt x="90" y="1"/>
                    <a:pt x="90" y="1"/>
                    <a:pt x="90" y="0"/>
                  </a:cubicBezTo>
                  <a:cubicBezTo>
                    <a:pt x="90" y="0"/>
                    <a:pt x="90" y="0"/>
                    <a:pt x="90" y="0"/>
                  </a:cubicBezTo>
                  <a:cubicBezTo>
                    <a:pt x="89" y="1"/>
                    <a:pt x="89" y="1"/>
                    <a:pt x="88" y="1"/>
                  </a:cubicBezTo>
                  <a:cubicBezTo>
                    <a:pt x="88" y="1"/>
                    <a:pt x="88" y="1"/>
                    <a:pt x="88" y="1"/>
                  </a:cubicBezTo>
                  <a:cubicBezTo>
                    <a:pt x="87" y="1"/>
                    <a:pt x="86" y="2"/>
                    <a:pt x="86" y="2"/>
                  </a:cubicBezTo>
                  <a:cubicBezTo>
                    <a:pt x="86" y="2"/>
                    <a:pt x="85" y="2"/>
                    <a:pt x="85" y="2"/>
                  </a:cubicBezTo>
                  <a:cubicBezTo>
                    <a:pt x="84" y="2"/>
                    <a:pt x="84" y="2"/>
                    <a:pt x="83" y="2"/>
                  </a:cubicBezTo>
                  <a:cubicBezTo>
                    <a:pt x="83" y="2"/>
                    <a:pt x="83" y="2"/>
                    <a:pt x="82" y="2"/>
                  </a:cubicBezTo>
                  <a:cubicBezTo>
                    <a:pt x="82" y="2"/>
                    <a:pt x="81" y="2"/>
                    <a:pt x="80" y="2"/>
                  </a:cubicBezTo>
                  <a:cubicBezTo>
                    <a:pt x="76" y="2"/>
                    <a:pt x="76" y="2"/>
                    <a:pt x="76" y="2"/>
                  </a:cubicBezTo>
                  <a:cubicBezTo>
                    <a:pt x="76" y="2"/>
                    <a:pt x="76" y="3"/>
                    <a:pt x="76" y="3"/>
                  </a:cubicBezTo>
                  <a:cubicBezTo>
                    <a:pt x="76" y="5"/>
                    <a:pt x="77" y="7"/>
                    <a:pt x="75" y="9"/>
                  </a:cubicBezTo>
                  <a:cubicBezTo>
                    <a:pt x="73" y="10"/>
                    <a:pt x="73" y="11"/>
                    <a:pt x="73" y="12"/>
                  </a:cubicBezTo>
                  <a:cubicBezTo>
                    <a:pt x="75" y="13"/>
                    <a:pt x="75" y="17"/>
                    <a:pt x="74" y="22"/>
                  </a:cubicBezTo>
                  <a:cubicBezTo>
                    <a:pt x="74" y="24"/>
                    <a:pt x="73" y="25"/>
                    <a:pt x="73" y="26"/>
                  </a:cubicBezTo>
                  <a:cubicBezTo>
                    <a:pt x="73" y="28"/>
                    <a:pt x="73" y="30"/>
                    <a:pt x="72" y="32"/>
                  </a:cubicBezTo>
                  <a:cubicBezTo>
                    <a:pt x="71" y="33"/>
                    <a:pt x="71" y="34"/>
                    <a:pt x="71" y="35"/>
                  </a:cubicBezTo>
                  <a:cubicBezTo>
                    <a:pt x="71" y="36"/>
                    <a:pt x="72" y="37"/>
                    <a:pt x="73" y="38"/>
                  </a:cubicBezTo>
                  <a:cubicBezTo>
                    <a:pt x="74" y="40"/>
                    <a:pt x="75" y="43"/>
                    <a:pt x="77" y="43"/>
                  </a:cubicBezTo>
                  <a:cubicBezTo>
                    <a:pt x="78" y="44"/>
                    <a:pt x="80" y="43"/>
                    <a:pt x="81" y="42"/>
                  </a:cubicBezTo>
                  <a:cubicBezTo>
                    <a:pt x="82" y="42"/>
                    <a:pt x="83" y="41"/>
                    <a:pt x="84" y="41"/>
                  </a:cubicBezTo>
                  <a:cubicBezTo>
                    <a:pt x="87" y="41"/>
                    <a:pt x="87" y="46"/>
                    <a:pt x="87" y="51"/>
                  </a:cubicBezTo>
                  <a:cubicBezTo>
                    <a:pt x="87" y="55"/>
                    <a:pt x="85" y="57"/>
                    <a:pt x="85" y="58"/>
                  </a:cubicBezTo>
                  <a:cubicBezTo>
                    <a:pt x="84" y="58"/>
                    <a:pt x="84" y="58"/>
                    <a:pt x="84" y="58"/>
                  </a:cubicBezTo>
                  <a:cubicBezTo>
                    <a:pt x="84" y="58"/>
                    <a:pt x="81" y="59"/>
                    <a:pt x="79" y="59"/>
                  </a:cubicBezTo>
                  <a:cubicBezTo>
                    <a:pt x="77" y="59"/>
                    <a:pt x="75" y="58"/>
                    <a:pt x="74" y="57"/>
                  </a:cubicBezTo>
                  <a:cubicBezTo>
                    <a:pt x="71" y="55"/>
                    <a:pt x="69" y="50"/>
                    <a:pt x="69" y="47"/>
                  </a:cubicBezTo>
                  <a:cubicBezTo>
                    <a:pt x="68" y="47"/>
                    <a:pt x="67" y="46"/>
                    <a:pt x="62" y="46"/>
                  </a:cubicBezTo>
                  <a:cubicBezTo>
                    <a:pt x="60" y="46"/>
                    <a:pt x="57" y="44"/>
                    <a:pt x="55" y="39"/>
                  </a:cubicBezTo>
                  <a:cubicBezTo>
                    <a:pt x="55" y="40"/>
                    <a:pt x="54" y="40"/>
                    <a:pt x="54" y="40"/>
                  </a:cubicBezTo>
                  <a:cubicBezTo>
                    <a:pt x="54" y="43"/>
                    <a:pt x="50" y="43"/>
                    <a:pt x="47" y="43"/>
                  </a:cubicBezTo>
                  <a:cubicBezTo>
                    <a:pt x="46" y="43"/>
                    <a:pt x="44" y="43"/>
                    <a:pt x="42" y="42"/>
                  </a:cubicBezTo>
                  <a:cubicBezTo>
                    <a:pt x="41" y="41"/>
                    <a:pt x="39" y="40"/>
                    <a:pt x="39" y="40"/>
                  </a:cubicBezTo>
                  <a:cubicBezTo>
                    <a:pt x="38" y="41"/>
                    <a:pt x="36" y="41"/>
                    <a:pt x="34" y="39"/>
                  </a:cubicBezTo>
                  <a:cubicBezTo>
                    <a:pt x="33" y="38"/>
                    <a:pt x="32" y="36"/>
                    <a:pt x="32" y="34"/>
                  </a:cubicBezTo>
                  <a:cubicBezTo>
                    <a:pt x="31" y="34"/>
                    <a:pt x="29" y="35"/>
                    <a:pt x="28" y="35"/>
                  </a:cubicBezTo>
                  <a:cubicBezTo>
                    <a:pt x="28" y="35"/>
                    <a:pt x="27" y="36"/>
                    <a:pt x="27" y="36"/>
                  </a:cubicBezTo>
                  <a:cubicBezTo>
                    <a:pt x="26" y="36"/>
                    <a:pt x="26" y="35"/>
                    <a:pt x="25" y="35"/>
                  </a:cubicBezTo>
                  <a:cubicBezTo>
                    <a:pt x="25" y="35"/>
                    <a:pt x="25" y="35"/>
                    <a:pt x="25" y="35"/>
                  </a:cubicBezTo>
                  <a:cubicBezTo>
                    <a:pt x="25" y="35"/>
                    <a:pt x="25" y="35"/>
                    <a:pt x="24" y="35"/>
                  </a:cubicBezTo>
                  <a:cubicBezTo>
                    <a:pt x="24" y="35"/>
                    <a:pt x="24" y="35"/>
                    <a:pt x="24" y="35"/>
                  </a:cubicBezTo>
                  <a:cubicBezTo>
                    <a:pt x="24" y="34"/>
                    <a:pt x="24" y="34"/>
                    <a:pt x="24" y="34"/>
                  </a:cubicBezTo>
                  <a:cubicBezTo>
                    <a:pt x="24" y="34"/>
                    <a:pt x="23" y="34"/>
                    <a:pt x="23" y="34"/>
                  </a:cubicBezTo>
                  <a:cubicBezTo>
                    <a:pt x="23" y="33"/>
                    <a:pt x="23" y="33"/>
                    <a:pt x="23" y="33"/>
                  </a:cubicBezTo>
                  <a:cubicBezTo>
                    <a:pt x="23" y="33"/>
                    <a:pt x="23" y="33"/>
                    <a:pt x="23" y="33"/>
                  </a:cubicBezTo>
                  <a:cubicBezTo>
                    <a:pt x="21" y="51"/>
                    <a:pt x="21" y="51"/>
                    <a:pt x="21" y="51"/>
                  </a:cubicBezTo>
                  <a:cubicBezTo>
                    <a:pt x="17" y="55"/>
                    <a:pt x="17" y="55"/>
                    <a:pt x="17" y="55"/>
                  </a:cubicBezTo>
                  <a:cubicBezTo>
                    <a:pt x="1" y="55"/>
                    <a:pt x="1" y="55"/>
                    <a:pt x="1" y="55"/>
                  </a:cubicBezTo>
                  <a:cubicBezTo>
                    <a:pt x="0" y="90"/>
                    <a:pt x="0" y="90"/>
                    <a:pt x="0" y="90"/>
                  </a:cubicBezTo>
                  <a:cubicBezTo>
                    <a:pt x="12" y="106"/>
                    <a:pt x="12" y="106"/>
                    <a:pt x="12" y="106"/>
                  </a:cubicBezTo>
                  <a:cubicBezTo>
                    <a:pt x="12" y="106"/>
                    <a:pt x="12" y="106"/>
                    <a:pt x="13" y="106"/>
                  </a:cubicBezTo>
                  <a:cubicBezTo>
                    <a:pt x="13" y="105"/>
                    <a:pt x="14" y="105"/>
                    <a:pt x="14" y="105"/>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75" name="Freeform 1281"/>
            <p:cNvSpPr/>
            <p:nvPr/>
          </p:nvSpPr>
          <p:spPr bwMode="auto">
            <a:xfrm>
              <a:off x="6369432" y="6175117"/>
              <a:ext cx="2202" cy="0"/>
            </a:xfrm>
            <a:custGeom>
              <a:avLst/>
              <a:rect l="l" t="t" r="r" b="b"/>
              <a:pathLst>
                <a:path w="1" h="0">
                  <a:moveTo>
                    <a:pt x="1" y="0"/>
                  </a:moveTo>
                  <a:cubicBezTo>
                    <a:pt x="1" y="0"/>
                    <a:pt x="0" y="0"/>
                    <a:pt x="0" y="0"/>
                  </a:cubicBezTo>
                  <a:cubicBezTo>
                    <a:pt x="0" y="0"/>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76" name="Freeform 1282"/>
            <p:cNvSpPr/>
            <p:nvPr/>
          </p:nvSpPr>
          <p:spPr bwMode="auto">
            <a:xfrm>
              <a:off x="6409071" y="6179726"/>
              <a:ext cx="0" cy="0"/>
            </a:xfrm>
            <a:custGeom>
              <a:avLst/>
              <a:rect l="l" t="t" r="r" b="b"/>
              <a:pathLst>
                <a:path w="0" h="0">
                  <a:moveTo>
                    <a:pt x="0" y="0"/>
                  </a:moveTo>
                  <a:cubicBezTo>
                    <a:pt x="0" y="0"/>
                    <a:pt x="0" y="0"/>
                    <a:pt x="0" y="0"/>
                  </a:cubicBez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77" name="Freeform 1283"/>
            <p:cNvSpPr/>
            <p:nvPr/>
          </p:nvSpPr>
          <p:spPr bwMode="auto">
            <a:xfrm>
              <a:off x="6389252" y="6172813"/>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78" name="Freeform 1284"/>
            <p:cNvSpPr/>
            <p:nvPr/>
          </p:nvSpPr>
          <p:spPr bwMode="auto">
            <a:xfrm>
              <a:off x="6382645" y="6172813"/>
              <a:ext cx="2202" cy="0"/>
            </a:xfrm>
            <a:custGeom>
              <a:avLst/>
              <a:rect l="l" t="t" r="r" b="b"/>
              <a:pathLst>
                <a:path w="1" h="0">
                  <a:moveTo>
                    <a:pt x="1" y="0"/>
                  </a:moveTo>
                  <a:cubicBezTo>
                    <a:pt x="0" y="0"/>
                    <a:pt x="0" y="0"/>
                    <a:pt x="0" y="0"/>
                  </a:cubicBezTo>
                  <a:cubicBezTo>
                    <a:pt x="0" y="0"/>
                    <a:pt x="0"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79" name="Freeform 1285"/>
            <p:cNvSpPr/>
            <p:nvPr/>
          </p:nvSpPr>
          <p:spPr bwMode="auto">
            <a:xfrm>
              <a:off x="6376039" y="6172813"/>
              <a:ext cx="2202" cy="2304"/>
            </a:xfrm>
            <a:custGeom>
              <a:avLst/>
              <a:rect l="l" t="t" r="r" b="b"/>
              <a:pathLst>
                <a:path w="1" h="1">
                  <a:moveTo>
                    <a:pt x="1" y="0"/>
                  </a:moveTo>
                  <a:cubicBezTo>
                    <a:pt x="0" y="0"/>
                    <a:pt x="0" y="0"/>
                    <a:pt x="0" y="1"/>
                  </a:cubicBezTo>
                  <a:cubicBezTo>
                    <a:pt x="0" y="0"/>
                    <a:pt x="0"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80" name="Freeform 1286"/>
            <p:cNvSpPr/>
            <p:nvPr/>
          </p:nvSpPr>
          <p:spPr bwMode="auto">
            <a:xfrm>
              <a:off x="6395858" y="6172813"/>
              <a:ext cx="11011" cy="2304"/>
            </a:xfrm>
            <a:custGeom>
              <a:avLst/>
              <a:rect l="l" t="t" r="r" b="b"/>
              <a:pathLst>
                <a:path w="5" h="1">
                  <a:moveTo>
                    <a:pt x="0" y="0"/>
                  </a:moveTo>
                  <a:cubicBezTo>
                    <a:pt x="1" y="0"/>
                    <a:pt x="4" y="0"/>
                    <a:pt x="5" y="1"/>
                  </a:cubicBezTo>
                  <a:cubicBezTo>
                    <a:pt x="4" y="0"/>
                    <a:pt x="1"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81" name="Freeform 1287"/>
            <p:cNvSpPr/>
            <p:nvPr/>
          </p:nvSpPr>
          <p:spPr bwMode="auto">
            <a:xfrm>
              <a:off x="6365028" y="6175117"/>
              <a:ext cx="2202" cy="2304"/>
            </a:xfrm>
            <a:custGeom>
              <a:avLst/>
              <a:rect l="l" t="t" r="r" b="b"/>
              <a:pathLst>
                <a:path w="1" h="1">
                  <a:moveTo>
                    <a:pt x="1" y="0"/>
                  </a:moveTo>
                  <a:cubicBezTo>
                    <a:pt x="1" y="0"/>
                    <a:pt x="0" y="0"/>
                    <a:pt x="0" y="1"/>
                  </a:cubicBezTo>
                  <a:cubicBezTo>
                    <a:pt x="0" y="0"/>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82" name="Freeform 1288"/>
            <p:cNvSpPr/>
            <p:nvPr/>
          </p:nvSpPr>
          <p:spPr bwMode="auto">
            <a:xfrm>
              <a:off x="6413476" y="6179726"/>
              <a:ext cx="2202" cy="0"/>
            </a:xfrm>
            <a:custGeom>
              <a:avLst/>
              <a:rect l="l" t="t" r="r" b="b"/>
              <a:pathLst>
                <a:path w="2" h="0">
                  <a:moveTo>
                    <a:pt x="0" y="0"/>
                  </a:moveTo>
                  <a:cubicBezTo>
                    <a:pt x="1" y="0"/>
                    <a:pt x="1" y="0"/>
                    <a:pt x="2" y="0"/>
                  </a:cubicBezTo>
                  <a:cubicBezTo>
                    <a:pt x="1" y="0"/>
                    <a:pt x="1"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83" name="Freeform 1289"/>
            <p:cNvSpPr/>
            <p:nvPr/>
          </p:nvSpPr>
          <p:spPr bwMode="auto">
            <a:xfrm>
              <a:off x="6508169" y="6124426"/>
              <a:ext cx="15415" cy="2304"/>
            </a:xfrm>
            <a:custGeom>
              <a:avLst/>
              <a:rect l="l" t="t" r="r" b="b"/>
              <a:pathLst>
                <a:path w="7" h="1">
                  <a:moveTo>
                    <a:pt x="0" y="1"/>
                  </a:moveTo>
                  <a:lnTo>
                    <a:pt x="7" y="0"/>
                  </a:lnTo>
                  <a:lnTo>
                    <a:pt x="7" y="0"/>
                  </a:lnTo>
                  <a:lnTo>
                    <a:pt x="0" y="1"/>
                  </a:ln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84" name="Freeform 1290"/>
            <p:cNvSpPr/>
            <p:nvPr/>
          </p:nvSpPr>
          <p:spPr bwMode="auto">
            <a:xfrm>
              <a:off x="6409071" y="6179726"/>
              <a:ext cx="4404" cy="0"/>
            </a:xfrm>
            <a:custGeom>
              <a:avLst/>
              <a:rect l="l" t="t" r="r" b="b"/>
              <a:pathLst>
                <a:path w="2" h="0">
                  <a:moveTo>
                    <a:pt x="0" y="0"/>
                  </a:moveTo>
                  <a:cubicBezTo>
                    <a:pt x="1" y="0"/>
                    <a:pt x="1" y="0"/>
                    <a:pt x="2" y="0"/>
                  </a:cubicBezTo>
                  <a:cubicBezTo>
                    <a:pt x="1" y="0"/>
                    <a:pt x="1"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85" name="Freeform 1291"/>
            <p:cNvSpPr/>
            <p:nvPr/>
          </p:nvSpPr>
          <p:spPr bwMode="auto">
            <a:xfrm>
              <a:off x="6336400" y="6142859"/>
              <a:ext cx="26426" cy="34562"/>
            </a:xfrm>
            <a:custGeom>
              <a:avLst/>
              <a:rect l="l" t="t" r="r" b="b"/>
              <a:pathLst>
                <a:path w="12" h="15">
                  <a:moveTo>
                    <a:pt x="12" y="15"/>
                  </a:moveTo>
                  <a:lnTo>
                    <a:pt x="12" y="15"/>
                  </a:lnTo>
                  <a:lnTo>
                    <a:pt x="0" y="0"/>
                  </a:lnTo>
                  <a:lnTo>
                    <a:pt x="12" y="15"/>
                  </a:ln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86" name="Freeform 1292"/>
            <p:cNvSpPr/>
            <p:nvPr/>
          </p:nvSpPr>
          <p:spPr bwMode="auto">
            <a:xfrm>
              <a:off x="6499360" y="5764978"/>
              <a:ext cx="37437" cy="32258"/>
            </a:xfrm>
            <a:custGeom>
              <a:avLst/>
              <a:rect l="l" t="t" r="r" b="b"/>
              <a:pathLst>
                <a:path w="18" h="14">
                  <a:moveTo>
                    <a:pt x="15" y="0"/>
                  </a:moveTo>
                  <a:cubicBezTo>
                    <a:pt x="15" y="0"/>
                    <a:pt x="14" y="1"/>
                    <a:pt x="14" y="1"/>
                  </a:cubicBezTo>
                  <a:cubicBezTo>
                    <a:pt x="14" y="1"/>
                    <a:pt x="13" y="1"/>
                    <a:pt x="13" y="1"/>
                  </a:cubicBezTo>
                  <a:cubicBezTo>
                    <a:pt x="13" y="1"/>
                    <a:pt x="13" y="1"/>
                    <a:pt x="13" y="1"/>
                  </a:cubicBezTo>
                  <a:cubicBezTo>
                    <a:pt x="12" y="1"/>
                    <a:pt x="12" y="1"/>
                    <a:pt x="12" y="1"/>
                  </a:cubicBezTo>
                  <a:cubicBezTo>
                    <a:pt x="12" y="1"/>
                    <a:pt x="12" y="1"/>
                    <a:pt x="12" y="1"/>
                  </a:cubicBezTo>
                  <a:cubicBezTo>
                    <a:pt x="11" y="1"/>
                    <a:pt x="11" y="2"/>
                    <a:pt x="11" y="2"/>
                  </a:cubicBezTo>
                  <a:cubicBezTo>
                    <a:pt x="11" y="2"/>
                    <a:pt x="11" y="2"/>
                    <a:pt x="11" y="2"/>
                  </a:cubicBezTo>
                  <a:cubicBezTo>
                    <a:pt x="10" y="2"/>
                    <a:pt x="9" y="3"/>
                    <a:pt x="8" y="3"/>
                  </a:cubicBezTo>
                  <a:cubicBezTo>
                    <a:pt x="8" y="3"/>
                    <a:pt x="8" y="3"/>
                    <a:pt x="8" y="3"/>
                  </a:cubicBezTo>
                  <a:cubicBezTo>
                    <a:pt x="7" y="3"/>
                    <a:pt x="7" y="3"/>
                    <a:pt x="7" y="3"/>
                  </a:cubicBezTo>
                  <a:cubicBezTo>
                    <a:pt x="7" y="3"/>
                    <a:pt x="6" y="3"/>
                    <a:pt x="6" y="3"/>
                  </a:cubicBezTo>
                  <a:cubicBezTo>
                    <a:pt x="6" y="3"/>
                    <a:pt x="6" y="3"/>
                    <a:pt x="6" y="3"/>
                  </a:cubicBezTo>
                  <a:cubicBezTo>
                    <a:pt x="6" y="3"/>
                    <a:pt x="5" y="3"/>
                    <a:pt x="5" y="3"/>
                  </a:cubicBezTo>
                  <a:cubicBezTo>
                    <a:pt x="5" y="3"/>
                    <a:pt x="5" y="3"/>
                    <a:pt x="5" y="3"/>
                  </a:cubicBezTo>
                  <a:cubicBezTo>
                    <a:pt x="5" y="3"/>
                    <a:pt x="4" y="4"/>
                    <a:pt x="4" y="4"/>
                  </a:cubicBezTo>
                  <a:cubicBezTo>
                    <a:pt x="3" y="4"/>
                    <a:pt x="3" y="7"/>
                    <a:pt x="3" y="9"/>
                  </a:cubicBezTo>
                  <a:cubicBezTo>
                    <a:pt x="3" y="11"/>
                    <a:pt x="3" y="11"/>
                    <a:pt x="3" y="11"/>
                  </a:cubicBezTo>
                  <a:cubicBezTo>
                    <a:pt x="1" y="11"/>
                    <a:pt x="1" y="11"/>
                    <a:pt x="1" y="11"/>
                  </a:cubicBezTo>
                  <a:cubicBezTo>
                    <a:pt x="0" y="11"/>
                    <a:pt x="0" y="12"/>
                    <a:pt x="0" y="12"/>
                  </a:cubicBezTo>
                  <a:cubicBezTo>
                    <a:pt x="0" y="13"/>
                    <a:pt x="0" y="13"/>
                    <a:pt x="1" y="13"/>
                  </a:cubicBezTo>
                  <a:cubicBezTo>
                    <a:pt x="1" y="13"/>
                    <a:pt x="1" y="13"/>
                    <a:pt x="1" y="13"/>
                  </a:cubicBezTo>
                  <a:cubicBezTo>
                    <a:pt x="1" y="13"/>
                    <a:pt x="1" y="13"/>
                    <a:pt x="1" y="14"/>
                  </a:cubicBezTo>
                  <a:cubicBezTo>
                    <a:pt x="1" y="14"/>
                    <a:pt x="1" y="14"/>
                    <a:pt x="1" y="14"/>
                  </a:cubicBezTo>
                  <a:cubicBezTo>
                    <a:pt x="1" y="14"/>
                    <a:pt x="2" y="14"/>
                    <a:pt x="2" y="14"/>
                  </a:cubicBezTo>
                  <a:cubicBezTo>
                    <a:pt x="2" y="14"/>
                    <a:pt x="3" y="14"/>
                    <a:pt x="3" y="14"/>
                  </a:cubicBezTo>
                  <a:cubicBezTo>
                    <a:pt x="4" y="14"/>
                    <a:pt x="4" y="14"/>
                    <a:pt x="5" y="14"/>
                  </a:cubicBezTo>
                  <a:cubicBezTo>
                    <a:pt x="6" y="14"/>
                    <a:pt x="7" y="14"/>
                    <a:pt x="8" y="14"/>
                  </a:cubicBezTo>
                  <a:cubicBezTo>
                    <a:pt x="8" y="13"/>
                    <a:pt x="8" y="13"/>
                    <a:pt x="8" y="13"/>
                  </a:cubicBezTo>
                  <a:cubicBezTo>
                    <a:pt x="8" y="10"/>
                    <a:pt x="8" y="10"/>
                    <a:pt x="8" y="10"/>
                  </a:cubicBezTo>
                  <a:cubicBezTo>
                    <a:pt x="10" y="11"/>
                    <a:pt x="10" y="11"/>
                    <a:pt x="10" y="11"/>
                  </a:cubicBezTo>
                  <a:cubicBezTo>
                    <a:pt x="10" y="11"/>
                    <a:pt x="10" y="11"/>
                    <a:pt x="10" y="11"/>
                  </a:cubicBezTo>
                  <a:cubicBezTo>
                    <a:pt x="11" y="11"/>
                    <a:pt x="13" y="11"/>
                    <a:pt x="15" y="10"/>
                  </a:cubicBezTo>
                  <a:cubicBezTo>
                    <a:pt x="15" y="10"/>
                    <a:pt x="15" y="10"/>
                    <a:pt x="15" y="10"/>
                  </a:cubicBezTo>
                  <a:cubicBezTo>
                    <a:pt x="18" y="10"/>
                    <a:pt x="18" y="10"/>
                    <a:pt x="18" y="10"/>
                  </a:cubicBezTo>
                  <a:cubicBezTo>
                    <a:pt x="18" y="8"/>
                    <a:pt x="17" y="5"/>
                    <a:pt x="16" y="4"/>
                  </a:cubicBezTo>
                  <a:cubicBezTo>
                    <a:pt x="15" y="0"/>
                    <a:pt x="15" y="0"/>
                    <a:pt x="15" y="0"/>
                  </a:cubicBezTo>
                  <a:cubicBezTo>
                    <a:pt x="15" y="0"/>
                    <a:pt x="15" y="0"/>
                    <a:pt x="15"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87" name="Freeform 1293"/>
            <p:cNvSpPr/>
            <p:nvPr/>
          </p:nvSpPr>
          <p:spPr bwMode="auto">
            <a:xfrm>
              <a:off x="6785642" y="5435484"/>
              <a:ext cx="237834" cy="329494"/>
            </a:xfrm>
            <a:custGeom>
              <a:avLst/>
              <a:rect l="l" t="t" r="r" b="b"/>
              <a:pathLst>
                <a:path w="113" h="150">
                  <a:moveTo>
                    <a:pt x="22" y="13"/>
                  </a:moveTo>
                  <a:cubicBezTo>
                    <a:pt x="22" y="13"/>
                    <a:pt x="21" y="13"/>
                    <a:pt x="21" y="14"/>
                  </a:cubicBezTo>
                  <a:cubicBezTo>
                    <a:pt x="21" y="14"/>
                    <a:pt x="21" y="14"/>
                    <a:pt x="21" y="14"/>
                  </a:cubicBezTo>
                  <a:cubicBezTo>
                    <a:pt x="21" y="14"/>
                    <a:pt x="21" y="15"/>
                    <a:pt x="21" y="15"/>
                  </a:cubicBezTo>
                  <a:cubicBezTo>
                    <a:pt x="21" y="15"/>
                    <a:pt x="20" y="15"/>
                    <a:pt x="20" y="15"/>
                  </a:cubicBezTo>
                  <a:cubicBezTo>
                    <a:pt x="20" y="15"/>
                    <a:pt x="20" y="15"/>
                    <a:pt x="20" y="15"/>
                  </a:cubicBezTo>
                  <a:cubicBezTo>
                    <a:pt x="22" y="18"/>
                    <a:pt x="25" y="24"/>
                    <a:pt x="26" y="24"/>
                  </a:cubicBezTo>
                  <a:cubicBezTo>
                    <a:pt x="28" y="25"/>
                    <a:pt x="29" y="26"/>
                    <a:pt x="30" y="28"/>
                  </a:cubicBezTo>
                  <a:cubicBezTo>
                    <a:pt x="31" y="29"/>
                    <a:pt x="33" y="31"/>
                    <a:pt x="33" y="31"/>
                  </a:cubicBezTo>
                  <a:cubicBezTo>
                    <a:pt x="36" y="32"/>
                    <a:pt x="48" y="36"/>
                    <a:pt x="56" y="39"/>
                  </a:cubicBezTo>
                  <a:cubicBezTo>
                    <a:pt x="65" y="42"/>
                    <a:pt x="70" y="42"/>
                    <a:pt x="71" y="42"/>
                  </a:cubicBezTo>
                  <a:cubicBezTo>
                    <a:pt x="73" y="42"/>
                    <a:pt x="77" y="43"/>
                    <a:pt x="78" y="45"/>
                  </a:cubicBezTo>
                  <a:cubicBezTo>
                    <a:pt x="78" y="46"/>
                    <a:pt x="78" y="47"/>
                    <a:pt x="76" y="48"/>
                  </a:cubicBezTo>
                  <a:cubicBezTo>
                    <a:pt x="74" y="50"/>
                    <a:pt x="50" y="74"/>
                    <a:pt x="47" y="78"/>
                  </a:cubicBezTo>
                  <a:cubicBezTo>
                    <a:pt x="44" y="81"/>
                    <a:pt x="42" y="81"/>
                    <a:pt x="39" y="81"/>
                  </a:cubicBezTo>
                  <a:cubicBezTo>
                    <a:pt x="39" y="81"/>
                    <a:pt x="38" y="81"/>
                    <a:pt x="37" y="81"/>
                  </a:cubicBezTo>
                  <a:cubicBezTo>
                    <a:pt x="36" y="81"/>
                    <a:pt x="34" y="81"/>
                    <a:pt x="33" y="81"/>
                  </a:cubicBezTo>
                  <a:cubicBezTo>
                    <a:pt x="29" y="81"/>
                    <a:pt x="25" y="84"/>
                    <a:pt x="23" y="86"/>
                  </a:cubicBezTo>
                  <a:cubicBezTo>
                    <a:pt x="21" y="88"/>
                    <a:pt x="19" y="89"/>
                    <a:pt x="18" y="89"/>
                  </a:cubicBezTo>
                  <a:cubicBezTo>
                    <a:pt x="18" y="89"/>
                    <a:pt x="18" y="89"/>
                    <a:pt x="18" y="89"/>
                  </a:cubicBezTo>
                  <a:cubicBezTo>
                    <a:pt x="17" y="89"/>
                    <a:pt x="17" y="89"/>
                    <a:pt x="16" y="89"/>
                  </a:cubicBezTo>
                  <a:cubicBezTo>
                    <a:pt x="16" y="89"/>
                    <a:pt x="16" y="89"/>
                    <a:pt x="16" y="89"/>
                  </a:cubicBezTo>
                  <a:cubicBezTo>
                    <a:pt x="15" y="89"/>
                    <a:pt x="15" y="89"/>
                    <a:pt x="14" y="89"/>
                  </a:cubicBezTo>
                  <a:cubicBezTo>
                    <a:pt x="14" y="89"/>
                    <a:pt x="14" y="89"/>
                    <a:pt x="13" y="89"/>
                  </a:cubicBezTo>
                  <a:cubicBezTo>
                    <a:pt x="13" y="90"/>
                    <a:pt x="13" y="90"/>
                    <a:pt x="12" y="90"/>
                  </a:cubicBezTo>
                  <a:cubicBezTo>
                    <a:pt x="12" y="90"/>
                    <a:pt x="11" y="90"/>
                    <a:pt x="11" y="90"/>
                  </a:cubicBezTo>
                  <a:cubicBezTo>
                    <a:pt x="11" y="90"/>
                    <a:pt x="10" y="90"/>
                    <a:pt x="10" y="90"/>
                  </a:cubicBezTo>
                  <a:cubicBezTo>
                    <a:pt x="5" y="97"/>
                    <a:pt x="5" y="97"/>
                    <a:pt x="5" y="97"/>
                  </a:cubicBezTo>
                  <a:cubicBezTo>
                    <a:pt x="0" y="105"/>
                    <a:pt x="0" y="105"/>
                    <a:pt x="0" y="105"/>
                  </a:cubicBezTo>
                  <a:cubicBezTo>
                    <a:pt x="1" y="144"/>
                    <a:pt x="1" y="144"/>
                    <a:pt x="1" y="144"/>
                  </a:cubicBezTo>
                  <a:cubicBezTo>
                    <a:pt x="5" y="150"/>
                    <a:pt x="5" y="150"/>
                    <a:pt x="5" y="150"/>
                  </a:cubicBezTo>
                  <a:cubicBezTo>
                    <a:pt x="8" y="146"/>
                    <a:pt x="13" y="141"/>
                    <a:pt x="19" y="135"/>
                  </a:cubicBezTo>
                  <a:cubicBezTo>
                    <a:pt x="22" y="132"/>
                    <a:pt x="25" y="129"/>
                    <a:pt x="28" y="126"/>
                  </a:cubicBezTo>
                  <a:cubicBezTo>
                    <a:pt x="38" y="116"/>
                    <a:pt x="43" y="113"/>
                    <a:pt x="48" y="110"/>
                  </a:cubicBezTo>
                  <a:cubicBezTo>
                    <a:pt x="53" y="108"/>
                    <a:pt x="66" y="95"/>
                    <a:pt x="76" y="83"/>
                  </a:cubicBezTo>
                  <a:cubicBezTo>
                    <a:pt x="81" y="77"/>
                    <a:pt x="87" y="68"/>
                    <a:pt x="88" y="63"/>
                  </a:cubicBezTo>
                  <a:cubicBezTo>
                    <a:pt x="89" y="58"/>
                    <a:pt x="94" y="51"/>
                    <a:pt x="99" y="45"/>
                  </a:cubicBezTo>
                  <a:cubicBezTo>
                    <a:pt x="103" y="40"/>
                    <a:pt x="109" y="27"/>
                    <a:pt x="109" y="24"/>
                  </a:cubicBezTo>
                  <a:cubicBezTo>
                    <a:pt x="109" y="22"/>
                    <a:pt x="109" y="19"/>
                    <a:pt x="110" y="15"/>
                  </a:cubicBezTo>
                  <a:cubicBezTo>
                    <a:pt x="111" y="12"/>
                    <a:pt x="112" y="8"/>
                    <a:pt x="113" y="4"/>
                  </a:cubicBezTo>
                  <a:cubicBezTo>
                    <a:pt x="113" y="2"/>
                    <a:pt x="112" y="1"/>
                    <a:pt x="112" y="0"/>
                  </a:cubicBezTo>
                  <a:cubicBezTo>
                    <a:pt x="111" y="0"/>
                    <a:pt x="110" y="0"/>
                    <a:pt x="109" y="1"/>
                  </a:cubicBezTo>
                  <a:cubicBezTo>
                    <a:pt x="106" y="7"/>
                    <a:pt x="89" y="9"/>
                    <a:pt x="82" y="9"/>
                  </a:cubicBezTo>
                  <a:cubicBezTo>
                    <a:pt x="74" y="9"/>
                    <a:pt x="68" y="10"/>
                    <a:pt x="65" y="13"/>
                  </a:cubicBezTo>
                  <a:cubicBezTo>
                    <a:pt x="64" y="15"/>
                    <a:pt x="61" y="15"/>
                    <a:pt x="59" y="15"/>
                  </a:cubicBezTo>
                  <a:cubicBezTo>
                    <a:pt x="58" y="15"/>
                    <a:pt x="57" y="15"/>
                    <a:pt x="57" y="15"/>
                  </a:cubicBezTo>
                  <a:cubicBezTo>
                    <a:pt x="56" y="15"/>
                    <a:pt x="55" y="15"/>
                    <a:pt x="54" y="15"/>
                  </a:cubicBezTo>
                  <a:cubicBezTo>
                    <a:pt x="52" y="15"/>
                    <a:pt x="51" y="15"/>
                    <a:pt x="51" y="15"/>
                  </a:cubicBezTo>
                  <a:cubicBezTo>
                    <a:pt x="49" y="18"/>
                    <a:pt x="44" y="20"/>
                    <a:pt x="39" y="20"/>
                  </a:cubicBezTo>
                  <a:cubicBezTo>
                    <a:pt x="34" y="20"/>
                    <a:pt x="31" y="17"/>
                    <a:pt x="29" y="13"/>
                  </a:cubicBezTo>
                  <a:cubicBezTo>
                    <a:pt x="28" y="11"/>
                    <a:pt x="27" y="10"/>
                    <a:pt x="25" y="9"/>
                  </a:cubicBezTo>
                  <a:cubicBezTo>
                    <a:pt x="25" y="9"/>
                    <a:pt x="25" y="9"/>
                    <a:pt x="24" y="10"/>
                  </a:cubicBezTo>
                  <a:cubicBezTo>
                    <a:pt x="24" y="10"/>
                    <a:pt x="24" y="10"/>
                    <a:pt x="24" y="10"/>
                  </a:cubicBezTo>
                  <a:cubicBezTo>
                    <a:pt x="23" y="11"/>
                    <a:pt x="22" y="12"/>
                    <a:pt x="22" y="13"/>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88" name="Freeform 1294"/>
            <p:cNvSpPr/>
            <p:nvPr/>
          </p:nvSpPr>
          <p:spPr bwMode="auto">
            <a:xfrm>
              <a:off x="5530407" y="4799538"/>
              <a:ext cx="262058" cy="221199"/>
            </a:xfrm>
            <a:custGeom>
              <a:avLst/>
              <a:rect l="l" t="t" r="r" b="b"/>
              <a:pathLst>
                <a:path w="125" h="100">
                  <a:moveTo>
                    <a:pt x="40" y="94"/>
                  </a:moveTo>
                  <a:cubicBezTo>
                    <a:pt x="40" y="94"/>
                    <a:pt x="40" y="94"/>
                    <a:pt x="40" y="94"/>
                  </a:cubicBezTo>
                  <a:cubicBezTo>
                    <a:pt x="40" y="93"/>
                    <a:pt x="40" y="93"/>
                    <a:pt x="40" y="93"/>
                  </a:cubicBezTo>
                  <a:cubicBezTo>
                    <a:pt x="40" y="92"/>
                    <a:pt x="40" y="92"/>
                    <a:pt x="40" y="92"/>
                  </a:cubicBezTo>
                  <a:cubicBezTo>
                    <a:pt x="40" y="92"/>
                    <a:pt x="40" y="92"/>
                    <a:pt x="40" y="92"/>
                  </a:cubicBezTo>
                  <a:cubicBezTo>
                    <a:pt x="40" y="91"/>
                    <a:pt x="40" y="91"/>
                    <a:pt x="40" y="91"/>
                  </a:cubicBezTo>
                  <a:cubicBezTo>
                    <a:pt x="40" y="91"/>
                    <a:pt x="40" y="91"/>
                    <a:pt x="40" y="91"/>
                  </a:cubicBezTo>
                  <a:cubicBezTo>
                    <a:pt x="40" y="91"/>
                    <a:pt x="40" y="91"/>
                    <a:pt x="40" y="90"/>
                  </a:cubicBezTo>
                  <a:cubicBezTo>
                    <a:pt x="40" y="90"/>
                    <a:pt x="40" y="90"/>
                    <a:pt x="40" y="90"/>
                  </a:cubicBezTo>
                  <a:cubicBezTo>
                    <a:pt x="40" y="90"/>
                    <a:pt x="40" y="90"/>
                    <a:pt x="40" y="90"/>
                  </a:cubicBezTo>
                  <a:cubicBezTo>
                    <a:pt x="40" y="90"/>
                    <a:pt x="40" y="90"/>
                    <a:pt x="40" y="90"/>
                  </a:cubicBezTo>
                  <a:cubicBezTo>
                    <a:pt x="40" y="89"/>
                    <a:pt x="40" y="87"/>
                    <a:pt x="59" y="77"/>
                  </a:cubicBezTo>
                  <a:cubicBezTo>
                    <a:pt x="60" y="76"/>
                    <a:pt x="61" y="76"/>
                    <a:pt x="63" y="76"/>
                  </a:cubicBezTo>
                  <a:cubicBezTo>
                    <a:pt x="64" y="76"/>
                    <a:pt x="64" y="76"/>
                    <a:pt x="64" y="76"/>
                  </a:cubicBezTo>
                  <a:cubicBezTo>
                    <a:pt x="65" y="76"/>
                    <a:pt x="65" y="76"/>
                    <a:pt x="65" y="76"/>
                  </a:cubicBezTo>
                  <a:cubicBezTo>
                    <a:pt x="65" y="72"/>
                    <a:pt x="70" y="72"/>
                    <a:pt x="73" y="72"/>
                  </a:cubicBezTo>
                  <a:cubicBezTo>
                    <a:pt x="74" y="72"/>
                    <a:pt x="76" y="72"/>
                    <a:pt x="77" y="72"/>
                  </a:cubicBezTo>
                  <a:cubicBezTo>
                    <a:pt x="79" y="72"/>
                    <a:pt x="81" y="70"/>
                    <a:pt x="81" y="67"/>
                  </a:cubicBezTo>
                  <a:cubicBezTo>
                    <a:pt x="81" y="63"/>
                    <a:pt x="86" y="63"/>
                    <a:pt x="89" y="63"/>
                  </a:cubicBezTo>
                  <a:cubicBezTo>
                    <a:pt x="90" y="63"/>
                    <a:pt x="90" y="63"/>
                    <a:pt x="91" y="62"/>
                  </a:cubicBezTo>
                  <a:cubicBezTo>
                    <a:pt x="92" y="62"/>
                    <a:pt x="92" y="62"/>
                    <a:pt x="93" y="61"/>
                  </a:cubicBezTo>
                  <a:cubicBezTo>
                    <a:pt x="93" y="61"/>
                    <a:pt x="94" y="59"/>
                    <a:pt x="96" y="59"/>
                  </a:cubicBezTo>
                  <a:cubicBezTo>
                    <a:pt x="96" y="59"/>
                    <a:pt x="96" y="58"/>
                    <a:pt x="96" y="57"/>
                  </a:cubicBezTo>
                  <a:cubicBezTo>
                    <a:pt x="96" y="56"/>
                    <a:pt x="96" y="55"/>
                    <a:pt x="96" y="54"/>
                  </a:cubicBezTo>
                  <a:cubicBezTo>
                    <a:pt x="96" y="52"/>
                    <a:pt x="96" y="49"/>
                    <a:pt x="99" y="49"/>
                  </a:cubicBezTo>
                  <a:cubicBezTo>
                    <a:pt x="100" y="49"/>
                    <a:pt x="100" y="49"/>
                    <a:pt x="100" y="49"/>
                  </a:cubicBezTo>
                  <a:cubicBezTo>
                    <a:pt x="101" y="49"/>
                    <a:pt x="101" y="49"/>
                    <a:pt x="102" y="49"/>
                  </a:cubicBezTo>
                  <a:cubicBezTo>
                    <a:pt x="104" y="49"/>
                    <a:pt x="106" y="48"/>
                    <a:pt x="106" y="47"/>
                  </a:cubicBezTo>
                  <a:cubicBezTo>
                    <a:pt x="106" y="44"/>
                    <a:pt x="111" y="44"/>
                    <a:pt x="114" y="44"/>
                  </a:cubicBezTo>
                  <a:cubicBezTo>
                    <a:pt x="117" y="44"/>
                    <a:pt x="120" y="44"/>
                    <a:pt x="122" y="44"/>
                  </a:cubicBezTo>
                  <a:cubicBezTo>
                    <a:pt x="123" y="44"/>
                    <a:pt x="124" y="44"/>
                    <a:pt x="125" y="44"/>
                  </a:cubicBezTo>
                  <a:cubicBezTo>
                    <a:pt x="125" y="44"/>
                    <a:pt x="125" y="43"/>
                    <a:pt x="125" y="42"/>
                  </a:cubicBezTo>
                  <a:cubicBezTo>
                    <a:pt x="125" y="40"/>
                    <a:pt x="123" y="37"/>
                    <a:pt x="122" y="36"/>
                  </a:cubicBezTo>
                  <a:cubicBezTo>
                    <a:pt x="119" y="36"/>
                    <a:pt x="120" y="32"/>
                    <a:pt x="120" y="28"/>
                  </a:cubicBezTo>
                  <a:cubicBezTo>
                    <a:pt x="120" y="27"/>
                    <a:pt x="120" y="25"/>
                    <a:pt x="120" y="24"/>
                  </a:cubicBezTo>
                  <a:cubicBezTo>
                    <a:pt x="120" y="19"/>
                    <a:pt x="119" y="16"/>
                    <a:pt x="117" y="14"/>
                  </a:cubicBezTo>
                  <a:cubicBezTo>
                    <a:pt x="117" y="13"/>
                    <a:pt x="117" y="13"/>
                    <a:pt x="117" y="12"/>
                  </a:cubicBezTo>
                  <a:cubicBezTo>
                    <a:pt x="117" y="12"/>
                    <a:pt x="116" y="12"/>
                    <a:pt x="116" y="12"/>
                  </a:cubicBezTo>
                  <a:cubicBezTo>
                    <a:pt x="116" y="12"/>
                    <a:pt x="116" y="11"/>
                    <a:pt x="116" y="11"/>
                  </a:cubicBezTo>
                  <a:cubicBezTo>
                    <a:pt x="116" y="11"/>
                    <a:pt x="116" y="11"/>
                    <a:pt x="116" y="11"/>
                  </a:cubicBezTo>
                  <a:cubicBezTo>
                    <a:pt x="114" y="11"/>
                    <a:pt x="112" y="10"/>
                    <a:pt x="110" y="9"/>
                  </a:cubicBezTo>
                  <a:cubicBezTo>
                    <a:pt x="108" y="9"/>
                    <a:pt x="106" y="8"/>
                    <a:pt x="104" y="8"/>
                  </a:cubicBezTo>
                  <a:cubicBezTo>
                    <a:pt x="103" y="8"/>
                    <a:pt x="103" y="8"/>
                    <a:pt x="103" y="8"/>
                  </a:cubicBezTo>
                  <a:cubicBezTo>
                    <a:pt x="102" y="8"/>
                    <a:pt x="100" y="8"/>
                    <a:pt x="99" y="8"/>
                  </a:cubicBezTo>
                  <a:cubicBezTo>
                    <a:pt x="97" y="8"/>
                    <a:pt x="95" y="9"/>
                    <a:pt x="93" y="9"/>
                  </a:cubicBezTo>
                  <a:cubicBezTo>
                    <a:pt x="90" y="9"/>
                    <a:pt x="86" y="8"/>
                    <a:pt x="83" y="5"/>
                  </a:cubicBezTo>
                  <a:cubicBezTo>
                    <a:pt x="80" y="2"/>
                    <a:pt x="78" y="0"/>
                    <a:pt x="77" y="0"/>
                  </a:cubicBezTo>
                  <a:cubicBezTo>
                    <a:pt x="76" y="0"/>
                    <a:pt x="76" y="0"/>
                    <a:pt x="75" y="1"/>
                  </a:cubicBezTo>
                  <a:cubicBezTo>
                    <a:pt x="74" y="2"/>
                    <a:pt x="71" y="9"/>
                    <a:pt x="69" y="13"/>
                  </a:cubicBezTo>
                  <a:cubicBezTo>
                    <a:pt x="67" y="17"/>
                    <a:pt x="65" y="21"/>
                    <a:pt x="64" y="23"/>
                  </a:cubicBezTo>
                  <a:cubicBezTo>
                    <a:pt x="60" y="28"/>
                    <a:pt x="50" y="32"/>
                    <a:pt x="45" y="32"/>
                  </a:cubicBezTo>
                  <a:cubicBezTo>
                    <a:pt x="43" y="32"/>
                    <a:pt x="43" y="33"/>
                    <a:pt x="41" y="36"/>
                  </a:cubicBezTo>
                  <a:cubicBezTo>
                    <a:pt x="40" y="38"/>
                    <a:pt x="39" y="40"/>
                    <a:pt x="38" y="41"/>
                  </a:cubicBezTo>
                  <a:cubicBezTo>
                    <a:pt x="36" y="42"/>
                    <a:pt x="36" y="44"/>
                    <a:pt x="35" y="45"/>
                  </a:cubicBezTo>
                  <a:cubicBezTo>
                    <a:pt x="35" y="47"/>
                    <a:pt x="34" y="50"/>
                    <a:pt x="31" y="52"/>
                  </a:cubicBezTo>
                  <a:cubicBezTo>
                    <a:pt x="28" y="54"/>
                    <a:pt x="30" y="63"/>
                    <a:pt x="32" y="67"/>
                  </a:cubicBezTo>
                  <a:cubicBezTo>
                    <a:pt x="32" y="68"/>
                    <a:pt x="32" y="69"/>
                    <a:pt x="32" y="71"/>
                  </a:cubicBezTo>
                  <a:cubicBezTo>
                    <a:pt x="31" y="76"/>
                    <a:pt x="23" y="85"/>
                    <a:pt x="18" y="88"/>
                  </a:cubicBezTo>
                  <a:cubicBezTo>
                    <a:pt x="16" y="89"/>
                    <a:pt x="14" y="90"/>
                    <a:pt x="13" y="92"/>
                  </a:cubicBezTo>
                  <a:cubicBezTo>
                    <a:pt x="10" y="95"/>
                    <a:pt x="7" y="98"/>
                    <a:pt x="0" y="99"/>
                  </a:cubicBezTo>
                  <a:cubicBezTo>
                    <a:pt x="0" y="99"/>
                    <a:pt x="0" y="99"/>
                    <a:pt x="0" y="99"/>
                  </a:cubicBezTo>
                  <a:cubicBezTo>
                    <a:pt x="34" y="99"/>
                    <a:pt x="34" y="99"/>
                    <a:pt x="34" y="99"/>
                  </a:cubicBezTo>
                  <a:cubicBezTo>
                    <a:pt x="35" y="99"/>
                    <a:pt x="35" y="99"/>
                    <a:pt x="36" y="99"/>
                  </a:cubicBezTo>
                  <a:cubicBezTo>
                    <a:pt x="36" y="99"/>
                    <a:pt x="36" y="99"/>
                    <a:pt x="36" y="99"/>
                  </a:cubicBezTo>
                  <a:cubicBezTo>
                    <a:pt x="37" y="99"/>
                    <a:pt x="37" y="99"/>
                    <a:pt x="38" y="99"/>
                  </a:cubicBezTo>
                  <a:cubicBezTo>
                    <a:pt x="38" y="99"/>
                    <a:pt x="38" y="99"/>
                    <a:pt x="38" y="100"/>
                  </a:cubicBezTo>
                  <a:cubicBezTo>
                    <a:pt x="38" y="100"/>
                    <a:pt x="39" y="100"/>
                    <a:pt x="39" y="100"/>
                  </a:cubicBezTo>
                  <a:cubicBezTo>
                    <a:pt x="39" y="100"/>
                    <a:pt x="39" y="100"/>
                    <a:pt x="40" y="100"/>
                  </a:cubicBezTo>
                  <a:cubicBezTo>
                    <a:pt x="40" y="100"/>
                    <a:pt x="40" y="100"/>
                    <a:pt x="40" y="100"/>
                  </a:cubicBezTo>
                  <a:cubicBezTo>
                    <a:pt x="40" y="97"/>
                    <a:pt x="40" y="95"/>
                    <a:pt x="40" y="94"/>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89" name="Freeform 1295"/>
            <p:cNvSpPr/>
            <p:nvPr/>
          </p:nvSpPr>
          <p:spPr bwMode="auto">
            <a:xfrm>
              <a:off x="6008277" y="4758063"/>
              <a:ext cx="88087" cy="186636"/>
            </a:xfrm>
            <a:custGeom>
              <a:avLst/>
              <a:rect l="l" t="t" r="r" b="b"/>
              <a:pathLst>
                <a:path w="42" h="85">
                  <a:moveTo>
                    <a:pt x="24" y="85"/>
                  </a:moveTo>
                  <a:cubicBezTo>
                    <a:pt x="24" y="85"/>
                    <a:pt x="25" y="85"/>
                    <a:pt x="25" y="85"/>
                  </a:cubicBezTo>
                  <a:cubicBezTo>
                    <a:pt x="25" y="85"/>
                    <a:pt x="25" y="84"/>
                    <a:pt x="25" y="84"/>
                  </a:cubicBezTo>
                  <a:cubicBezTo>
                    <a:pt x="26" y="84"/>
                    <a:pt x="26" y="84"/>
                    <a:pt x="26" y="83"/>
                  </a:cubicBezTo>
                  <a:cubicBezTo>
                    <a:pt x="27" y="81"/>
                    <a:pt x="28" y="77"/>
                    <a:pt x="28" y="76"/>
                  </a:cubicBezTo>
                  <a:cubicBezTo>
                    <a:pt x="27" y="74"/>
                    <a:pt x="27" y="71"/>
                    <a:pt x="29" y="69"/>
                  </a:cubicBezTo>
                  <a:cubicBezTo>
                    <a:pt x="30" y="68"/>
                    <a:pt x="31" y="67"/>
                    <a:pt x="32" y="66"/>
                  </a:cubicBezTo>
                  <a:cubicBezTo>
                    <a:pt x="36" y="62"/>
                    <a:pt x="38" y="61"/>
                    <a:pt x="39" y="60"/>
                  </a:cubicBezTo>
                  <a:cubicBezTo>
                    <a:pt x="39" y="60"/>
                    <a:pt x="40" y="60"/>
                    <a:pt x="40" y="60"/>
                  </a:cubicBezTo>
                  <a:cubicBezTo>
                    <a:pt x="42" y="60"/>
                    <a:pt x="42" y="60"/>
                    <a:pt x="42" y="59"/>
                  </a:cubicBezTo>
                  <a:cubicBezTo>
                    <a:pt x="42" y="58"/>
                    <a:pt x="42" y="58"/>
                    <a:pt x="42" y="57"/>
                  </a:cubicBezTo>
                  <a:cubicBezTo>
                    <a:pt x="42" y="57"/>
                    <a:pt x="42" y="57"/>
                    <a:pt x="42" y="57"/>
                  </a:cubicBezTo>
                  <a:cubicBezTo>
                    <a:pt x="42" y="56"/>
                    <a:pt x="42" y="55"/>
                    <a:pt x="42" y="54"/>
                  </a:cubicBezTo>
                  <a:cubicBezTo>
                    <a:pt x="42" y="54"/>
                    <a:pt x="42" y="54"/>
                    <a:pt x="42" y="54"/>
                  </a:cubicBezTo>
                  <a:cubicBezTo>
                    <a:pt x="40" y="52"/>
                    <a:pt x="38" y="50"/>
                    <a:pt x="38" y="48"/>
                  </a:cubicBezTo>
                  <a:cubicBezTo>
                    <a:pt x="38" y="47"/>
                    <a:pt x="37" y="46"/>
                    <a:pt x="37" y="46"/>
                  </a:cubicBezTo>
                  <a:cubicBezTo>
                    <a:pt x="34" y="49"/>
                    <a:pt x="26" y="46"/>
                    <a:pt x="25" y="41"/>
                  </a:cubicBezTo>
                  <a:cubicBezTo>
                    <a:pt x="24" y="37"/>
                    <a:pt x="27" y="35"/>
                    <a:pt x="30" y="34"/>
                  </a:cubicBezTo>
                  <a:cubicBezTo>
                    <a:pt x="31" y="33"/>
                    <a:pt x="33" y="32"/>
                    <a:pt x="34" y="31"/>
                  </a:cubicBezTo>
                  <a:cubicBezTo>
                    <a:pt x="36" y="29"/>
                    <a:pt x="37" y="27"/>
                    <a:pt x="37" y="25"/>
                  </a:cubicBezTo>
                  <a:cubicBezTo>
                    <a:pt x="37" y="22"/>
                    <a:pt x="36" y="20"/>
                    <a:pt x="35" y="19"/>
                  </a:cubicBezTo>
                  <a:cubicBezTo>
                    <a:pt x="33" y="17"/>
                    <a:pt x="32" y="16"/>
                    <a:pt x="31" y="14"/>
                  </a:cubicBezTo>
                  <a:cubicBezTo>
                    <a:pt x="31" y="11"/>
                    <a:pt x="33" y="9"/>
                    <a:pt x="35" y="7"/>
                  </a:cubicBezTo>
                  <a:cubicBezTo>
                    <a:pt x="36" y="7"/>
                    <a:pt x="36" y="7"/>
                    <a:pt x="36" y="6"/>
                  </a:cubicBezTo>
                  <a:cubicBezTo>
                    <a:pt x="37" y="6"/>
                    <a:pt x="37" y="6"/>
                    <a:pt x="37" y="6"/>
                  </a:cubicBezTo>
                  <a:cubicBezTo>
                    <a:pt x="36" y="6"/>
                    <a:pt x="35" y="7"/>
                    <a:pt x="34" y="7"/>
                  </a:cubicBezTo>
                  <a:cubicBezTo>
                    <a:pt x="33" y="7"/>
                    <a:pt x="30" y="6"/>
                    <a:pt x="29" y="2"/>
                  </a:cubicBezTo>
                  <a:cubicBezTo>
                    <a:pt x="29" y="1"/>
                    <a:pt x="27" y="0"/>
                    <a:pt x="24" y="0"/>
                  </a:cubicBezTo>
                  <a:cubicBezTo>
                    <a:pt x="21" y="0"/>
                    <a:pt x="18" y="1"/>
                    <a:pt x="17" y="2"/>
                  </a:cubicBezTo>
                  <a:cubicBezTo>
                    <a:pt x="16" y="4"/>
                    <a:pt x="14" y="4"/>
                    <a:pt x="11" y="5"/>
                  </a:cubicBezTo>
                  <a:cubicBezTo>
                    <a:pt x="11" y="5"/>
                    <a:pt x="11" y="6"/>
                    <a:pt x="11" y="6"/>
                  </a:cubicBezTo>
                  <a:cubicBezTo>
                    <a:pt x="11" y="7"/>
                    <a:pt x="11" y="7"/>
                    <a:pt x="11" y="8"/>
                  </a:cubicBezTo>
                  <a:cubicBezTo>
                    <a:pt x="11" y="8"/>
                    <a:pt x="11" y="9"/>
                    <a:pt x="11" y="10"/>
                  </a:cubicBezTo>
                  <a:cubicBezTo>
                    <a:pt x="11" y="10"/>
                    <a:pt x="11" y="11"/>
                    <a:pt x="11" y="11"/>
                  </a:cubicBezTo>
                  <a:cubicBezTo>
                    <a:pt x="11" y="12"/>
                    <a:pt x="10" y="12"/>
                    <a:pt x="10" y="13"/>
                  </a:cubicBezTo>
                  <a:cubicBezTo>
                    <a:pt x="10" y="13"/>
                    <a:pt x="10" y="13"/>
                    <a:pt x="10" y="14"/>
                  </a:cubicBezTo>
                  <a:cubicBezTo>
                    <a:pt x="10" y="14"/>
                    <a:pt x="10" y="14"/>
                    <a:pt x="10" y="15"/>
                  </a:cubicBezTo>
                  <a:cubicBezTo>
                    <a:pt x="10" y="15"/>
                    <a:pt x="10" y="15"/>
                    <a:pt x="10" y="16"/>
                  </a:cubicBezTo>
                  <a:cubicBezTo>
                    <a:pt x="10" y="16"/>
                    <a:pt x="10" y="16"/>
                    <a:pt x="10" y="17"/>
                  </a:cubicBezTo>
                  <a:cubicBezTo>
                    <a:pt x="10" y="17"/>
                    <a:pt x="10" y="17"/>
                    <a:pt x="11" y="17"/>
                  </a:cubicBezTo>
                  <a:cubicBezTo>
                    <a:pt x="11" y="17"/>
                    <a:pt x="11" y="18"/>
                    <a:pt x="11" y="18"/>
                  </a:cubicBezTo>
                  <a:cubicBezTo>
                    <a:pt x="11" y="18"/>
                    <a:pt x="11" y="18"/>
                    <a:pt x="11" y="18"/>
                  </a:cubicBezTo>
                  <a:cubicBezTo>
                    <a:pt x="11" y="18"/>
                    <a:pt x="11" y="18"/>
                    <a:pt x="11" y="19"/>
                  </a:cubicBezTo>
                  <a:cubicBezTo>
                    <a:pt x="11" y="19"/>
                    <a:pt x="11" y="19"/>
                    <a:pt x="11" y="19"/>
                  </a:cubicBezTo>
                  <a:cubicBezTo>
                    <a:pt x="11" y="19"/>
                    <a:pt x="11" y="19"/>
                    <a:pt x="11" y="19"/>
                  </a:cubicBezTo>
                  <a:cubicBezTo>
                    <a:pt x="12" y="21"/>
                    <a:pt x="13" y="24"/>
                    <a:pt x="12" y="27"/>
                  </a:cubicBezTo>
                  <a:cubicBezTo>
                    <a:pt x="11" y="30"/>
                    <a:pt x="9" y="33"/>
                    <a:pt x="7" y="34"/>
                  </a:cubicBezTo>
                  <a:cubicBezTo>
                    <a:pt x="6" y="34"/>
                    <a:pt x="5" y="36"/>
                    <a:pt x="4" y="37"/>
                  </a:cubicBezTo>
                  <a:cubicBezTo>
                    <a:pt x="3" y="39"/>
                    <a:pt x="2" y="41"/>
                    <a:pt x="0" y="41"/>
                  </a:cubicBezTo>
                  <a:cubicBezTo>
                    <a:pt x="0" y="43"/>
                    <a:pt x="2" y="49"/>
                    <a:pt x="4" y="50"/>
                  </a:cubicBezTo>
                  <a:cubicBezTo>
                    <a:pt x="10" y="52"/>
                    <a:pt x="10" y="56"/>
                    <a:pt x="10" y="59"/>
                  </a:cubicBezTo>
                  <a:cubicBezTo>
                    <a:pt x="11" y="59"/>
                    <a:pt x="12" y="60"/>
                    <a:pt x="13" y="60"/>
                  </a:cubicBezTo>
                  <a:cubicBezTo>
                    <a:pt x="15" y="62"/>
                    <a:pt x="17" y="63"/>
                    <a:pt x="18" y="64"/>
                  </a:cubicBezTo>
                  <a:cubicBezTo>
                    <a:pt x="18" y="65"/>
                    <a:pt x="19" y="65"/>
                    <a:pt x="19" y="65"/>
                  </a:cubicBezTo>
                  <a:cubicBezTo>
                    <a:pt x="19" y="65"/>
                    <a:pt x="19" y="65"/>
                    <a:pt x="19" y="65"/>
                  </a:cubicBezTo>
                  <a:cubicBezTo>
                    <a:pt x="19" y="66"/>
                    <a:pt x="19" y="66"/>
                    <a:pt x="19" y="66"/>
                  </a:cubicBezTo>
                  <a:cubicBezTo>
                    <a:pt x="19" y="66"/>
                    <a:pt x="19" y="66"/>
                    <a:pt x="19" y="66"/>
                  </a:cubicBezTo>
                  <a:cubicBezTo>
                    <a:pt x="20" y="67"/>
                    <a:pt x="20" y="67"/>
                    <a:pt x="20" y="67"/>
                  </a:cubicBezTo>
                  <a:cubicBezTo>
                    <a:pt x="20" y="67"/>
                    <a:pt x="20" y="67"/>
                    <a:pt x="20" y="67"/>
                  </a:cubicBezTo>
                  <a:cubicBezTo>
                    <a:pt x="20" y="68"/>
                    <a:pt x="20" y="68"/>
                    <a:pt x="20" y="68"/>
                  </a:cubicBezTo>
                  <a:cubicBezTo>
                    <a:pt x="20" y="68"/>
                    <a:pt x="20" y="69"/>
                    <a:pt x="20" y="69"/>
                  </a:cubicBezTo>
                  <a:cubicBezTo>
                    <a:pt x="20" y="69"/>
                    <a:pt x="21" y="69"/>
                    <a:pt x="21" y="70"/>
                  </a:cubicBezTo>
                  <a:cubicBezTo>
                    <a:pt x="21" y="70"/>
                    <a:pt x="21" y="70"/>
                    <a:pt x="21" y="70"/>
                  </a:cubicBezTo>
                  <a:cubicBezTo>
                    <a:pt x="21" y="70"/>
                    <a:pt x="21" y="71"/>
                    <a:pt x="21" y="71"/>
                  </a:cubicBezTo>
                  <a:cubicBezTo>
                    <a:pt x="21" y="71"/>
                    <a:pt x="21" y="71"/>
                    <a:pt x="21" y="72"/>
                  </a:cubicBezTo>
                  <a:cubicBezTo>
                    <a:pt x="21" y="72"/>
                    <a:pt x="22" y="72"/>
                    <a:pt x="22" y="73"/>
                  </a:cubicBezTo>
                  <a:cubicBezTo>
                    <a:pt x="22" y="73"/>
                    <a:pt x="22" y="73"/>
                    <a:pt x="22" y="73"/>
                  </a:cubicBezTo>
                  <a:cubicBezTo>
                    <a:pt x="22" y="73"/>
                    <a:pt x="22" y="74"/>
                    <a:pt x="22" y="74"/>
                  </a:cubicBezTo>
                  <a:cubicBezTo>
                    <a:pt x="22" y="74"/>
                    <a:pt x="22" y="75"/>
                    <a:pt x="22" y="75"/>
                  </a:cubicBezTo>
                  <a:cubicBezTo>
                    <a:pt x="22" y="75"/>
                    <a:pt x="22" y="76"/>
                    <a:pt x="22" y="76"/>
                  </a:cubicBezTo>
                  <a:cubicBezTo>
                    <a:pt x="23" y="76"/>
                    <a:pt x="23" y="76"/>
                    <a:pt x="23" y="76"/>
                  </a:cubicBezTo>
                  <a:cubicBezTo>
                    <a:pt x="23" y="77"/>
                    <a:pt x="23" y="77"/>
                    <a:pt x="23" y="78"/>
                  </a:cubicBezTo>
                  <a:cubicBezTo>
                    <a:pt x="23" y="78"/>
                    <a:pt x="23" y="78"/>
                    <a:pt x="23" y="78"/>
                  </a:cubicBezTo>
                  <a:cubicBezTo>
                    <a:pt x="23" y="78"/>
                    <a:pt x="23" y="79"/>
                    <a:pt x="23" y="79"/>
                  </a:cubicBezTo>
                  <a:cubicBezTo>
                    <a:pt x="23" y="79"/>
                    <a:pt x="23" y="80"/>
                    <a:pt x="23" y="80"/>
                  </a:cubicBezTo>
                  <a:cubicBezTo>
                    <a:pt x="23" y="80"/>
                    <a:pt x="23" y="80"/>
                    <a:pt x="23" y="81"/>
                  </a:cubicBezTo>
                  <a:cubicBezTo>
                    <a:pt x="24" y="81"/>
                    <a:pt x="24" y="81"/>
                    <a:pt x="24" y="81"/>
                  </a:cubicBezTo>
                  <a:cubicBezTo>
                    <a:pt x="24" y="82"/>
                    <a:pt x="24" y="82"/>
                    <a:pt x="24" y="82"/>
                  </a:cubicBezTo>
                  <a:cubicBezTo>
                    <a:pt x="24" y="82"/>
                    <a:pt x="24" y="82"/>
                    <a:pt x="24" y="83"/>
                  </a:cubicBezTo>
                  <a:cubicBezTo>
                    <a:pt x="24" y="83"/>
                    <a:pt x="24" y="83"/>
                    <a:pt x="24" y="83"/>
                  </a:cubicBezTo>
                  <a:cubicBezTo>
                    <a:pt x="24" y="84"/>
                    <a:pt x="24" y="84"/>
                    <a:pt x="24" y="84"/>
                  </a:cubicBezTo>
                  <a:cubicBezTo>
                    <a:pt x="24" y="84"/>
                    <a:pt x="24" y="84"/>
                    <a:pt x="24" y="84"/>
                  </a:cubicBezTo>
                  <a:cubicBezTo>
                    <a:pt x="24" y="85"/>
                    <a:pt x="24" y="85"/>
                    <a:pt x="24" y="85"/>
                  </a:cubicBezTo>
                  <a:cubicBezTo>
                    <a:pt x="24" y="85"/>
                    <a:pt x="24" y="85"/>
                    <a:pt x="24" y="85"/>
                  </a:cubicBezTo>
                  <a:cubicBezTo>
                    <a:pt x="24" y="85"/>
                    <a:pt x="24" y="85"/>
                    <a:pt x="24" y="85"/>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90" name="Freeform 1296"/>
            <p:cNvSpPr/>
            <p:nvPr/>
          </p:nvSpPr>
          <p:spPr bwMode="auto">
            <a:xfrm>
              <a:off x="5622898" y="4762671"/>
              <a:ext cx="484477" cy="486176"/>
            </a:xfrm>
            <a:custGeom>
              <a:avLst/>
              <a:rect l="l" t="t" r="r" b="b"/>
              <a:pathLst>
                <a:path w="230" h="221">
                  <a:moveTo>
                    <a:pt x="0" y="122"/>
                  </a:moveTo>
                  <a:cubicBezTo>
                    <a:pt x="0" y="122"/>
                    <a:pt x="0" y="122"/>
                    <a:pt x="0" y="122"/>
                  </a:cubicBezTo>
                  <a:cubicBezTo>
                    <a:pt x="0" y="122"/>
                    <a:pt x="0" y="122"/>
                    <a:pt x="0" y="122"/>
                  </a:cubicBezTo>
                  <a:cubicBezTo>
                    <a:pt x="1" y="123"/>
                    <a:pt x="1" y="123"/>
                    <a:pt x="1" y="123"/>
                  </a:cubicBezTo>
                  <a:cubicBezTo>
                    <a:pt x="1" y="123"/>
                    <a:pt x="2" y="123"/>
                    <a:pt x="2" y="123"/>
                  </a:cubicBezTo>
                  <a:cubicBezTo>
                    <a:pt x="2" y="123"/>
                    <a:pt x="2" y="123"/>
                    <a:pt x="2" y="123"/>
                  </a:cubicBezTo>
                  <a:cubicBezTo>
                    <a:pt x="2" y="124"/>
                    <a:pt x="3" y="124"/>
                    <a:pt x="3" y="124"/>
                  </a:cubicBezTo>
                  <a:cubicBezTo>
                    <a:pt x="3" y="124"/>
                    <a:pt x="3" y="124"/>
                    <a:pt x="3" y="124"/>
                  </a:cubicBezTo>
                  <a:cubicBezTo>
                    <a:pt x="10" y="128"/>
                    <a:pt x="26" y="139"/>
                    <a:pt x="41" y="149"/>
                  </a:cubicBezTo>
                  <a:cubicBezTo>
                    <a:pt x="41" y="149"/>
                    <a:pt x="41" y="149"/>
                    <a:pt x="41" y="149"/>
                  </a:cubicBezTo>
                  <a:cubicBezTo>
                    <a:pt x="41" y="149"/>
                    <a:pt x="41" y="149"/>
                    <a:pt x="41" y="149"/>
                  </a:cubicBezTo>
                  <a:cubicBezTo>
                    <a:pt x="47" y="153"/>
                    <a:pt x="47" y="153"/>
                    <a:pt x="47" y="153"/>
                  </a:cubicBezTo>
                  <a:cubicBezTo>
                    <a:pt x="47" y="153"/>
                    <a:pt x="47" y="153"/>
                    <a:pt x="47" y="153"/>
                  </a:cubicBezTo>
                  <a:cubicBezTo>
                    <a:pt x="63" y="164"/>
                    <a:pt x="109" y="194"/>
                    <a:pt x="111" y="196"/>
                  </a:cubicBezTo>
                  <a:cubicBezTo>
                    <a:pt x="111" y="196"/>
                    <a:pt x="112" y="197"/>
                    <a:pt x="112" y="197"/>
                  </a:cubicBezTo>
                  <a:cubicBezTo>
                    <a:pt x="114" y="200"/>
                    <a:pt x="117" y="204"/>
                    <a:pt x="118" y="206"/>
                  </a:cubicBezTo>
                  <a:cubicBezTo>
                    <a:pt x="120" y="206"/>
                    <a:pt x="126" y="207"/>
                    <a:pt x="130" y="210"/>
                  </a:cubicBezTo>
                  <a:cubicBezTo>
                    <a:pt x="133" y="212"/>
                    <a:pt x="135" y="215"/>
                    <a:pt x="136" y="218"/>
                  </a:cubicBezTo>
                  <a:cubicBezTo>
                    <a:pt x="136" y="219"/>
                    <a:pt x="137" y="220"/>
                    <a:pt x="137" y="221"/>
                  </a:cubicBezTo>
                  <a:cubicBezTo>
                    <a:pt x="138" y="221"/>
                    <a:pt x="140" y="220"/>
                    <a:pt x="142" y="220"/>
                  </a:cubicBezTo>
                  <a:cubicBezTo>
                    <a:pt x="142" y="220"/>
                    <a:pt x="142" y="220"/>
                    <a:pt x="142" y="220"/>
                  </a:cubicBezTo>
                  <a:cubicBezTo>
                    <a:pt x="143" y="220"/>
                    <a:pt x="143" y="220"/>
                    <a:pt x="143" y="220"/>
                  </a:cubicBezTo>
                  <a:cubicBezTo>
                    <a:pt x="144" y="220"/>
                    <a:pt x="144" y="220"/>
                    <a:pt x="144" y="220"/>
                  </a:cubicBezTo>
                  <a:cubicBezTo>
                    <a:pt x="146" y="219"/>
                    <a:pt x="146" y="219"/>
                    <a:pt x="146" y="219"/>
                  </a:cubicBezTo>
                  <a:cubicBezTo>
                    <a:pt x="148" y="219"/>
                    <a:pt x="155" y="216"/>
                    <a:pt x="159" y="215"/>
                  </a:cubicBezTo>
                  <a:cubicBezTo>
                    <a:pt x="161" y="215"/>
                    <a:pt x="162" y="214"/>
                    <a:pt x="162" y="214"/>
                  </a:cubicBezTo>
                  <a:cubicBezTo>
                    <a:pt x="183" y="198"/>
                    <a:pt x="183" y="198"/>
                    <a:pt x="183" y="198"/>
                  </a:cubicBezTo>
                  <a:cubicBezTo>
                    <a:pt x="230" y="168"/>
                    <a:pt x="230" y="168"/>
                    <a:pt x="230" y="168"/>
                  </a:cubicBezTo>
                  <a:cubicBezTo>
                    <a:pt x="230" y="168"/>
                    <a:pt x="230" y="168"/>
                    <a:pt x="230" y="168"/>
                  </a:cubicBezTo>
                  <a:cubicBezTo>
                    <a:pt x="230" y="167"/>
                    <a:pt x="230" y="167"/>
                    <a:pt x="230" y="167"/>
                  </a:cubicBezTo>
                  <a:cubicBezTo>
                    <a:pt x="230" y="166"/>
                    <a:pt x="229" y="166"/>
                    <a:pt x="229" y="166"/>
                  </a:cubicBezTo>
                  <a:cubicBezTo>
                    <a:pt x="229" y="165"/>
                    <a:pt x="229" y="165"/>
                    <a:pt x="229" y="165"/>
                  </a:cubicBezTo>
                  <a:cubicBezTo>
                    <a:pt x="229" y="165"/>
                    <a:pt x="229" y="164"/>
                    <a:pt x="229" y="164"/>
                  </a:cubicBezTo>
                  <a:cubicBezTo>
                    <a:pt x="229" y="164"/>
                    <a:pt x="229" y="164"/>
                    <a:pt x="228" y="163"/>
                  </a:cubicBezTo>
                  <a:cubicBezTo>
                    <a:pt x="228" y="163"/>
                    <a:pt x="228" y="163"/>
                    <a:pt x="228" y="163"/>
                  </a:cubicBezTo>
                  <a:cubicBezTo>
                    <a:pt x="228" y="163"/>
                    <a:pt x="228" y="163"/>
                    <a:pt x="228" y="163"/>
                  </a:cubicBezTo>
                  <a:cubicBezTo>
                    <a:pt x="228" y="162"/>
                    <a:pt x="228" y="162"/>
                    <a:pt x="228" y="162"/>
                  </a:cubicBezTo>
                  <a:cubicBezTo>
                    <a:pt x="228" y="162"/>
                    <a:pt x="228" y="162"/>
                    <a:pt x="228" y="162"/>
                  </a:cubicBezTo>
                  <a:cubicBezTo>
                    <a:pt x="228" y="162"/>
                    <a:pt x="227" y="162"/>
                    <a:pt x="227" y="162"/>
                  </a:cubicBezTo>
                  <a:cubicBezTo>
                    <a:pt x="227" y="162"/>
                    <a:pt x="227" y="162"/>
                    <a:pt x="227" y="162"/>
                  </a:cubicBezTo>
                  <a:cubicBezTo>
                    <a:pt x="227" y="162"/>
                    <a:pt x="227" y="161"/>
                    <a:pt x="227" y="161"/>
                  </a:cubicBezTo>
                  <a:cubicBezTo>
                    <a:pt x="227" y="161"/>
                    <a:pt x="227" y="161"/>
                    <a:pt x="227" y="161"/>
                  </a:cubicBezTo>
                  <a:cubicBezTo>
                    <a:pt x="227" y="161"/>
                    <a:pt x="227" y="161"/>
                    <a:pt x="227" y="161"/>
                  </a:cubicBezTo>
                  <a:cubicBezTo>
                    <a:pt x="225" y="161"/>
                    <a:pt x="223" y="161"/>
                    <a:pt x="222" y="160"/>
                  </a:cubicBezTo>
                  <a:cubicBezTo>
                    <a:pt x="221" y="159"/>
                    <a:pt x="220" y="159"/>
                    <a:pt x="218" y="159"/>
                  </a:cubicBezTo>
                  <a:cubicBezTo>
                    <a:pt x="214" y="159"/>
                    <a:pt x="209" y="157"/>
                    <a:pt x="209" y="153"/>
                  </a:cubicBezTo>
                  <a:cubicBezTo>
                    <a:pt x="208" y="151"/>
                    <a:pt x="209" y="150"/>
                    <a:pt x="209" y="149"/>
                  </a:cubicBezTo>
                  <a:cubicBezTo>
                    <a:pt x="209" y="148"/>
                    <a:pt x="209" y="147"/>
                    <a:pt x="208" y="145"/>
                  </a:cubicBezTo>
                  <a:cubicBezTo>
                    <a:pt x="207" y="143"/>
                    <a:pt x="206" y="142"/>
                    <a:pt x="205" y="141"/>
                  </a:cubicBezTo>
                  <a:cubicBezTo>
                    <a:pt x="203" y="139"/>
                    <a:pt x="202" y="138"/>
                    <a:pt x="202" y="136"/>
                  </a:cubicBezTo>
                  <a:cubicBezTo>
                    <a:pt x="202" y="135"/>
                    <a:pt x="204" y="133"/>
                    <a:pt x="207" y="130"/>
                  </a:cubicBezTo>
                  <a:cubicBezTo>
                    <a:pt x="207" y="130"/>
                    <a:pt x="207" y="130"/>
                    <a:pt x="207" y="130"/>
                  </a:cubicBezTo>
                  <a:cubicBezTo>
                    <a:pt x="206" y="128"/>
                    <a:pt x="206" y="127"/>
                    <a:pt x="206" y="126"/>
                  </a:cubicBezTo>
                  <a:cubicBezTo>
                    <a:pt x="206" y="125"/>
                    <a:pt x="205" y="125"/>
                    <a:pt x="205" y="124"/>
                  </a:cubicBezTo>
                  <a:cubicBezTo>
                    <a:pt x="205" y="122"/>
                    <a:pt x="204" y="120"/>
                    <a:pt x="206" y="117"/>
                  </a:cubicBezTo>
                  <a:cubicBezTo>
                    <a:pt x="207" y="116"/>
                    <a:pt x="208" y="115"/>
                    <a:pt x="207" y="112"/>
                  </a:cubicBezTo>
                  <a:cubicBezTo>
                    <a:pt x="205" y="110"/>
                    <a:pt x="206" y="107"/>
                    <a:pt x="207" y="105"/>
                  </a:cubicBezTo>
                  <a:cubicBezTo>
                    <a:pt x="207" y="103"/>
                    <a:pt x="208" y="102"/>
                    <a:pt x="207" y="100"/>
                  </a:cubicBezTo>
                  <a:cubicBezTo>
                    <a:pt x="206" y="98"/>
                    <a:pt x="205" y="96"/>
                    <a:pt x="204" y="95"/>
                  </a:cubicBezTo>
                  <a:cubicBezTo>
                    <a:pt x="202" y="92"/>
                    <a:pt x="201" y="90"/>
                    <a:pt x="202" y="89"/>
                  </a:cubicBezTo>
                  <a:cubicBezTo>
                    <a:pt x="202" y="88"/>
                    <a:pt x="202" y="88"/>
                    <a:pt x="202" y="87"/>
                  </a:cubicBezTo>
                  <a:cubicBezTo>
                    <a:pt x="202" y="87"/>
                    <a:pt x="202" y="87"/>
                    <a:pt x="202" y="87"/>
                  </a:cubicBezTo>
                  <a:cubicBezTo>
                    <a:pt x="203" y="87"/>
                    <a:pt x="203" y="86"/>
                    <a:pt x="203" y="86"/>
                  </a:cubicBezTo>
                  <a:cubicBezTo>
                    <a:pt x="203" y="86"/>
                    <a:pt x="203" y="86"/>
                    <a:pt x="203" y="86"/>
                  </a:cubicBezTo>
                  <a:cubicBezTo>
                    <a:pt x="203" y="86"/>
                    <a:pt x="203" y="86"/>
                    <a:pt x="203" y="86"/>
                  </a:cubicBezTo>
                  <a:cubicBezTo>
                    <a:pt x="203" y="85"/>
                    <a:pt x="203" y="84"/>
                    <a:pt x="203" y="84"/>
                  </a:cubicBezTo>
                  <a:cubicBezTo>
                    <a:pt x="203" y="83"/>
                    <a:pt x="203" y="83"/>
                    <a:pt x="203" y="83"/>
                  </a:cubicBezTo>
                  <a:cubicBezTo>
                    <a:pt x="203" y="78"/>
                    <a:pt x="200" y="67"/>
                    <a:pt x="198" y="65"/>
                  </a:cubicBezTo>
                  <a:cubicBezTo>
                    <a:pt x="197" y="64"/>
                    <a:pt x="196" y="63"/>
                    <a:pt x="194" y="62"/>
                  </a:cubicBezTo>
                  <a:cubicBezTo>
                    <a:pt x="191" y="60"/>
                    <a:pt x="189" y="59"/>
                    <a:pt x="189" y="57"/>
                  </a:cubicBezTo>
                  <a:cubicBezTo>
                    <a:pt x="189" y="55"/>
                    <a:pt x="189" y="53"/>
                    <a:pt x="186" y="51"/>
                  </a:cubicBezTo>
                  <a:cubicBezTo>
                    <a:pt x="181" y="49"/>
                    <a:pt x="178" y="42"/>
                    <a:pt x="179" y="38"/>
                  </a:cubicBezTo>
                  <a:cubicBezTo>
                    <a:pt x="179" y="36"/>
                    <a:pt x="181" y="36"/>
                    <a:pt x="182" y="36"/>
                  </a:cubicBezTo>
                  <a:cubicBezTo>
                    <a:pt x="182" y="35"/>
                    <a:pt x="183" y="34"/>
                    <a:pt x="184" y="33"/>
                  </a:cubicBezTo>
                  <a:cubicBezTo>
                    <a:pt x="185" y="31"/>
                    <a:pt x="187" y="29"/>
                    <a:pt x="188" y="28"/>
                  </a:cubicBezTo>
                  <a:cubicBezTo>
                    <a:pt x="189" y="28"/>
                    <a:pt x="190" y="26"/>
                    <a:pt x="191" y="24"/>
                  </a:cubicBezTo>
                  <a:cubicBezTo>
                    <a:pt x="191" y="23"/>
                    <a:pt x="191" y="23"/>
                    <a:pt x="191" y="22"/>
                  </a:cubicBezTo>
                  <a:cubicBezTo>
                    <a:pt x="191" y="21"/>
                    <a:pt x="191" y="20"/>
                    <a:pt x="191" y="19"/>
                  </a:cubicBezTo>
                  <a:cubicBezTo>
                    <a:pt x="191" y="19"/>
                    <a:pt x="190" y="19"/>
                    <a:pt x="190" y="18"/>
                  </a:cubicBezTo>
                  <a:cubicBezTo>
                    <a:pt x="190" y="18"/>
                    <a:pt x="190" y="18"/>
                    <a:pt x="190" y="18"/>
                  </a:cubicBezTo>
                  <a:cubicBezTo>
                    <a:pt x="190" y="18"/>
                    <a:pt x="190" y="17"/>
                    <a:pt x="190" y="17"/>
                  </a:cubicBezTo>
                  <a:cubicBezTo>
                    <a:pt x="190" y="17"/>
                    <a:pt x="190" y="16"/>
                    <a:pt x="190" y="16"/>
                  </a:cubicBezTo>
                  <a:cubicBezTo>
                    <a:pt x="190" y="16"/>
                    <a:pt x="190" y="16"/>
                    <a:pt x="190" y="15"/>
                  </a:cubicBezTo>
                  <a:cubicBezTo>
                    <a:pt x="189" y="15"/>
                    <a:pt x="189" y="15"/>
                    <a:pt x="189" y="14"/>
                  </a:cubicBezTo>
                  <a:cubicBezTo>
                    <a:pt x="189" y="14"/>
                    <a:pt x="189" y="14"/>
                    <a:pt x="189" y="13"/>
                  </a:cubicBezTo>
                  <a:cubicBezTo>
                    <a:pt x="189" y="13"/>
                    <a:pt x="189" y="13"/>
                    <a:pt x="189" y="12"/>
                  </a:cubicBezTo>
                  <a:cubicBezTo>
                    <a:pt x="189" y="12"/>
                    <a:pt x="189" y="11"/>
                    <a:pt x="189" y="11"/>
                  </a:cubicBezTo>
                  <a:cubicBezTo>
                    <a:pt x="189" y="10"/>
                    <a:pt x="189" y="10"/>
                    <a:pt x="189" y="10"/>
                  </a:cubicBezTo>
                  <a:cubicBezTo>
                    <a:pt x="190" y="9"/>
                    <a:pt x="190" y="9"/>
                    <a:pt x="190" y="8"/>
                  </a:cubicBezTo>
                  <a:cubicBezTo>
                    <a:pt x="190" y="8"/>
                    <a:pt x="190" y="7"/>
                    <a:pt x="190" y="7"/>
                  </a:cubicBezTo>
                  <a:cubicBezTo>
                    <a:pt x="190" y="6"/>
                    <a:pt x="190" y="6"/>
                    <a:pt x="190" y="5"/>
                  </a:cubicBezTo>
                  <a:cubicBezTo>
                    <a:pt x="190" y="4"/>
                    <a:pt x="190" y="4"/>
                    <a:pt x="190" y="3"/>
                  </a:cubicBezTo>
                  <a:cubicBezTo>
                    <a:pt x="190" y="3"/>
                    <a:pt x="190" y="3"/>
                    <a:pt x="190" y="3"/>
                  </a:cubicBezTo>
                  <a:cubicBezTo>
                    <a:pt x="188" y="2"/>
                    <a:pt x="185" y="2"/>
                    <a:pt x="181" y="0"/>
                  </a:cubicBezTo>
                  <a:cubicBezTo>
                    <a:pt x="181" y="0"/>
                    <a:pt x="181" y="0"/>
                    <a:pt x="181" y="0"/>
                  </a:cubicBezTo>
                  <a:cubicBezTo>
                    <a:pt x="179" y="0"/>
                    <a:pt x="178" y="1"/>
                    <a:pt x="176" y="1"/>
                  </a:cubicBezTo>
                  <a:cubicBezTo>
                    <a:pt x="174" y="1"/>
                    <a:pt x="172" y="2"/>
                    <a:pt x="170" y="2"/>
                  </a:cubicBezTo>
                  <a:cubicBezTo>
                    <a:pt x="170" y="2"/>
                    <a:pt x="168" y="3"/>
                    <a:pt x="166" y="3"/>
                  </a:cubicBezTo>
                  <a:cubicBezTo>
                    <a:pt x="161" y="5"/>
                    <a:pt x="156" y="7"/>
                    <a:pt x="153" y="4"/>
                  </a:cubicBezTo>
                  <a:cubicBezTo>
                    <a:pt x="153" y="4"/>
                    <a:pt x="153" y="4"/>
                    <a:pt x="149" y="4"/>
                  </a:cubicBezTo>
                  <a:cubicBezTo>
                    <a:pt x="143" y="4"/>
                    <a:pt x="134" y="5"/>
                    <a:pt x="126" y="6"/>
                  </a:cubicBezTo>
                  <a:cubicBezTo>
                    <a:pt x="120" y="7"/>
                    <a:pt x="115" y="7"/>
                    <a:pt x="112" y="7"/>
                  </a:cubicBezTo>
                  <a:cubicBezTo>
                    <a:pt x="108" y="8"/>
                    <a:pt x="106" y="10"/>
                    <a:pt x="103" y="13"/>
                  </a:cubicBezTo>
                  <a:cubicBezTo>
                    <a:pt x="100" y="15"/>
                    <a:pt x="98" y="17"/>
                    <a:pt x="95" y="17"/>
                  </a:cubicBezTo>
                  <a:cubicBezTo>
                    <a:pt x="90" y="17"/>
                    <a:pt x="83" y="21"/>
                    <a:pt x="79" y="25"/>
                  </a:cubicBezTo>
                  <a:cubicBezTo>
                    <a:pt x="78" y="26"/>
                    <a:pt x="77" y="27"/>
                    <a:pt x="76" y="27"/>
                  </a:cubicBezTo>
                  <a:cubicBezTo>
                    <a:pt x="76" y="27"/>
                    <a:pt x="76" y="27"/>
                    <a:pt x="76" y="28"/>
                  </a:cubicBezTo>
                  <a:cubicBezTo>
                    <a:pt x="76" y="28"/>
                    <a:pt x="76" y="28"/>
                    <a:pt x="76" y="28"/>
                  </a:cubicBezTo>
                  <a:cubicBezTo>
                    <a:pt x="76" y="28"/>
                    <a:pt x="76" y="28"/>
                    <a:pt x="76" y="28"/>
                  </a:cubicBezTo>
                  <a:cubicBezTo>
                    <a:pt x="79" y="31"/>
                    <a:pt x="80" y="35"/>
                    <a:pt x="80" y="41"/>
                  </a:cubicBezTo>
                  <a:cubicBezTo>
                    <a:pt x="80" y="42"/>
                    <a:pt x="80" y="44"/>
                    <a:pt x="80" y="45"/>
                  </a:cubicBezTo>
                  <a:cubicBezTo>
                    <a:pt x="80" y="47"/>
                    <a:pt x="80" y="49"/>
                    <a:pt x="80" y="49"/>
                  </a:cubicBezTo>
                  <a:cubicBezTo>
                    <a:pt x="83" y="51"/>
                    <a:pt x="85" y="57"/>
                    <a:pt x="85" y="58"/>
                  </a:cubicBezTo>
                  <a:cubicBezTo>
                    <a:pt x="85" y="59"/>
                    <a:pt x="85" y="59"/>
                    <a:pt x="85" y="59"/>
                  </a:cubicBezTo>
                  <a:cubicBezTo>
                    <a:pt x="86" y="61"/>
                    <a:pt x="85" y="63"/>
                    <a:pt x="84" y="64"/>
                  </a:cubicBezTo>
                  <a:cubicBezTo>
                    <a:pt x="83" y="65"/>
                    <a:pt x="82" y="65"/>
                    <a:pt x="81" y="65"/>
                  </a:cubicBezTo>
                  <a:cubicBezTo>
                    <a:pt x="80" y="65"/>
                    <a:pt x="79" y="65"/>
                    <a:pt x="78" y="65"/>
                  </a:cubicBezTo>
                  <a:cubicBezTo>
                    <a:pt x="76" y="65"/>
                    <a:pt x="73" y="65"/>
                    <a:pt x="70" y="65"/>
                  </a:cubicBezTo>
                  <a:cubicBezTo>
                    <a:pt x="68" y="65"/>
                    <a:pt x="67" y="65"/>
                    <a:pt x="66" y="65"/>
                  </a:cubicBezTo>
                  <a:cubicBezTo>
                    <a:pt x="65" y="68"/>
                    <a:pt x="61" y="70"/>
                    <a:pt x="58" y="70"/>
                  </a:cubicBezTo>
                  <a:cubicBezTo>
                    <a:pt x="57" y="70"/>
                    <a:pt x="56" y="70"/>
                    <a:pt x="56" y="70"/>
                  </a:cubicBezTo>
                  <a:cubicBezTo>
                    <a:pt x="56" y="70"/>
                    <a:pt x="56" y="70"/>
                    <a:pt x="56" y="70"/>
                  </a:cubicBezTo>
                  <a:cubicBezTo>
                    <a:pt x="56" y="71"/>
                    <a:pt x="56" y="71"/>
                    <a:pt x="56" y="71"/>
                  </a:cubicBezTo>
                  <a:cubicBezTo>
                    <a:pt x="56" y="72"/>
                    <a:pt x="56" y="73"/>
                    <a:pt x="56" y="74"/>
                  </a:cubicBezTo>
                  <a:cubicBezTo>
                    <a:pt x="56" y="76"/>
                    <a:pt x="56" y="78"/>
                    <a:pt x="55" y="79"/>
                  </a:cubicBezTo>
                  <a:cubicBezTo>
                    <a:pt x="54" y="80"/>
                    <a:pt x="54" y="80"/>
                    <a:pt x="52" y="80"/>
                  </a:cubicBezTo>
                  <a:cubicBezTo>
                    <a:pt x="52" y="80"/>
                    <a:pt x="52" y="80"/>
                    <a:pt x="52" y="81"/>
                  </a:cubicBezTo>
                  <a:cubicBezTo>
                    <a:pt x="51" y="82"/>
                    <a:pt x="50" y="83"/>
                    <a:pt x="47" y="83"/>
                  </a:cubicBezTo>
                  <a:cubicBezTo>
                    <a:pt x="47" y="84"/>
                    <a:pt x="46" y="84"/>
                    <a:pt x="45" y="84"/>
                  </a:cubicBezTo>
                  <a:cubicBezTo>
                    <a:pt x="44" y="84"/>
                    <a:pt x="41" y="84"/>
                    <a:pt x="41" y="84"/>
                  </a:cubicBezTo>
                  <a:cubicBezTo>
                    <a:pt x="41" y="89"/>
                    <a:pt x="38" y="92"/>
                    <a:pt x="33" y="93"/>
                  </a:cubicBezTo>
                  <a:cubicBezTo>
                    <a:pt x="32" y="93"/>
                    <a:pt x="30" y="93"/>
                    <a:pt x="29" y="93"/>
                  </a:cubicBezTo>
                  <a:cubicBezTo>
                    <a:pt x="28" y="93"/>
                    <a:pt x="26" y="93"/>
                    <a:pt x="25" y="94"/>
                  </a:cubicBezTo>
                  <a:cubicBezTo>
                    <a:pt x="25" y="94"/>
                    <a:pt x="25" y="94"/>
                    <a:pt x="25" y="95"/>
                  </a:cubicBezTo>
                  <a:cubicBezTo>
                    <a:pt x="24" y="96"/>
                    <a:pt x="23" y="97"/>
                    <a:pt x="20" y="97"/>
                  </a:cubicBezTo>
                  <a:cubicBezTo>
                    <a:pt x="20" y="97"/>
                    <a:pt x="20" y="97"/>
                    <a:pt x="20" y="97"/>
                  </a:cubicBezTo>
                  <a:cubicBezTo>
                    <a:pt x="20" y="97"/>
                    <a:pt x="20" y="97"/>
                    <a:pt x="20" y="97"/>
                  </a:cubicBezTo>
                  <a:cubicBezTo>
                    <a:pt x="19" y="97"/>
                    <a:pt x="19" y="97"/>
                    <a:pt x="19" y="97"/>
                  </a:cubicBezTo>
                  <a:cubicBezTo>
                    <a:pt x="18" y="97"/>
                    <a:pt x="17" y="97"/>
                    <a:pt x="17" y="97"/>
                  </a:cubicBezTo>
                  <a:cubicBezTo>
                    <a:pt x="12" y="100"/>
                    <a:pt x="2" y="106"/>
                    <a:pt x="0" y="108"/>
                  </a:cubicBezTo>
                  <a:cubicBezTo>
                    <a:pt x="0" y="108"/>
                    <a:pt x="0" y="108"/>
                    <a:pt x="0" y="109"/>
                  </a:cubicBezTo>
                  <a:cubicBezTo>
                    <a:pt x="0" y="110"/>
                    <a:pt x="0" y="114"/>
                    <a:pt x="0" y="118"/>
                  </a:cubicBezTo>
                  <a:cubicBezTo>
                    <a:pt x="0" y="122"/>
                    <a:pt x="0" y="122"/>
                    <a:pt x="0" y="122"/>
                  </a:cubicBezTo>
                  <a:cubicBezTo>
                    <a:pt x="0" y="122"/>
                    <a:pt x="0" y="122"/>
                    <a:pt x="0" y="12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91" name="Freeform 1297"/>
            <p:cNvSpPr/>
            <p:nvPr/>
          </p:nvSpPr>
          <p:spPr bwMode="auto">
            <a:xfrm>
              <a:off x="5783656" y="4824883"/>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92" name="Freeform 1298"/>
            <p:cNvSpPr/>
            <p:nvPr/>
          </p:nvSpPr>
          <p:spPr bwMode="auto">
            <a:xfrm>
              <a:off x="5622898" y="4999999"/>
              <a:ext cx="0" cy="2304"/>
            </a:xfrm>
            <a:custGeom>
              <a:avLst/>
              <a:rect l="l" t="t" r="r" b="b"/>
              <a:pathLst>
                <a:path w="0" h="1">
                  <a:moveTo>
                    <a:pt x="0" y="1"/>
                  </a:moveTo>
                  <a:cubicBezTo>
                    <a:pt x="0" y="0"/>
                    <a:pt x="0" y="0"/>
                    <a:pt x="0" y="0"/>
                  </a:cubicBezTo>
                  <a:cubicBezTo>
                    <a:pt x="0" y="0"/>
                    <a:pt x="0" y="0"/>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93" name="Freeform 1299"/>
            <p:cNvSpPr/>
            <p:nvPr/>
          </p:nvSpPr>
          <p:spPr bwMode="auto">
            <a:xfrm>
              <a:off x="5664739" y="4972349"/>
              <a:ext cx="11011" cy="4608"/>
            </a:xfrm>
            <a:custGeom>
              <a:avLst/>
              <a:rect l="l" t="t" r="r" b="b"/>
              <a:pathLst>
                <a:path w="5" h="2">
                  <a:moveTo>
                    <a:pt x="5" y="0"/>
                  </a:moveTo>
                  <a:cubicBezTo>
                    <a:pt x="4" y="1"/>
                    <a:pt x="3" y="2"/>
                    <a:pt x="0" y="2"/>
                  </a:cubicBezTo>
                  <a:cubicBezTo>
                    <a:pt x="0" y="2"/>
                    <a:pt x="0" y="2"/>
                    <a:pt x="0" y="2"/>
                  </a:cubicBezTo>
                  <a:cubicBezTo>
                    <a:pt x="3" y="2"/>
                    <a:pt x="4" y="1"/>
                    <a:pt x="5"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94" name="Freeform 1300"/>
            <p:cNvSpPr/>
            <p:nvPr/>
          </p:nvSpPr>
          <p:spPr bwMode="auto">
            <a:xfrm>
              <a:off x="5783656" y="4822579"/>
              <a:ext cx="0" cy="2304"/>
            </a:xfrm>
            <a:custGeom>
              <a:avLst/>
              <a:rect l="l" t="t" r="r" b="b"/>
              <a:pathLst>
                <a:path w="0" h="1">
                  <a:moveTo>
                    <a:pt x="0" y="0"/>
                  </a:moveTo>
                  <a:cubicBezTo>
                    <a:pt x="0" y="0"/>
                    <a:pt x="0" y="0"/>
                    <a:pt x="0" y="1"/>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95" name="Freeform 1301"/>
            <p:cNvSpPr/>
            <p:nvPr/>
          </p:nvSpPr>
          <p:spPr bwMode="auto">
            <a:xfrm>
              <a:off x="6021490" y="4792625"/>
              <a:ext cx="2202" cy="2304"/>
            </a:xfrm>
            <a:custGeom>
              <a:avLst/>
              <a:rect l="l" t="t" r="r" b="b"/>
              <a:pathLst>
                <a:path w="1" h="1">
                  <a:moveTo>
                    <a:pt x="0" y="0"/>
                  </a:moveTo>
                  <a:cubicBezTo>
                    <a:pt x="0" y="1"/>
                    <a:pt x="0" y="1"/>
                    <a:pt x="1" y="1"/>
                  </a:cubicBezTo>
                  <a:cubicBezTo>
                    <a:pt x="0" y="1"/>
                    <a:pt x="0"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96" name="Freeform 1302"/>
            <p:cNvSpPr/>
            <p:nvPr/>
          </p:nvSpPr>
          <p:spPr bwMode="auto">
            <a:xfrm>
              <a:off x="6023692" y="4801842"/>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97" name="Freeform 1303"/>
            <p:cNvSpPr/>
            <p:nvPr/>
          </p:nvSpPr>
          <p:spPr bwMode="auto">
            <a:xfrm>
              <a:off x="6050118" y="4947004"/>
              <a:ext cx="0" cy="4608"/>
            </a:xfrm>
            <a:custGeom>
              <a:avLst/>
              <a:rect l="l" t="t" r="r" b="b"/>
              <a:pathLst>
                <a:path w="0" h="2">
                  <a:moveTo>
                    <a:pt x="0" y="0"/>
                  </a:moveTo>
                  <a:cubicBezTo>
                    <a:pt x="0" y="0"/>
                    <a:pt x="0" y="1"/>
                    <a:pt x="0" y="2"/>
                  </a:cubicBezTo>
                  <a:cubicBezTo>
                    <a:pt x="0" y="1"/>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98" name="Freeform 1304"/>
            <p:cNvSpPr/>
            <p:nvPr/>
          </p:nvSpPr>
          <p:spPr bwMode="auto">
            <a:xfrm>
              <a:off x="6025894" y="4804146"/>
              <a:ext cx="0" cy="6912"/>
            </a:xfrm>
            <a:custGeom>
              <a:avLst/>
              <a:rect l="l" t="t" r="r" b="b"/>
              <a:pathLst>
                <a:path w="0" h="3">
                  <a:moveTo>
                    <a:pt x="0" y="0"/>
                  </a:moveTo>
                  <a:cubicBezTo>
                    <a:pt x="0" y="1"/>
                    <a:pt x="0" y="2"/>
                    <a:pt x="0" y="3"/>
                  </a:cubicBezTo>
                  <a:cubicBezTo>
                    <a:pt x="0" y="2"/>
                    <a:pt x="0"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299" name="Freeform 1305"/>
            <p:cNvSpPr/>
            <p:nvPr/>
          </p:nvSpPr>
          <p:spPr bwMode="auto">
            <a:xfrm>
              <a:off x="6021490" y="4788017"/>
              <a:ext cx="0" cy="2304"/>
            </a:xfrm>
            <a:custGeom>
              <a:avLst/>
              <a:rect l="l" t="t" r="r" b="b"/>
              <a:pathLst>
                <a:path w="0" h="1">
                  <a:moveTo>
                    <a:pt x="0" y="1"/>
                  </a:moveTo>
                  <a:cubicBezTo>
                    <a:pt x="0" y="1"/>
                    <a:pt x="0" y="1"/>
                    <a:pt x="0" y="0"/>
                  </a:cubicBezTo>
                  <a:cubicBezTo>
                    <a:pt x="0" y="1"/>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00" name="Freeform 1306"/>
            <p:cNvSpPr/>
            <p:nvPr/>
          </p:nvSpPr>
          <p:spPr bwMode="auto">
            <a:xfrm>
              <a:off x="6021490" y="4785713"/>
              <a:ext cx="0" cy="2304"/>
            </a:xfrm>
            <a:custGeom>
              <a:avLst/>
              <a:rect l="l" t="t" r="r" b="b"/>
              <a:pathLst>
                <a:path w="0" h="1">
                  <a:moveTo>
                    <a:pt x="0" y="0"/>
                  </a:moveTo>
                  <a:cubicBezTo>
                    <a:pt x="0" y="0"/>
                    <a:pt x="0" y="0"/>
                    <a:pt x="0" y="1"/>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01" name="Freeform 1307"/>
            <p:cNvSpPr/>
            <p:nvPr/>
          </p:nvSpPr>
          <p:spPr bwMode="auto">
            <a:xfrm>
              <a:off x="6023692" y="4797234"/>
              <a:ext cx="0" cy="2304"/>
            </a:xfrm>
            <a:custGeom>
              <a:avLst/>
              <a:rect l="l" t="t" r="r" b="b"/>
              <a:pathLst>
                <a:path w="0" h="1">
                  <a:moveTo>
                    <a:pt x="0" y="0"/>
                  </a:moveTo>
                  <a:cubicBezTo>
                    <a:pt x="0" y="0"/>
                    <a:pt x="0" y="1"/>
                    <a:pt x="0" y="1"/>
                  </a:cubicBezTo>
                  <a:cubicBezTo>
                    <a:pt x="0" y="1"/>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02" name="Freeform 1308"/>
            <p:cNvSpPr/>
            <p:nvPr/>
          </p:nvSpPr>
          <p:spPr bwMode="auto">
            <a:xfrm>
              <a:off x="6023692" y="4778800"/>
              <a:ext cx="0" cy="2304"/>
            </a:xfrm>
            <a:custGeom>
              <a:avLst/>
              <a:rect l="l" t="t" r="r" b="b"/>
              <a:pathLst>
                <a:path w="0" h="1">
                  <a:moveTo>
                    <a:pt x="0" y="0"/>
                  </a:moveTo>
                  <a:cubicBezTo>
                    <a:pt x="0" y="0"/>
                    <a:pt x="0" y="1"/>
                    <a:pt x="0" y="1"/>
                  </a:cubicBezTo>
                  <a:cubicBezTo>
                    <a:pt x="0" y="1"/>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03" name="Freeform 1309"/>
            <p:cNvSpPr/>
            <p:nvPr/>
          </p:nvSpPr>
          <p:spPr bwMode="auto">
            <a:xfrm>
              <a:off x="6023692" y="4769584"/>
              <a:ext cx="0" cy="4608"/>
            </a:xfrm>
            <a:custGeom>
              <a:avLst/>
              <a:rect l="l" t="t" r="r" b="b"/>
              <a:pathLst>
                <a:path w="0" h="2">
                  <a:moveTo>
                    <a:pt x="0" y="0"/>
                  </a:moveTo>
                  <a:cubicBezTo>
                    <a:pt x="0" y="1"/>
                    <a:pt x="0" y="1"/>
                    <a:pt x="0" y="2"/>
                  </a:cubicBezTo>
                  <a:cubicBezTo>
                    <a:pt x="0" y="1"/>
                    <a:pt x="0"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04" name="Freeform 1310"/>
            <p:cNvSpPr/>
            <p:nvPr/>
          </p:nvSpPr>
          <p:spPr bwMode="auto">
            <a:xfrm>
              <a:off x="6056725" y="4880183"/>
              <a:ext cx="350145" cy="350231"/>
            </a:xfrm>
            <a:custGeom>
              <a:avLst/>
              <a:rect l="l" t="t" r="r" b="b"/>
              <a:pathLst>
                <a:path w="166" h="159">
                  <a:moveTo>
                    <a:pt x="3" y="34"/>
                  </a:moveTo>
                  <a:cubicBezTo>
                    <a:pt x="3" y="34"/>
                    <a:pt x="3" y="34"/>
                    <a:pt x="3" y="34"/>
                  </a:cubicBezTo>
                  <a:cubicBezTo>
                    <a:pt x="2" y="35"/>
                    <a:pt x="2" y="35"/>
                    <a:pt x="2" y="35"/>
                  </a:cubicBezTo>
                  <a:cubicBezTo>
                    <a:pt x="2" y="35"/>
                    <a:pt x="2" y="35"/>
                    <a:pt x="2" y="35"/>
                  </a:cubicBezTo>
                  <a:cubicBezTo>
                    <a:pt x="1" y="35"/>
                    <a:pt x="1" y="35"/>
                    <a:pt x="1" y="35"/>
                  </a:cubicBezTo>
                  <a:cubicBezTo>
                    <a:pt x="1" y="35"/>
                    <a:pt x="1" y="35"/>
                    <a:pt x="1" y="35"/>
                  </a:cubicBezTo>
                  <a:cubicBezTo>
                    <a:pt x="1" y="35"/>
                    <a:pt x="1" y="35"/>
                    <a:pt x="1" y="35"/>
                  </a:cubicBezTo>
                  <a:cubicBezTo>
                    <a:pt x="1" y="35"/>
                    <a:pt x="1" y="36"/>
                    <a:pt x="0" y="36"/>
                  </a:cubicBezTo>
                  <a:cubicBezTo>
                    <a:pt x="0" y="36"/>
                    <a:pt x="0" y="36"/>
                    <a:pt x="0" y="36"/>
                  </a:cubicBezTo>
                  <a:cubicBezTo>
                    <a:pt x="0" y="36"/>
                    <a:pt x="0" y="36"/>
                    <a:pt x="0" y="36"/>
                  </a:cubicBezTo>
                  <a:cubicBezTo>
                    <a:pt x="0" y="37"/>
                    <a:pt x="0" y="37"/>
                    <a:pt x="0" y="37"/>
                  </a:cubicBezTo>
                  <a:cubicBezTo>
                    <a:pt x="0" y="38"/>
                    <a:pt x="1" y="39"/>
                    <a:pt x="1" y="40"/>
                  </a:cubicBezTo>
                  <a:cubicBezTo>
                    <a:pt x="2" y="41"/>
                    <a:pt x="4" y="43"/>
                    <a:pt x="5" y="45"/>
                  </a:cubicBezTo>
                  <a:cubicBezTo>
                    <a:pt x="6" y="49"/>
                    <a:pt x="5" y="51"/>
                    <a:pt x="5" y="53"/>
                  </a:cubicBezTo>
                  <a:cubicBezTo>
                    <a:pt x="4" y="55"/>
                    <a:pt x="4" y="56"/>
                    <a:pt x="4" y="57"/>
                  </a:cubicBezTo>
                  <a:cubicBezTo>
                    <a:pt x="7" y="62"/>
                    <a:pt x="5" y="65"/>
                    <a:pt x="3" y="67"/>
                  </a:cubicBezTo>
                  <a:cubicBezTo>
                    <a:pt x="3" y="68"/>
                    <a:pt x="3" y="69"/>
                    <a:pt x="3" y="70"/>
                  </a:cubicBezTo>
                  <a:cubicBezTo>
                    <a:pt x="3" y="71"/>
                    <a:pt x="4" y="72"/>
                    <a:pt x="4" y="73"/>
                  </a:cubicBezTo>
                  <a:cubicBezTo>
                    <a:pt x="4" y="73"/>
                    <a:pt x="4" y="74"/>
                    <a:pt x="4" y="75"/>
                  </a:cubicBezTo>
                  <a:cubicBezTo>
                    <a:pt x="5" y="76"/>
                    <a:pt x="6" y="78"/>
                    <a:pt x="5" y="79"/>
                  </a:cubicBezTo>
                  <a:cubicBezTo>
                    <a:pt x="5" y="79"/>
                    <a:pt x="4" y="80"/>
                    <a:pt x="4" y="80"/>
                  </a:cubicBezTo>
                  <a:cubicBezTo>
                    <a:pt x="2" y="82"/>
                    <a:pt x="1" y="83"/>
                    <a:pt x="0" y="84"/>
                  </a:cubicBezTo>
                  <a:cubicBezTo>
                    <a:pt x="0" y="84"/>
                    <a:pt x="1" y="85"/>
                    <a:pt x="2" y="85"/>
                  </a:cubicBezTo>
                  <a:cubicBezTo>
                    <a:pt x="3" y="86"/>
                    <a:pt x="4" y="88"/>
                    <a:pt x="5" y="89"/>
                  </a:cubicBezTo>
                  <a:cubicBezTo>
                    <a:pt x="7" y="93"/>
                    <a:pt x="7" y="95"/>
                    <a:pt x="7" y="97"/>
                  </a:cubicBezTo>
                  <a:cubicBezTo>
                    <a:pt x="7" y="98"/>
                    <a:pt x="6" y="98"/>
                    <a:pt x="7" y="99"/>
                  </a:cubicBezTo>
                  <a:cubicBezTo>
                    <a:pt x="7" y="100"/>
                    <a:pt x="10" y="102"/>
                    <a:pt x="12" y="102"/>
                  </a:cubicBezTo>
                  <a:cubicBezTo>
                    <a:pt x="15" y="102"/>
                    <a:pt x="16" y="103"/>
                    <a:pt x="18" y="103"/>
                  </a:cubicBezTo>
                  <a:cubicBezTo>
                    <a:pt x="19" y="104"/>
                    <a:pt x="20" y="104"/>
                    <a:pt x="21" y="104"/>
                  </a:cubicBezTo>
                  <a:cubicBezTo>
                    <a:pt x="21" y="104"/>
                    <a:pt x="22" y="104"/>
                    <a:pt x="22" y="105"/>
                  </a:cubicBezTo>
                  <a:cubicBezTo>
                    <a:pt x="22" y="105"/>
                    <a:pt x="22" y="105"/>
                    <a:pt x="23" y="105"/>
                  </a:cubicBezTo>
                  <a:cubicBezTo>
                    <a:pt x="23" y="105"/>
                    <a:pt x="23" y="105"/>
                    <a:pt x="23" y="105"/>
                  </a:cubicBezTo>
                  <a:cubicBezTo>
                    <a:pt x="24" y="105"/>
                    <a:pt x="24" y="106"/>
                    <a:pt x="24" y="106"/>
                  </a:cubicBezTo>
                  <a:cubicBezTo>
                    <a:pt x="24" y="106"/>
                    <a:pt x="24" y="106"/>
                    <a:pt x="24" y="106"/>
                  </a:cubicBezTo>
                  <a:cubicBezTo>
                    <a:pt x="25" y="106"/>
                    <a:pt x="25" y="107"/>
                    <a:pt x="25" y="107"/>
                  </a:cubicBezTo>
                  <a:cubicBezTo>
                    <a:pt x="25" y="107"/>
                    <a:pt x="25" y="107"/>
                    <a:pt x="25" y="108"/>
                  </a:cubicBezTo>
                  <a:cubicBezTo>
                    <a:pt x="26" y="108"/>
                    <a:pt x="26" y="108"/>
                    <a:pt x="26" y="108"/>
                  </a:cubicBezTo>
                  <a:cubicBezTo>
                    <a:pt x="26" y="109"/>
                    <a:pt x="26" y="109"/>
                    <a:pt x="26" y="109"/>
                  </a:cubicBezTo>
                  <a:cubicBezTo>
                    <a:pt x="26" y="109"/>
                    <a:pt x="26" y="110"/>
                    <a:pt x="27" y="110"/>
                  </a:cubicBezTo>
                  <a:cubicBezTo>
                    <a:pt x="27" y="110"/>
                    <a:pt x="27" y="111"/>
                    <a:pt x="27" y="111"/>
                  </a:cubicBezTo>
                  <a:cubicBezTo>
                    <a:pt x="27" y="111"/>
                    <a:pt x="27" y="111"/>
                    <a:pt x="27" y="112"/>
                  </a:cubicBezTo>
                  <a:cubicBezTo>
                    <a:pt x="27" y="112"/>
                    <a:pt x="28" y="113"/>
                    <a:pt x="28" y="113"/>
                  </a:cubicBezTo>
                  <a:cubicBezTo>
                    <a:pt x="28" y="113"/>
                    <a:pt x="28" y="113"/>
                    <a:pt x="28" y="114"/>
                  </a:cubicBezTo>
                  <a:cubicBezTo>
                    <a:pt x="28" y="114"/>
                    <a:pt x="28" y="114"/>
                    <a:pt x="28" y="114"/>
                  </a:cubicBezTo>
                  <a:cubicBezTo>
                    <a:pt x="31" y="114"/>
                    <a:pt x="38" y="115"/>
                    <a:pt x="42" y="117"/>
                  </a:cubicBezTo>
                  <a:cubicBezTo>
                    <a:pt x="42" y="117"/>
                    <a:pt x="42" y="117"/>
                    <a:pt x="43" y="117"/>
                  </a:cubicBezTo>
                  <a:cubicBezTo>
                    <a:pt x="43" y="117"/>
                    <a:pt x="44" y="117"/>
                    <a:pt x="44" y="117"/>
                  </a:cubicBezTo>
                  <a:cubicBezTo>
                    <a:pt x="47" y="120"/>
                    <a:pt x="50" y="122"/>
                    <a:pt x="51" y="124"/>
                  </a:cubicBezTo>
                  <a:cubicBezTo>
                    <a:pt x="69" y="114"/>
                    <a:pt x="69" y="114"/>
                    <a:pt x="69" y="114"/>
                  </a:cubicBezTo>
                  <a:cubicBezTo>
                    <a:pt x="153" y="159"/>
                    <a:pt x="153" y="159"/>
                    <a:pt x="153" y="159"/>
                  </a:cubicBezTo>
                  <a:cubicBezTo>
                    <a:pt x="153" y="154"/>
                    <a:pt x="153" y="154"/>
                    <a:pt x="153" y="154"/>
                  </a:cubicBezTo>
                  <a:cubicBezTo>
                    <a:pt x="164" y="154"/>
                    <a:pt x="164" y="154"/>
                    <a:pt x="164" y="154"/>
                  </a:cubicBezTo>
                  <a:cubicBezTo>
                    <a:pt x="164" y="135"/>
                    <a:pt x="164" y="135"/>
                    <a:pt x="164" y="135"/>
                  </a:cubicBezTo>
                  <a:cubicBezTo>
                    <a:pt x="164" y="131"/>
                    <a:pt x="164" y="131"/>
                    <a:pt x="164" y="131"/>
                  </a:cubicBezTo>
                  <a:cubicBezTo>
                    <a:pt x="164" y="46"/>
                    <a:pt x="164" y="46"/>
                    <a:pt x="164" y="46"/>
                  </a:cubicBezTo>
                  <a:cubicBezTo>
                    <a:pt x="164" y="43"/>
                    <a:pt x="163" y="41"/>
                    <a:pt x="163" y="39"/>
                  </a:cubicBezTo>
                  <a:cubicBezTo>
                    <a:pt x="162" y="35"/>
                    <a:pt x="161" y="31"/>
                    <a:pt x="164" y="28"/>
                  </a:cubicBezTo>
                  <a:cubicBezTo>
                    <a:pt x="165" y="26"/>
                    <a:pt x="165" y="26"/>
                    <a:pt x="165" y="24"/>
                  </a:cubicBezTo>
                  <a:cubicBezTo>
                    <a:pt x="164" y="22"/>
                    <a:pt x="164" y="19"/>
                    <a:pt x="165" y="14"/>
                  </a:cubicBezTo>
                  <a:cubicBezTo>
                    <a:pt x="166" y="13"/>
                    <a:pt x="166" y="13"/>
                    <a:pt x="166" y="13"/>
                  </a:cubicBezTo>
                  <a:cubicBezTo>
                    <a:pt x="166" y="12"/>
                    <a:pt x="161" y="11"/>
                    <a:pt x="157" y="11"/>
                  </a:cubicBezTo>
                  <a:cubicBezTo>
                    <a:pt x="156" y="10"/>
                    <a:pt x="154" y="10"/>
                    <a:pt x="152" y="10"/>
                  </a:cubicBezTo>
                  <a:cubicBezTo>
                    <a:pt x="147" y="9"/>
                    <a:pt x="145" y="7"/>
                    <a:pt x="143" y="5"/>
                  </a:cubicBezTo>
                  <a:cubicBezTo>
                    <a:pt x="142" y="3"/>
                    <a:pt x="140" y="1"/>
                    <a:pt x="135" y="1"/>
                  </a:cubicBezTo>
                  <a:cubicBezTo>
                    <a:pt x="125" y="0"/>
                    <a:pt x="112" y="9"/>
                    <a:pt x="112" y="12"/>
                  </a:cubicBezTo>
                  <a:cubicBezTo>
                    <a:pt x="112" y="13"/>
                    <a:pt x="113" y="15"/>
                    <a:pt x="113" y="17"/>
                  </a:cubicBezTo>
                  <a:cubicBezTo>
                    <a:pt x="115" y="20"/>
                    <a:pt x="116" y="24"/>
                    <a:pt x="113" y="28"/>
                  </a:cubicBezTo>
                  <a:cubicBezTo>
                    <a:pt x="111" y="31"/>
                    <a:pt x="108" y="32"/>
                    <a:pt x="104" y="32"/>
                  </a:cubicBezTo>
                  <a:cubicBezTo>
                    <a:pt x="100" y="32"/>
                    <a:pt x="96" y="31"/>
                    <a:pt x="93" y="28"/>
                  </a:cubicBezTo>
                  <a:cubicBezTo>
                    <a:pt x="87" y="23"/>
                    <a:pt x="79" y="21"/>
                    <a:pt x="74" y="21"/>
                  </a:cubicBezTo>
                  <a:cubicBezTo>
                    <a:pt x="69" y="21"/>
                    <a:pt x="65" y="20"/>
                    <a:pt x="62" y="17"/>
                  </a:cubicBezTo>
                  <a:cubicBezTo>
                    <a:pt x="61" y="15"/>
                    <a:pt x="60" y="13"/>
                    <a:pt x="60" y="11"/>
                  </a:cubicBezTo>
                  <a:cubicBezTo>
                    <a:pt x="61" y="10"/>
                    <a:pt x="61" y="8"/>
                    <a:pt x="55" y="7"/>
                  </a:cubicBezTo>
                  <a:cubicBezTo>
                    <a:pt x="53" y="6"/>
                    <a:pt x="51" y="6"/>
                    <a:pt x="49" y="5"/>
                  </a:cubicBezTo>
                  <a:cubicBezTo>
                    <a:pt x="46" y="4"/>
                    <a:pt x="43" y="2"/>
                    <a:pt x="39" y="2"/>
                  </a:cubicBezTo>
                  <a:cubicBezTo>
                    <a:pt x="38" y="2"/>
                    <a:pt x="36" y="2"/>
                    <a:pt x="35" y="3"/>
                  </a:cubicBezTo>
                  <a:cubicBezTo>
                    <a:pt x="31" y="3"/>
                    <a:pt x="26" y="2"/>
                    <a:pt x="23" y="1"/>
                  </a:cubicBezTo>
                  <a:cubicBezTo>
                    <a:pt x="23" y="1"/>
                    <a:pt x="23" y="1"/>
                    <a:pt x="23" y="1"/>
                  </a:cubicBezTo>
                  <a:cubicBezTo>
                    <a:pt x="23" y="2"/>
                    <a:pt x="23" y="2"/>
                    <a:pt x="23" y="2"/>
                  </a:cubicBezTo>
                  <a:cubicBezTo>
                    <a:pt x="23" y="2"/>
                    <a:pt x="23" y="3"/>
                    <a:pt x="23" y="3"/>
                  </a:cubicBezTo>
                  <a:cubicBezTo>
                    <a:pt x="23" y="3"/>
                    <a:pt x="23" y="3"/>
                    <a:pt x="23" y="4"/>
                  </a:cubicBezTo>
                  <a:cubicBezTo>
                    <a:pt x="23" y="4"/>
                    <a:pt x="23" y="4"/>
                    <a:pt x="23" y="4"/>
                  </a:cubicBezTo>
                  <a:cubicBezTo>
                    <a:pt x="23" y="4"/>
                    <a:pt x="23" y="4"/>
                    <a:pt x="23" y="4"/>
                  </a:cubicBezTo>
                  <a:cubicBezTo>
                    <a:pt x="23" y="4"/>
                    <a:pt x="23" y="4"/>
                    <a:pt x="23" y="4"/>
                  </a:cubicBezTo>
                  <a:cubicBezTo>
                    <a:pt x="23" y="8"/>
                    <a:pt x="20" y="9"/>
                    <a:pt x="18" y="9"/>
                  </a:cubicBezTo>
                  <a:cubicBezTo>
                    <a:pt x="18" y="9"/>
                    <a:pt x="18" y="9"/>
                    <a:pt x="18" y="9"/>
                  </a:cubicBezTo>
                  <a:cubicBezTo>
                    <a:pt x="18" y="9"/>
                    <a:pt x="17" y="9"/>
                    <a:pt x="17" y="9"/>
                  </a:cubicBezTo>
                  <a:cubicBezTo>
                    <a:pt x="17" y="9"/>
                    <a:pt x="16" y="10"/>
                    <a:pt x="16" y="10"/>
                  </a:cubicBezTo>
                  <a:cubicBezTo>
                    <a:pt x="14" y="12"/>
                    <a:pt x="13" y="13"/>
                    <a:pt x="12" y="14"/>
                  </a:cubicBezTo>
                  <a:cubicBezTo>
                    <a:pt x="11" y="15"/>
                    <a:pt x="10" y="16"/>
                    <a:pt x="9" y="17"/>
                  </a:cubicBezTo>
                  <a:cubicBezTo>
                    <a:pt x="8" y="18"/>
                    <a:pt x="8" y="19"/>
                    <a:pt x="9" y="20"/>
                  </a:cubicBezTo>
                  <a:cubicBezTo>
                    <a:pt x="10" y="22"/>
                    <a:pt x="8" y="28"/>
                    <a:pt x="7" y="30"/>
                  </a:cubicBezTo>
                  <a:cubicBezTo>
                    <a:pt x="6" y="32"/>
                    <a:pt x="4" y="33"/>
                    <a:pt x="3" y="34"/>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05" name="Rectangle 1311"/>
            <p:cNvSpPr>
              <a:spLocks noChangeArrowheads="1"/>
            </p:cNvSpPr>
            <p:nvPr/>
          </p:nvSpPr>
          <p:spPr bwMode="auto">
            <a:xfrm>
              <a:off x="6105172" y="4889400"/>
              <a:ext cx="2202" cy="2304"/>
            </a:xfrm>
            <a:prstGeom prst="rect">
              <a:avLst/>
            </a:prstGeom>
            <a:solidFill>
              <a:schemeClr val="accent2"/>
            </a:solidFill>
            <a:ln w="9525">
              <a:noFill/>
              <a:miter lim="800000"/>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06" name="Freeform 1312"/>
            <p:cNvSpPr/>
            <p:nvPr/>
          </p:nvSpPr>
          <p:spPr bwMode="auto">
            <a:xfrm>
              <a:off x="6105172" y="4882487"/>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07" name="Freeform 1313"/>
            <p:cNvSpPr/>
            <p:nvPr/>
          </p:nvSpPr>
          <p:spPr bwMode="auto">
            <a:xfrm>
              <a:off x="6063331" y="4944699"/>
              <a:ext cx="8809" cy="9217"/>
            </a:xfrm>
            <a:custGeom>
              <a:avLst/>
              <a:rect l="l" t="t" r="r" b="b"/>
              <a:pathLst>
                <a:path w="4" h="4">
                  <a:moveTo>
                    <a:pt x="4" y="0"/>
                  </a:moveTo>
                  <a:cubicBezTo>
                    <a:pt x="3" y="2"/>
                    <a:pt x="1" y="3"/>
                    <a:pt x="0" y="4"/>
                  </a:cubicBezTo>
                  <a:cubicBezTo>
                    <a:pt x="0" y="4"/>
                    <a:pt x="0" y="4"/>
                    <a:pt x="0" y="4"/>
                  </a:cubicBezTo>
                  <a:cubicBezTo>
                    <a:pt x="1" y="3"/>
                    <a:pt x="3" y="2"/>
                    <a:pt x="4"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08" name="Freeform 1314"/>
            <p:cNvSpPr/>
            <p:nvPr/>
          </p:nvSpPr>
          <p:spPr bwMode="auto">
            <a:xfrm>
              <a:off x="6076544" y="4900920"/>
              <a:ext cx="13213" cy="16129"/>
            </a:xfrm>
            <a:custGeom>
              <a:avLst/>
              <a:rect l="l" t="t" r="r" b="b"/>
              <a:pathLst>
                <a:path w="7" h="7">
                  <a:moveTo>
                    <a:pt x="7" y="0"/>
                  </a:moveTo>
                  <a:cubicBezTo>
                    <a:pt x="5" y="2"/>
                    <a:pt x="4" y="3"/>
                    <a:pt x="3" y="4"/>
                  </a:cubicBezTo>
                  <a:cubicBezTo>
                    <a:pt x="2" y="5"/>
                    <a:pt x="1" y="6"/>
                    <a:pt x="0" y="7"/>
                  </a:cubicBezTo>
                  <a:cubicBezTo>
                    <a:pt x="1" y="6"/>
                    <a:pt x="2" y="5"/>
                    <a:pt x="3" y="4"/>
                  </a:cubicBezTo>
                  <a:cubicBezTo>
                    <a:pt x="4" y="3"/>
                    <a:pt x="5" y="2"/>
                    <a:pt x="7"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09" name="Freeform 1315"/>
            <p:cNvSpPr/>
            <p:nvPr/>
          </p:nvSpPr>
          <p:spPr bwMode="auto">
            <a:xfrm>
              <a:off x="6105172" y="4884791"/>
              <a:ext cx="0" cy="2304"/>
            </a:xfrm>
            <a:custGeom>
              <a:avLst/>
              <a:rect l="l" t="t" r="r" b="b"/>
              <a:pathLst>
                <a:path w="0" h="1">
                  <a:moveTo>
                    <a:pt x="0" y="1"/>
                  </a:moveTo>
                  <a:cubicBezTo>
                    <a:pt x="0" y="1"/>
                    <a:pt x="0" y="0"/>
                    <a:pt x="0" y="0"/>
                  </a:cubicBezTo>
                  <a:cubicBezTo>
                    <a:pt x="0" y="0"/>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10" name="Freeform 1316"/>
            <p:cNvSpPr/>
            <p:nvPr/>
          </p:nvSpPr>
          <p:spPr bwMode="auto">
            <a:xfrm>
              <a:off x="6058927" y="4956220"/>
              <a:ext cx="2202" cy="0"/>
            </a:xfrm>
            <a:custGeom>
              <a:avLst/>
              <a:rect l="l" t="t" r="r" b="b"/>
              <a:pathLst>
                <a:path w="1" h="0">
                  <a:moveTo>
                    <a:pt x="1" y="0"/>
                  </a:moveTo>
                  <a:cubicBezTo>
                    <a:pt x="0" y="0"/>
                    <a:pt x="0" y="0"/>
                    <a:pt x="0" y="0"/>
                  </a:cubicBezTo>
                  <a:cubicBezTo>
                    <a:pt x="1" y="0"/>
                    <a:pt x="1" y="0"/>
                    <a:pt x="1" y="0"/>
                  </a:cubicBezTo>
                  <a:cubicBezTo>
                    <a:pt x="1" y="0"/>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11" name="Oval 1317"/>
            <p:cNvSpPr>
              <a:spLocks noChangeArrowheads="1"/>
            </p:cNvSpPr>
            <p:nvPr/>
          </p:nvSpPr>
          <p:spPr bwMode="auto">
            <a:xfrm>
              <a:off x="6056725" y="4958524"/>
              <a:ext cx="2202" cy="2304"/>
            </a:xfrm>
            <a:prstGeom prst="ellipse">
              <a:avLst/>
            </a:pr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12" name="Freeform 1318"/>
            <p:cNvSpPr/>
            <p:nvPr/>
          </p:nvSpPr>
          <p:spPr bwMode="auto">
            <a:xfrm>
              <a:off x="6105172" y="5110598"/>
              <a:ext cx="2202" cy="2304"/>
            </a:xfrm>
            <a:custGeom>
              <a:avLst/>
              <a:rect l="l" t="t" r="r" b="b"/>
              <a:pathLst>
                <a:path w="1" h="1">
                  <a:moveTo>
                    <a:pt x="1" y="1"/>
                  </a:moveTo>
                  <a:cubicBezTo>
                    <a:pt x="1" y="1"/>
                    <a:pt x="1" y="0"/>
                    <a:pt x="0" y="0"/>
                  </a:cubicBezTo>
                  <a:cubicBezTo>
                    <a:pt x="1" y="0"/>
                    <a:pt x="1" y="1"/>
                    <a:pt x="1"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13" name="Freeform 1319"/>
            <p:cNvSpPr/>
            <p:nvPr/>
          </p:nvSpPr>
          <p:spPr bwMode="auto">
            <a:xfrm>
              <a:off x="6102970" y="5110598"/>
              <a:ext cx="2202" cy="0"/>
            </a:xfrm>
            <a:custGeom>
              <a:avLst/>
              <a:rect l="l" t="t" r="r" b="b"/>
              <a:pathLst>
                <a:path w="1" h="0">
                  <a:moveTo>
                    <a:pt x="1" y="0"/>
                  </a:moveTo>
                  <a:cubicBezTo>
                    <a:pt x="0" y="0"/>
                    <a:pt x="0" y="0"/>
                    <a:pt x="0" y="0"/>
                  </a:cubicBezTo>
                  <a:cubicBezTo>
                    <a:pt x="0" y="0"/>
                    <a:pt x="0"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14" name="Freeform 1320"/>
            <p:cNvSpPr/>
            <p:nvPr/>
          </p:nvSpPr>
          <p:spPr bwMode="auto">
            <a:xfrm>
              <a:off x="6109577" y="5117511"/>
              <a:ext cx="2202" cy="0"/>
            </a:xfrm>
            <a:custGeom>
              <a:avLst/>
              <a:rect l="l" t="t" r="r" b="b"/>
              <a:pathLst>
                <a:path w="1" h="0">
                  <a:moveTo>
                    <a:pt x="1" y="0"/>
                  </a:moveTo>
                  <a:cubicBezTo>
                    <a:pt x="1" y="0"/>
                    <a:pt x="1" y="0"/>
                    <a:pt x="0" y="0"/>
                  </a:cubicBezTo>
                  <a:cubicBezTo>
                    <a:pt x="1" y="0"/>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15" name="Freeform 1321"/>
            <p:cNvSpPr/>
            <p:nvPr/>
          </p:nvSpPr>
          <p:spPr bwMode="auto">
            <a:xfrm>
              <a:off x="6061129" y="4953916"/>
              <a:ext cx="2202" cy="2304"/>
            </a:xfrm>
            <a:custGeom>
              <a:avLst/>
              <a:rect l="l" t="t" r="r" b="b"/>
              <a:pathLst>
                <a:path w="1" h="1">
                  <a:moveTo>
                    <a:pt x="1" y="0"/>
                  </a:moveTo>
                  <a:cubicBezTo>
                    <a:pt x="0" y="0"/>
                    <a:pt x="0" y="1"/>
                    <a:pt x="0" y="1"/>
                  </a:cubicBezTo>
                  <a:cubicBezTo>
                    <a:pt x="1" y="0"/>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16" name="Freeform 1322"/>
            <p:cNvSpPr/>
            <p:nvPr/>
          </p:nvSpPr>
          <p:spPr bwMode="auto">
            <a:xfrm>
              <a:off x="6116183" y="5129032"/>
              <a:ext cx="0" cy="2304"/>
            </a:xfrm>
            <a:custGeom>
              <a:avLst/>
              <a:rect l="l" t="t" r="r" b="b"/>
              <a:pathLst>
                <a:path w="0" h="1">
                  <a:moveTo>
                    <a:pt x="0" y="1"/>
                  </a:moveTo>
                  <a:cubicBezTo>
                    <a:pt x="0" y="0"/>
                    <a:pt x="0" y="0"/>
                    <a:pt x="0" y="0"/>
                  </a:cubicBezTo>
                  <a:cubicBezTo>
                    <a:pt x="0" y="0"/>
                    <a:pt x="0" y="0"/>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17" name="Freeform 1323"/>
            <p:cNvSpPr/>
            <p:nvPr/>
          </p:nvSpPr>
          <p:spPr bwMode="auto">
            <a:xfrm>
              <a:off x="6107374" y="5112903"/>
              <a:ext cx="2202" cy="2304"/>
            </a:xfrm>
            <a:custGeom>
              <a:avLst/>
              <a:rect l="l" t="t" r="r" b="b"/>
              <a:pathLst>
                <a:path w="1" h="1">
                  <a:moveTo>
                    <a:pt x="0" y="0"/>
                  </a:moveTo>
                  <a:cubicBezTo>
                    <a:pt x="1" y="0"/>
                    <a:pt x="1" y="1"/>
                    <a:pt x="1" y="1"/>
                  </a:cubicBezTo>
                  <a:cubicBezTo>
                    <a:pt x="1" y="1"/>
                    <a:pt x="1"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18" name="Freeform 1324"/>
            <p:cNvSpPr/>
            <p:nvPr/>
          </p:nvSpPr>
          <p:spPr bwMode="auto">
            <a:xfrm>
              <a:off x="6058927" y="4956220"/>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19" name="Freeform 1325"/>
            <p:cNvSpPr/>
            <p:nvPr/>
          </p:nvSpPr>
          <p:spPr bwMode="auto">
            <a:xfrm>
              <a:off x="6111779" y="5119815"/>
              <a:ext cx="2202" cy="2304"/>
            </a:xfrm>
            <a:custGeom>
              <a:avLst/>
              <a:rect l="l" t="t" r="r" b="b"/>
              <a:pathLst>
                <a:path w="1" h="1">
                  <a:moveTo>
                    <a:pt x="1" y="1"/>
                  </a:moveTo>
                  <a:cubicBezTo>
                    <a:pt x="0" y="1"/>
                    <a:pt x="0" y="0"/>
                    <a:pt x="0" y="0"/>
                  </a:cubicBezTo>
                  <a:cubicBezTo>
                    <a:pt x="0" y="0"/>
                    <a:pt x="0" y="1"/>
                    <a:pt x="1"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20" name="Freeform 1326"/>
            <p:cNvSpPr/>
            <p:nvPr/>
          </p:nvSpPr>
          <p:spPr bwMode="auto">
            <a:xfrm>
              <a:off x="6113981" y="5124423"/>
              <a:ext cx="0" cy="2304"/>
            </a:xfrm>
            <a:custGeom>
              <a:avLst/>
              <a:rect l="l" t="t" r="r" b="b"/>
              <a:pathLst>
                <a:path w="0" h="1">
                  <a:moveTo>
                    <a:pt x="0" y="1"/>
                  </a:moveTo>
                  <a:cubicBezTo>
                    <a:pt x="0" y="0"/>
                    <a:pt x="0" y="0"/>
                    <a:pt x="0" y="0"/>
                  </a:cubicBezTo>
                  <a:cubicBezTo>
                    <a:pt x="0" y="0"/>
                    <a:pt x="0" y="0"/>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21" name="Freeform 1327"/>
            <p:cNvSpPr/>
            <p:nvPr/>
          </p:nvSpPr>
          <p:spPr bwMode="auto">
            <a:xfrm>
              <a:off x="6056725" y="4956220"/>
              <a:ext cx="2202" cy="2304"/>
            </a:xfrm>
            <a:custGeom>
              <a:avLst/>
              <a:rect l="l" t="t" r="r" b="b"/>
              <a:pathLst>
                <a:path w="1" h="1">
                  <a:moveTo>
                    <a:pt x="0" y="1"/>
                  </a:moveTo>
                  <a:cubicBezTo>
                    <a:pt x="1" y="1"/>
                    <a:pt x="1" y="0"/>
                    <a:pt x="1" y="0"/>
                  </a:cubicBezTo>
                  <a:cubicBezTo>
                    <a:pt x="1" y="0"/>
                    <a:pt x="1"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22" name="Freeform 1328"/>
            <p:cNvSpPr/>
            <p:nvPr/>
          </p:nvSpPr>
          <p:spPr bwMode="auto">
            <a:xfrm>
              <a:off x="6058927" y="4953916"/>
              <a:ext cx="4404" cy="2304"/>
            </a:xfrm>
            <a:custGeom>
              <a:avLst/>
              <a:rect l="l" t="t" r="r" b="b"/>
              <a:pathLst>
                <a:path w="2" h="1">
                  <a:moveTo>
                    <a:pt x="0" y="1"/>
                  </a:moveTo>
                  <a:cubicBezTo>
                    <a:pt x="0" y="1"/>
                    <a:pt x="0" y="1"/>
                    <a:pt x="0" y="1"/>
                  </a:cubicBezTo>
                  <a:cubicBezTo>
                    <a:pt x="1" y="1"/>
                    <a:pt x="1" y="1"/>
                    <a:pt x="1" y="1"/>
                  </a:cubicBezTo>
                  <a:cubicBezTo>
                    <a:pt x="1" y="1"/>
                    <a:pt x="1" y="0"/>
                    <a:pt x="2" y="0"/>
                  </a:cubicBezTo>
                  <a:cubicBezTo>
                    <a:pt x="2" y="0"/>
                    <a:pt x="2" y="0"/>
                    <a:pt x="2" y="0"/>
                  </a:cubicBezTo>
                  <a:cubicBezTo>
                    <a:pt x="1" y="0"/>
                    <a:pt x="1" y="1"/>
                    <a:pt x="1" y="1"/>
                  </a:cubicBezTo>
                  <a:cubicBezTo>
                    <a:pt x="1" y="1"/>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23" name="Freeform 1329"/>
            <p:cNvSpPr/>
            <p:nvPr/>
          </p:nvSpPr>
          <p:spPr bwMode="auto">
            <a:xfrm>
              <a:off x="5433511" y="5389401"/>
              <a:ext cx="35235" cy="9217"/>
            </a:xfrm>
            <a:custGeom>
              <a:avLst/>
              <a:rect l="l" t="t" r="r" b="b"/>
              <a:pathLst>
                <a:path w="17" h="5">
                  <a:moveTo>
                    <a:pt x="0" y="5"/>
                  </a:moveTo>
                  <a:cubicBezTo>
                    <a:pt x="0" y="5"/>
                    <a:pt x="0" y="5"/>
                    <a:pt x="0" y="5"/>
                  </a:cubicBezTo>
                  <a:cubicBezTo>
                    <a:pt x="0" y="5"/>
                    <a:pt x="0" y="5"/>
                    <a:pt x="0" y="5"/>
                  </a:cubicBezTo>
                  <a:cubicBezTo>
                    <a:pt x="0" y="5"/>
                    <a:pt x="1" y="5"/>
                    <a:pt x="1" y="5"/>
                  </a:cubicBezTo>
                  <a:cubicBezTo>
                    <a:pt x="4" y="5"/>
                    <a:pt x="11" y="4"/>
                    <a:pt x="12" y="2"/>
                  </a:cubicBezTo>
                  <a:cubicBezTo>
                    <a:pt x="14" y="1"/>
                    <a:pt x="15" y="1"/>
                    <a:pt x="17" y="1"/>
                  </a:cubicBezTo>
                  <a:cubicBezTo>
                    <a:pt x="16" y="0"/>
                    <a:pt x="15" y="0"/>
                    <a:pt x="14" y="1"/>
                  </a:cubicBezTo>
                  <a:cubicBezTo>
                    <a:pt x="13" y="1"/>
                    <a:pt x="12" y="2"/>
                    <a:pt x="11" y="2"/>
                  </a:cubicBezTo>
                  <a:cubicBezTo>
                    <a:pt x="11" y="2"/>
                    <a:pt x="11" y="2"/>
                    <a:pt x="11" y="2"/>
                  </a:cubicBezTo>
                  <a:cubicBezTo>
                    <a:pt x="10" y="2"/>
                    <a:pt x="9" y="3"/>
                    <a:pt x="8" y="3"/>
                  </a:cubicBezTo>
                  <a:cubicBezTo>
                    <a:pt x="8" y="3"/>
                    <a:pt x="8" y="3"/>
                    <a:pt x="8" y="3"/>
                  </a:cubicBezTo>
                  <a:cubicBezTo>
                    <a:pt x="7" y="3"/>
                    <a:pt x="5" y="3"/>
                    <a:pt x="4" y="3"/>
                  </a:cubicBezTo>
                  <a:cubicBezTo>
                    <a:pt x="4" y="3"/>
                    <a:pt x="4" y="3"/>
                    <a:pt x="4" y="3"/>
                  </a:cubicBezTo>
                  <a:cubicBezTo>
                    <a:pt x="3" y="3"/>
                    <a:pt x="2" y="3"/>
                    <a:pt x="1" y="3"/>
                  </a:cubicBezTo>
                  <a:cubicBezTo>
                    <a:pt x="1" y="3"/>
                    <a:pt x="1" y="3"/>
                    <a:pt x="1" y="3"/>
                  </a:cubicBezTo>
                  <a:cubicBezTo>
                    <a:pt x="1" y="4"/>
                    <a:pt x="0" y="4"/>
                    <a:pt x="0" y="5"/>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24" name="Freeform 1330"/>
            <p:cNvSpPr/>
            <p:nvPr/>
          </p:nvSpPr>
          <p:spPr bwMode="auto">
            <a:xfrm>
              <a:off x="5418096" y="5317972"/>
              <a:ext cx="129928" cy="103687"/>
            </a:xfrm>
            <a:custGeom>
              <a:avLst/>
              <a:rect l="l" t="t" r="r" b="b"/>
              <a:pathLst>
                <a:path w="62" h="47">
                  <a:moveTo>
                    <a:pt x="36" y="41"/>
                  </a:moveTo>
                  <a:cubicBezTo>
                    <a:pt x="39" y="42"/>
                    <a:pt x="39" y="42"/>
                    <a:pt x="39" y="42"/>
                  </a:cubicBezTo>
                  <a:cubicBezTo>
                    <a:pt x="46" y="43"/>
                    <a:pt x="48" y="45"/>
                    <a:pt x="48" y="46"/>
                  </a:cubicBezTo>
                  <a:cubicBezTo>
                    <a:pt x="49" y="47"/>
                    <a:pt x="52" y="47"/>
                    <a:pt x="56" y="47"/>
                  </a:cubicBezTo>
                  <a:cubicBezTo>
                    <a:pt x="56" y="47"/>
                    <a:pt x="57" y="47"/>
                    <a:pt x="57" y="47"/>
                  </a:cubicBezTo>
                  <a:cubicBezTo>
                    <a:pt x="58" y="47"/>
                    <a:pt x="58" y="47"/>
                    <a:pt x="58" y="47"/>
                  </a:cubicBezTo>
                  <a:cubicBezTo>
                    <a:pt x="58" y="47"/>
                    <a:pt x="59" y="47"/>
                    <a:pt x="59" y="47"/>
                  </a:cubicBezTo>
                  <a:cubicBezTo>
                    <a:pt x="59" y="47"/>
                    <a:pt x="60" y="47"/>
                    <a:pt x="60" y="47"/>
                  </a:cubicBezTo>
                  <a:cubicBezTo>
                    <a:pt x="60" y="47"/>
                    <a:pt x="60" y="47"/>
                    <a:pt x="61" y="47"/>
                  </a:cubicBezTo>
                  <a:cubicBezTo>
                    <a:pt x="61" y="47"/>
                    <a:pt x="61" y="47"/>
                    <a:pt x="61" y="47"/>
                  </a:cubicBezTo>
                  <a:cubicBezTo>
                    <a:pt x="62" y="46"/>
                    <a:pt x="62" y="46"/>
                    <a:pt x="62" y="46"/>
                  </a:cubicBezTo>
                  <a:cubicBezTo>
                    <a:pt x="62" y="45"/>
                    <a:pt x="62" y="45"/>
                    <a:pt x="62" y="44"/>
                  </a:cubicBezTo>
                  <a:cubicBezTo>
                    <a:pt x="62" y="44"/>
                    <a:pt x="62" y="44"/>
                    <a:pt x="62" y="44"/>
                  </a:cubicBezTo>
                  <a:cubicBezTo>
                    <a:pt x="62" y="43"/>
                    <a:pt x="62" y="43"/>
                    <a:pt x="62" y="43"/>
                  </a:cubicBezTo>
                  <a:cubicBezTo>
                    <a:pt x="62" y="43"/>
                    <a:pt x="62" y="42"/>
                    <a:pt x="62" y="42"/>
                  </a:cubicBezTo>
                  <a:cubicBezTo>
                    <a:pt x="62" y="42"/>
                    <a:pt x="62" y="42"/>
                    <a:pt x="62" y="42"/>
                  </a:cubicBezTo>
                  <a:cubicBezTo>
                    <a:pt x="62" y="42"/>
                    <a:pt x="62" y="42"/>
                    <a:pt x="62" y="42"/>
                  </a:cubicBezTo>
                  <a:cubicBezTo>
                    <a:pt x="62" y="41"/>
                    <a:pt x="62" y="41"/>
                    <a:pt x="62" y="41"/>
                  </a:cubicBezTo>
                  <a:cubicBezTo>
                    <a:pt x="62" y="41"/>
                    <a:pt x="62" y="41"/>
                    <a:pt x="62" y="41"/>
                  </a:cubicBezTo>
                  <a:cubicBezTo>
                    <a:pt x="62" y="41"/>
                    <a:pt x="62" y="41"/>
                    <a:pt x="62" y="41"/>
                  </a:cubicBezTo>
                  <a:cubicBezTo>
                    <a:pt x="62" y="40"/>
                    <a:pt x="62" y="40"/>
                    <a:pt x="62" y="40"/>
                  </a:cubicBezTo>
                  <a:cubicBezTo>
                    <a:pt x="62" y="40"/>
                    <a:pt x="62" y="40"/>
                    <a:pt x="62" y="40"/>
                  </a:cubicBezTo>
                  <a:cubicBezTo>
                    <a:pt x="61" y="39"/>
                    <a:pt x="59" y="37"/>
                    <a:pt x="57" y="35"/>
                  </a:cubicBezTo>
                  <a:cubicBezTo>
                    <a:pt x="55" y="33"/>
                    <a:pt x="54" y="29"/>
                    <a:pt x="54" y="27"/>
                  </a:cubicBezTo>
                  <a:cubicBezTo>
                    <a:pt x="52" y="24"/>
                    <a:pt x="52" y="24"/>
                    <a:pt x="52" y="24"/>
                  </a:cubicBezTo>
                  <a:cubicBezTo>
                    <a:pt x="52" y="24"/>
                    <a:pt x="52" y="24"/>
                    <a:pt x="52" y="24"/>
                  </a:cubicBezTo>
                  <a:cubicBezTo>
                    <a:pt x="52" y="24"/>
                    <a:pt x="52" y="24"/>
                    <a:pt x="52" y="24"/>
                  </a:cubicBezTo>
                  <a:cubicBezTo>
                    <a:pt x="52" y="24"/>
                    <a:pt x="52" y="24"/>
                    <a:pt x="52" y="24"/>
                  </a:cubicBezTo>
                  <a:cubicBezTo>
                    <a:pt x="52" y="23"/>
                    <a:pt x="52" y="23"/>
                    <a:pt x="52" y="21"/>
                  </a:cubicBezTo>
                  <a:cubicBezTo>
                    <a:pt x="52" y="21"/>
                    <a:pt x="52" y="21"/>
                    <a:pt x="52" y="21"/>
                  </a:cubicBezTo>
                  <a:cubicBezTo>
                    <a:pt x="51" y="21"/>
                    <a:pt x="51" y="21"/>
                    <a:pt x="51" y="20"/>
                  </a:cubicBezTo>
                  <a:cubicBezTo>
                    <a:pt x="51" y="20"/>
                    <a:pt x="51" y="20"/>
                    <a:pt x="51" y="20"/>
                  </a:cubicBezTo>
                  <a:cubicBezTo>
                    <a:pt x="51" y="20"/>
                    <a:pt x="50" y="19"/>
                    <a:pt x="50" y="19"/>
                  </a:cubicBezTo>
                  <a:cubicBezTo>
                    <a:pt x="50" y="19"/>
                    <a:pt x="50" y="19"/>
                    <a:pt x="50" y="19"/>
                  </a:cubicBezTo>
                  <a:cubicBezTo>
                    <a:pt x="50" y="19"/>
                    <a:pt x="49" y="18"/>
                    <a:pt x="49" y="18"/>
                  </a:cubicBezTo>
                  <a:cubicBezTo>
                    <a:pt x="49" y="18"/>
                    <a:pt x="49" y="18"/>
                    <a:pt x="49" y="18"/>
                  </a:cubicBezTo>
                  <a:cubicBezTo>
                    <a:pt x="48" y="18"/>
                    <a:pt x="48" y="17"/>
                    <a:pt x="47" y="17"/>
                  </a:cubicBezTo>
                  <a:cubicBezTo>
                    <a:pt x="44" y="16"/>
                    <a:pt x="41" y="12"/>
                    <a:pt x="40" y="9"/>
                  </a:cubicBezTo>
                  <a:cubicBezTo>
                    <a:pt x="39" y="9"/>
                    <a:pt x="39" y="8"/>
                    <a:pt x="39" y="7"/>
                  </a:cubicBezTo>
                  <a:cubicBezTo>
                    <a:pt x="35" y="7"/>
                    <a:pt x="35" y="7"/>
                    <a:pt x="35" y="7"/>
                  </a:cubicBezTo>
                  <a:cubicBezTo>
                    <a:pt x="35" y="6"/>
                    <a:pt x="35" y="6"/>
                    <a:pt x="35" y="6"/>
                  </a:cubicBezTo>
                  <a:cubicBezTo>
                    <a:pt x="34" y="5"/>
                    <a:pt x="31" y="2"/>
                    <a:pt x="29" y="1"/>
                  </a:cubicBezTo>
                  <a:cubicBezTo>
                    <a:pt x="27" y="0"/>
                    <a:pt x="23" y="2"/>
                    <a:pt x="22" y="2"/>
                  </a:cubicBezTo>
                  <a:cubicBezTo>
                    <a:pt x="21" y="2"/>
                    <a:pt x="21" y="2"/>
                    <a:pt x="21" y="2"/>
                  </a:cubicBezTo>
                  <a:cubicBezTo>
                    <a:pt x="21" y="2"/>
                    <a:pt x="18" y="3"/>
                    <a:pt x="15" y="3"/>
                  </a:cubicBezTo>
                  <a:cubicBezTo>
                    <a:pt x="13" y="3"/>
                    <a:pt x="12" y="2"/>
                    <a:pt x="10" y="2"/>
                  </a:cubicBezTo>
                  <a:cubicBezTo>
                    <a:pt x="10" y="2"/>
                    <a:pt x="10" y="2"/>
                    <a:pt x="9" y="3"/>
                  </a:cubicBezTo>
                  <a:cubicBezTo>
                    <a:pt x="9" y="3"/>
                    <a:pt x="9" y="3"/>
                    <a:pt x="9" y="4"/>
                  </a:cubicBezTo>
                  <a:cubicBezTo>
                    <a:pt x="9" y="4"/>
                    <a:pt x="9" y="4"/>
                    <a:pt x="8" y="5"/>
                  </a:cubicBezTo>
                  <a:cubicBezTo>
                    <a:pt x="8" y="5"/>
                    <a:pt x="8" y="5"/>
                    <a:pt x="8" y="5"/>
                  </a:cubicBezTo>
                  <a:cubicBezTo>
                    <a:pt x="8" y="5"/>
                    <a:pt x="8" y="6"/>
                    <a:pt x="8" y="6"/>
                  </a:cubicBezTo>
                  <a:cubicBezTo>
                    <a:pt x="7" y="6"/>
                    <a:pt x="7" y="6"/>
                    <a:pt x="7" y="6"/>
                  </a:cubicBezTo>
                  <a:cubicBezTo>
                    <a:pt x="7" y="6"/>
                    <a:pt x="7" y="7"/>
                    <a:pt x="7" y="7"/>
                  </a:cubicBezTo>
                  <a:cubicBezTo>
                    <a:pt x="6" y="7"/>
                    <a:pt x="6" y="7"/>
                    <a:pt x="6" y="7"/>
                  </a:cubicBezTo>
                  <a:cubicBezTo>
                    <a:pt x="6" y="7"/>
                    <a:pt x="6" y="7"/>
                    <a:pt x="6" y="7"/>
                  </a:cubicBezTo>
                  <a:cubicBezTo>
                    <a:pt x="5" y="10"/>
                    <a:pt x="5" y="14"/>
                    <a:pt x="3" y="16"/>
                  </a:cubicBezTo>
                  <a:cubicBezTo>
                    <a:pt x="0" y="20"/>
                    <a:pt x="4" y="27"/>
                    <a:pt x="7" y="29"/>
                  </a:cubicBezTo>
                  <a:cubicBezTo>
                    <a:pt x="7" y="30"/>
                    <a:pt x="8" y="30"/>
                    <a:pt x="8" y="31"/>
                  </a:cubicBezTo>
                  <a:cubicBezTo>
                    <a:pt x="8" y="31"/>
                    <a:pt x="9" y="31"/>
                    <a:pt x="9" y="31"/>
                  </a:cubicBezTo>
                  <a:cubicBezTo>
                    <a:pt x="9" y="31"/>
                    <a:pt x="10" y="31"/>
                    <a:pt x="10" y="31"/>
                  </a:cubicBezTo>
                  <a:cubicBezTo>
                    <a:pt x="11" y="31"/>
                    <a:pt x="12" y="31"/>
                    <a:pt x="12" y="31"/>
                  </a:cubicBezTo>
                  <a:cubicBezTo>
                    <a:pt x="13" y="31"/>
                    <a:pt x="13" y="31"/>
                    <a:pt x="13" y="31"/>
                  </a:cubicBezTo>
                  <a:cubicBezTo>
                    <a:pt x="14" y="31"/>
                    <a:pt x="15" y="31"/>
                    <a:pt x="15" y="30"/>
                  </a:cubicBezTo>
                  <a:cubicBezTo>
                    <a:pt x="16" y="30"/>
                    <a:pt x="16" y="30"/>
                    <a:pt x="16" y="30"/>
                  </a:cubicBezTo>
                  <a:cubicBezTo>
                    <a:pt x="17" y="30"/>
                    <a:pt x="18" y="29"/>
                    <a:pt x="19" y="29"/>
                  </a:cubicBezTo>
                  <a:cubicBezTo>
                    <a:pt x="20" y="28"/>
                    <a:pt x="21" y="28"/>
                    <a:pt x="22" y="28"/>
                  </a:cubicBezTo>
                  <a:cubicBezTo>
                    <a:pt x="25" y="28"/>
                    <a:pt x="26" y="30"/>
                    <a:pt x="27" y="31"/>
                  </a:cubicBezTo>
                  <a:cubicBezTo>
                    <a:pt x="28" y="32"/>
                    <a:pt x="29" y="33"/>
                    <a:pt x="31" y="33"/>
                  </a:cubicBezTo>
                  <a:cubicBezTo>
                    <a:pt x="37" y="34"/>
                    <a:pt x="38" y="34"/>
                    <a:pt x="38" y="35"/>
                  </a:cubicBezTo>
                  <a:cubicBezTo>
                    <a:pt x="41" y="36"/>
                    <a:pt x="41" y="36"/>
                    <a:pt x="41" y="36"/>
                  </a:cubicBezTo>
                  <a:cubicBezTo>
                    <a:pt x="38" y="38"/>
                    <a:pt x="38" y="38"/>
                    <a:pt x="38" y="38"/>
                  </a:cubicBezTo>
                  <a:cubicBezTo>
                    <a:pt x="38" y="38"/>
                    <a:pt x="34" y="41"/>
                    <a:pt x="30" y="40"/>
                  </a:cubicBezTo>
                  <a:cubicBezTo>
                    <a:pt x="28" y="40"/>
                    <a:pt x="27" y="39"/>
                    <a:pt x="25" y="38"/>
                  </a:cubicBezTo>
                  <a:cubicBezTo>
                    <a:pt x="24" y="38"/>
                    <a:pt x="23" y="37"/>
                    <a:pt x="22" y="37"/>
                  </a:cubicBezTo>
                  <a:cubicBezTo>
                    <a:pt x="19" y="40"/>
                    <a:pt x="10" y="41"/>
                    <a:pt x="8" y="41"/>
                  </a:cubicBezTo>
                  <a:cubicBezTo>
                    <a:pt x="8" y="41"/>
                    <a:pt x="8" y="41"/>
                    <a:pt x="8" y="41"/>
                  </a:cubicBezTo>
                  <a:cubicBezTo>
                    <a:pt x="8" y="41"/>
                    <a:pt x="8" y="41"/>
                    <a:pt x="8" y="41"/>
                  </a:cubicBezTo>
                  <a:cubicBezTo>
                    <a:pt x="8" y="41"/>
                    <a:pt x="8" y="41"/>
                    <a:pt x="7" y="41"/>
                  </a:cubicBezTo>
                  <a:cubicBezTo>
                    <a:pt x="7" y="41"/>
                    <a:pt x="7" y="41"/>
                    <a:pt x="7" y="41"/>
                  </a:cubicBezTo>
                  <a:cubicBezTo>
                    <a:pt x="7" y="41"/>
                    <a:pt x="7" y="41"/>
                    <a:pt x="7" y="41"/>
                  </a:cubicBezTo>
                  <a:cubicBezTo>
                    <a:pt x="7" y="42"/>
                    <a:pt x="7" y="43"/>
                    <a:pt x="7" y="44"/>
                  </a:cubicBezTo>
                  <a:cubicBezTo>
                    <a:pt x="8" y="44"/>
                    <a:pt x="8" y="44"/>
                    <a:pt x="8" y="44"/>
                  </a:cubicBezTo>
                  <a:cubicBezTo>
                    <a:pt x="8" y="44"/>
                    <a:pt x="8" y="44"/>
                    <a:pt x="8" y="44"/>
                  </a:cubicBezTo>
                  <a:cubicBezTo>
                    <a:pt x="9" y="44"/>
                    <a:pt x="9" y="44"/>
                    <a:pt x="10" y="44"/>
                  </a:cubicBezTo>
                  <a:cubicBezTo>
                    <a:pt x="10" y="44"/>
                    <a:pt x="10" y="44"/>
                    <a:pt x="11" y="44"/>
                  </a:cubicBezTo>
                  <a:cubicBezTo>
                    <a:pt x="11" y="44"/>
                    <a:pt x="11" y="44"/>
                    <a:pt x="12" y="44"/>
                  </a:cubicBezTo>
                  <a:cubicBezTo>
                    <a:pt x="12" y="44"/>
                    <a:pt x="12" y="45"/>
                    <a:pt x="12" y="45"/>
                  </a:cubicBezTo>
                  <a:cubicBezTo>
                    <a:pt x="12" y="45"/>
                    <a:pt x="13" y="45"/>
                    <a:pt x="13" y="45"/>
                  </a:cubicBezTo>
                  <a:cubicBezTo>
                    <a:pt x="13" y="45"/>
                    <a:pt x="13" y="45"/>
                    <a:pt x="13" y="45"/>
                  </a:cubicBezTo>
                  <a:cubicBezTo>
                    <a:pt x="13" y="46"/>
                    <a:pt x="13" y="46"/>
                    <a:pt x="13" y="46"/>
                  </a:cubicBezTo>
                  <a:cubicBezTo>
                    <a:pt x="14" y="46"/>
                    <a:pt x="14" y="46"/>
                    <a:pt x="14" y="46"/>
                  </a:cubicBezTo>
                  <a:cubicBezTo>
                    <a:pt x="14" y="46"/>
                    <a:pt x="15" y="46"/>
                    <a:pt x="15" y="46"/>
                  </a:cubicBezTo>
                  <a:cubicBezTo>
                    <a:pt x="15" y="45"/>
                    <a:pt x="15" y="45"/>
                    <a:pt x="16" y="45"/>
                  </a:cubicBezTo>
                  <a:cubicBezTo>
                    <a:pt x="16" y="45"/>
                    <a:pt x="16" y="45"/>
                    <a:pt x="16" y="45"/>
                  </a:cubicBezTo>
                  <a:cubicBezTo>
                    <a:pt x="16" y="45"/>
                    <a:pt x="17" y="45"/>
                    <a:pt x="17" y="44"/>
                  </a:cubicBezTo>
                  <a:cubicBezTo>
                    <a:pt x="17" y="44"/>
                    <a:pt x="18" y="44"/>
                    <a:pt x="18" y="44"/>
                  </a:cubicBezTo>
                  <a:cubicBezTo>
                    <a:pt x="18" y="44"/>
                    <a:pt x="18" y="44"/>
                    <a:pt x="18" y="44"/>
                  </a:cubicBezTo>
                  <a:cubicBezTo>
                    <a:pt x="19" y="43"/>
                    <a:pt x="19" y="43"/>
                    <a:pt x="19" y="43"/>
                  </a:cubicBezTo>
                  <a:cubicBezTo>
                    <a:pt x="19" y="43"/>
                    <a:pt x="33" y="42"/>
                    <a:pt x="35" y="42"/>
                  </a:cubicBezTo>
                  <a:cubicBezTo>
                    <a:pt x="36" y="42"/>
                    <a:pt x="36" y="42"/>
                    <a:pt x="36" y="42"/>
                  </a:cubicBezTo>
                  <a:lnTo>
                    <a:pt x="36" y="41"/>
                  </a:ln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25" name="Freeform 1331"/>
            <p:cNvSpPr/>
            <p:nvPr/>
          </p:nvSpPr>
          <p:spPr bwMode="auto">
            <a:xfrm>
              <a:off x="5435713" y="5407834"/>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26" name="Freeform 1332"/>
            <p:cNvSpPr/>
            <p:nvPr/>
          </p:nvSpPr>
          <p:spPr bwMode="auto">
            <a:xfrm>
              <a:off x="5433511" y="5407834"/>
              <a:ext cx="0" cy="0"/>
            </a:xfrm>
            <a:custGeom>
              <a:avLst/>
              <a:rect l="l" t="t" r="r" b="b"/>
              <a:pathLst>
                <a:path w="0" h="0">
                  <a:moveTo>
                    <a:pt x="0" y="0"/>
                  </a:moveTo>
                  <a:cubicBezTo>
                    <a:pt x="0" y="0"/>
                    <a:pt x="0" y="0"/>
                    <a:pt x="0" y="0"/>
                  </a:cubicBez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27" name="Freeform 1333"/>
            <p:cNvSpPr/>
            <p:nvPr/>
          </p:nvSpPr>
          <p:spPr bwMode="auto">
            <a:xfrm>
              <a:off x="5433511" y="5407834"/>
              <a:ext cx="2202" cy="0"/>
            </a:xfrm>
            <a:custGeom>
              <a:avLst/>
              <a:rect l="l" t="t" r="r" b="b"/>
              <a:pathLst>
                <a:path w="1" h="0">
                  <a:moveTo>
                    <a:pt x="0" y="0"/>
                  </a:moveTo>
                  <a:cubicBezTo>
                    <a:pt x="1" y="0"/>
                    <a:pt x="1" y="0"/>
                    <a:pt x="1" y="0"/>
                  </a:cubicBezTo>
                  <a:cubicBezTo>
                    <a:pt x="1" y="0"/>
                    <a:pt x="1"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28" name="Freeform 1334"/>
            <p:cNvSpPr/>
            <p:nvPr/>
          </p:nvSpPr>
          <p:spPr bwMode="auto">
            <a:xfrm>
              <a:off x="5451129" y="5382489"/>
              <a:ext cx="6607" cy="2304"/>
            </a:xfrm>
            <a:custGeom>
              <a:avLst/>
              <a:rect l="l" t="t" r="r" b="b"/>
              <a:pathLst>
                <a:path w="3" h="1">
                  <a:moveTo>
                    <a:pt x="3" y="0"/>
                  </a:moveTo>
                  <a:cubicBezTo>
                    <a:pt x="2" y="0"/>
                    <a:pt x="1" y="1"/>
                    <a:pt x="0" y="1"/>
                  </a:cubicBezTo>
                  <a:cubicBezTo>
                    <a:pt x="1" y="1"/>
                    <a:pt x="2" y="0"/>
                    <a:pt x="3"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29" name="Freeform 1335"/>
            <p:cNvSpPr/>
            <p:nvPr/>
          </p:nvSpPr>
          <p:spPr bwMode="auto">
            <a:xfrm>
              <a:off x="5446724" y="5384793"/>
              <a:ext cx="2202" cy="2304"/>
            </a:xfrm>
            <a:custGeom>
              <a:avLst/>
              <a:rect l="l" t="t" r="r" b="b"/>
              <a:pathLst>
                <a:path w="2" h="1">
                  <a:moveTo>
                    <a:pt x="2" y="0"/>
                  </a:moveTo>
                  <a:cubicBezTo>
                    <a:pt x="2" y="1"/>
                    <a:pt x="1" y="1"/>
                    <a:pt x="0" y="1"/>
                  </a:cubicBezTo>
                  <a:cubicBezTo>
                    <a:pt x="1" y="1"/>
                    <a:pt x="2" y="1"/>
                    <a:pt x="2"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30" name="Freeform 1336"/>
            <p:cNvSpPr/>
            <p:nvPr/>
          </p:nvSpPr>
          <p:spPr bwMode="auto">
            <a:xfrm>
              <a:off x="5440118" y="5387097"/>
              <a:ext cx="4404" cy="0"/>
            </a:xfrm>
            <a:custGeom>
              <a:avLst/>
              <a:rect l="l" t="t" r="r" b="b"/>
              <a:pathLst>
                <a:path w="2" h="0">
                  <a:moveTo>
                    <a:pt x="2" y="0"/>
                  </a:moveTo>
                  <a:cubicBezTo>
                    <a:pt x="2" y="0"/>
                    <a:pt x="1" y="0"/>
                    <a:pt x="0" y="0"/>
                  </a:cubicBezTo>
                  <a:cubicBezTo>
                    <a:pt x="1" y="0"/>
                    <a:pt x="2" y="0"/>
                    <a:pt x="2"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31" name="Freeform 1337"/>
            <p:cNvSpPr/>
            <p:nvPr/>
          </p:nvSpPr>
          <p:spPr bwMode="auto">
            <a:xfrm>
              <a:off x="5435713" y="5387097"/>
              <a:ext cx="2202" cy="0"/>
            </a:xfrm>
            <a:custGeom>
              <a:avLst/>
              <a:rect l="l" t="t" r="r" b="b"/>
              <a:pathLst>
                <a:path w="1" h="0">
                  <a:moveTo>
                    <a:pt x="0" y="0"/>
                  </a:moveTo>
                  <a:cubicBezTo>
                    <a:pt x="0" y="0"/>
                    <a:pt x="1" y="0"/>
                    <a:pt x="1" y="0"/>
                  </a:cubicBezTo>
                  <a:cubicBezTo>
                    <a:pt x="1"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32" name="Freeform 1338"/>
            <p:cNvSpPr/>
            <p:nvPr/>
          </p:nvSpPr>
          <p:spPr bwMode="auto">
            <a:xfrm>
              <a:off x="5446724" y="5419355"/>
              <a:ext cx="48448" cy="29954"/>
            </a:xfrm>
            <a:custGeom>
              <a:avLst/>
              <a:rect l="l" t="t" r="r" b="b"/>
              <a:pathLst>
                <a:path w="23" h="14">
                  <a:moveTo>
                    <a:pt x="23" y="0"/>
                  </a:moveTo>
                  <a:cubicBezTo>
                    <a:pt x="21" y="0"/>
                    <a:pt x="9" y="1"/>
                    <a:pt x="7" y="1"/>
                  </a:cubicBezTo>
                  <a:cubicBezTo>
                    <a:pt x="5" y="2"/>
                    <a:pt x="2" y="4"/>
                    <a:pt x="0" y="4"/>
                  </a:cubicBezTo>
                  <a:cubicBezTo>
                    <a:pt x="0" y="4"/>
                    <a:pt x="0" y="4"/>
                    <a:pt x="0" y="4"/>
                  </a:cubicBezTo>
                  <a:cubicBezTo>
                    <a:pt x="1" y="5"/>
                    <a:pt x="2" y="5"/>
                    <a:pt x="4" y="5"/>
                  </a:cubicBezTo>
                  <a:cubicBezTo>
                    <a:pt x="8" y="7"/>
                    <a:pt x="8" y="9"/>
                    <a:pt x="8" y="12"/>
                  </a:cubicBezTo>
                  <a:cubicBezTo>
                    <a:pt x="8" y="13"/>
                    <a:pt x="8" y="13"/>
                    <a:pt x="9" y="14"/>
                  </a:cubicBezTo>
                  <a:cubicBezTo>
                    <a:pt x="9" y="14"/>
                    <a:pt x="9" y="14"/>
                    <a:pt x="9" y="14"/>
                  </a:cubicBezTo>
                  <a:cubicBezTo>
                    <a:pt x="9" y="14"/>
                    <a:pt x="9" y="14"/>
                    <a:pt x="9" y="14"/>
                  </a:cubicBezTo>
                  <a:cubicBezTo>
                    <a:pt x="10" y="14"/>
                    <a:pt x="10" y="13"/>
                    <a:pt x="11" y="13"/>
                  </a:cubicBezTo>
                  <a:cubicBezTo>
                    <a:pt x="15" y="9"/>
                    <a:pt x="18" y="7"/>
                    <a:pt x="20" y="8"/>
                  </a:cubicBezTo>
                  <a:cubicBezTo>
                    <a:pt x="21" y="8"/>
                    <a:pt x="21" y="8"/>
                    <a:pt x="21" y="8"/>
                  </a:cubicBezTo>
                  <a:cubicBezTo>
                    <a:pt x="21" y="8"/>
                    <a:pt x="21" y="8"/>
                    <a:pt x="21" y="8"/>
                  </a:cubicBezTo>
                  <a:cubicBezTo>
                    <a:pt x="20" y="7"/>
                    <a:pt x="19" y="5"/>
                    <a:pt x="20" y="3"/>
                  </a:cubicBezTo>
                  <a:cubicBezTo>
                    <a:pt x="20" y="3"/>
                    <a:pt x="21" y="2"/>
                    <a:pt x="22" y="1"/>
                  </a:cubicBezTo>
                  <a:cubicBezTo>
                    <a:pt x="22" y="1"/>
                    <a:pt x="23" y="1"/>
                    <a:pt x="23" y="1"/>
                  </a:cubicBezTo>
                  <a:cubicBezTo>
                    <a:pt x="23" y="1"/>
                    <a:pt x="23" y="1"/>
                    <a:pt x="23" y="1"/>
                  </a:cubicBezTo>
                  <a:cubicBezTo>
                    <a:pt x="23" y="0"/>
                    <a:pt x="23" y="0"/>
                    <a:pt x="23" y="0"/>
                  </a:cubicBezTo>
                  <a:cubicBezTo>
                    <a:pt x="23" y="0"/>
                    <a:pt x="23" y="0"/>
                    <a:pt x="23"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33" name="Freeform 1339"/>
            <p:cNvSpPr/>
            <p:nvPr/>
          </p:nvSpPr>
          <p:spPr bwMode="auto">
            <a:xfrm>
              <a:off x="5495172" y="5419355"/>
              <a:ext cx="0" cy="0"/>
            </a:xfrm>
            <a:custGeom>
              <a:avLst/>
              <a:rect l="l" t="t" r="r" b="b"/>
              <a:pathLst>
                <a:path w="0" h="0">
                  <a:moveTo>
                    <a:pt x="0" y="0"/>
                  </a:moveTo>
                  <a:cubicBezTo>
                    <a:pt x="0" y="0"/>
                    <a:pt x="0" y="0"/>
                    <a:pt x="0" y="0"/>
                  </a:cubicBez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34" name="Freeform 1340"/>
            <p:cNvSpPr/>
            <p:nvPr/>
          </p:nvSpPr>
          <p:spPr bwMode="auto">
            <a:xfrm>
              <a:off x="6173439" y="5458526"/>
              <a:ext cx="281877" cy="200461"/>
            </a:xfrm>
            <a:custGeom>
              <a:avLst/>
              <a:rect l="l" t="t" r="r" b="b"/>
              <a:pathLst>
                <a:path w="134" h="91">
                  <a:moveTo>
                    <a:pt x="124" y="52"/>
                  </a:moveTo>
                  <a:cubicBezTo>
                    <a:pt x="124" y="51"/>
                    <a:pt x="124" y="49"/>
                    <a:pt x="120" y="46"/>
                  </a:cubicBezTo>
                  <a:cubicBezTo>
                    <a:pt x="119" y="45"/>
                    <a:pt x="118" y="44"/>
                    <a:pt x="117" y="44"/>
                  </a:cubicBezTo>
                  <a:cubicBezTo>
                    <a:pt x="115" y="42"/>
                    <a:pt x="113" y="41"/>
                    <a:pt x="113" y="39"/>
                  </a:cubicBezTo>
                  <a:cubicBezTo>
                    <a:pt x="113" y="38"/>
                    <a:pt x="113" y="38"/>
                    <a:pt x="111" y="36"/>
                  </a:cubicBezTo>
                  <a:cubicBezTo>
                    <a:pt x="110" y="35"/>
                    <a:pt x="109" y="34"/>
                    <a:pt x="108" y="33"/>
                  </a:cubicBezTo>
                  <a:cubicBezTo>
                    <a:pt x="106" y="30"/>
                    <a:pt x="101" y="29"/>
                    <a:pt x="101" y="29"/>
                  </a:cubicBezTo>
                  <a:cubicBezTo>
                    <a:pt x="100" y="29"/>
                    <a:pt x="100" y="29"/>
                    <a:pt x="100" y="29"/>
                  </a:cubicBezTo>
                  <a:cubicBezTo>
                    <a:pt x="98" y="26"/>
                    <a:pt x="98" y="26"/>
                    <a:pt x="98" y="26"/>
                  </a:cubicBezTo>
                  <a:cubicBezTo>
                    <a:pt x="94" y="25"/>
                    <a:pt x="94" y="25"/>
                    <a:pt x="94" y="25"/>
                  </a:cubicBezTo>
                  <a:cubicBezTo>
                    <a:pt x="93" y="25"/>
                    <a:pt x="93" y="25"/>
                    <a:pt x="93" y="25"/>
                  </a:cubicBezTo>
                  <a:cubicBezTo>
                    <a:pt x="93" y="24"/>
                    <a:pt x="92" y="23"/>
                    <a:pt x="92" y="21"/>
                  </a:cubicBezTo>
                  <a:cubicBezTo>
                    <a:pt x="92" y="20"/>
                    <a:pt x="93" y="18"/>
                    <a:pt x="95" y="17"/>
                  </a:cubicBezTo>
                  <a:cubicBezTo>
                    <a:pt x="96" y="17"/>
                    <a:pt x="96" y="17"/>
                    <a:pt x="96" y="17"/>
                  </a:cubicBezTo>
                  <a:cubicBezTo>
                    <a:pt x="96" y="16"/>
                    <a:pt x="95" y="13"/>
                    <a:pt x="94" y="12"/>
                  </a:cubicBezTo>
                  <a:cubicBezTo>
                    <a:pt x="94" y="11"/>
                    <a:pt x="94" y="11"/>
                    <a:pt x="93" y="10"/>
                  </a:cubicBezTo>
                  <a:cubicBezTo>
                    <a:pt x="93" y="10"/>
                    <a:pt x="93" y="10"/>
                    <a:pt x="93" y="9"/>
                  </a:cubicBezTo>
                  <a:cubicBezTo>
                    <a:pt x="93" y="9"/>
                    <a:pt x="93" y="9"/>
                    <a:pt x="93" y="9"/>
                  </a:cubicBezTo>
                  <a:cubicBezTo>
                    <a:pt x="93" y="9"/>
                    <a:pt x="93" y="9"/>
                    <a:pt x="93" y="9"/>
                  </a:cubicBezTo>
                  <a:cubicBezTo>
                    <a:pt x="93" y="8"/>
                    <a:pt x="92" y="8"/>
                    <a:pt x="92" y="8"/>
                  </a:cubicBezTo>
                  <a:cubicBezTo>
                    <a:pt x="92" y="8"/>
                    <a:pt x="92" y="8"/>
                    <a:pt x="92" y="8"/>
                  </a:cubicBezTo>
                  <a:cubicBezTo>
                    <a:pt x="92" y="7"/>
                    <a:pt x="92" y="7"/>
                    <a:pt x="91" y="7"/>
                  </a:cubicBezTo>
                  <a:cubicBezTo>
                    <a:pt x="91" y="7"/>
                    <a:pt x="91" y="7"/>
                    <a:pt x="91" y="6"/>
                  </a:cubicBezTo>
                  <a:cubicBezTo>
                    <a:pt x="91" y="6"/>
                    <a:pt x="91" y="6"/>
                    <a:pt x="90" y="5"/>
                  </a:cubicBezTo>
                  <a:cubicBezTo>
                    <a:pt x="90" y="5"/>
                    <a:pt x="90" y="5"/>
                    <a:pt x="90" y="5"/>
                  </a:cubicBezTo>
                  <a:cubicBezTo>
                    <a:pt x="90" y="5"/>
                    <a:pt x="89" y="4"/>
                    <a:pt x="89" y="4"/>
                  </a:cubicBezTo>
                  <a:cubicBezTo>
                    <a:pt x="89" y="4"/>
                    <a:pt x="89" y="4"/>
                    <a:pt x="89" y="4"/>
                  </a:cubicBezTo>
                  <a:cubicBezTo>
                    <a:pt x="88" y="3"/>
                    <a:pt x="87" y="2"/>
                    <a:pt x="86" y="1"/>
                  </a:cubicBezTo>
                  <a:cubicBezTo>
                    <a:pt x="86" y="1"/>
                    <a:pt x="86" y="1"/>
                    <a:pt x="86" y="1"/>
                  </a:cubicBezTo>
                  <a:cubicBezTo>
                    <a:pt x="86" y="1"/>
                    <a:pt x="86" y="1"/>
                    <a:pt x="86" y="1"/>
                  </a:cubicBezTo>
                  <a:cubicBezTo>
                    <a:pt x="85" y="0"/>
                    <a:pt x="85" y="0"/>
                    <a:pt x="84" y="0"/>
                  </a:cubicBezTo>
                  <a:cubicBezTo>
                    <a:pt x="84" y="0"/>
                    <a:pt x="84" y="0"/>
                    <a:pt x="84" y="0"/>
                  </a:cubicBezTo>
                  <a:cubicBezTo>
                    <a:pt x="82" y="0"/>
                    <a:pt x="79" y="2"/>
                    <a:pt x="77" y="3"/>
                  </a:cubicBezTo>
                  <a:cubicBezTo>
                    <a:pt x="77" y="4"/>
                    <a:pt x="77" y="4"/>
                    <a:pt x="77" y="5"/>
                  </a:cubicBezTo>
                  <a:cubicBezTo>
                    <a:pt x="77" y="6"/>
                    <a:pt x="76" y="7"/>
                    <a:pt x="75" y="9"/>
                  </a:cubicBezTo>
                  <a:cubicBezTo>
                    <a:pt x="75" y="9"/>
                    <a:pt x="74" y="10"/>
                    <a:pt x="74" y="10"/>
                  </a:cubicBezTo>
                  <a:cubicBezTo>
                    <a:pt x="71" y="13"/>
                    <a:pt x="67" y="16"/>
                    <a:pt x="64" y="20"/>
                  </a:cubicBezTo>
                  <a:cubicBezTo>
                    <a:pt x="62" y="23"/>
                    <a:pt x="58" y="23"/>
                    <a:pt x="54" y="23"/>
                  </a:cubicBezTo>
                  <a:cubicBezTo>
                    <a:pt x="51" y="23"/>
                    <a:pt x="51" y="23"/>
                    <a:pt x="51" y="23"/>
                  </a:cubicBezTo>
                  <a:cubicBezTo>
                    <a:pt x="49" y="23"/>
                    <a:pt x="48" y="23"/>
                    <a:pt x="48" y="24"/>
                  </a:cubicBezTo>
                  <a:cubicBezTo>
                    <a:pt x="48" y="24"/>
                    <a:pt x="48" y="24"/>
                    <a:pt x="48" y="24"/>
                  </a:cubicBezTo>
                  <a:cubicBezTo>
                    <a:pt x="48" y="25"/>
                    <a:pt x="49" y="28"/>
                    <a:pt x="47" y="29"/>
                  </a:cubicBezTo>
                  <a:cubicBezTo>
                    <a:pt x="46" y="31"/>
                    <a:pt x="42" y="32"/>
                    <a:pt x="39" y="34"/>
                  </a:cubicBezTo>
                  <a:cubicBezTo>
                    <a:pt x="37" y="35"/>
                    <a:pt x="37" y="35"/>
                    <a:pt x="37" y="35"/>
                  </a:cubicBezTo>
                  <a:cubicBezTo>
                    <a:pt x="36" y="36"/>
                    <a:pt x="35" y="36"/>
                    <a:pt x="33" y="36"/>
                  </a:cubicBezTo>
                  <a:cubicBezTo>
                    <a:pt x="31" y="36"/>
                    <a:pt x="28" y="37"/>
                    <a:pt x="27" y="37"/>
                  </a:cubicBezTo>
                  <a:cubicBezTo>
                    <a:pt x="26" y="38"/>
                    <a:pt x="26" y="38"/>
                    <a:pt x="25" y="38"/>
                  </a:cubicBezTo>
                  <a:cubicBezTo>
                    <a:pt x="25" y="38"/>
                    <a:pt x="25" y="39"/>
                    <a:pt x="25" y="39"/>
                  </a:cubicBezTo>
                  <a:cubicBezTo>
                    <a:pt x="24" y="40"/>
                    <a:pt x="23" y="40"/>
                    <a:pt x="22" y="40"/>
                  </a:cubicBezTo>
                  <a:cubicBezTo>
                    <a:pt x="22" y="40"/>
                    <a:pt x="22" y="40"/>
                    <a:pt x="22" y="40"/>
                  </a:cubicBezTo>
                  <a:cubicBezTo>
                    <a:pt x="22" y="40"/>
                    <a:pt x="22" y="40"/>
                    <a:pt x="22" y="40"/>
                  </a:cubicBezTo>
                  <a:cubicBezTo>
                    <a:pt x="21" y="40"/>
                    <a:pt x="20" y="39"/>
                    <a:pt x="19" y="39"/>
                  </a:cubicBezTo>
                  <a:cubicBezTo>
                    <a:pt x="19" y="38"/>
                    <a:pt x="18" y="38"/>
                    <a:pt x="18" y="38"/>
                  </a:cubicBezTo>
                  <a:cubicBezTo>
                    <a:pt x="16" y="42"/>
                    <a:pt x="13" y="42"/>
                    <a:pt x="12" y="42"/>
                  </a:cubicBezTo>
                  <a:cubicBezTo>
                    <a:pt x="11" y="42"/>
                    <a:pt x="11" y="42"/>
                    <a:pt x="10" y="42"/>
                  </a:cubicBezTo>
                  <a:cubicBezTo>
                    <a:pt x="10" y="42"/>
                    <a:pt x="10" y="42"/>
                    <a:pt x="10" y="42"/>
                  </a:cubicBezTo>
                  <a:cubicBezTo>
                    <a:pt x="9" y="42"/>
                    <a:pt x="9" y="41"/>
                    <a:pt x="9" y="41"/>
                  </a:cubicBezTo>
                  <a:cubicBezTo>
                    <a:pt x="9" y="41"/>
                    <a:pt x="9" y="41"/>
                    <a:pt x="9" y="41"/>
                  </a:cubicBezTo>
                  <a:cubicBezTo>
                    <a:pt x="9" y="42"/>
                    <a:pt x="8" y="42"/>
                    <a:pt x="8" y="42"/>
                  </a:cubicBezTo>
                  <a:cubicBezTo>
                    <a:pt x="8" y="42"/>
                    <a:pt x="8" y="42"/>
                    <a:pt x="8" y="43"/>
                  </a:cubicBezTo>
                  <a:cubicBezTo>
                    <a:pt x="7" y="43"/>
                    <a:pt x="7" y="43"/>
                    <a:pt x="7" y="43"/>
                  </a:cubicBezTo>
                  <a:cubicBezTo>
                    <a:pt x="7" y="44"/>
                    <a:pt x="7" y="44"/>
                    <a:pt x="6" y="44"/>
                  </a:cubicBezTo>
                  <a:cubicBezTo>
                    <a:pt x="6" y="44"/>
                    <a:pt x="6" y="44"/>
                    <a:pt x="6" y="45"/>
                  </a:cubicBezTo>
                  <a:cubicBezTo>
                    <a:pt x="6" y="45"/>
                    <a:pt x="5" y="46"/>
                    <a:pt x="5" y="46"/>
                  </a:cubicBezTo>
                  <a:cubicBezTo>
                    <a:pt x="4" y="49"/>
                    <a:pt x="3" y="51"/>
                    <a:pt x="2" y="53"/>
                  </a:cubicBezTo>
                  <a:cubicBezTo>
                    <a:pt x="1" y="54"/>
                    <a:pt x="0" y="56"/>
                    <a:pt x="0" y="57"/>
                  </a:cubicBezTo>
                  <a:cubicBezTo>
                    <a:pt x="0" y="57"/>
                    <a:pt x="0" y="58"/>
                    <a:pt x="0" y="59"/>
                  </a:cubicBezTo>
                  <a:cubicBezTo>
                    <a:pt x="1" y="61"/>
                    <a:pt x="1" y="63"/>
                    <a:pt x="1" y="66"/>
                  </a:cubicBezTo>
                  <a:cubicBezTo>
                    <a:pt x="1" y="69"/>
                    <a:pt x="2" y="71"/>
                    <a:pt x="4" y="74"/>
                  </a:cubicBezTo>
                  <a:cubicBezTo>
                    <a:pt x="6" y="77"/>
                    <a:pt x="6" y="80"/>
                    <a:pt x="6" y="81"/>
                  </a:cubicBezTo>
                  <a:cubicBezTo>
                    <a:pt x="7" y="82"/>
                    <a:pt x="7" y="83"/>
                    <a:pt x="8" y="84"/>
                  </a:cubicBezTo>
                  <a:cubicBezTo>
                    <a:pt x="9" y="85"/>
                    <a:pt x="10" y="86"/>
                    <a:pt x="12" y="87"/>
                  </a:cubicBezTo>
                  <a:cubicBezTo>
                    <a:pt x="12" y="88"/>
                    <a:pt x="13" y="88"/>
                    <a:pt x="13" y="88"/>
                  </a:cubicBezTo>
                  <a:cubicBezTo>
                    <a:pt x="13" y="89"/>
                    <a:pt x="13" y="89"/>
                    <a:pt x="14" y="89"/>
                  </a:cubicBezTo>
                  <a:cubicBezTo>
                    <a:pt x="14" y="89"/>
                    <a:pt x="14" y="89"/>
                    <a:pt x="14" y="90"/>
                  </a:cubicBezTo>
                  <a:cubicBezTo>
                    <a:pt x="15" y="90"/>
                    <a:pt x="15" y="90"/>
                    <a:pt x="15" y="90"/>
                  </a:cubicBezTo>
                  <a:cubicBezTo>
                    <a:pt x="15" y="90"/>
                    <a:pt x="15" y="91"/>
                    <a:pt x="15" y="91"/>
                  </a:cubicBezTo>
                  <a:cubicBezTo>
                    <a:pt x="15" y="91"/>
                    <a:pt x="16" y="91"/>
                    <a:pt x="16" y="91"/>
                  </a:cubicBezTo>
                  <a:cubicBezTo>
                    <a:pt x="16" y="91"/>
                    <a:pt x="16" y="91"/>
                    <a:pt x="16" y="91"/>
                  </a:cubicBezTo>
                  <a:cubicBezTo>
                    <a:pt x="16" y="91"/>
                    <a:pt x="16" y="91"/>
                    <a:pt x="16" y="91"/>
                  </a:cubicBezTo>
                  <a:cubicBezTo>
                    <a:pt x="16" y="91"/>
                    <a:pt x="16" y="91"/>
                    <a:pt x="16" y="91"/>
                  </a:cubicBezTo>
                  <a:cubicBezTo>
                    <a:pt x="16" y="91"/>
                    <a:pt x="16" y="90"/>
                    <a:pt x="16" y="90"/>
                  </a:cubicBezTo>
                  <a:cubicBezTo>
                    <a:pt x="16" y="90"/>
                    <a:pt x="16" y="90"/>
                    <a:pt x="16" y="90"/>
                  </a:cubicBezTo>
                  <a:cubicBezTo>
                    <a:pt x="17" y="90"/>
                    <a:pt x="17" y="89"/>
                    <a:pt x="17" y="89"/>
                  </a:cubicBezTo>
                  <a:cubicBezTo>
                    <a:pt x="17" y="89"/>
                    <a:pt x="17" y="89"/>
                    <a:pt x="17" y="89"/>
                  </a:cubicBezTo>
                  <a:cubicBezTo>
                    <a:pt x="17" y="88"/>
                    <a:pt x="17" y="88"/>
                    <a:pt x="17" y="88"/>
                  </a:cubicBezTo>
                  <a:cubicBezTo>
                    <a:pt x="17" y="88"/>
                    <a:pt x="17" y="88"/>
                    <a:pt x="17" y="88"/>
                  </a:cubicBezTo>
                  <a:cubicBezTo>
                    <a:pt x="17" y="87"/>
                    <a:pt x="17" y="87"/>
                    <a:pt x="17" y="87"/>
                  </a:cubicBezTo>
                  <a:cubicBezTo>
                    <a:pt x="17" y="87"/>
                    <a:pt x="17" y="87"/>
                    <a:pt x="17" y="87"/>
                  </a:cubicBezTo>
                  <a:cubicBezTo>
                    <a:pt x="17" y="87"/>
                    <a:pt x="17" y="87"/>
                    <a:pt x="17" y="86"/>
                  </a:cubicBezTo>
                  <a:cubicBezTo>
                    <a:pt x="17" y="86"/>
                    <a:pt x="17" y="86"/>
                    <a:pt x="17" y="86"/>
                  </a:cubicBezTo>
                  <a:cubicBezTo>
                    <a:pt x="17" y="86"/>
                    <a:pt x="17" y="86"/>
                    <a:pt x="17" y="86"/>
                  </a:cubicBezTo>
                  <a:cubicBezTo>
                    <a:pt x="17" y="86"/>
                    <a:pt x="17" y="85"/>
                    <a:pt x="17" y="85"/>
                  </a:cubicBezTo>
                  <a:cubicBezTo>
                    <a:pt x="17" y="84"/>
                    <a:pt x="17" y="84"/>
                    <a:pt x="17" y="84"/>
                  </a:cubicBezTo>
                  <a:cubicBezTo>
                    <a:pt x="25" y="82"/>
                    <a:pt x="25" y="82"/>
                    <a:pt x="25" y="82"/>
                  </a:cubicBezTo>
                  <a:cubicBezTo>
                    <a:pt x="30" y="80"/>
                    <a:pt x="30" y="80"/>
                    <a:pt x="30" y="80"/>
                  </a:cubicBezTo>
                  <a:cubicBezTo>
                    <a:pt x="38" y="81"/>
                    <a:pt x="38" y="81"/>
                    <a:pt x="38" y="81"/>
                  </a:cubicBezTo>
                  <a:cubicBezTo>
                    <a:pt x="38" y="75"/>
                    <a:pt x="38" y="75"/>
                    <a:pt x="38" y="75"/>
                  </a:cubicBezTo>
                  <a:cubicBezTo>
                    <a:pt x="38" y="75"/>
                    <a:pt x="38" y="75"/>
                    <a:pt x="38" y="75"/>
                  </a:cubicBezTo>
                  <a:cubicBezTo>
                    <a:pt x="39" y="73"/>
                    <a:pt x="46" y="65"/>
                    <a:pt x="52" y="65"/>
                  </a:cubicBezTo>
                  <a:cubicBezTo>
                    <a:pt x="56" y="65"/>
                    <a:pt x="60" y="70"/>
                    <a:pt x="62" y="72"/>
                  </a:cubicBezTo>
                  <a:cubicBezTo>
                    <a:pt x="81" y="75"/>
                    <a:pt x="81" y="75"/>
                    <a:pt x="81" y="75"/>
                  </a:cubicBezTo>
                  <a:cubicBezTo>
                    <a:pt x="81" y="73"/>
                    <a:pt x="83" y="69"/>
                    <a:pt x="84" y="68"/>
                  </a:cubicBezTo>
                  <a:cubicBezTo>
                    <a:pt x="86" y="67"/>
                    <a:pt x="88" y="67"/>
                    <a:pt x="90" y="68"/>
                  </a:cubicBezTo>
                  <a:cubicBezTo>
                    <a:pt x="91" y="68"/>
                    <a:pt x="92" y="68"/>
                    <a:pt x="93" y="68"/>
                  </a:cubicBezTo>
                  <a:cubicBezTo>
                    <a:pt x="93" y="68"/>
                    <a:pt x="94" y="68"/>
                    <a:pt x="94" y="68"/>
                  </a:cubicBezTo>
                  <a:cubicBezTo>
                    <a:pt x="97" y="67"/>
                    <a:pt x="101" y="64"/>
                    <a:pt x="106" y="64"/>
                  </a:cubicBezTo>
                  <a:cubicBezTo>
                    <a:pt x="108" y="64"/>
                    <a:pt x="110" y="65"/>
                    <a:pt x="111" y="65"/>
                  </a:cubicBezTo>
                  <a:cubicBezTo>
                    <a:pt x="112" y="65"/>
                    <a:pt x="112" y="65"/>
                    <a:pt x="113" y="65"/>
                  </a:cubicBezTo>
                  <a:cubicBezTo>
                    <a:pt x="113" y="65"/>
                    <a:pt x="113" y="65"/>
                    <a:pt x="114" y="64"/>
                  </a:cubicBezTo>
                  <a:cubicBezTo>
                    <a:pt x="114" y="63"/>
                    <a:pt x="116" y="61"/>
                    <a:pt x="119" y="61"/>
                  </a:cubicBezTo>
                  <a:cubicBezTo>
                    <a:pt x="122" y="61"/>
                    <a:pt x="127" y="63"/>
                    <a:pt x="128" y="64"/>
                  </a:cubicBezTo>
                  <a:cubicBezTo>
                    <a:pt x="134" y="63"/>
                    <a:pt x="134" y="63"/>
                    <a:pt x="134" y="63"/>
                  </a:cubicBezTo>
                  <a:cubicBezTo>
                    <a:pt x="132" y="60"/>
                    <a:pt x="132" y="60"/>
                    <a:pt x="132" y="60"/>
                  </a:cubicBezTo>
                  <a:cubicBezTo>
                    <a:pt x="127" y="57"/>
                    <a:pt x="124" y="55"/>
                    <a:pt x="124" y="5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35" name="Freeform 1341"/>
            <p:cNvSpPr/>
            <p:nvPr/>
          </p:nvSpPr>
          <p:spPr bwMode="auto">
            <a:xfrm>
              <a:off x="5893764" y="5391705"/>
              <a:ext cx="275271" cy="228111"/>
            </a:xfrm>
            <a:custGeom>
              <a:avLst/>
              <a:rect l="l" t="t" r="r" b="b"/>
              <a:pathLst>
                <a:path w="130" h="104">
                  <a:moveTo>
                    <a:pt x="124" y="7"/>
                  </a:moveTo>
                  <a:cubicBezTo>
                    <a:pt x="123" y="7"/>
                    <a:pt x="123" y="6"/>
                    <a:pt x="123" y="6"/>
                  </a:cubicBezTo>
                  <a:cubicBezTo>
                    <a:pt x="123" y="6"/>
                    <a:pt x="123" y="6"/>
                    <a:pt x="123" y="6"/>
                  </a:cubicBezTo>
                  <a:cubicBezTo>
                    <a:pt x="122" y="5"/>
                    <a:pt x="122" y="5"/>
                    <a:pt x="122" y="4"/>
                  </a:cubicBezTo>
                  <a:cubicBezTo>
                    <a:pt x="121" y="4"/>
                    <a:pt x="121" y="3"/>
                    <a:pt x="121" y="3"/>
                  </a:cubicBezTo>
                  <a:cubicBezTo>
                    <a:pt x="120" y="2"/>
                    <a:pt x="120" y="2"/>
                    <a:pt x="119" y="1"/>
                  </a:cubicBezTo>
                  <a:cubicBezTo>
                    <a:pt x="119" y="1"/>
                    <a:pt x="119" y="1"/>
                    <a:pt x="119" y="1"/>
                  </a:cubicBezTo>
                  <a:cubicBezTo>
                    <a:pt x="119" y="1"/>
                    <a:pt x="119" y="1"/>
                    <a:pt x="119" y="1"/>
                  </a:cubicBezTo>
                  <a:cubicBezTo>
                    <a:pt x="119" y="1"/>
                    <a:pt x="119" y="1"/>
                    <a:pt x="119" y="1"/>
                  </a:cubicBezTo>
                  <a:cubicBezTo>
                    <a:pt x="119" y="1"/>
                    <a:pt x="119" y="1"/>
                    <a:pt x="119" y="1"/>
                  </a:cubicBezTo>
                  <a:cubicBezTo>
                    <a:pt x="118" y="1"/>
                    <a:pt x="117" y="2"/>
                    <a:pt x="117" y="3"/>
                  </a:cubicBezTo>
                  <a:cubicBezTo>
                    <a:pt x="116" y="3"/>
                    <a:pt x="116" y="3"/>
                    <a:pt x="116" y="3"/>
                  </a:cubicBezTo>
                  <a:cubicBezTo>
                    <a:pt x="114" y="5"/>
                    <a:pt x="113" y="7"/>
                    <a:pt x="111" y="8"/>
                  </a:cubicBezTo>
                  <a:cubicBezTo>
                    <a:pt x="110" y="8"/>
                    <a:pt x="109" y="8"/>
                    <a:pt x="108" y="8"/>
                  </a:cubicBezTo>
                  <a:cubicBezTo>
                    <a:pt x="105" y="8"/>
                    <a:pt x="102" y="7"/>
                    <a:pt x="100" y="6"/>
                  </a:cubicBezTo>
                  <a:cubicBezTo>
                    <a:pt x="100" y="6"/>
                    <a:pt x="99" y="5"/>
                    <a:pt x="96" y="5"/>
                  </a:cubicBezTo>
                  <a:cubicBezTo>
                    <a:pt x="95" y="5"/>
                    <a:pt x="94" y="6"/>
                    <a:pt x="92" y="6"/>
                  </a:cubicBezTo>
                  <a:cubicBezTo>
                    <a:pt x="92" y="6"/>
                    <a:pt x="91" y="6"/>
                    <a:pt x="91" y="6"/>
                  </a:cubicBezTo>
                  <a:cubicBezTo>
                    <a:pt x="90" y="6"/>
                    <a:pt x="89" y="6"/>
                    <a:pt x="89" y="6"/>
                  </a:cubicBezTo>
                  <a:cubicBezTo>
                    <a:pt x="88" y="6"/>
                    <a:pt x="87" y="6"/>
                    <a:pt x="86" y="6"/>
                  </a:cubicBezTo>
                  <a:cubicBezTo>
                    <a:pt x="86" y="6"/>
                    <a:pt x="86" y="6"/>
                    <a:pt x="86" y="6"/>
                  </a:cubicBezTo>
                  <a:cubicBezTo>
                    <a:pt x="85" y="6"/>
                    <a:pt x="83" y="7"/>
                    <a:pt x="82" y="8"/>
                  </a:cubicBezTo>
                  <a:cubicBezTo>
                    <a:pt x="81" y="9"/>
                    <a:pt x="80" y="10"/>
                    <a:pt x="79" y="11"/>
                  </a:cubicBezTo>
                  <a:cubicBezTo>
                    <a:pt x="78" y="11"/>
                    <a:pt x="76" y="12"/>
                    <a:pt x="73" y="12"/>
                  </a:cubicBezTo>
                  <a:cubicBezTo>
                    <a:pt x="71" y="12"/>
                    <a:pt x="68" y="11"/>
                    <a:pt x="66" y="11"/>
                  </a:cubicBezTo>
                  <a:cubicBezTo>
                    <a:pt x="65" y="10"/>
                    <a:pt x="64" y="10"/>
                    <a:pt x="63" y="9"/>
                  </a:cubicBezTo>
                  <a:cubicBezTo>
                    <a:pt x="61" y="8"/>
                    <a:pt x="59" y="6"/>
                    <a:pt x="58" y="6"/>
                  </a:cubicBezTo>
                  <a:cubicBezTo>
                    <a:pt x="57" y="6"/>
                    <a:pt x="53" y="7"/>
                    <a:pt x="50" y="9"/>
                  </a:cubicBezTo>
                  <a:cubicBezTo>
                    <a:pt x="49" y="9"/>
                    <a:pt x="49" y="9"/>
                    <a:pt x="48" y="9"/>
                  </a:cubicBezTo>
                  <a:cubicBezTo>
                    <a:pt x="45" y="9"/>
                    <a:pt x="44" y="7"/>
                    <a:pt x="43" y="5"/>
                  </a:cubicBezTo>
                  <a:cubicBezTo>
                    <a:pt x="42" y="4"/>
                    <a:pt x="42" y="3"/>
                    <a:pt x="41" y="2"/>
                  </a:cubicBezTo>
                  <a:cubicBezTo>
                    <a:pt x="41" y="2"/>
                    <a:pt x="40" y="2"/>
                    <a:pt x="38" y="2"/>
                  </a:cubicBezTo>
                  <a:cubicBezTo>
                    <a:pt x="37" y="1"/>
                    <a:pt x="34" y="1"/>
                    <a:pt x="32" y="0"/>
                  </a:cubicBezTo>
                  <a:cubicBezTo>
                    <a:pt x="32" y="0"/>
                    <a:pt x="31" y="0"/>
                    <a:pt x="31" y="1"/>
                  </a:cubicBezTo>
                  <a:cubicBezTo>
                    <a:pt x="31" y="1"/>
                    <a:pt x="31" y="1"/>
                    <a:pt x="30" y="1"/>
                  </a:cubicBezTo>
                  <a:cubicBezTo>
                    <a:pt x="30" y="2"/>
                    <a:pt x="29" y="3"/>
                    <a:pt x="27" y="3"/>
                  </a:cubicBezTo>
                  <a:cubicBezTo>
                    <a:pt x="27" y="3"/>
                    <a:pt x="27" y="3"/>
                    <a:pt x="27" y="3"/>
                  </a:cubicBezTo>
                  <a:cubicBezTo>
                    <a:pt x="27" y="3"/>
                    <a:pt x="27" y="3"/>
                    <a:pt x="27" y="3"/>
                  </a:cubicBezTo>
                  <a:cubicBezTo>
                    <a:pt x="26" y="2"/>
                    <a:pt x="26" y="2"/>
                    <a:pt x="26" y="2"/>
                  </a:cubicBezTo>
                  <a:cubicBezTo>
                    <a:pt x="24" y="2"/>
                    <a:pt x="22" y="2"/>
                    <a:pt x="20" y="2"/>
                  </a:cubicBezTo>
                  <a:cubicBezTo>
                    <a:pt x="18" y="2"/>
                    <a:pt x="18" y="2"/>
                    <a:pt x="18" y="2"/>
                  </a:cubicBezTo>
                  <a:cubicBezTo>
                    <a:pt x="17" y="3"/>
                    <a:pt x="17" y="5"/>
                    <a:pt x="17" y="7"/>
                  </a:cubicBezTo>
                  <a:cubicBezTo>
                    <a:pt x="17" y="9"/>
                    <a:pt x="16" y="10"/>
                    <a:pt x="15" y="11"/>
                  </a:cubicBezTo>
                  <a:cubicBezTo>
                    <a:pt x="14" y="13"/>
                    <a:pt x="11" y="16"/>
                    <a:pt x="11" y="18"/>
                  </a:cubicBezTo>
                  <a:cubicBezTo>
                    <a:pt x="11" y="18"/>
                    <a:pt x="11" y="19"/>
                    <a:pt x="11" y="19"/>
                  </a:cubicBezTo>
                  <a:cubicBezTo>
                    <a:pt x="11" y="19"/>
                    <a:pt x="11" y="19"/>
                    <a:pt x="11" y="19"/>
                  </a:cubicBezTo>
                  <a:cubicBezTo>
                    <a:pt x="11" y="20"/>
                    <a:pt x="10" y="20"/>
                    <a:pt x="10" y="20"/>
                  </a:cubicBezTo>
                  <a:cubicBezTo>
                    <a:pt x="10" y="20"/>
                    <a:pt x="10" y="21"/>
                    <a:pt x="10" y="21"/>
                  </a:cubicBezTo>
                  <a:cubicBezTo>
                    <a:pt x="10" y="21"/>
                    <a:pt x="10" y="21"/>
                    <a:pt x="10" y="21"/>
                  </a:cubicBezTo>
                  <a:cubicBezTo>
                    <a:pt x="10" y="21"/>
                    <a:pt x="10" y="22"/>
                    <a:pt x="10" y="22"/>
                  </a:cubicBezTo>
                  <a:cubicBezTo>
                    <a:pt x="10" y="22"/>
                    <a:pt x="10" y="23"/>
                    <a:pt x="11" y="23"/>
                  </a:cubicBezTo>
                  <a:cubicBezTo>
                    <a:pt x="11" y="23"/>
                    <a:pt x="11" y="24"/>
                    <a:pt x="11" y="24"/>
                  </a:cubicBezTo>
                  <a:cubicBezTo>
                    <a:pt x="11" y="25"/>
                    <a:pt x="11" y="25"/>
                    <a:pt x="11" y="25"/>
                  </a:cubicBezTo>
                  <a:cubicBezTo>
                    <a:pt x="11" y="25"/>
                    <a:pt x="11" y="26"/>
                    <a:pt x="11" y="26"/>
                  </a:cubicBezTo>
                  <a:cubicBezTo>
                    <a:pt x="11" y="26"/>
                    <a:pt x="11" y="27"/>
                    <a:pt x="11" y="27"/>
                  </a:cubicBezTo>
                  <a:cubicBezTo>
                    <a:pt x="12" y="31"/>
                    <a:pt x="12" y="42"/>
                    <a:pt x="9" y="45"/>
                  </a:cubicBezTo>
                  <a:cubicBezTo>
                    <a:pt x="7" y="47"/>
                    <a:pt x="6" y="50"/>
                    <a:pt x="5" y="51"/>
                  </a:cubicBezTo>
                  <a:cubicBezTo>
                    <a:pt x="5" y="51"/>
                    <a:pt x="5" y="51"/>
                    <a:pt x="5" y="51"/>
                  </a:cubicBezTo>
                  <a:cubicBezTo>
                    <a:pt x="5" y="52"/>
                    <a:pt x="5" y="52"/>
                    <a:pt x="5" y="52"/>
                  </a:cubicBezTo>
                  <a:cubicBezTo>
                    <a:pt x="5" y="52"/>
                    <a:pt x="2" y="54"/>
                    <a:pt x="1" y="58"/>
                  </a:cubicBezTo>
                  <a:cubicBezTo>
                    <a:pt x="0" y="62"/>
                    <a:pt x="1" y="64"/>
                    <a:pt x="1" y="67"/>
                  </a:cubicBezTo>
                  <a:cubicBezTo>
                    <a:pt x="1" y="68"/>
                    <a:pt x="1" y="70"/>
                    <a:pt x="1" y="71"/>
                  </a:cubicBezTo>
                  <a:cubicBezTo>
                    <a:pt x="1" y="73"/>
                    <a:pt x="2" y="74"/>
                    <a:pt x="3" y="75"/>
                  </a:cubicBezTo>
                  <a:cubicBezTo>
                    <a:pt x="3" y="76"/>
                    <a:pt x="3" y="77"/>
                    <a:pt x="4" y="77"/>
                  </a:cubicBezTo>
                  <a:cubicBezTo>
                    <a:pt x="4" y="77"/>
                    <a:pt x="4" y="78"/>
                    <a:pt x="4" y="78"/>
                  </a:cubicBezTo>
                  <a:cubicBezTo>
                    <a:pt x="4" y="78"/>
                    <a:pt x="4" y="79"/>
                    <a:pt x="4" y="79"/>
                  </a:cubicBezTo>
                  <a:cubicBezTo>
                    <a:pt x="4" y="79"/>
                    <a:pt x="4" y="79"/>
                    <a:pt x="4" y="79"/>
                  </a:cubicBezTo>
                  <a:cubicBezTo>
                    <a:pt x="5" y="80"/>
                    <a:pt x="11" y="81"/>
                    <a:pt x="15" y="82"/>
                  </a:cubicBezTo>
                  <a:cubicBezTo>
                    <a:pt x="17" y="82"/>
                    <a:pt x="18" y="82"/>
                    <a:pt x="20" y="83"/>
                  </a:cubicBezTo>
                  <a:cubicBezTo>
                    <a:pt x="26" y="84"/>
                    <a:pt x="32" y="93"/>
                    <a:pt x="32" y="96"/>
                  </a:cubicBezTo>
                  <a:cubicBezTo>
                    <a:pt x="32" y="98"/>
                    <a:pt x="35" y="103"/>
                    <a:pt x="37" y="104"/>
                  </a:cubicBezTo>
                  <a:cubicBezTo>
                    <a:pt x="38" y="104"/>
                    <a:pt x="38" y="104"/>
                    <a:pt x="38" y="104"/>
                  </a:cubicBezTo>
                  <a:cubicBezTo>
                    <a:pt x="39" y="104"/>
                    <a:pt x="41" y="103"/>
                    <a:pt x="42" y="103"/>
                  </a:cubicBezTo>
                  <a:cubicBezTo>
                    <a:pt x="44" y="102"/>
                    <a:pt x="46" y="101"/>
                    <a:pt x="48" y="101"/>
                  </a:cubicBezTo>
                  <a:cubicBezTo>
                    <a:pt x="50" y="101"/>
                    <a:pt x="50" y="101"/>
                    <a:pt x="50" y="101"/>
                  </a:cubicBezTo>
                  <a:cubicBezTo>
                    <a:pt x="59" y="101"/>
                    <a:pt x="61" y="100"/>
                    <a:pt x="61" y="100"/>
                  </a:cubicBezTo>
                  <a:cubicBezTo>
                    <a:pt x="62" y="100"/>
                    <a:pt x="63" y="99"/>
                    <a:pt x="63" y="99"/>
                  </a:cubicBezTo>
                  <a:cubicBezTo>
                    <a:pt x="63" y="99"/>
                    <a:pt x="63" y="99"/>
                    <a:pt x="63" y="99"/>
                  </a:cubicBezTo>
                  <a:cubicBezTo>
                    <a:pt x="63" y="99"/>
                    <a:pt x="64" y="98"/>
                    <a:pt x="64" y="98"/>
                  </a:cubicBezTo>
                  <a:cubicBezTo>
                    <a:pt x="64" y="98"/>
                    <a:pt x="64" y="97"/>
                    <a:pt x="64" y="97"/>
                  </a:cubicBezTo>
                  <a:cubicBezTo>
                    <a:pt x="64" y="97"/>
                    <a:pt x="64" y="96"/>
                    <a:pt x="64" y="96"/>
                  </a:cubicBezTo>
                  <a:cubicBezTo>
                    <a:pt x="64" y="96"/>
                    <a:pt x="64" y="95"/>
                    <a:pt x="65" y="95"/>
                  </a:cubicBezTo>
                  <a:cubicBezTo>
                    <a:pt x="65" y="95"/>
                    <a:pt x="65" y="94"/>
                    <a:pt x="65" y="94"/>
                  </a:cubicBezTo>
                  <a:cubicBezTo>
                    <a:pt x="65" y="94"/>
                    <a:pt x="65" y="93"/>
                    <a:pt x="65" y="93"/>
                  </a:cubicBezTo>
                  <a:cubicBezTo>
                    <a:pt x="65" y="93"/>
                    <a:pt x="65" y="93"/>
                    <a:pt x="65" y="93"/>
                  </a:cubicBezTo>
                  <a:cubicBezTo>
                    <a:pt x="65" y="92"/>
                    <a:pt x="65" y="92"/>
                    <a:pt x="65" y="92"/>
                  </a:cubicBezTo>
                  <a:cubicBezTo>
                    <a:pt x="65" y="91"/>
                    <a:pt x="65" y="91"/>
                    <a:pt x="65" y="91"/>
                  </a:cubicBezTo>
                  <a:cubicBezTo>
                    <a:pt x="66" y="91"/>
                    <a:pt x="66" y="91"/>
                    <a:pt x="66" y="90"/>
                  </a:cubicBezTo>
                  <a:cubicBezTo>
                    <a:pt x="66" y="90"/>
                    <a:pt x="66" y="90"/>
                    <a:pt x="66" y="90"/>
                  </a:cubicBezTo>
                  <a:cubicBezTo>
                    <a:pt x="66" y="90"/>
                    <a:pt x="66" y="90"/>
                    <a:pt x="66" y="90"/>
                  </a:cubicBezTo>
                  <a:cubicBezTo>
                    <a:pt x="66" y="90"/>
                    <a:pt x="66" y="90"/>
                    <a:pt x="66" y="90"/>
                  </a:cubicBezTo>
                  <a:cubicBezTo>
                    <a:pt x="66" y="89"/>
                    <a:pt x="66" y="89"/>
                    <a:pt x="66" y="89"/>
                  </a:cubicBezTo>
                  <a:cubicBezTo>
                    <a:pt x="66" y="89"/>
                    <a:pt x="66" y="89"/>
                    <a:pt x="66" y="89"/>
                  </a:cubicBezTo>
                  <a:cubicBezTo>
                    <a:pt x="66" y="88"/>
                    <a:pt x="66" y="88"/>
                    <a:pt x="66" y="88"/>
                  </a:cubicBezTo>
                  <a:cubicBezTo>
                    <a:pt x="78" y="76"/>
                    <a:pt x="80" y="75"/>
                    <a:pt x="80" y="75"/>
                  </a:cubicBezTo>
                  <a:cubicBezTo>
                    <a:pt x="81" y="75"/>
                    <a:pt x="82" y="75"/>
                    <a:pt x="83" y="75"/>
                  </a:cubicBezTo>
                  <a:cubicBezTo>
                    <a:pt x="84" y="75"/>
                    <a:pt x="85" y="75"/>
                    <a:pt x="86" y="75"/>
                  </a:cubicBezTo>
                  <a:cubicBezTo>
                    <a:pt x="87" y="74"/>
                    <a:pt x="88" y="74"/>
                    <a:pt x="89" y="74"/>
                  </a:cubicBezTo>
                  <a:cubicBezTo>
                    <a:pt x="91" y="74"/>
                    <a:pt x="95" y="76"/>
                    <a:pt x="97" y="79"/>
                  </a:cubicBezTo>
                  <a:cubicBezTo>
                    <a:pt x="97" y="79"/>
                    <a:pt x="97" y="78"/>
                    <a:pt x="97" y="78"/>
                  </a:cubicBezTo>
                  <a:cubicBezTo>
                    <a:pt x="99" y="74"/>
                    <a:pt x="99" y="74"/>
                    <a:pt x="99" y="74"/>
                  </a:cubicBezTo>
                  <a:cubicBezTo>
                    <a:pt x="101" y="71"/>
                    <a:pt x="106" y="62"/>
                    <a:pt x="106" y="60"/>
                  </a:cubicBezTo>
                  <a:cubicBezTo>
                    <a:pt x="106" y="57"/>
                    <a:pt x="109" y="55"/>
                    <a:pt x="110" y="54"/>
                  </a:cubicBezTo>
                  <a:cubicBezTo>
                    <a:pt x="111" y="54"/>
                    <a:pt x="111" y="53"/>
                    <a:pt x="112" y="53"/>
                  </a:cubicBezTo>
                  <a:cubicBezTo>
                    <a:pt x="112" y="52"/>
                    <a:pt x="112" y="52"/>
                    <a:pt x="112" y="52"/>
                  </a:cubicBezTo>
                  <a:cubicBezTo>
                    <a:pt x="112" y="50"/>
                    <a:pt x="112" y="46"/>
                    <a:pt x="114" y="45"/>
                  </a:cubicBezTo>
                  <a:cubicBezTo>
                    <a:pt x="115" y="44"/>
                    <a:pt x="116" y="41"/>
                    <a:pt x="116" y="40"/>
                  </a:cubicBezTo>
                  <a:cubicBezTo>
                    <a:pt x="115" y="37"/>
                    <a:pt x="123" y="26"/>
                    <a:pt x="123" y="26"/>
                  </a:cubicBezTo>
                  <a:cubicBezTo>
                    <a:pt x="124" y="25"/>
                    <a:pt x="125" y="25"/>
                    <a:pt x="127" y="24"/>
                  </a:cubicBezTo>
                  <a:cubicBezTo>
                    <a:pt x="127" y="24"/>
                    <a:pt x="129" y="24"/>
                    <a:pt x="129" y="23"/>
                  </a:cubicBezTo>
                  <a:cubicBezTo>
                    <a:pt x="129" y="23"/>
                    <a:pt x="129" y="22"/>
                    <a:pt x="129" y="22"/>
                  </a:cubicBezTo>
                  <a:cubicBezTo>
                    <a:pt x="129" y="20"/>
                    <a:pt x="130" y="19"/>
                    <a:pt x="130" y="18"/>
                  </a:cubicBezTo>
                  <a:cubicBezTo>
                    <a:pt x="127" y="18"/>
                    <a:pt x="124" y="15"/>
                    <a:pt x="124" y="12"/>
                  </a:cubicBezTo>
                  <a:cubicBezTo>
                    <a:pt x="124" y="12"/>
                    <a:pt x="124" y="11"/>
                    <a:pt x="124" y="11"/>
                  </a:cubicBezTo>
                  <a:cubicBezTo>
                    <a:pt x="124" y="11"/>
                    <a:pt x="124" y="11"/>
                    <a:pt x="124" y="10"/>
                  </a:cubicBezTo>
                  <a:cubicBezTo>
                    <a:pt x="124" y="10"/>
                    <a:pt x="124" y="10"/>
                    <a:pt x="124" y="9"/>
                  </a:cubicBezTo>
                  <a:cubicBezTo>
                    <a:pt x="124" y="9"/>
                    <a:pt x="124" y="9"/>
                    <a:pt x="124" y="9"/>
                  </a:cubicBezTo>
                  <a:cubicBezTo>
                    <a:pt x="124" y="8"/>
                    <a:pt x="124" y="8"/>
                    <a:pt x="124" y="8"/>
                  </a:cubicBezTo>
                  <a:cubicBezTo>
                    <a:pt x="124" y="7"/>
                    <a:pt x="124" y="7"/>
                    <a:pt x="124" y="7"/>
                  </a:cubicBezTo>
                  <a:cubicBezTo>
                    <a:pt x="124" y="7"/>
                    <a:pt x="124" y="7"/>
                    <a:pt x="124" y="7"/>
                  </a:cubicBezTo>
                  <a:cubicBezTo>
                    <a:pt x="124" y="7"/>
                    <a:pt x="124" y="7"/>
                    <a:pt x="124" y="7"/>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36" name="Freeform 1342"/>
            <p:cNvSpPr/>
            <p:nvPr/>
          </p:nvSpPr>
          <p:spPr bwMode="auto">
            <a:xfrm>
              <a:off x="5847519" y="5426267"/>
              <a:ext cx="63863" cy="142857"/>
            </a:xfrm>
            <a:custGeom>
              <a:avLst/>
              <a:rect l="l" t="t" r="r" b="b"/>
              <a:pathLst>
                <a:path w="30" h="65">
                  <a:moveTo>
                    <a:pt x="27" y="6"/>
                  </a:moveTo>
                  <a:cubicBezTo>
                    <a:pt x="27" y="6"/>
                    <a:pt x="26" y="6"/>
                    <a:pt x="26" y="5"/>
                  </a:cubicBezTo>
                  <a:cubicBezTo>
                    <a:pt x="24" y="5"/>
                    <a:pt x="23" y="3"/>
                    <a:pt x="23" y="2"/>
                  </a:cubicBezTo>
                  <a:cubicBezTo>
                    <a:pt x="23" y="2"/>
                    <a:pt x="23" y="1"/>
                    <a:pt x="23" y="1"/>
                  </a:cubicBezTo>
                  <a:cubicBezTo>
                    <a:pt x="23" y="1"/>
                    <a:pt x="23" y="0"/>
                    <a:pt x="23" y="0"/>
                  </a:cubicBezTo>
                  <a:cubicBezTo>
                    <a:pt x="23" y="0"/>
                    <a:pt x="22" y="0"/>
                    <a:pt x="22" y="0"/>
                  </a:cubicBezTo>
                  <a:cubicBezTo>
                    <a:pt x="22" y="0"/>
                    <a:pt x="22" y="0"/>
                    <a:pt x="21" y="0"/>
                  </a:cubicBezTo>
                  <a:cubicBezTo>
                    <a:pt x="21" y="0"/>
                    <a:pt x="21" y="0"/>
                    <a:pt x="21" y="0"/>
                  </a:cubicBezTo>
                  <a:cubicBezTo>
                    <a:pt x="21" y="1"/>
                    <a:pt x="21" y="1"/>
                    <a:pt x="21" y="1"/>
                  </a:cubicBezTo>
                  <a:cubicBezTo>
                    <a:pt x="21" y="1"/>
                    <a:pt x="21" y="2"/>
                    <a:pt x="21" y="2"/>
                  </a:cubicBezTo>
                  <a:cubicBezTo>
                    <a:pt x="21" y="2"/>
                    <a:pt x="21" y="2"/>
                    <a:pt x="21" y="3"/>
                  </a:cubicBezTo>
                  <a:cubicBezTo>
                    <a:pt x="21" y="3"/>
                    <a:pt x="21" y="3"/>
                    <a:pt x="21" y="3"/>
                  </a:cubicBezTo>
                  <a:cubicBezTo>
                    <a:pt x="22" y="9"/>
                    <a:pt x="22" y="9"/>
                    <a:pt x="22" y="9"/>
                  </a:cubicBezTo>
                  <a:cubicBezTo>
                    <a:pt x="20" y="7"/>
                    <a:pt x="20" y="7"/>
                    <a:pt x="20" y="7"/>
                  </a:cubicBezTo>
                  <a:cubicBezTo>
                    <a:pt x="19" y="8"/>
                    <a:pt x="19" y="8"/>
                    <a:pt x="18" y="8"/>
                  </a:cubicBezTo>
                  <a:cubicBezTo>
                    <a:pt x="18" y="9"/>
                    <a:pt x="18" y="9"/>
                    <a:pt x="17" y="9"/>
                  </a:cubicBezTo>
                  <a:cubicBezTo>
                    <a:pt x="16" y="11"/>
                    <a:pt x="13" y="11"/>
                    <a:pt x="10" y="12"/>
                  </a:cubicBezTo>
                  <a:cubicBezTo>
                    <a:pt x="9" y="12"/>
                    <a:pt x="7" y="12"/>
                    <a:pt x="6" y="12"/>
                  </a:cubicBezTo>
                  <a:cubicBezTo>
                    <a:pt x="6" y="12"/>
                    <a:pt x="5" y="13"/>
                    <a:pt x="4" y="14"/>
                  </a:cubicBezTo>
                  <a:cubicBezTo>
                    <a:pt x="3" y="15"/>
                    <a:pt x="2" y="16"/>
                    <a:pt x="1" y="16"/>
                  </a:cubicBezTo>
                  <a:cubicBezTo>
                    <a:pt x="1" y="16"/>
                    <a:pt x="1" y="16"/>
                    <a:pt x="0" y="16"/>
                  </a:cubicBezTo>
                  <a:cubicBezTo>
                    <a:pt x="0" y="16"/>
                    <a:pt x="0" y="16"/>
                    <a:pt x="0" y="16"/>
                  </a:cubicBezTo>
                  <a:cubicBezTo>
                    <a:pt x="0" y="16"/>
                    <a:pt x="0" y="17"/>
                    <a:pt x="0" y="17"/>
                  </a:cubicBezTo>
                  <a:cubicBezTo>
                    <a:pt x="1" y="17"/>
                    <a:pt x="1" y="18"/>
                    <a:pt x="1" y="18"/>
                  </a:cubicBezTo>
                  <a:cubicBezTo>
                    <a:pt x="1" y="18"/>
                    <a:pt x="1" y="18"/>
                    <a:pt x="1" y="18"/>
                  </a:cubicBezTo>
                  <a:cubicBezTo>
                    <a:pt x="1" y="19"/>
                    <a:pt x="1" y="19"/>
                    <a:pt x="1" y="19"/>
                  </a:cubicBezTo>
                  <a:cubicBezTo>
                    <a:pt x="1" y="19"/>
                    <a:pt x="1" y="19"/>
                    <a:pt x="1" y="19"/>
                  </a:cubicBezTo>
                  <a:cubicBezTo>
                    <a:pt x="1" y="20"/>
                    <a:pt x="1" y="20"/>
                    <a:pt x="1" y="20"/>
                  </a:cubicBezTo>
                  <a:cubicBezTo>
                    <a:pt x="1" y="20"/>
                    <a:pt x="1" y="20"/>
                    <a:pt x="1" y="20"/>
                  </a:cubicBezTo>
                  <a:cubicBezTo>
                    <a:pt x="1" y="20"/>
                    <a:pt x="1" y="21"/>
                    <a:pt x="2" y="21"/>
                  </a:cubicBezTo>
                  <a:cubicBezTo>
                    <a:pt x="2" y="21"/>
                    <a:pt x="2" y="21"/>
                    <a:pt x="2" y="21"/>
                  </a:cubicBezTo>
                  <a:cubicBezTo>
                    <a:pt x="2" y="21"/>
                    <a:pt x="2" y="21"/>
                    <a:pt x="2" y="21"/>
                  </a:cubicBezTo>
                  <a:cubicBezTo>
                    <a:pt x="2" y="21"/>
                    <a:pt x="2" y="21"/>
                    <a:pt x="2" y="21"/>
                  </a:cubicBezTo>
                  <a:cubicBezTo>
                    <a:pt x="2" y="22"/>
                    <a:pt x="3" y="22"/>
                    <a:pt x="3" y="22"/>
                  </a:cubicBezTo>
                  <a:cubicBezTo>
                    <a:pt x="3" y="22"/>
                    <a:pt x="3" y="22"/>
                    <a:pt x="3" y="22"/>
                  </a:cubicBezTo>
                  <a:cubicBezTo>
                    <a:pt x="3" y="22"/>
                    <a:pt x="3" y="22"/>
                    <a:pt x="4" y="22"/>
                  </a:cubicBezTo>
                  <a:cubicBezTo>
                    <a:pt x="4" y="23"/>
                    <a:pt x="5" y="23"/>
                    <a:pt x="5" y="23"/>
                  </a:cubicBezTo>
                  <a:cubicBezTo>
                    <a:pt x="10" y="26"/>
                    <a:pt x="9" y="29"/>
                    <a:pt x="8" y="31"/>
                  </a:cubicBezTo>
                  <a:cubicBezTo>
                    <a:pt x="8" y="31"/>
                    <a:pt x="8" y="32"/>
                    <a:pt x="8" y="32"/>
                  </a:cubicBezTo>
                  <a:cubicBezTo>
                    <a:pt x="10" y="34"/>
                    <a:pt x="10" y="37"/>
                    <a:pt x="10" y="41"/>
                  </a:cubicBezTo>
                  <a:cubicBezTo>
                    <a:pt x="10" y="43"/>
                    <a:pt x="10" y="45"/>
                    <a:pt x="10" y="46"/>
                  </a:cubicBezTo>
                  <a:cubicBezTo>
                    <a:pt x="10" y="47"/>
                    <a:pt x="10" y="47"/>
                    <a:pt x="10" y="48"/>
                  </a:cubicBezTo>
                  <a:cubicBezTo>
                    <a:pt x="11" y="48"/>
                    <a:pt x="11" y="48"/>
                    <a:pt x="11" y="48"/>
                  </a:cubicBezTo>
                  <a:cubicBezTo>
                    <a:pt x="11" y="49"/>
                    <a:pt x="11" y="49"/>
                    <a:pt x="11" y="49"/>
                  </a:cubicBezTo>
                  <a:cubicBezTo>
                    <a:pt x="11" y="50"/>
                    <a:pt x="11" y="50"/>
                    <a:pt x="11" y="50"/>
                  </a:cubicBezTo>
                  <a:cubicBezTo>
                    <a:pt x="11" y="51"/>
                    <a:pt x="11" y="51"/>
                    <a:pt x="11" y="51"/>
                  </a:cubicBezTo>
                  <a:cubicBezTo>
                    <a:pt x="11" y="52"/>
                    <a:pt x="11" y="52"/>
                    <a:pt x="11" y="52"/>
                  </a:cubicBezTo>
                  <a:cubicBezTo>
                    <a:pt x="11" y="53"/>
                    <a:pt x="11" y="53"/>
                    <a:pt x="11" y="54"/>
                  </a:cubicBezTo>
                  <a:cubicBezTo>
                    <a:pt x="11" y="54"/>
                    <a:pt x="11" y="54"/>
                    <a:pt x="11" y="55"/>
                  </a:cubicBezTo>
                  <a:cubicBezTo>
                    <a:pt x="11" y="55"/>
                    <a:pt x="11" y="56"/>
                    <a:pt x="11" y="56"/>
                  </a:cubicBezTo>
                  <a:cubicBezTo>
                    <a:pt x="11" y="57"/>
                    <a:pt x="11" y="57"/>
                    <a:pt x="11" y="57"/>
                  </a:cubicBezTo>
                  <a:cubicBezTo>
                    <a:pt x="11" y="58"/>
                    <a:pt x="11" y="59"/>
                    <a:pt x="11" y="59"/>
                  </a:cubicBezTo>
                  <a:cubicBezTo>
                    <a:pt x="11" y="60"/>
                    <a:pt x="11" y="60"/>
                    <a:pt x="11" y="60"/>
                  </a:cubicBezTo>
                  <a:cubicBezTo>
                    <a:pt x="11" y="61"/>
                    <a:pt x="11" y="62"/>
                    <a:pt x="11" y="63"/>
                  </a:cubicBezTo>
                  <a:cubicBezTo>
                    <a:pt x="11" y="63"/>
                    <a:pt x="11" y="64"/>
                    <a:pt x="11" y="64"/>
                  </a:cubicBezTo>
                  <a:cubicBezTo>
                    <a:pt x="11" y="64"/>
                    <a:pt x="11" y="65"/>
                    <a:pt x="11" y="65"/>
                  </a:cubicBezTo>
                  <a:cubicBezTo>
                    <a:pt x="14" y="65"/>
                    <a:pt x="16" y="65"/>
                    <a:pt x="17" y="65"/>
                  </a:cubicBezTo>
                  <a:cubicBezTo>
                    <a:pt x="18" y="65"/>
                    <a:pt x="19" y="64"/>
                    <a:pt x="20" y="63"/>
                  </a:cubicBezTo>
                  <a:cubicBezTo>
                    <a:pt x="20" y="63"/>
                    <a:pt x="21" y="62"/>
                    <a:pt x="22" y="62"/>
                  </a:cubicBezTo>
                  <a:cubicBezTo>
                    <a:pt x="21" y="62"/>
                    <a:pt x="21" y="62"/>
                    <a:pt x="21" y="61"/>
                  </a:cubicBezTo>
                  <a:cubicBezTo>
                    <a:pt x="20" y="60"/>
                    <a:pt x="19" y="58"/>
                    <a:pt x="19" y="55"/>
                  </a:cubicBezTo>
                  <a:cubicBezTo>
                    <a:pt x="19" y="54"/>
                    <a:pt x="19" y="53"/>
                    <a:pt x="19" y="51"/>
                  </a:cubicBezTo>
                  <a:cubicBezTo>
                    <a:pt x="19" y="48"/>
                    <a:pt x="18" y="46"/>
                    <a:pt x="19" y="42"/>
                  </a:cubicBezTo>
                  <a:cubicBezTo>
                    <a:pt x="20" y="37"/>
                    <a:pt x="23" y="34"/>
                    <a:pt x="24" y="33"/>
                  </a:cubicBezTo>
                  <a:cubicBezTo>
                    <a:pt x="25" y="31"/>
                    <a:pt x="26" y="28"/>
                    <a:pt x="28" y="26"/>
                  </a:cubicBezTo>
                  <a:cubicBezTo>
                    <a:pt x="30" y="25"/>
                    <a:pt x="30" y="18"/>
                    <a:pt x="29" y="12"/>
                  </a:cubicBezTo>
                  <a:cubicBezTo>
                    <a:pt x="29" y="11"/>
                    <a:pt x="29" y="11"/>
                    <a:pt x="29" y="10"/>
                  </a:cubicBezTo>
                  <a:cubicBezTo>
                    <a:pt x="29" y="10"/>
                    <a:pt x="29" y="10"/>
                    <a:pt x="29" y="10"/>
                  </a:cubicBezTo>
                  <a:cubicBezTo>
                    <a:pt x="29" y="10"/>
                    <a:pt x="29" y="9"/>
                    <a:pt x="29" y="9"/>
                  </a:cubicBezTo>
                  <a:cubicBezTo>
                    <a:pt x="29" y="8"/>
                    <a:pt x="29" y="8"/>
                    <a:pt x="29" y="8"/>
                  </a:cubicBezTo>
                  <a:cubicBezTo>
                    <a:pt x="29" y="8"/>
                    <a:pt x="28" y="7"/>
                    <a:pt x="28" y="6"/>
                  </a:cubicBezTo>
                  <a:cubicBezTo>
                    <a:pt x="28" y="6"/>
                    <a:pt x="28" y="6"/>
                    <a:pt x="27" y="6"/>
                  </a:cubicBezTo>
                  <a:cubicBezTo>
                    <a:pt x="27" y="6"/>
                    <a:pt x="27" y="6"/>
                    <a:pt x="27" y="6"/>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37" name="Freeform 1343"/>
            <p:cNvSpPr/>
            <p:nvPr/>
          </p:nvSpPr>
          <p:spPr bwMode="auto">
            <a:xfrm>
              <a:off x="5909179" y="5447005"/>
              <a:ext cx="0" cy="4608"/>
            </a:xfrm>
            <a:custGeom>
              <a:avLst/>
              <a:rect l="l" t="t" r="r" b="b"/>
              <a:pathLst>
                <a:path w="0" h="2">
                  <a:moveTo>
                    <a:pt x="0" y="0"/>
                  </a:moveTo>
                  <a:cubicBezTo>
                    <a:pt x="0" y="1"/>
                    <a:pt x="0" y="1"/>
                    <a:pt x="0" y="2"/>
                  </a:cubicBezTo>
                  <a:cubicBezTo>
                    <a:pt x="0" y="1"/>
                    <a:pt x="0"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38" name="Freeform 1344"/>
            <p:cNvSpPr/>
            <p:nvPr/>
          </p:nvSpPr>
          <p:spPr bwMode="auto">
            <a:xfrm>
              <a:off x="5891562" y="5559908"/>
              <a:ext cx="2202" cy="2304"/>
            </a:xfrm>
            <a:custGeom>
              <a:avLst/>
              <a:rect l="l" t="t" r="r" b="b"/>
              <a:pathLst>
                <a:path w="1" h="1">
                  <a:moveTo>
                    <a:pt x="1" y="1"/>
                  </a:moveTo>
                  <a:cubicBezTo>
                    <a:pt x="0" y="1"/>
                    <a:pt x="0" y="1"/>
                    <a:pt x="0" y="0"/>
                  </a:cubicBezTo>
                  <a:cubicBezTo>
                    <a:pt x="0" y="1"/>
                    <a:pt x="0" y="1"/>
                    <a:pt x="1" y="1"/>
                  </a:cubicBezTo>
                  <a:cubicBezTo>
                    <a:pt x="1" y="1"/>
                    <a:pt x="1" y="1"/>
                    <a:pt x="1"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39" name="Freeform 1345"/>
            <p:cNvSpPr/>
            <p:nvPr/>
          </p:nvSpPr>
          <p:spPr bwMode="auto">
            <a:xfrm>
              <a:off x="5909179" y="5447005"/>
              <a:ext cx="0" cy="0"/>
            </a:xfrm>
            <a:custGeom>
              <a:avLst/>
              <a:rect l="l" t="t" r="r" b="b"/>
              <a:pathLst>
                <a:path w="0" h="1">
                  <a:moveTo>
                    <a:pt x="0" y="0"/>
                  </a:moveTo>
                  <a:cubicBezTo>
                    <a:pt x="0" y="0"/>
                    <a:pt x="0" y="1"/>
                    <a:pt x="0" y="1"/>
                  </a:cubicBezTo>
                  <a:cubicBezTo>
                    <a:pt x="0" y="1"/>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40" name="Freeform 1346"/>
            <p:cNvSpPr/>
            <p:nvPr/>
          </p:nvSpPr>
          <p:spPr bwMode="auto">
            <a:xfrm>
              <a:off x="5906977" y="5440092"/>
              <a:ext cx="2202" cy="4608"/>
            </a:xfrm>
            <a:custGeom>
              <a:avLst/>
              <a:rect l="l" t="t" r="r" b="b"/>
              <a:pathLst>
                <a:path w="1" h="2">
                  <a:moveTo>
                    <a:pt x="0" y="0"/>
                  </a:moveTo>
                  <a:cubicBezTo>
                    <a:pt x="0" y="0"/>
                    <a:pt x="0" y="0"/>
                    <a:pt x="0" y="0"/>
                  </a:cubicBezTo>
                  <a:cubicBezTo>
                    <a:pt x="0" y="1"/>
                    <a:pt x="1" y="2"/>
                    <a:pt x="1" y="2"/>
                  </a:cubicBezTo>
                  <a:cubicBezTo>
                    <a:pt x="1" y="2"/>
                    <a:pt x="0"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41" name="Freeform 1347"/>
            <p:cNvSpPr/>
            <p:nvPr/>
          </p:nvSpPr>
          <p:spPr bwMode="auto">
            <a:xfrm>
              <a:off x="5829901" y="5458526"/>
              <a:ext cx="33033" cy="117512"/>
            </a:xfrm>
            <a:custGeom>
              <a:avLst/>
              <a:rect l="l" t="t" r="r" b="b"/>
              <a:pathLst>
                <a:path w="16" h="53">
                  <a:moveTo>
                    <a:pt x="2" y="1"/>
                  </a:moveTo>
                  <a:cubicBezTo>
                    <a:pt x="2" y="1"/>
                    <a:pt x="2" y="1"/>
                    <a:pt x="2" y="0"/>
                  </a:cubicBezTo>
                  <a:cubicBezTo>
                    <a:pt x="1" y="0"/>
                    <a:pt x="1" y="0"/>
                    <a:pt x="0" y="0"/>
                  </a:cubicBezTo>
                  <a:cubicBezTo>
                    <a:pt x="0" y="0"/>
                    <a:pt x="0" y="0"/>
                    <a:pt x="0" y="0"/>
                  </a:cubicBezTo>
                  <a:cubicBezTo>
                    <a:pt x="0" y="0"/>
                    <a:pt x="0" y="0"/>
                    <a:pt x="0" y="0"/>
                  </a:cubicBezTo>
                  <a:cubicBezTo>
                    <a:pt x="0" y="1"/>
                    <a:pt x="0" y="2"/>
                    <a:pt x="0" y="2"/>
                  </a:cubicBezTo>
                  <a:cubicBezTo>
                    <a:pt x="0" y="2"/>
                    <a:pt x="0" y="2"/>
                    <a:pt x="0" y="2"/>
                  </a:cubicBezTo>
                  <a:cubicBezTo>
                    <a:pt x="0" y="2"/>
                    <a:pt x="0" y="3"/>
                    <a:pt x="1" y="3"/>
                  </a:cubicBezTo>
                  <a:cubicBezTo>
                    <a:pt x="1" y="3"/>
                    <a:pt x="1" y="3"/>
                    <a:pt x="1" y="3"/>
                  </a:cubicBezTo>
                  <a:cubicBezTo>
                    <a:pt x="1" y="3"/>
                    <a:pt x="1" y="4"/>
                    <a:pt x="1" y="4"/>
                  </a:cubicBezTo>
                  <a:cubicBezTo>
                    <a:pt x="1" y="4"/>
                    <a:pt x="1" y="4"/>
                    <a:pt x="1" y="4"/>
                  </a:cubicBezTo>
                  <a:cubicBezTo>
                    <a:pt x="1" y="4"/>
                    <a:pt x="1" y="4"/>
                    <a:pt x="1" y="4"/>
                  </a:cubicBezTo>
                  <a:cubicBezTo>
                    <a:pt x="3" y="5"/>
                    <a:pt x="5" y="7"/>
                    <a:pt x="4" y="12"/>
                  </a:cubicBezTo>
                  <a:cubicBezTo>
                    <a:pt x="4" y="14"/>
                    <a:pt x="4" y="14"/>
                    <a:pt x="4" y="14"/>
                  </a:cubicBezTo>
                  <a:cubicBezTo>
                    <a:pt x="4" y="18"/>
                    <a:pt x="3" y="24"/>
                    <a:pt x="5" y="27"/>
                  </a:cubicBezTo>
                  <a:cubicBezTo>
                    <a:pt x="6" y="31"/>
                    <a:pt x="8" y="37"/>
                    <a:pt x="8" y="43"/>
                  </a:cubicBezTo>
                  <a:cubicBezTo>
                    <a:pt x="8" y="44"/>
                    <a:pt x="8" y="45"/>
                    <a:pt x="8" y="46"/>
                  </a:cubicBezTo>
                  <a:cubicBezTo>
                    <a:pt x="8" y="46"/>
                    <a:pt x="8" y="46"/>
                    <a:pt x="8" y="46"/>
                  </a:cubicBezTo>
                  <a:cubicBezTo>
                    <a:pt x="8" y="47"/>
                    <a:pt x="8" y="48"/>
                    <a:pt x="9" y="48"/>
                  </a:cubicBezTo>
                  <a:cubicBezTo>
                    <a:pt x="9" y="49"/>
                    <a:pt x="9" y="49"/>
                    <a:pt x="9" y="49"/>
                  </a:cubicBezTo>
                  <a:cubicBezTo>
                    <a:pt x="9" y="50"/>
                    <a:pt x="9" y="51"/>
                    <a:pt x="10" y="51"/>
                  </a:cubicBezTo>
                  <a:cubicBezTo>
                    <a:pt x="10" y="52"/>
                    <a:pt x="10" y="52"/>
                    <a:pt x="10" y="53"/>
                  </a:cubicBezTo>
                  <a:cubicBezTo>
                    <a:pt x="10" y="53"/>
                    <a:pt x="11" y="53"/>
                    <a:pt x="11" y="53"/>
                  </a:cubicBezTo>
                  <a:cubicBezTo>
                    <a:pt x="11" y="53"/>
                    <a:pt x="11" y="53"/>
                    <a:pt x="11" y="53"/>
                  </a:cubicBezTo>
                  <a:cubicBezTo>
                    <a:pt x="12" y="52"/>
                    <a:pt x="14" y="51"/>
                    <a:pt x="16" y="51"/>
                  </a:cubicBezTo>
                  <a:cubicBezTo>
                    <a:pt x="16" y="51"/>
                    <a:pt x="16" y="50"/>
                    <a:pt x="16" y="50"/>
                  </a:cubicBezTo>
                  <a:cubicBezTo>
                    <a:pt x="16" y="49"/>
                    <a:pt x="16" y="49"/>
                    <a:pt x="16" y="48"/>
                  </a:cubicBezTo>
                  <a:cubicBezTo>
                    <a:pt x="16" y="47"/>
                    <a:pt x="16" y="47"/>
                    <a:pt x="16" y="46"/>
                  </a:cubicBezTo>
                  <a:cubicBezTo>
                    <a:pt x="16" y="46"/>
                    <a:pt x="16" y="45"/>
                    <a:pt x="16" y="45"/>
                  </a:cubicBezTo>
                  <a:cubicBezTo>
                    <a:pt x="16" y="44"/>
                    <a:pt x="16" y="44"/>
                    <a:pt x="16" y="43"/>
                  </a:cubicBezTo>
                  <a:cubicBezTo>
                    <a:pt x="16" y="43"/>
                    <a:pt x="16" y="42"/>
                    <a:pt x="16" y="42"/>
                  </a:cubicBezTo>
                  <a:cubicBezTo>
                    <a:pt x="16" y="41"/>
                    <a:pt x="16" y="40"/>
                    <a:pt x="16" y="40"/>
                  </a:cubicBezTo>
                  <a:cubicBezTo>
                    <a:pt x="16" y="40"/>
                    <a:pt x="16" y="39"/>
                    <a:pt x="16" y="39"/>
                  </a:cubicBezTo>
                  <a:cubicBezTo>
                    <a:pt x="16" y="38"/>
                    <a:pt x="16" y="38"/>
                    <a:pt x="16" y="38"/>
                  </a:cubicBezTo>
                  <a:cubicBezTo>
                    <a:pt x="16" y="37"/>
                    <a:pt x="16" y="37"/>
                    <a:pt x="16" y="37"/>
                  </a:cubicBezTo>
                  <a:cubicBezTo>
                    <a:pt x="16" y="36"/>
                    <a:pt x="16" y="36"/>
                    <a:pt x="16" y="35"/>
                  </a:cubicBezTo>
                  <a:cubicBezTo>
                    <a:pt x="16" y="35"/>
                    <a:pt x="16" y="35"/>
                    <a:pt x="16" y="35"/>
                  </a:cubicBezTo>
                  <a:cubicBezTo>
                    <a:pt x="16" y="34"/>
                    <a:pt x="16" y="34"/>
                    <a:pt x="16" y="33"/>
                  </a:cubicBezTo>
                  <a:cubicBezTo>
                    <a:pt x="16" y="33"/>
                    <a:pt x="16" y="33"/>
                    <a:pt x="16" y="33"/>
                  </a:cubicBezTo>
                  <a:cubicBezTo>
                    <a:pt x="15" y="33"/>
                    <a:pt x="15" y="32"/>
                    <a:pt x="15" y="32"/>
                  </a:cubicBezTo>
                  <a:cubicBezTo>
                    <a:pt x="15" y="30"/>
                    <a:pt x="15" y="28"/>
                    <a:pt x="15" y="26"/>
                  </a:cubicBezTo>
                  <a:cubicBezTo>
                    <a:pt x="15" y="23"/>
                    <a:pt x="15" y="21"/>
                    <a:pt x="14" y="20"/>
                  </a:cubicBezTo>
                  <a:cubicBezTo>
                    <a:pt x="13" y="18"/>
                    <a:pt x="13" y="16"/>
                    <a:pt x="13" y="15"/>
                  </a:cubicBezTo>
                  <a:cubicBezTo>
                    <a:pt x="14" y="13"/>
                    <a:pt x="14" y="13"/>
                    <a:pt x="12" y="12"/>
                  </a:cubicBezTo>
                  <a:cubicBezTo>
                    <a:pt x="12" y="11"/>
                    <a:pt x="11" y="11"/>
                    <a:pt x="11" y="11"/>
                  </a:cubicBezTo>
                  <a:cubicBezTo>
                    <a:pt x="10" y="11"/>
                    <a:pt x="10" y="10"/>
                    <a:pt x="10" y="10"/>
                  </a:cubicBezTo>
                  <a:cubicBezTo>
                    <a:pt x="9" y="10"/>
                    <a:pt x="9" y="10"/>
                    <a:pt x="9" y="10"/>
                  </a:cubicBezTo>
                  <a:cubicBezTo>
                    <a:pt x="9" y="10"/>
                    <a:pt x="9" y="10"/>
                    <a:pt x="9" y="9"/>
                  </a:cubicBezTo>
                  <a:cubicBezTo>
                    <a:pt x="8" y="9"/>
                    <a:pt x="8" y="9"/>
                    <a:pt x="8" y="9"/>
                  </a:cubicBezTo>
                  <a:cubicBezTo>
                    <a:pt x="8" y="9"/>
                    <a:pt x="8" y="9"/>
                    <a:pt x="8" y="9"/>
                  </a:cubicBezTo>
                  <a:cubicBezTo>
                    <a:pt x="8" y="8"/>
                    <a:pt x="7" y="8"/>
                    <a:pt x="7" y="8"/>
                  </a:cubicBezTo>
                  <a:cubicBezTo>
                    <a:pt x="7" y="8"/>
                    <a:pt x="7" y="8"/>
                    <a:pt x="7" y="8"/>
                  </a:cubicBezTo>
                  <a:cubicBezTo>
                    <a:pt x="7" y="7"/>
                    <a:pt x="7" y="7"/>
                    <a:pt x="7" y="7"/>
                  </a:cubicBezTo>
                  <a:cubicBezTo>
                    <a:pt x="7" y="7"/>
                    <a:pt x="6" y="7"/>
                    <a:pt x="6" y="6"/>
                  </a:cubicBezTo>
                  <a:cubicBezTo>
                    <a:pt x="6" y="6"/>
                    <a:pt x="6" y="6"/>
                    <a:pt x="6" y="6"/>
                  </a:cubicBezTo>
                  <a:cubicBezTo>
                    <a:pt x="6" y="5"/>
                    <a:pt x="6" y="5"/>
                    <a:pt x="6" y="5"/>
                  </a:cubicBezTo>
                  <a:cubicBezTo>
                    <a:pt x="6" y="4"/>
                    <a:pt x="6" y="4"/>
                    <a:pt x="6" y="4"/>
                  </a:cubicBezTo>
                  <a:cubicBezTo>
                    <a:pt x="6" y="3"/>
                    <a:pt x="6" y="3"/>
                    <a:pt x="6" y="3"/>
                  </a:cubicBezTo>
                  <a:cubicBezTo>
                    <a:pt x="6" y="2"/>
                    <a:pt x="5" y="2"/>
                    <a:pt x="5" y="2"/>
                  </a:cubicBezTo>
                  <a:cubicBezTo>
                    <a:pt x="5" y="1"/>
                    <a:pt x="5" y="1"/>
                    <a:pt x="5" y="1"/>
                  </a:cubicBezTo>
                  <a:cubicBezTo>
                    <a:pt x="4" y="1"/>
                    <a:pt x="3" y="1"/>
                    <a:pt x="2"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42" name="Freeform 1348"/>
            <p:cNvSpPr/>
            <p:nvPr/>
          </p:nvSpPr>
          <p:spPr bwMode="auto">
            <a:xfrm>
              <a:off x="5838710" y="5463134"/>
              <a:ext cx="2202" cy="2304"/>
            </a:xfrm>
            <a:custGeom>
              <a:avLst/>
              <a:rect l="l" t="t" r="r" b="b"/>
              <a:pathLst>
                <a:path w="1" h="1">
                  <a:moveTo>
                    <a:pt x="0" y="0"/>
                  </a:moveTo>
                  <a:cubicBezTo>
                    <a:pt x="0" y="0"/>
                    <a:pt x="1" y="0"/>
                    <a:pt x="1" y="1"/>
                  </a:cubicBezTo>
                  <a:cubicBezTo>
                    <a:pt x="1"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43" name="Freeform 1349"/>
            <p:cNvSpPr/>
            <p:nvPr/>
          </p:nvSpPr>
          <p:spPr bwMode="auto">
            <a:xfrm>
              <a:off x="5860732" y="5529954"/>
              <a:ext cx="2202" cy="2304"/>
            </a:xfrm>
            <a:custGeom>
              <a:avLst/>
              <a:rect l="l" t="t" r="r" b="b"/>
              <a:pathLst>
                <a:path w="1" h="1">
                  <a:moveTo>
                    <a:pt x="0" y="0"/>
                  </a:moveTo>
                  <a:cubicBezTo>
                    <a:pt x="0" y="0"/>
                    <a:pt x="0" y="1"/>
                    <a:pt x="1" y="1"/>
                  </a:cubicBezTo>
                  <a:cubicBezTo>
                    <a:pt x="0" y="1"/>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44" name="Freeform 1350"/>
            <p:cNvSpPr/>
            <p:nvPr/>
          </p:nvSpPr>
          <p:spPr bwMode="auto">
            <a:xfrm>
              <a:off x="5845316" y="5479263"/>
              <a:ext cx="2202" cy="0"/>
            </a:xfrm>
            <a:custGeom>
              <a:avLst/>
              <a:rect l="l" t="t" r="r" b="b"/>
              <a:pathLst>
                <a:path w="1" h="0">
                  <a:moveTo>
                    <a:pt x="0" y="0"/>
                  </a:moveTo>
                  <a:cubicBezTo>
                    <a:pt x="0" y="0"/>
                    <a:pt x="0" y="0"/>
                    <a:pt x="1"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45" name="Freeform 1351"/>
            <p:cNvSpPr/>
            <p:nvPr/>
          </p:nvSpPr>
          <p:spPr bwMode="auto">
            <a:xfrm>
              <a:off x="5862934" y="5559908"/>
              <a:ext cx="0" cy="4608"/>
            </a:xfrm>
            <a:custGeom>
              <a:avLst/>
              <a:rect l="l" t="t" r="r" b="b"/>
              <a:pathLst>
                <a:path w="0" h="2">
                  <a:moveTo>
                    <a:pt x="0" y="0"/>
                  </a:moveTo>
                  <a:cubicBezTo>
                    <a:pt x="0" y="1"/>
                    <a:pt x="0" y="1"/>
                    <a:pt x="0" y="2"/>
                  </a:cubicBezTo>
                  <a:cubicBezTo>
                    <a:pt x="0" y="1"/>
                    <a:pt x="0"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46" name="Freeform 1352"/>
            <p:cNvSpPr/>
            <p:nvPr/>
          </p:nvSpPr>
          <p:spPr bwMode="auto">
            <a:xfrm>
              <a:off x="5862934" y="5552996"/>
              <a:ext cx="0" cy="4608"/>
            </a:xfrm>
            <a:custGeom>
              <a:avLst/>
              <a:rect l="l" t="t" r="r" b="b"/>
              <a:pathLst>
                <a:path w="0" h="2">
                  <a:moveTo>
                    <a:pt x="0" y="0"/>
                  </a:moveTo>
                  <a:cubicBezTo>
                    <a:pt x="0" y="1"/>
                    <a:pt x="0" y="1"/>
                    <a:pt x="0" y="2"/>
                  </a:cubicBezTo>
                  <a:cubicBezTo>
                    <a:pt x="0" y="1"/>
                    <a:pt x="0"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47" name="Freeform 1353"/>
            <p:cNvSpPr/>
            <p:nvPr/>
          </p:nvSpPr>
          <p:spPr bwMode="auto">
            <a:xfrm>
              <a:off x="5847519" y="5481567"/>
              <a:ext cx="2202" cy="0"/>
            </a:xfrm>
            <a:custGeom>
              <a:avLst/>
              <a:rect l="l" t="t" r="r" b="b"/>
              <a:pathLst>
                <a:path w="1" h="0">
                  <a:moveTo>
                    <a:pt x="0" y="0"/>
                  </a:moveTo>
                  <a:cubicBezTo>
                    <a:pt x="0" y="0"/>
                    <a:pt x="0" y="0"/>
                    <a:pt x="1"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48" name="Freeform 1354"/>
            <p:cNvSpPr/>
            <p:nvPr/>
          </p:nvSpPr>
          <p:spPr bwMode="auto">
            <a:xfrm>
              <a:off x="5862934" y="5548388"/>
              <a:ext cx="0" cy="2304"/>
            </a:xfrm>
            <a:custGeom>
              <a:avLst/>
              <a:rect l="l" t="t" r="r" b="b"/>
              <a:pathLst>
                <a:path w="0" h="2">
                  <a:moveTo>
                    <a:pt x="0" y="0"/>
                  </a:moveTo>
                  <a:cubicBezTo>
                    <a:pt x="0" y="0"/>
                    <a:pt x="0" y="1"/>
                    <a:pt x="0" y="2"/>
                  </a:cubicBezTo>
                  <a:cubicBezTo>
                    <a:pt x="0" y="1"/>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49" name="Freeform 1355"/>
            <p:cNvSpPr/>
            <p:nvPr/>
          </p:nvSpPr>
          <p:spPr bwMode="auto">
            <a:xfrm>
              <a:off x="5843114" y="5474655"/>
              <a:ext cx="0" cy="2304"/>
            </a:xfrm>
            <a:custGeom>
              <a:avLst/>
              <a:rect l="l" t="t" r="r" b="b"/>
              <a:pathLst>
                <a:path w="0" h="1">
                  <a:moveTo>
                    <a:pt x="0" y="0"/>
                  </a:moveTo>
                  <a:cubicBezTo>
                    <a:pt x="0" y="0"/>
                    <a:pt x="0" y="0"/>
                    <a:pt x="0" y="1"/>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50" name="Freeform 1356"/>
            <p:cNvSpPr/>
            <p:nvPr/>
          </p:nvSpPr>
          <p:spPr bwMode="auto">
            <a:xfrm>
              <a:off x="5862934" y="5536867"/>
              <a:ext cx="0" cy="4608"/>
            </a:xfrm>
            <a:custGeom>
              <a:avLst/>
              <a:rect l="l" t="t" r="r" b="b"/>
              <a:pathLst>
                <a:path w="0" h="2">
                  <a:moveTo>
                    <a:pt x="0" y="0"/>
                  </a:moveTo>
                  <a:cubicBezTo>
                    <a:pt x="0" y="1"/>
                    <a:pt x="0" y="1"/>
                    <a:pt x="0" y="2"/>
                  </a:cubicBezTo>
                  <a:cubicBezTo>
                    <a:pt x="0" y="1"/>
                    <a:pt x="0"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51" name="Freeform 1357"/>
            <p:cNvSpPr/>
            <p:nvPr/>
          </p:nvSpPr>
          <p:spPr bwMode="auto">
            <a:xfrm>
              <a:off x="5862934" y="5532258"/>
              <a:ext cx="0" cy="4608"/>
            </a:xfrm>
            <a:custGeom>
              <a:avLst/>
              <a:rect l="l" t="t" r="r" b="b"/>
              <a:pathLst>
                <a:path w="0" h="2">
                  <a:moveTo>
                    <a:pt x="0" y="0"/>
                  </a:moveTo>
                  <a:cubicBezTo>
                    <a:pt x="0" y="1"/>
                    <a:pt x="0" y="1"/>
                    <a:pt x="0" y="2"/>
                  </a:cubicBezTo>
                  <a:cubicBezTo>
                    <a:pt x="0" y="1"/>
                    <a:pt x="0"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52" name="Freeform 1358"/>
            <p:cNvSpPr/>
            <p:nvPr/>
          </p:nvSpPr>
          <p:spPr bwMode="auto">
            <a:xfrm>
              <a:off x="5862934" y="5543779"/>
              <a:ext cx="0" cy="2304"/>
            </a:xfrm>
            <a:custGeom>
              <a:avLst/>
              <a:rect l="l" t="t" r="r" b="b"/>
              <a:pathLst>
                <a:path w="0" h="1">
                  <a:moveTo>
                    <a:pt x="0" y="0"/>
                  </a:moveTo>
                  <a:cubicBezTo>
                    <a:pt x="0" y="0"/>
                    <a:pt x="0" y="0"/>
                    <a:pt x="0" y="1"/>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53" name="Freeform 1359"/>
            <p:cNvSpPr/>
            <p:nvPr/>
          </p:nvSpPr>
          <p:spPr bwMode="auto">
            <a:xfrm>
              <a:off x="5843114" y="5476959"/>
              <a:ext cx="2202" cy="2304"/>
            </a:xfrm>
            <a:custGeom>
              <a:avLst/>
              <a:rect l="l" t="t" r="r" b="b"/>
              <a:pathLst>
                <a:path w="1" h="1">
                  <a:moveTo>
                    <a:pt x="1" y="1"/>
                  </a:moveTo>
                  <a:cubicBezTo>
                    <a:pt x="1" y="0"/>
                    <a:pt x="0" y="0"/>
                    <a:pt x="0" y="0"/>
                  </a:cubicBezTo>
                  <a:cubicBezTo>
                    <a:pt x="0" y="0"/>
                    <a:pt x="1" y="0"/>
                    <a:pt x="1"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54" name="Freeform 1360"/>
            <p:cNvSpPr/>
            <p:nvPr/>
          </p:nvSpPr>
          <p:spPr bwMode="auto">
            <a:xfrm>
              <a:off x="5840912" y="5472350"/>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55" name="Freeform 1361"/>
            <p:cNvSpPr/>
            <p:nvPr/>
          </p:nvSpPr>
          <p:spPr bwMode="auto">
            <a:xfrm>
              <a:off x="5840912" y="5467742"/>
              <a:ext cx="0" cy="2304"/>
            </a:xfrm>
            <a:custGeom>
              <a:avLst/>
              <a:rect l="l" t="t" r="r" b="b"/>
              <a:pathLst>
                <a:path w="0" h="1">
                  <a:moveTo>
                    <a:pt x="0" y="0"/>
                  </a:moveTo>
                  <a:cubicBezTo>
                    <a:pt x="0" y="0"/>
                    <a:pt x="0" y="0"/>
                    <a:pt x="0" y="1"/>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56" name="Freeform 1362"/>
            <p:cNvSpPr/>
            <p:nvPr/>
          </p:nvSpPr>
          <p:spPr bwMode="auto">
            <a:xfrm>
              <a:off x="5862934" y="5569125"/>
              <a:ext cx="0" cy="2304"/>
            </a:xfrm>
            <a:custGeom>
              <a:avLst/>
              <a:rect l="l" t="t" r="r" b="b"/>
              <a:pathLst>
                <a:path w="0" h="1">
                  <a:moveTo>
                    <a:pt x="0" y="1"/>
                  </a:moveTo>
                  <a:cubicBezTo>
                    <a:pt x="0" y="1"/>
                    <a:pt x="0" y="0"/>
                    <a:pt x="0" y="0"/>
                  </a:cubicBezTo>
                  <a:cubicBezTo>
                    <a:pt x="0" y="0"/>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57" name="Freeform 1363"/>
            <p:cNvSpPr/>
            <p:nvPr/>
          </p:nvSpPr>
          <p:spPr bwMode="auto">
            <a:xfrm>
              <a:off x="6164631" y="5407834"/>
              <a:ext cx="8809" cy="16129"/>
            </a:xfrm>
            <a:custGeom>
              <a:avLst/>
              <a:rect l="l" t="t" r="r" b="b"/>
              <a:pathLst>
                <a:path w="4" h="7">
                  <a:moveTo>
                    <a:pt x="4" y="7"/>
                  </a:moveTo>
                  <a:cubicBezTo>
                    <a:pt x="4" y="7"/>
                    <a:pt x="4" y="7"/>
                    <a:pt x="4" y="7"/>
                  </a:cubicBezTo>
                  <a:cubicBezTo>
                    <a:pt x="4" y="6"/>
                    <a:pt x="4" y="6"/>
                    <a:pt x="3" y="5"/>
                  </a:cubicBezTo>
                  <a:cubicBezTo>
                    <a:pt x="3" y="5"/>
                    <a:pt x="3" y="5"/>
                    <a:pt x="3" y="5"/>
                  </a:cubicBezTo>
                  <a:cubicBezTo>
                    <a:pt x="3" y="4"/>
                    <a:pt x="3" y="4"/>
                    <a:pt x="2" y="4"/>
                  </a:cubicBezTo>
                  <a:cubicBezTo>
                    <a:pt x="2" y="3"/>
                    <a:pt x="2" y="3"/>
                    <a:pt x="2" y="3"/>
                  </a:cubicBezTo>
                  <a:cubicBezTo>
                    <a:pt x="2" y="2"/>
                    <a:pt x="1" y="2"/>
                    <a:pt x="1" y="1"/>
                  </a:cubicBezTo>
                  <a:cubicBezTo>
                    <a:pt x="1" y="1"/>
                    <a:pt x="0" y="1"/>
                    <a:pt x="0" y="0"/>
                  </a:cubicBezTo>
                  <a:cubicBezTo>
                    <a:pt x="0" y="0"/>
                    <a:pt x="0" y="0"/>
                    <a:pt x="0" y="0"/>
                  </a:cubicBezTo>
                  <a:cubicBezTo>
                    <a:pt x="0" y="1"/>
                    <a:pt x="0" y="1"/>
                    <a:pt x="0" y="2"/>
                  </a:cubicBezTo>
                  <a:cubicBezTo>
                    <a:pt x="0" y="2"/>
                    <a:pt x="0" y="2"/>
                    <a:pt x="0" y="2"/>
                  </a:cubicBezTo>
                  <a:cubicBezTo>
                    <a:pt x="0" y="2"/>
                    <a:pt x="0" y="3"/>
                    <a:pt x="0" y="3"/>
                  </a:cubicBezTo>
                  <a:cubicBezTo>
                    <a:pt x="0" y="3"/>
                    <a:pt x="0" y="3"/>
                    <a:pt x="0" y="3"/>
                  </a:cubicBezTo>
                  <a:cubicBezTo>
                    <a:pt x="0" y="3"/>
                    <a:pt x="0" y="4"/>
                    <a:pt x="0" y="4"/>
                  </a:cubicBezTo>
                  <a:cubicBezTo>
                    <a:pt x="0" y="5"/>
                    <a:pt x="2" y="6"/>
                    <a:pt x="3" y="7"/>
                  </a:cubicBezTo>
                  <a:cubicBezTo>
                    <a:pt x="3" y="7"/>
                    <a:pt x="4" y="7"/>
                    <a:pt x="4" y="7"/>
                  </a:cubicBezTo>
                  <a:cubicBezTo>
                    <a:pt x="4" y="7"/>
                    <a:pt x="4" y="7"/>
                    <a:pt x="4" y="7"/>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58" name="Freeform 1364"/>
            <p:cNvSpPr/>
            <p:nvPr/>
          </p:nvSpPr>
          <p:spPr bwMode="auto">
            <a:xfrm>
              <a:off x="6034703" y="5442396"/>
              <a:ext cx="167365" cy="241936"/>
            </a:xfrm>
            <a:custGeom>
              <a:avLst/>
              <a:rect l="l" t="t" r="r" b="b"/>
              <a:pathLst>
                <a:path w="79" h="110">
                  <a:moveTo>
                    <a:pt x="32" y="104"/>
                  </a:moveTo>
                  <a:cubicBezTo>
                    <a:pt x="32" y="104"/>
                    <a:pt x="32" y="104"/>
                    <a:pt x="32" y="104"/>
                  </a:cubicBezTo>
                  <a:cubicBezTo>
                    <a:pt x="32" y="104"/>
                    <a:pt x="32" y="104"/>
                    <a:pt x="32" y="104"/>
                  </a:cubicBezTo>
                  <a:cubicBezTo>
                    <a:pt x="33" y="104"/>
                    <a:pt x="33" y="104"/>
                    <a:pt x="33" y="104"/>
                  </a:cubicBezTo>
                  <a:cubicBezTo>
                    <a:pt x="33" y="104"/>
                    <a:pt x="33" y="104"/>
                    <a:pt x="33" y="104"/>
                  </a:cubicBezTo>
                  <a:cubicBezTo>
                    <a:pt x="35" y="104"/>
                    <a:pt x="42" y="105"/>
                    <a:pt x="49" y="105"/>
                  </a:cubicBezTo>
                  <a:cubicBezTo>
                    <a:pt x="49" y="105"/>
                    <a:pt x="50" y="105"/>
                    <a:pt x="50" y="105"/>
                  </a:cubicBezTo>
                  <a:cubicBezTo>
                    <a:pt x="50" y="105"/>
                    <a:pt x="50" y="105"/>
                    <a:pt x="50" y="105"/>
                  </a:cubicBezTo>
                  <a:cubicBezTo>
                    <a:pt x="51" y="105"/>
                    <a:pt x="52" y="105"/>
                    <a:pt x="52" y="105"/>
                  </a:cubicBezTo>
                  <a:cubicBezTo>
                    <a:pt x="52" y="105"/>
                    <a:pt x="53" y="105"/>
                    <a:pt x="53" y="105"/>
                  </a:cubicBezTo>
                  <a:cubicBezTo>
                    <a:pt x="53" y="105"/>
                    <a:pt x="54" y="105"/>
                    <a:pt x="54" y="105"/>
                  </a:cubicBezTo>
                  <a:cubicBezTo>
                    <a:pt x="55" y="105"/>
                    <a:pt x="55" y="105"/>
                    <a:pt x="55" y="105"/>
                  </a:cubicBezTo>
                  <a:cubicBezTo>
                    <a:pt x="56" y="105"/>
                    <a:pt x="56" y="105"/>
                    <a:pt x="56" y="105"/>
                  </a:cubicBezTo>
                  <a:cubicBezTo>
                    <a:pt x="57" y="105"/>
                    <a:pt x="57" y="105"/>
                    <a:pt x="58" y="105"/>
                  </a:cubicBezTo>
                  <a:cubicBezTo>
                    <a:pt x="61" y="105"/>
                    <a:pt x="62" y="105"/>
                    <a:pt x="62" y="105"/>
                  </a:cubicBezTo>
                  <a:cubicBezTo>
                    <a:pt x="62" y="105"/>
                    <a:pt x="63" y="105"/>
                    <a:pt x="63" y="105"/>
                  </a:cubicBezTo>
                  <a:cubicBezTo>
                    <a:pt x="66" y="105"/>
                    <a:pt x="73" y="108"/>
                    <a:pt x="77" y="110"/>
                  </a:cubicBezTo>
                  <a:cubicBezTo>
                    <a:pt x="77" y="110"/>
                    <a:pt x="77" y="110"/>
                    <a:pt x="77" y="110"/>
                  </a:cubicBezTo>
                  <a:cubicBezTo>
                    <a:pt x="77" y="108"/>
                    <a:pt x="78" y="106"/>
                    <a:pt x="78" y="104"/>
                  </a:cubicBezTo>
                  <a:cubicBezTo>
                    <a:pt x="78" y="104"/>
                    <a:pt x="78" y="103"/>
                    <a:pt x="79" y="103"/>
                  </a:cubicBezTo>
                  <a:cubicBezTo>
                    <a:pt x="78" y="103"/>
                    <a:pt x="78" y="103"/>
                    <a:pt x="78" y="103"/>
                  </a:cubicBezTo>
                  <a:cubicBezTo>
                    <a:pt x="78" y="103"/>
                    <a:pt x="78" y="103"/>
                    <a:pt x="78" y="102"/>
                  </a:cubicBezTo>
                  <a:cubicBezTo>
                    <a:pt x="78" y="102"/>
                    <a:pt x="78" y="102"/>
                    <a:pt x="78" y="102"/>
                  </a:cubicBezTo>
                  <a:cubicBezTo>
                    <a:pt x="77" y="102"/>
                    <a:pt x="77" y="102"/>
                    <a:pt x="77" y="101"/>
                  </a:cubicBezTo>
                  <a:cubicBezTo>
                    <a:pt x="77" y="101"/>
                    <a:pt x="75" y="99"/>
                    <a:pt x="74" y="98"/>
                  </a:cubicBezTo>
                  <a:cubicBezTo>
                    <a:pt x="73" y="97"/>
                    <a:pt x="71" y="96"/>
                    <a:pt x="70" y="95"/>
                  </a:cubicBezTo>
                  <a:cubicBezTo>
                    <a:pt x="68" y="92"/>
                    <a:pt x="68" y="91"/>
                    <a:pt x="68" y="91"/>
                  </a:cubicBezTo>
                  <a:cubicBezTo>
                    <a:pt x="67" y="90"/>
                    <a:pt x="67" y="90"/>
                    <a:pt x="67" y="90"/>
                  </a:cubicBezTo>
                  <a:cubicBezTo>
                    <a:pt x="67" y="89"/>
                    <a:pt x="67" y="89"/>
                    <a:pt x="67" y="89"/>
                  </a:cubicBezTo>
                  <a:cubicBezTo>
                    <a:pt x="67" y="89"/>
                    <a:pt x="68" y="86"/>
                    <a:pt x="66" y="84"/>
                  </a:cubicBezTo>
                  <a:cubicBezTo>
                    <a:pt x="64" y="81"/>
                    <a:pt x="62" y="78"/>
                    <a:pt x="62" y="74"/>
                  </a:cubicBezTo>
                  <a:cubicBezTo>
                    <a:pt x="62" y="72"/>
                    <a:pt x="62" y="70"/>
                    <a:pt x="62" y="68"/>
                  </a:cubicBezTo>
                  <a:cubicBezTo>
                    <a:pt x="61" y="67"/>
                    <a:pt x="61" y="66"/>
                    <a:pt x="61" y="65"/>
                  </a:cubicBezTo>
                  <a:cubicBezTo>
                    <a:pt x="61" y="63"/>
                    <a:pt x="62" y="61"/>
                    <a:pt x="63" y="59"/>
                  </a:cubicBezTo>
                  <a:cubicBezTo>
                    <a:pt x="65" y="57"/>
                    <a:pt x="66" y="55"/>
                    <a:pt x="66" y="53"/>
                  </a:cubicBezTo>
                  <a:cubicBezTo>
                    <a:pt x="67" y="52"/>
                    <a:pt x="67" y="51"/>
                    <a:pt x="67" y="51"/>
                  </a:cubicBezTo>
                  <a:cubicBezTo>
                    <a:pt x="68" y="50"/>
                    <a:pt x="68" y="50"/>
                    <a:pt x="68" y="50"/>
                  </a:cubicBezTo>
                  <a:cubicBezTo>
                    <a:pt x="68" y="50"/>
                    <a:pt x="68" y="49"/>
                    <a:pt x="69" y="49"/>
                  </a:cubicBezTo>
                  <a:cubicBezTo>
                    <a:pt x="69" y="49"/>
                    <a:pt x="69" y="48"/>
                    <a:pt x="69" y="48"/>
                  </a:cubicBezTo>
                  <a:cubicBezTo>
                    <a:pt x="70" y="48"/>
                    <a:pt x="70" y="47"/>
                    <a:pt x="70" y="47"/>
                  </a:cubicBezTo>
                  <a:cubicBezTo>
                    <a:pt x="71" y="47"/>
                    <a:pt x="71" y="47"/>
                    <a:pt x="71" y="46"/>
                  </a:cubicBezTo>
                  <a:cubicBezTo>
                    <a:pt x="71" y="46"/>
                    <a:pt x="71" y="46"/>
                    <a:pt x="72" y="46"/>
                  </a:cubicBezTo>
                  <a:cubicBezTo>
                    <a:pt x="72" y="46"/>
                    <a:pt x="72" y="46"/>
                    <a:pt x="71" y="46"/>
                  </a:cubicBezTo>
                  <a:cubicBezTo>
                    <a:pt x="71" y="46"/>
                    <a:pt x="71" y="45"/>
                    <a:pt x="71" y="45"/>
                  </a:cubicBezTo>
                  <a:cubicBezTo>
                    <a:pt x="71" y="44"/>
                    <a:pt x="71" y="44"/>
                    <a:pt x="70" y="43"/>
                  </a:cubicBezTo>
                  <a:cubicBezTo>
                    <a:pt x="70" y="43"/>
                    <a:pt x="70" y="43"/>
                    <a:pt x="70" y="42"/>
                  </a:cubicBezTo>
                  <a:cubicBezTo>
                    <a:pt x="70" y="41"/>
                    <a:pt x="69" y="40"/>
                    <a:pt x="69" y="39"/>
                  </a:cubicBezTo>
                  <a:cubicBezTo>
                    <a:pt x="68" y="36"/>
                    <a:pt x="66" y="35"/>
                    <a:pt x="64" y="33"/>
                  </a:cubicBezTo>
                  <a:cubicBezTo>
                    <a:pt x="63" y="32"/>
                    <a:pt x="61" y="31"/>
                    <a:pt x="60" y="30"/>
                  </a:cubicBezTo>
                  <a:cubicBezTo>
                    <a:pt x="59" y="29"/>
                    <a:pt x="58" y="28"/>
                    <a:pt x="58" y="27"/>
                  </a:cubicBezTo>
                  <a:cubicBezTo>
                    <a:pt x="57" y="26"/>
                    <a:pt x="56" y="24"/>
                    <a:pt x="56" y="23"/>
                  </a:cubicBezTo>
                  <a:cubicBezTo>
                    <a:pt x="56" y="22"/>
                    <a:pt x="57" y="22"/>
                    <a:pt x="57" y="21"/>
                  </a:cubicBezTo>
                  <a:cubicBezTo>
                    <a:pt x="57" y="21"/>
                    <a:pt x="57" y="21"/>
                    <a:pt x="57" y="21"/>
                  </a:cubicBezTo>
                  <a:cubicBezTo>
                    <a:pt x="57" y="17"/>
                    <a:pt x="62" y="17"/>
                    <a:pt x="64" y="17"/>
                  </a:cubicBezTo>
                  <a:cubicBezTo>
                    <a:pt x="66" y="17"/>
                    <a:pt x="67" y="17"/>
                    <a:pt x="69" y="17"/>
                  </a:cubicBezTo>
                  <a:cubicBezTo>
                    <a:pt x="69" y="17"/>
                    <a:pt x="70" y="17"/>
                    <a:pt x="70" y="17"/>
                  </a:cubicBezTo>
                  <a:cubicBezTo>
                    <a:pt x="68" y="14"/>
                    <a:pt x="66" y="8"/>
                    <a:pt x="66" y="3"/>
                  </a:cubicBezTo>
                  <a:cubicBezTo>
                    <a:pt x="66" y="3"/>
                    <a:pt x="66" y="2"/>
                    <a:pt x="66" y="2"/>
                  </a:cubicBezTo>
                  <a:cubicBezTo>
                    <a:pt x="66" y="1"/>
                    <a:pt x="66" y="1"/>
                    <a:pt x="66" y="1"/>
                  </a:cubicBezTo>
                  <a:cubicBezTo>
                    <a:pt x="66" y="1"/>
                    <a:pt x="66" y="0"/>
                    <a:pt x="66" y="0"/>
                  </a:cubicBezTo>
                  <a:cubicBezTo>
                    <a:pt x="66" y="0"/>
                    <a:pt x="66" y="0"/>
                    <a:pt x="66" y="0"/>
                  </a:cubicBezTo>
                  <a:cubicBezTo>
                    <a:pt x="66" y="0"/>
                    <a:pt x="66" y="0"/>
                    <a:pt x="66" y="1"/>
                  </a:cubicBezTo>
                  <a:cubicBezTo>
                    <a:pt x="66" y="4"/>
                    <a:pt x="62" y="5"/>
                    <a:pt x="60" y="5"/>
                  </a:cubicBezTo>
                  <a:cubicBezTo>
                    <a:pt x="60" y="5"/>
                    <a:pt x="59" y="6"/>
                    <a:pt x="59" y="6"/>
                  </a:cubicBezTo>
                  <a:cubicBezTo>
                    <a:pt x="58" y="7"/>
                    <a:pt x="53" y="15"/>
                    <a:pt x="53" y="16"/>
                  </a:cubicBezTo>
                  <a:cubicBezTo>
                    <a:pt x="53" y="18"/>
                    <a:pt x="52" y="25"/>
                    <a:pt x="49" y="26"/>
                  </a:cubicBezTo>
                  <a:cubicBezTo>
                    <a:pt x="49" y="26"/>
                    <a:pt x="49" y="28"/>
                    <a:pt x="49" y="29"/>
                  </a:cubicBezTo>
                  <a:cubicBezTo>
                    <a:pt x="49" y="30"/>
                    <a:pt x="49" y="30"/>
                    <a:pt x="49" y="30"/>
                  </a:cubicBezTo>
                  <a:cubicBezTo>
                    <a:pt x="49" y="32"/>
                    <a:pt x="47" y="33"/>
                    <a:pt x="46" y="34"/>
                  </a:cubicBezTo>
                  <a:cubicBezTo>
                    <a:pt x="45" y="35"/>
                    <a:pt x="43" y="36"/>
                    <a:pt x="43" y="37"/>
                  </a:cubicBezTo>
                  <a:cubicBezTo>
                    <a:pt x="43" y="39"/>
                    <a:pt x="41" y="44"/>
                    <a:pt x="36" y="53"/>
                  </a:cubicBezTo>
                  <a:cubicBezTo>
                    <a:pt x="34" y="57"/>
                    <a:pt x="34" y="57"/>
                    <a:pt x="34" y="57"/>
                  </a:cubicBezTo>
                  <a:cubicBezTo>
                    <a:pt x="32" y="60"/>
                    <a:pt x="31" y="62"/>
                    <a:pt x="29" y="62"/>
                  </a:cubicBezTo>
                  <a:cubicBezTo>
                    <a:pt x="28" y="62"/>
                    <a:pt x="27" y="62"/>
                    <a:pt x="26" y="59"/>
                  </a:cubicBezTo>
                  <a:cubicBezTo>
                    <a:pt x="26" y="57"/>
                    <a:pt x="23" y="55"/>
                    <a:pt x="22" y="55"/>
                  </a:cubicBezTo>
                  <a:cubicBezTo>
                    <a:pt x="19" y="57"/>
                    <a:pt x="17" y="56"/>
                    <a:pt x="15" y="56"/>
                  </a:cubicBezTo>
                  <a:cubicBezTo>
                    <a:pt x="15" y="56"/>
                    <a:pt x="15" y="56"/>
                    <a:pt x="15" y="56"/>
                  </a:cubicBezTo>
                  <a:cubicBezTo>
                    <a:pt x="13" y="57"/>
                    <a:pt x="8" y="62"/>
                    <a:pt x="3" y="68"/>
                  </a:cubicBezTo>
                  <a:cubicBezTo>
                    <a:pt x="3" y="68"/>
                    <a:pt x="3" y="68"/>
                    <a:pt x="3" y="68"/>
                  </a:cubicBezTo>
                  <a:cubicBezTo>
                    <a:pt x="3" y="68"/>
                    <a:pt x="3" y="69"/>
                    <a:pt x="2" y="69"/>
                  </a:cubicBezTo>
                  <a:cubicBezTo>
                    <a:pt x="2" y="69"/>
                    <a:pt x="2" y="69"/>
                    <a:pt x="2" y="69"/>
                  </a:cubicBezTo>
                  <a:cubicBezTo>
                    <a:pt x="2" y="69"/>
                    <a:pt x="2" y="70"/>
                    <a:pt x="2" y="70"/>
                  </a:cubicBezTo>
                  <a:cubicBezTo>
                    <a:pt x="2" y="70"/>
                    <a:pt x="2" y="70"/>
                    <a:pt x="2" y="70"/>
                  </a:cubicBezTo>
                  <a:cubicBezTo>
                    <a:pt x="2" y="71"/>
                    <a:pt x="2" y="71"/>
                    <a:pt x="2" y="71"/>
                  </a:cubicBezTo>
                  <a:cubicBezTo>
                    <a:pt x="2" y="71"/>
                    <a:pt x="2" y="72"/>
                    <a:pt x="2" y="72"/>
                  </a:cubicBezTo>
                  <a:cubicBezTo>
                    <a:pt x="2" y="72"/>
                    <a:pt x="2" y="72"/>
                    <a:pt x="2" y="72"/>
                  </a:cubicBezTo>
                  <a:cubicBezTo>
                    <a:pt x="2" y="73"/>
                    <a:pt x="1" y="73"/>
                    <a:pt x="1" y="73"/>
                  </a:cubicBezTo>
                  <a:cubicBezTo>
                    <a:pt x="1" y="74"/>
                    <a:pt x="1" y="74"/>
                    <a:pt x="1" y="74"/>
                  </a:cubicBezTo>
                  <a:cubicBezTo>
                    <a:pt x="1" y="74"/>
                    <a:pt x="1" y="75"/>
                    <a:pt x="1" y="75"/>
                  </a:cubicBezTo>
                  <a:cubicBezTo>
                    <a:pt x="1" y="75"/>
                    <a:pt x="1" y="76"/>
                    <a:pt x="1" y="76"/>
                  </a:cubicBezTo>
                  <a:cubicBezTo>
                    <a:pt x="1" y="76"/>
                    <a:pt x="0" y="77"/>
                    <a:pt x="0" y="77"/>
                  </a:cubicBezTo>
                  <a:cubicBezTo>
                    <a:pt x="0" y="77"/>
                    <a:pt x="0" y="77"/>
                    <a:pt x="0" y="78"/>
                  </a:cubicBezTo>
                  <a:cubicBezTo>
                    <a:pt x="0" y="78"/>
                    <a:pt x="0" y="78"/>
                    <a:pt x="0" y="78"/>
                  </a:cubicBezTo>
                  <a:cubicBezTo>
                    <a:pt x="1" y="79"/>
                    <a:pt x="2" y="80"/>
                    <a:pt x="3" y="82"/>
                  </a:cubicBezTo>
                  <a:cubicBezTo>
                    <a:pt x="3" y="82"/>
                    <a:pt x="3" y="83"/>
                    <a:pt x="4" y="84"/>
                  </a:cubicBezTo>
                  <a:cubicBezTo>
                    <a:pt x="4" y="84"/>
                    <a:pt x="5" y="85"/>
                    <a:pt x="6" y="85"/>
                  </a:cubicBezTo>
                  <a:cubicBezTo>
                    <a:pt x="7" y="85"/>
                    <a:pt x="7" y="85"/>
                    <a:pt x="8" y="85"/>
                  </a:cubicBezTo>
                  <a:cubicBezTo>
                    <a:pt x="10" y="84"/>
                    <a:pt x="11" y="84"/>
                    <a:pt x="12" y="85"/>
                  </a:cubicBezTo>
                  <a:cubicBezTo>
                    <a:pt x="15" y="87"/>
                    <a:pt x="17" y="96"/>
                    <a:pt x="16" y="98"/>
                  </a:cubicBezTo>
                  <a:cubicBezTo>
                    <a:pt x="16" y="99"/>
                    <a:pt x="16" y="100"/>
                    <a:pt x="15" y="100"/>
                  </a:cubicBezTo>
                  <a:cubicBezTo>
                    <a:pt x="15" y="102"/>
                    <a:pt x="14" y="104"/>
                    <a:pt x="14" y="106"/>
                  </a:cubicBezTo>
                  <a:cubicBezTo>
                    <a:pt x="27" y="106"/>
                    <a:pt x="27" y="106"/>
                    <a:pt x="27" y="106"/>
                  </a:cubicBezTo>
                  <a:cubicBezTo>
                    <a:pt x="32" y="104"/>
                    <a:pt x="32" y="104"/>
                    <a:pt x="32" y="104"/>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59" name="Freeform 1365"/>
            <p:cNvSpPr/>
            <p:nvPr/>
          </p:nvSpPr>
          <p:spPr bwMode="auto">
            <a:xfrm>
              <a:off x="6180046" y="5548388"/>
              <a:ext cx="0" cy="0"/>
            </a:xfrm>
            <a:custGeom>
              <a:avLst/>
              <a:rect l="l" t="t" r="r" b="b"/>
              <a:pathLst>
                <a:path w="0" h="1">
                  <a:moveTo>
                    <a:pt x="0" y="1"/>
                  </a:moveTo>
                  <a:cubicBezTo>
                    <a:pt x="0" y="1"/>
                    <a:pt x="0" y="0"/>
                    <a:pt x="0" y="0"/>
                  </a:cubicBezTo>
                  <a:cubicBezTo>
                    <a:pt x="0" y="0"/>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60" name="Freeform 1366"/>
            <p:cNvSpPr/>
            <p:nvPr/>
          </p:nvSpPr>
          <p:spPr bwMode="auto">
            <a:xfrm>
              <a:off x="6199865" y="5665899"/>
              <a:ext cx="0" cy="2304"/>
            </a:xfrm>
            <a:custGeom>
              <a:avLst/>
              <a:rect l="l" t="t" r="r" b="b"/>
              <a:pathLst>
                <a:path w="0" h="1">
                  <a:moveTo>
                    <a:pt x="0" y="1"/>
                  </a:moveTo>
                  <a:cubicBezTo>
                    <a:pt x="0" y="1"/>
                    <a:pt x="0" y="1"/>
                    <a:pt x="0" y="0"/>
                  </a:cubicBezTo>
                  <a:cubicBezTo>
                    <a:pt x="0" y="1"/>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61" name="Freeform 1367"/>
            <p:cNvSpPr/>
            <p:nvPr/>
          </p:nvSpPr>
          <p:spPr bwMode="auto">
            <a:xfrm>
              <a:off x="6182248" y="5543779"/>
              <a:ext cx="2202" cy="2304"/>
            </a:xfrm>
            <a:custGeom>
              <a:avLst/>
              <a:rect l="l" t="t" r="r" b="b"/>
              <a:pathLst>
                <a:path w="1" h="1">
                  <a:moveTo>
                    <a:pt x="0" y="1"/>
                  </a:moveTo>
                  <a:cubicBezTo>
                    <a:pt x="1" y="1"/>
                    <a:pt x="1" y="1"/>
                    <a:pt x="1" y="0"/>
                  </a:cubicBezTo>
                  <a:cubicBezTo>
                    <a:pt x="1" y="1"/>
                    <a:pt x="1"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62" name="Freeform 1368"/>
            <p:cNvSpPr/>
            <p:nvPr/>
          </p:nvSpPr>
          <p:spPr bwMode="auto">
            <a:xfrm>
              <a:off x="6197663" y="5663595"/>
              <a:ext cx="2202" cy="2304"/>
            </a:xfrm>
            <a:custGeom>
              <a:avLst/>
              <a:rect l="l" t="t" r="r" b="b"/>
              <a:pathLst>
                <a:path w="1" h="1">
                  <a:moveTo>
                    <a:pt x="1" y="1"/>
                  </a:moveTo>
                  <a:cubicBezTo>
                    <a:pt x="0" y="1"/>
                    <a:pt x="0" y="1"/>
                    <a:pt x="0" y="0"/>
                  </a:cubicBezTo>
                  <a:cubicBezTo>
                    <a:pt x="0" y="1"/>
                    <a:pt x="0" y="1"/>
                    <a:pt x="1"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63" name="Freeform 1369"/>
            <p:cNvSpPr/>
            <p:nvPr/>
          </p:nvSpPr>
          <p:spPr bwMode="auto">
            <a:xfrm>
              <a:off x="6175642" y="5550692"/>
              <a:ext cx="2202" cy="2304"/>
            </a:xfrm>
            <a:custGeom>
              <a:avLst/>
              <a:rect l="l" t="t" r="r" b="b"/>
              <a:pathLst>
                <a:path w="1" h="1">
                  <a:moveTo>
                    <a:pt x="0" y="1"/>
                  </a:moveTo>
                  <a:cubicBezTo>
                    <a:pt x="1" y="0"/>
                    <a:pt x="1" y="0"/>
                    <a:pt x="1" y="0"/>
                  </a:cubicBezTo>
                  <a:cubicBezTo>
                    <a:pt x="1" y="0"/>
                    <a:pt x="1" y="0"/>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64" name="Freeform 1370"/>
            <p:cNvSpPr/>
            <p:nvPr/>
          </p:nvSpPr>
          <p:spPr bwMode="auto">
            <a:xfrm>
              <a:off x="6164631" y="5414747"/>
              <a:ext cx="0" cy="2304"/>
            </a:xfrm>
            <a:custGeom>
              <a:avLst/>
              <a:rect l="l" t="t" r="r" b="b"/>
              <a:pathLst>
                <a:path w="0" h="1">
                  <a:moveTo>
                    <a:pt x="0" y="1"/>
                  </a:moveTo>
                  <a:cubicBezTo>
                    <a:pt x="0" y="1"/>
                    <a:pt x="0" y="0"/>
                    <a:pt x="0" y="0"/>
                  </a:cubicBezTo>
                  <a:cubicBezTo>
                    <a:pt x="0" y="0"/>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65" name="Freeform 1371"/>
            <p:cNvSpPr/>
            <p:nvPr/>
          </p:nvSpPr>
          <p:spPr bwMode="auto">
            <a:xfrm>
              <a:off x="6173439" y="5442396"/>
              <a:ext cx="0" cy="2304"/>
            </a:xfrm>
            <a:custGeom>
              <a:avLst/>
              <a:rect l="l" t="t" r="r" b="b"/>
              <a:pathLst>
                <a:path w="0" h="1">
                  <a:moveTo>
                    <a:pt x="0" y="0"/>
                  </a:moveTo>
                  <a:cubicBezTo>
                    <a:pt x="0" y="0"/>
                    <a:pt x="0" y="0"/>
                    <a:pt x="0" y="1"/>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66" name="Freeform 1372"/>
            <p:cNvSpPr/>
            <p:nvPr/>
          </p:nvSpPr>
          <p:spPr bwMode="auto">
            <a:xfrm>
              <a:off x="6164631" y="5412443"/>
              <a:ext cx="0" cy="2304"/>
            </a:xfrm>
            <a:custGeom>
              <a:avLst/>
              <a:rect l="l" t="t" r="r" b="b"/>
              <a:pathLst>
                <a:path w="0" h="1">
                  <a:moveTo>
                    <a:pt x="0" y="1"/>
                  </a:moveTo>
                  <a:cubicBezTo>
                    <a:pt x="0" y="1"/>
                    <a:pt x="0" y="0"/>
                    <a:pt x="0" y="0"/>
                  </a:cubicBezTo>
                  <a:cubicBezTo>
                    <a:pt x="0" y="0"/>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67" name="Freeform 1373"/>
            <p:cNvSpPr/>
            <p:nvPr/>
          </p:nvSpPr>
          <p:spPr bwMode="auto">
            <a:xfrm>
              <a:off x="6164631" y="5407834"/>
              <a:ext cx="0" cy="4608"/>
            </a:xfrm>
            <a:custGeom>
              <a:avLst/>
              <a:rect l="l" t="t" r="r" b="b"/>
              <a:pathLst>
                <a:path w="0" h="2">
                  <a:moveTo>
                    <a:pt x="0" y="0"/>
                  </a:moveTo>
                  <a:cubicBezTo>
                    <a:pt x="0" y="1"/>
                    <a:pt x="0" y="1"/>
                    <a:pt x="0" y="2"/>
                  </a:cubicBezTo>
                  <a:cubicBezTo>
                    <a:pt x="0" y="1"/>
                    <a:pt x="0" y="1"/>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68" name="Freeform 1374"/>
            <p:cNvSpPr/>
            <p:nvPr/>
          </p:nvSpPr>
          <p:spPr bwMode="auto">
            <a:xfrm>
              <a:off x="6039107" y="5599079"/>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69" name="Freeform 1375"/>
            <p:cNvSpPr/>
            <p:nvPr/>
          </p:nvSpPr>
          <p:spPr bwMode="auto">
            <a:xfrm>
              <a:off x="6036905" y="5601383"/>
              <a:ext cx="0" cy="2304"/>
            </a:xfrm>
            <a:custGeom>
              <a:avLst/>
              <a:rect l="l" t="t" r="r" b="b"/>
              <a:pathLst>
                <a:path w="0" h="1">
                  <a:moveTo>
                    <a:pt x="0" y="1"/>
                  </a:moveTo>
                  <a:cubicBezTo>
                    <a:pt x="0" y="1"/>
                    <a:pt x="0" y="1"/>
                    <a:pt x="0" y="0"/>
                  </a:cubicBezTo>
                  <a:cubicBezTo>
                    <a:pt x="0" y="1"/>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70" name="Freeform 1376"/>
            <p:cNvSpPr/>
            <p:nvPr/>
          </p:nvSpPr>
          <p:spPr bwMode="auto">
            <a:xfrm>
              <a:off x="6034703" y="5610600"/>
              <a:ext cx="0" cy="2304"/>
            </a:xfrm>
            <a:custGeom>
              <a:avLst/>
              <a:rect l="l" t="t" r="r" b="b"/>
              <a:pathLst>
                <a:path w="0" h="1">
                  <a:moveTo>
                    <a:pt x="0" y="1"/>
                  </a:moveTo>
                  <a:cubicBezTo>
                    <a:pt x="0" y="0"/>
                    <a:pt x="0" y="0"/>
                    <a:pt x="0" y="0"/>
                  </a:cubicBezTo>
                  <a:cubicBezTo>
                    <a:pt x="0" y="0"/>
                    <a:pt x="0" y="0"/>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71" name="Freeform 1377"/>
            <p:cNvSpPr/>
            <p:nvPr/>
          </p:nvSpPr>
          <p:spPr bwMode="auto">
            <a:xfrm>
              <a:off x="6096364" y="5557604"/>
              <a:ext cx="15415" cy="20737"/>
            </a:xfrm>
            <a:custGeom>
              <a:avLst/>
              <a:rect l="l" t="t" r="r" b="b"/>
              <a:pathLst>
                <a:path w="7" h="9">
                  <a:moveTo>
                    <a:pt x="5" y="4"/>
                  </a:moveTo>
                  <a:cubicBezTo>
                    <a:pt x="7" y="0"/>
                    <a:pt x="7" y="0"/>
                    <a:pt x="7" y="0"/>
                  </a:cubicBezTo>
                  <a:cubicBezTo>
                    <a:pt x="5" y="4"/>
                    <a:pt x="5" y="4"/>
                    <a:pt x="5" y="4"/>
                  </a:cubicBezTo>
                  <a:cubicBezTo>
                    <a:pt x="3" y="7"/>
                    <a:pt x="2" y="9"/>
                    <a:pt x="0" y="9"/>
                  </a:cubicBezTo>
                  <a:cubicBezTo>
                    <a:pt x="2" y="9"/>
                    <a:pt x="3" y="7"/>
                    <a:pt x="5" y="4"/>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72" name="Freeform 1378"/>
            <p:cNvSpPr/>
            <p:nvPr/>
          </p:nvSpPr>
          <p:spPr bwMode="auto">
            <a:xfrm>
              <a:off x="6036905" y="5605991"/>
              <a:ext cx="0" cy="2304"/>
            </a:xfrm>
            <a:custGeom>
              <a:avLst/>
              <a:rect l="l" t="t" r="r" b="b"/>
              <a:pathLst>
                <a:path w="0" h="1">
                  <a:moveTo>
                    <a:pt x="0" y="1"/>
                  </a:moveTo>
                  <a:cubicBezTo>
                    <a:pt x="0" y="1"/>
                    <a:pt x="0" y="0"/>
                    <a:pt x="0" y="0"/>
                  </a:cubicBezTo>
                  <a:cubicBezTo>
                    <a:pt x="0" y="0"/>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73" name="Freeform 1379"/>
            <p:cNvSpPr/>
            <p:nvPr/>
          </p:nvSpPr>
          <p:spPr bwMode="auto">
            <a:xfrm>
              <a:off x="6039107" y="5592166"/>
              <a:ext cx="2202" cy="2304"/>
            </a:xfrm>
            <a:custGeom>
              <a:avLst/>
              <a:rect l="l" t="t" r="r" b="b"/>
              <a:pathLst>
                <a:path w="1" h="1">
                  <a:moveTo>
                    <a:pt x="0" y="1"/>
                  </a:moveTo>
                  <a:cubicBezTo>
                    <a:pt x="1" y="1"/>
                    <a:pt x="1" y="0"/>
                    <a:pt x="1" y="0"/>
                  </a:cubicBezTo>
                  <a:cubicBezTo>
                    <a:pt x="1" y="0"/>
                    <a:pt x="1"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74" name="Freeform 1380"/>
            <p:cNvSpPr/>
            <p:nvPr/>
          </p:nvSpPr>
          <p:spPr bwMode="auto">
            <a:xfrm>
              <a:off x="6039107" y="5596775"/>
              <a:ext cx="0" cy="2304"/>
            </a:xfrm>
            <a:custGeom>
              <a:avLst/>
              <a:rect l="l" t="t" r="r" b="b"/>
              <a:pathLst>
                <a:path w="0" h="1">
                  <a:moveTo>
                    <a:pt x="0" y="1"/>
                  </a:moveTo>
                  <a:cubicBezTo>
                    <a:pt x="0" y="1"/>
                    <a:pt x="0" y="1"/>
                    <a:pt x="0" y="0"/>
                  </a:cubicBezTo>
                  <a:cubicBezTo>
                    <a:pt x="0" y="1"/>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75" name="Freeform 1381"/>
            <p:cNvSpPr/>
            <p:nvPr/>
          </p:nvSpPr>
          <p:spPr bwMode="auto">
            <a:xfrm>
              <a:off x="6039107" y="5594471"/>
              <a:ext cx="0" cy="2304"/>
            </a:xfrm>
            <a:custGeom>
              <a:avLst/>
              <a:rect l="l" t="t" r="r" b="b"/>
              <a:pathLst>
                <a:path w="0" h="1">
                  <a:moveTo>
                    <a:pt x="0" y="1"/>
                  </a:moveTo>
                  <a:cubicBezTo>
                    <a:pt x="0" y="1"/>
                    <a:pt x="0" y="0"/>
                    <a:pt x="0" y="0"/>
                  </a:cubicBezTo>
                  <a:cubicBezTo>
                    <a:pt x="0" y="0"/>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76" name="Freeform 1382"/>
            <p:cNvSpPr/>
            <p:nvPr/>
          </p:nvSpPr>
          <p:spPr bwMode="auto">
            <a:xfrm>
              <a:off x="5627302" y="5470046"/>
              <a:ext cx="134332" cy="147466"/>
            </a:xfrm>
            <a:custGeom>
              <a:avLst/>
              <a:rect l="l" t="t" r="r" b="b"/>
              <a:pathLst>
                <a:path w="64" h="67">
                  <a:moveTo>
                    <a:pt x="60" y="10"/>
                  </a:moveTo>
                  <a:cubicBezTo>
                    <a:pt x="60" y="10"/>
                    <a:pt x="59" y="9"/>
                    <a:pt x="59" y="9"/>
                  </a:cubicBezTo>
                  <a:cubicBezTo>
                    <a:pt x="59" y="9"/>
                    <a:pt x="58" y="9"/>
                    <a:pt x="57" y="8"/>
                  </a:cubicBezTo>
                  <a:cubicBezTo>
                    <a:pt x="57" y="8"/>
                    <a:pt x="56" y="8"/>
                    <a:pt x="56" y="8"/>
                  </a:cubicBezTo>
                  <a:cubicBezTo>
                    <a:pt x="53" y="8"/>
                    <a:pt x="50" y="9"/>
                    <a:pt x="49" y="11"/>
                  </a:cubicBezTo>
                  <a:cubicBezTo>
                    <a:pt x="48" y="12"/>
                    <a:pt x="46" y="12"/>
                    <a:pt x="45" y="12"/>
                  </a:cubicBezTo>
                  <a:cubicBezTo>
                    <a:pt x="41" y="12"/>
                    <a:pt x="36" y="7"/>
                    <a:pt x="35" y="6"/>
                  </a:cubicBezTo>
                  <a:cubicBezTo>
                    <a:pt x="35" y="5"/>
                    <a:pt x="35" y="5"/>
                    <a:pt x="35" y="5"/>
                  </a:cubicBezTo>
                  <a:cubicBezTo>
                    <a:pt x="35" y="5"/>
                    <a:pt x="35" y="5"/>
                    <a:pt x="35" y="5"/>
                  </a:cubicBezTo>
                  <a:cubicBezTo>
                    <a:pt x="34" y="5"/>
                    <a:pt x="34" y="5"/>
                    <a:pt x="34" y="4"/>
                  </a:cubicBezTo>
                  <a:cubicBezTo>
                    <a:pt x="34" y="4"/>
                    <a:pt x="34" y="4"/>
                    <a:pt x="33" y="4"/>
                  </a:cubicBezTo>
                  <a:cubicBezTo>
                    <a:pt x="33" y="4"/>
                    <a:pt x="33" y="4"/>
                    <a:pt x="33" y="3"/>
                  </a:cubicBezTo>
                  <a:cubicBezTo>
                    <a:pt x="33" y="3"/>
                    <a:pt x="33" y="3"/>
                    <a:pt x="32" y="3"/>
                  </a:cubicBezTo>
                  <a:cubicBezTo>
                    <a:pt x="32" y="3"/>
                    <a:pt x="32" y="3"/>
                    <a:pt x="32" y="3"/>
                  </a:cubicBezTo>
                  <a:cubicBezTo>
                    <a:pt x="31" y="3"/>
                    <a:pt x="31" y="3"/>
                    <a:pt x="31" y="3"/>
                  </a:cubicBezTo>
                  <a:cubicBezTo>
                    <a:pt x="31" y="3"/>
                    <a:pt x="31" y="3"/>
                    <a:pt x="31" y="3"/>
                  </a:cubicBezTo>
                  <a:cubicBezTo>
                    <a:pt x="31" y="3"/>
                    <a:pt x="30" y="3"/>
                    <a:pt x="30" y="3"/>
                  </a:cubicBezTo>
                  <a:cubicBezTo>
                    <a:pt x="30" y="3"/>
                    <a:pt x="30" y="3"/>
                    <a:pt x="30" y="3"/>
                  </a:cubicBezTo>
                  <a:cubicBezTo>
                    <a:pt x="27" y="5"/>
                    <a:pt x="26" y="5"/>
                    <a:pt x="24" y="5"/>
                  </a:cubicBezTo>
                  <a:cubicBezTo>
                    <a:pt x="24" y="5"/>
                    <a:pt x="24" y="4"/>
                    <a:pt x="23" y="4"/>
                  </a:cubicBezTo>
                  <a:cubicBezTo>
                    <a:pt x="22" y="3"/>
                    <a:pt x="22" y="2"/>
                    <a:pt x="22" y="0"/>
                  </a:cubicBezTo>
                  <a:cubicBezTo>
                    <a:pt x="22" y="1"/>
                    <a:pt x="21" y="1"/>
                    <a:pt x="21" y="1"/>
                  </a:cubicBezTo>
                  <a:cubicBezTo>
                    <a:pt x="20" y="4"/>
                    <a:pt x="17" y="7"/>
                    <a:pt x="14" y="7"/>
                  </a:cubicBezTo>
                  <a:cubicBezTo>
                    <a:pt x="13" y="7"/>
                    <a:pt x="11" y="6"/>
                    <a:pt x="11" y="5"/>
                  </a:cubicBezTo>
                  <a:cubicBezTo>
                    <a:pt x="10" y="4"/>
                    <a:pt x="9" y="3"/>
                    <a:pt x="8" y="3"/>
                  </a:cubicBezTo>
                  <a:cubicBezTo>
                    <a:pt x="7" y="6"/>
                    <a:pt x="6" y="6"/>
                    <a:pt x="5" y="6"/>
                  </a:cubicBezTo>
                  <a:cubicBezTo>
                    <a:pt x="5" y="6"/>
                    <a:pt x="5" y="6"/>
                    <a:pt x="5" y="6"/>
                  </a:cubicBezTo>
                  <a:cubicBezTo>
                    <a:pt x="5" y="6"/>
                    <a:pt x="5" y="6"/>
                    <a:pt x="5" y="6"/>
                  </a:cubicBezTo>
                  <a:cubicBezTo>
                    <a:pt x="5" y="6"/>
                    <a:pt x="4" y="6"/>
                    <a:pt x="4" y="6"/>
                  </a:cubicBezTo>
                  <a:cubicBezTo>
                    <a:pt x="4" y="6"/>
                    <a:pt x="4" y="6"/>
                    <a:pt x="4" y="6"/>
                  </a:cubicBezTo>
                  <a:cubicBezTo>
                    <a:pt x="4" y="6"/>
                    <a:pt x="4" y="7"/>
                    <a:pt x="4" y="7"/>
                  </a:cubicBezTo>
                  <a:cubicBezTo>
                    <a:pt x="4" y="7"/>
                    <a:pt x="4" y="7"/>
                    <a:pt x="4" y="7"/>
                  </a:cubicBezTo>
                  <a:cubicBezTo>
                    <a:pt x="4" y="8"/>
                    <a:pt x="4" y="8"/>
                    <a:pt x="4" y="9"/>
                  </a:cubicBezTo>
                  <a:cubicBezTo>
                    <a:pt x="4" y="9"/>
                    <a:pt x="4" y="9"/>
                    <a:pt x="4" y="9"/>
                  </a:cubicBezTo>
                  <a:cubicBezTo>
                    <a:pt x="4" y="9"/>
                    <a:pt x="4" y="9"/>
                    <a:pt x="4" y="10"/>
                  </a:cubicBezTo>
                  <a:cubicBezTo>
                    <a:pt x="4" y="10"/>
                    <a:pt x="4" y="10"/>
                    <a:pt x="4" y="10"/>
                  </a:cubicBezTo>
                  <a:cubicBezTo>
                    <a:pt x="4" y="10"/>
                    <a:pt x="4" y="10"/>
                    <a:pt x="4" y="11"/>
                  </a:cubicBezTo>
                  <a:cubicBezTo>
                    <a:pt x="7" y="12"/>
                    <a:pt x="8" y="15"/>
                    <a:pt x="7" y="18"/>
                  </a:cubicBezTo>
                  <a:cubicBezTo>
                    <a:pt x="7" y="18"/>
                    <a:pt x="7" y="19"/>
                    <a:pt x="8" y="19"/>
                  </a:cubicBezTo>
                  <a:cubicBezTo>
                    <a:pt x="9" y="21"/>
                    <a:pt x="10" y="24"/>
                    <a:pt x="8" y="26"/>
                  </a:cubicBezTo>
                  <a:cubicBezTo>
                    <a:pt x="7" y="27"/>
                    <a:pt x="5" y="27"/>
                    <a:pt x="4" y="26"/>
                  </a:cubicBezTo>
                  <a:cubicBezTo>
                    <a:pt x="4" y="26"/>
                    <a:pt x="3" y="26"/>
                    <a:pt x="3" y="26"/>
                  </a:cubicBezTo>
                  <a:cubicBezTo>
                    <a:pt x="3" y="27"/>
                    <a:pt x="4" y="27"/>
                    <a:pt x="4" y="28"/>
                  </a:cubicBezTo>
                  <a:cubicBezTo>
                    <a:pt x="5" y="29"/>
                    <a:pt x="6" y="31"/>
                    <a:pt x="4" y="33"/>
                  </a:cubicBezTo>
                  <a:cubicBezTo>
                    <a:pt x="4" y="34"/>
                    <a:pt x="3" y="34"/>
                    <a:pt x="3" y="35"/>
                  </a:cubicBezTo>
                  <a:cubicBezTo>
                    <a:pt x="2" y="35"/>
                    <a:pt x="2" y="36"/>
                    <a:pt x="2" y="36"/>
                  </a:cubicBezTo>
                  <a:cubicBezTo>
                    <a:pt x="2" y="36"/>
                    <a:pt x="2" y="36"/>
                    <a:pt x="2" y="36"/>
                  </a:cubicBezTo>
                  <a:cubicBezTo>
                    <a:pt x="1" y="36"/>
                    <a:pt x="1" y="37"/>
                    <a:pt x="1" y="38"/>
                  </a:cubicBezTo>
                  <a:cubicBezTo>
                    <a:pt x="1" y="38"/>
                    <a:pt x="1" y="38"/>
                    <a:pt x="1" y="38"/>
                  </a:cubicBezTo>
                  <a:cubicBezTo>
                    <a:pt x="2" y="39"/>
                    <a:pt x="2" y="41"/>
                    <a:pt x="2" y="42"/>
                  </a:cubicBezTo>
                  <a:cubicBezTo>
                    <a:pt x="2" y="44"/>
                    <a:pt x="1" y="45"/>
                    <a:pt x="0" y="47"/>
                  </a:cubicBezTo>
                  <a:cubicBezTo>
                    <a:pt x="1" y="47"/>
                    <a:pt x="2" y="47"/>
                    <a:pt x="3" y="48"/>
                  </a:cubicBezTo>
                  <a:cubicBezTo>
                    <a:pt x="4" y="48"/>
                    <a:pt x="4" y="49"/>
                    <a:pt x="5" y="49"/>
                  </a:cubicBezTo>
                  <a:cubicBezTo>
                    <a:pt x="9" y="51"/>
                    <a:pt x="13" y="54"/>
                    <a:pt x="13" y="58"/>
                  </a:cubicBezTo>
                  <a:cubicBezTo>
                    <a:pt x="12" y="60"/>
                    <a:pt x="12" y="62"/>
                    <a:pt x="11" y="63"/>
                  </a:cubicBezTo>
                  <a:cubicBezTo>
                    <a:pt x="11" y="63"/>
                    <a:pt x="11" y="64"/>
                    <a:pt x="11" y="64"/>
                  </a:cubicBezTo>
                  <a:cubicBezTo>
                    <a:pt x="11" y="64"/>
                    <a:pt x="11" y="65"/>
                    <a:pt x="11" y="65"/>
                  </a:cubicBezTo>
                  <a:cubicBezTo>
                    <a:pt x="10" y="65"/>
                    <a:pt x="10" y="66"/>
                    <a:pt x="10" y="66"/>
                  </a:cubicBezTo>
                  <a:cubicBezTo>
                    <a:pt x="10" y="66"/>
                    <a:pt x="10" y="66"/>
                    <a:pt x="10" y="67"/>
                  </a:cubicBezTo>
                  <a:cubicBezTo>
                    <a:pt x="13" y="66"/>
                    <a:pt x="17" y="65"/>
                    <a:pt x="22" y="64"/>
                  </a:cubicBezTo>
                  <a:cubicBezTo>
                    <a:pt x="27" y="62"/>
                    <a:pt x="34" y="61"/>
                    <a:pt x="40" y="59"/>
                  </a:cubicBezTo>
                  <a:cubicBezTo>
                    <a:pt x="47" y="58"/>
                    <a:pt x="54" y="59"/>
                    <a:pt x="61" y="60"/>
                  </a:cubicBezTo>
                  <a:cubicBezTo>
                    <a:pt x="61" y="60"/>
                    <a:pt x="61" y="59"/>
                    <a:pt x="61" y="59"/>
                  </a:cubicBezTo>
                  <a:cubicBezTo>
                    <a:pt x="61" y="59"/>
                    <a:pt x="61" y="59"/>
                    <a:pt x="61" y="59"/>
                  </a:cubicBezTo>
                  <a:cubicBezTo>
                    <a:pt x="61" y="59"/>
                    <a:pt x="61" y="59"/>
                    <a:pt x="61" y="59"/>
                  </a:cubicBezTo>
                  <a:cubicBezTo>
                    <a:pt x="61" y="58"/>
                    <a:pt x="61" y="58"/>
                    <a:pt x="61" y="58"/>
                  </a:cubicBezTo>
                  <a:cubicBezTo>
                    <a:pt x="61" y="58"/>
                    <a:pt x="61" y="58"/>
                    <a:pt x="61" y="58"/>
                  </a:cubicBezTo>
                  <a:cubicBezTo>
                    <a:pt x="60" y="56"/>
                    <a:pt x="56" y="47"/>
                    <a:pt x="56" y="44"/>
                  </a:cubicBezTo>
                  <a:cubicBezTo>
                    <a:pt x="56" y="43"/>
                    <a:pt x="57" y="42"/>
                    <a:pt x="58" y="40"/>
                  </a:cubicBezTo>
                  <a:cubicBezTo>
                    <a:pt x="59" y="38"/>
                    <a:pt x="60" y="35"/>
                    <a:pt x="60" y="34"/>
                  </a:cubicBezTo>
                  <a:cubicBezTo>
                    <a:pt x="60" y="31"/>
                    <a:pt x="62" y="30"/>
                    <a:pt x="63" y="28"/>
                  </a:cubicBezTo>
                  <a:cubicBezTo>
                    <a:pt x="63" y="28"/>
                    <a:pt x="64" y="27"/>
                    <a:pt x="64" y="26"/>
                  </a:cubicBezTo>
                  <a:cubicBezTo>
                    <a:pt x="64" y="26"/>
                    <a:pt x="64" y="26"/>
                    <a:pt x="64" y="25"/>
                  </a:cubicBezTo>
                  <a:cubicBezTo>
                    <a:pt x="64" y="25"/>
                    <a:pt x="64" y="25"/>
                    <a:pt x="64" y="25"/>
                  </a:cubicBezTo>
                  <a:cubicBezTo>
                    <a:pt x="64" y="24"/>
                    <a:pt x="64" y="24"/>
                    <a:pt x="64" y="24"/>
                  </a:cubicBezTo>
                  <a:cubicBezTo>
                    <a:pt x="64" y="24"/>
                    <a:pt x="64" y="23"/>
                    <a:pt x="64" y="23"/>
                  </a:cubicBezTo>
                  <a:cubicBezTo>
                    <a:pt x="64" y="23"/>
                    <a:pt x="64" y="22"/>
                    <a:pt x="64" y="22"/>
                  </a:cubicBezTo>
                  <a:cubicBezTo>
                    <a:pt x="64" y="22"/>
                    <a:pt x="64" y="21"/>
                    <a:pt x="64" y="21"/>
                  </a:cubicBezTo>
                  <a:cubicBezTo>
                    <a:pt x="64" y="20"/>
                    <a:pt x="64" y="20"/>
                    <a:pt x="64" y="20"/>
                  </a:cubicBezTo>
                  <a:cubicBezTo>
                    <a:pt x="63" y="19"/>
                    <a:pt x="63" y="19"/>
                    <a:pt x="63" y="19"/>
                  </a:cubicBezTo>
                  <a:cubicBezTo>
                    <a:pt x="63" y="18"/>
                    <a:pt x="63" y="18"/>
                    <a:pt x="63" y="17"/>
                  </a:cubicBezTo>
                  <a:cubicBezTo>
                    <a:pt x="63" y="17"/>
                    <a:pt x="63" y="16"/>
                    <a:pt x="63" y="16"/>
                  </a:cubicBezTo>
                  <a:cubicBezTo>
                    <a:pt x="63" y="16"/>
                    <a:pt x="63" y="15"/>
                    <a:pt x="62" y="15"/>
                  </a:cubicBezTo>
                  <a:cubicBezTo>
                    <a:pt x="62" y="14"/>
                    <a:pt x="62" y="14"/>
                    <a:pt x="62" y="14"/>
                  </a:cubicBezTo>
                  <a:cubicBezTo>
                    <a:pt x="62" y="13"/>
                    <a:pt x="62" y="13"/>
                    <a:pt x="62" y="12"/>
                  </a:cubicBezTo>
                  <a:cubicBezTo>
                    <a:pt x="62" y="12"/>
                    <a:pt x="61" y="12"/>
                    <a:pt x="61" y="11"/>
                  </a:cubicBezTo>
                  <a:cubicBezTo>
                    <a:pt x="61" y="11"/>
                    <a:pt x="61" y="11"/>
                    <a:pt x="61" y="10"/>
                  </a:cubicBezTo>
                  <a:cubicBezTo>
                    <a:pt x="61" y="10"/>
                    <a:pt x="61" y="10"/>
                    <a:pt x="61" y="10"/>
                  </a:cubicBezTo>
                  <a:cubicBezTo>
                    <a:pt x="61" y="10"/>
                    <a:pt x="61" y="10"/>
                    <a:pt x="60" y="1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77" name="Freeform 1383"/>
            <p:cNvSpPr/>
            <p:nvPr/>
          </p:nvSpPr>
          <p:spPr bwMode="auto">
            <a:xfrm>
              <a:off x="5752825" y="5460830"/>
              <a:ext cx="90289" cy="149770"/>
            </a:xfrm>
            <a:custGeom>
              <a:avLst/>
              <a:rect l="l" t="t" r="r" b="b"/>
              <a:pathLst>
                <a:path w="43" h="68">
                  <a:moveTo>
                    <a:pt x="32" y="2"/>
                  </a:moveTo>
                  <a:cubicBezTo>
                    <a:pt x="32" y="2"/>
                    <a:pt x="32" y="2"/>
                    <a:pt x="32" y="2"/>
                  </a:cubicBezTo>
                  <a:cubicBezTo>
                    <a:pt x="31" y="2"/>
                    <a:pt x="31" y="2"/>
                    <a:pt x="31" y="2"/>
                  </a:cubicBezTo>
                  <a:cubicBezTo>
                    <a:pt x="31" y="2"/>
                    <a:pt x="31" y="2"/>
                    <a:pt x="31" y="2"/>
                  </a:cubicBezTo>
                  <a:cubicBezTo>
                    <a:pt x="31" y="2"/>
                    <a:pt x="31" y="2"/>
                    <a:pt x="31" y="2"/>
                  </a:cubicBezTo>
                  <a:cubicBezTo>
                    <a:pt x="31" y="2"/>
                    <a:pt x="31" y="2"/>
                    <a:pt x="31" y="2"/>
                  </a:cubicBezTo>
                  <a:cubicBezTo>
                    <a:pt x="31" y="2"/>
                    <a:pt x="31" y="2"/>
                    <a:pt x="31" y="2"/>
                  </a:cubicBezTo>
                  <a:cubicBezTo>
                    <a:pt x="31" y="2"/>
                    <a:pt x="30" y="2"/>
                    <a:pt x="30" y="2"/>
                  </a:cubicBezTo>
                  <a:cubicBezTo>
                    <a:pt x="30" y="2"/>
                    <a:pt x="30" y="2"/>
                    <a:pt x="30" y="2"/>
                  </a:cubicBezTo>
                  <a:cubicBezTo>
                    <a:pt x="30" y="2"/>
                    <a:pt x="29" y="2"/>
                    <a:pt x="29" y="1"/>
                  </a:cubicBezTo>
                  <a:cubicBezTo>
                    <a:pt x="27" y="1"/>
                    <a:pt x="20" y="0"/>
                    <a:pt x="12" y="0"/>
                  </a:cubicBezTo>
                  <a:cubicBezTo>
                    <a:pt x="7" y="0"/>
                    <a:pt x="5" y="0"/>
                    <a:pt x="4" y="1"/>
                  </a:cubicBezTo>
                  <a:cubicBezTo>
                    <a:pt x="4" y="2"/>
                    <a:pt x="5" y="4"/>
                    <a:pt x="5" y="6"/>
                  </a:cubicBezTo>
                  <a:cubicBezTo>
                    <a:pt x="6" y="8"/>
                    <a:pt x="6" y="10"/>
                    <a:pt x="6" y="11"/>
                  </a:cubicBezTo>
                  <a:cubicBezTo>
                    <a:pt x="6" y="11"/>
                    <a:pt x="6" y="12"/>
                    <a:pt x="6" y="12"/>
                  </a:cubicBezTo>
                  <a:cubicBezTo>
                    <a:pt x="5" y="13"/>
                    <a:pt x="5" y="13"/>
                    <a:pt x="5" y="13"/>
                  </a:cubicBezTo>
                  <a:cubicBezTo>
                    <a:pt x="5" y="13"/>
                    <a:pt x="5" y="13"/>
                    <a:pt x="5" y="13"/>
                  </a:cubicBezTo>
                  <a:cubicBezTo>
                    <a:pt x="5" y="14"/>
                    <a:pt x="5" y="14"/>
                    <a:pt x="5" y="14"/>
                  </a:cubicBezTo>
                  <a:cubicBezTo>
                    <a:pt x="5" y="14"/>
                    <a:pt x="5" y="15"/>
                    <a:pt x="6" y="15"/>
                  </a:cubicBezTo>
                  <a:cubicBezTo>
                    <a:pt x="6" y="16"/>
                    <a:pt x="6" y="16"/>
                    <a:pt x="6" y="17"/>
                  </a:cubicBezTo>
                  <a:cubicBezTo>
                    <a:pt x="6" y="17"/>
                    <a:pt x="6" y="17"/>
                    <a:pt x="6" y="18"/>
                  </a:cubicBezTo>
                  <a:cubicBezTo>
                    <a:pt x="6" y="18"/>
                    <a:pt x="7" y="19"/>
                    <a:pt x="7" y="19"/>
                  </a:cubicBezTo>
                  <a:cubicBezTo>
                    <a:pt x="7" y="20"/>
                    <a:pt x="7" y="20"/>
                    <a:pt x="7" y="20"/>
                  </a:cubicBezTo>
                  <a:cubicBezTo>
                    <a:pt x="7" y="21"/>
                    <a:pt x="7" y="21"/>
                    <a:pt x="7" y="22"/>
                  </a:cubicBezTo>
                  <a:cubicBezTo>
                    <a:pt x="7" y="22"/>
                    <a:pt x="7" y="23"/>
                    <a:pt x="8" y="23"/>
                  </a:cubicBezTo>
                  <a:cubicBezTo>
                    <a:pt x="8" y="23"/>
                    <a:pt x="8" y="24"/>
                    <a:pt x="8" y="24"/>
                  </a:cubicBezTo>
                  <a:cubicBezTo>
                    <a:pt x="8" y="25"/>
                    <a:pt x="8" y="25"/>
                    <a:pt x="8" y="25"/>
                  </a:cubicBezTo>
                  <a:cubicBezTo>
                    <a:pt x="8" y="26"/>
                    <a:pt x="8" y="26"/>
                    <a:pt x="8" y="27"/>
                  </a:cubicBezTo>
                  <a:cubicBezTo>
                    <a:pt x="8" y="27"/>
                    <a:pt x="8" y="27"/>
                    <a:pt x="8" y="27"/>
                  </a:cubicBezTo>
                  <a:cubicBezTo>
                    <a:pt x="8" y="28"/>
                    <a:pt x="8" y="28"/>
                    <a:pt x="8" y="29"/>
                  </a:cubicBezTo>
                  <a:cubicBezTo>
                    <a:pt x="8" y="29"/>
                    <a:pt x="8" y="29"/>
                    <a:pt x="8" y="29"/>
                  </a:cubicBezTo>
                  <a:cubicBezTo>
                    <a:pt x="8" y="30"/>
                    <a:pt x="8" y="30"/>
                    <a:pt x="8" y="30"/>
                  </a:cubicBezTo>
                  <a:cubicBezTo>
                    <a:pt x="8" y="32"/>
                    <a:pt x="7" y="34"/>
                    <a:pt x="6" y="35"/>
                  </a:cubicBezTo>
                  <a:cubicBezTo>
                    <a:pt x="5" y="36"/>
                    <a:pt x="4" y="37"/>
                    <a:pt x="4" y="37"/>
                  </a:cubicBezTo>
                  <a:cubicBezTo>
                    <a:pt x="4" y="40"/>
                    <a:pt x="3" y="43"/>
                    <a:pt x="1" y="46"/>
                  </a:cubicBezTo>
                  <a:cubicBezTo>
                    <a:pt x="1" y="47"/>
                    <a:pt x="0" y="48"/>
                    <a:pt x="0" y="49"/>
                  </a:cubicBezTo>
                  <a:cubicBezTo>
                    <a:pt x="0" y="50"/>
                    <a:pt x="3" y="58"/>
                    <a:pt x="4" y="60"/>
                  </a:cubicBezTo>
                  <a:cubicBezTo>
                    <a:pt x="4" y="60"/>
                    <a:pt x="5" y="61"/>
                    <a:pt x="5" y="61"/>
                  </a:cubicBezTo>
                  <a:cubicBezTo>
                    <a:pt x="5" y="61"/>
                    <a:pt x="5" y="61"/>
                    <a:pt x="5" y="62"/>
                  </a:cubicBezTo>
                  <a:cubicBezTo>
                    <a:pt x="5" y="62"/>
                    <a:pt x="5" y="62"/>
                    <a:pt x="5" y="63"/>
                  </a:cubicBezTo>
                  <a:cubicBezTo>
                    <a:pt x="5" y="63"/>
                    <a:pt x="5" y="63"/>
                    <a:pt x="5" y="63"/>
                  </a:cubicBezTo>
                  <a:cubicBezTo>
                    <a:pt x="5" y="63"/>
                    <a:pt x="5" y="64"/>
                    <a:pt x="5" y="64"/>
                  </a:cubicBezTo>
                  <a:cubicBezTo>
                    <a:pt x="5" y="65"/>
                    <a:pt x="5" y="65"/>
                    <a:pt x="5" y="65"/>
                  </a:cubicBezTo>
                  <a:cubicBezTo>
                    <a:pt x="5" y="65"/>
                    <a:pt x="5" y="65"/>
                    <a:pt x="5" y="65"/>
                  </a:cubicBezTo>
                  <a:cubicBezTo>
                    <a:pt x="7" y="66"/>
                    <a:pt x="9" y="67"/>
                    <a:pt x="10" y="67"/>
                  </a:cubicBezTo>
                  <a:cubicBezTo>
                    <a:pt x="11" y="67"/>
                    <a:pt x="11" y="68"/>
                    <a:pt x="11" y="68"/>
                  </a:cubicBezTo>
                  <a:cubicBezTo>
                    <a:pt x="13" y="68"/>
                    <a:pt x="24" y="63"/>
                    <a:pt x="32" y="59"/>
                  </a:cubicBezTo>
                  <a:cubicBezTo>
                    <a:pt x="34" y="58"/>
                    <a:pt x="37" y="57"/>
                    <a:pt x="39" y="56"/>
                  </a:cubicBezTo>
                  <a:cubicBezTo>
                    <a:pt x="40" y="56"/>
                    <a:pt x="42" y="55"/>
                    <a:pt x="43" y="54"/>
                  </a:cubicBezTo>
                  <a:cubicBezTo>
                    <a:pt x="43" y="54"/>
                    <a:pt x="43" y="54"/>
                    <a:pt x="43" y="54"/>
                  </a:cubicBezTo>
                  <a:cubicBezTo>
                    <a:pt x="43" y="54"/>
                    <a:pt x="42" y="53"/>
                    <a:pt x="42" y="52"/>
                  </a:cubicBezTo>
                  <a:cubicBezTo>
                    <a:pt x="42" y="52"/>
                    <a:pt x="42" y="52"/>
                    <a:pt x="42" y="52"/>
                  </a:cubicBezTo>
                  <a:cubicBezTo>
                    <a:pt x="42" y="51"/>
                    <a:pt x="41" y="50"/>
                    <a:pt x="41" y="49"/>
                  </a:cubicBezTo>
                  <a:cubicBezTo>
                    <a:pt x="41" y="49"/>
                    <a:pt x="41" y="49"/>
                    <a:pt x="41" y="49"/>
                  </a:cubicBezTo>
                  <a:cubicBezTo>
                    <a:pt x="41" y="48"/>
                    <a:pt x="40" y="47"/>
                    <a:pt x="40" y="46"/>
                  </a:cubicBezTo>
                  <a:cubicBezTo>
                    <a:pt x="40" y="46"/>
                    <a:pt x="40" y="45"/>
                    <a:pt x="40" y="45"/>
                  </a:cubicBezTo>
                  <a:cubicBezTo>
                    <a:pt x="40" y="44"/>
                    <a:pt x="40" y="43"/>
                    <a:pt x="40" y="42"/>
                  </a:cubicBezTo>
                  <a:cubicBezTo>
                    <a:pt x="40" y="37"/>
                    <a:pt x="38" y="31"/>
                    <a:pt x="37" y="28"/>
                  </a:cubicBezTo>
                  <a:cubicBezTo>
                    <a:pt x="35" y="24"/>
                    <a:pt x="36" y="19"/>
                    <a:pt x="36" y="13"/>
                  </a:cubicBezTo>
                  <a:cubicBezTo>
                    <a:pt x="36" y="11"/>
                    <a:pt x="36" y="11"/>
                    <a:pt x="36" y="11"/>
                  </a:cubicBezTo>
                  <a:cubicBezTo>
                    <a:pt x="37" y="7"/>
                    <a:pt x="35" y="6"/>
                    <a:pt x="35" y="6"/>
                  </a:cubicBezTo>
                  <a:cubicBezTo>
                    <a:pt x="34" y="6"/>
                    <a:pt x="34" y="6"/>
                    <a:pt x="34" y="6"/>
                  </a:cubicBezTo>
                  <a:cubicBezTo>
                    <a:pt x="34" y="6"/>
                    <a:pt x="34" y="6"/>
                    <a:pt x="34" y="6"/>
                  </a:cubicBezTo>
                  <a:cubicBezTo>
                    <a:pt x="34" y="5"/>
                    <a:pt x="34" y="5"/>
                    <a:pt x="33" y="5"/>
                  </a:cubicBezTo>
                  <a:cubicBezTo>
                    <a:pt x="33" y="5"/>
                    <a:pt x="33" y="5"/>
                    <a:pt x="33" y="5"/>
                  </a:cubicBezTo>
                  <a:cubicBezTo>
                    <a:pt x="33" y="4"/>
                    <a:pt x="33" y="4"/>
                    <a:pt x="33" y="4"/>
                  </a:cubicBezTo>
                  <a:cubicBezTo>
                    <a:pt x="33" y="4"/>
                    <a:pt x="33" y="3"/>
                    <a:pt x="33" y="3"/>
                  </a:cubicBezTo>
                  <a:cubicBezTo>
                    <a:pt x="33" y="3"/>
                    <a:pt x="32" y="2"/>
                    <a:pt x="32" y="2"/>
                  </a:cubicBezTo>
                  <a:cubicBezTo>
                    <a:pt x="32" y="2"/>
                    <a:pt x="32" y="2"/>
                    <a:pt x="32" y="2"/>
                  </a:cubicBezTo>
                  <a:cubicBezTo>
                    <a:pt x="32" y="2"/>
                    <a:pt x="32" y="2"/>
                    <a:pt x="32" y="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78" name="Freeform 1384"/>
            <p:cNvSpPr/>
            <p:nvPr/>
          </p:nvSpPr>
          <p:spPr bwMode="auto">
            <a:xfrm>
              <a:off x="5821093" y="5465438"/>
              <a:ext cx="2202" cy="2304"/>
            </a:xfrm>
            <a:custGeom>
              <a:avLst/>
              <a:rect l="l" t="t" r="r" b="b"/>
              <a:pathLst>
                <a:path w="1" h="1">
                  <a:moveTo>
                    <a:pt x="0" y="0"/>
                  </a:moveTo>
                  <a:cubicBezTo>
                    <a:pt x="0" y="0"/>
                    <a:pt x="1" y="1"/>
                    <a:pt x="1" y="1"/>
                  </a:cubicBezTo>
                  <a:cubicBezTo>
                    <a:pt x="1" y="1"/>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79" name="Freeform 1385"/>
            <p:cNvSpPr/>
            <p:nvPr/>
          </p:nvSpPr>
          <p:spPr bwMode="auto">
            <a:xfrm>
              <a:off x="5836508" y="5562212"/>
              <a:ext cx="2202" cy="6912"/>
            </a:xfrm>
            <a:custGeom>
              <a:avLst/>
              <a:rect l="l" t="t" r="r" b="b"/>
              <a:pathLst>
                <a:path w="1" h="3">
                  <a:moveTo>
                    <a:pt x="0" y="0"/>
                  </a:moveTo>
                  <a:cubicBezTo>
                    <a:pt x="0" y="1"/>
                    <a:pt x="1" y="2"/>
                    <a:pt x="1" y="3"/>
                  </a:cubicBezTo>
                  <a:cubicBezTo>
                    <a:pt x="1" y="2"/>
                    <a:pt x="0"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80" name="Freeform 1386"/>
            <p:cNvSpPr/>
            <p:nvPr/>
          </p:nvSpPr>
          <p:spPr bwMode="auto">
            <a:xfrm>
              <a:off x="5825497" y="5474655"/>
              <a:ext cx="2202" cy="0"/>
            </a:xfrm>
            <a:custGeom>
              <a:avLst/>
              <a:rect l="l" t="t" r="r" b="b"/>
              <a:pathLst>
                <a:path w="1" h="0">
                  <a:moveTo>
                    <a:pt x="1" y="0"/>
                  </a:moveTo>
                  <a:cubicBezTo>
                    <a:pt x="0" y="0"/>
                    <a:pt x="0" y="0"/>
                    <a:pt x="0" y="0"/>
                  </a:cubicBezTo>
                  <a:cubicBezTo>
                    <a:pt x="0" y="0"/>
                    <a:pt x="0"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81" name="Freeform 1387"/>
            <p:cNvSpPr/>
            <p:nvPr/>
          </p:nvSpPr>
          <p:spPr bwMode="auto">
            <a:xfrm>
              <a:off x="5823295" y="5472350"/>
              <a:ext cx="2202" cy="2304"/>
            </a:xfrm>
            <a:custGeom>
              <a:avLst/>
              <a:rect l="l" t="t" r="r" b="b"/>
              <a:pathLst>
                <a:path w="1" h="1">
                  <a:moveTo>
                    <a:pt x="0" y="0"/>
                  </a:moveTo>
                  <a:cubicBezTo>
                    <a:pt x="1" y="0"/>
                    <a:pt x="1" y="0"/>
                    <a:pt x="1" y="1"/>
                  </a:cubicBezTo>
                  <a:cubicBezTo>
                    <a:pt x="1" y="0"/>
                    <a:pt x="1"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82" name="Freeform 1388"/>
            <p:cNvSpPr/>
            <p:nvPr/>
          </p:nvSpPr>
          <p:spPr bwMode="auto">
            <a:xfrm>
              <a:off x="5838710" y="5569125"/>
              <a:ext cx="2202" cy="6912"/>
            </a:xfrm>
            <a:custGeom>
              <a:avLst/>
              <a:rect l="l" t="t" r="r" b="b"/>
              <a:pathLst>
                <a:path w="1" h="3">
                  <a:moveTo>
                    <a:pt x="0" y="0"/>
                  </a:moveTo>
                  <a:cubicBezTo>
                    <a:pt x="0" y="1"/>
                    <a:pt x="1" y="2"/>
                    <a:pt x="1" y="3"/>
                  </a:cubicBezTo>
                  <a:cubicBezTo>
                    <a:pt x="1" y="2"/>
                    <a:pt x="0"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83" name="Freeform 1389"/>
            <p:cNvSpPr/>
            <p:nvPr/>
          </p:nvSpPr>
          <p:spPr bwMode="auto">
            <a:xfrm>
              <a:off x="5840912" y="5576037"/>
              <a:ext cx="2202" cy="4608"/>
            </a:xfrm>
            <a:custGeom>
              <a:avLst/>
              <a:rect l="l" t="t" r="r" b="b"/>
              <a:pathLst>
                <a:path w="1" h="2">
                  <a:moveTo>
                    <a:pt x="0" y="0"/>
                  </a:moveTo>
                  <a:cubicBezTo>
                    <a:pt x="0" y="1"/>
                    <a:pt x="1" y="2"/>
                    <a:pt x="1" y="2"/>
                  </a:cubicBezTo>
                  <a:cubicBezTo>
                    <a:pt x="1" y="2"/>
                    <a:pt x="0"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84" name="Freeform 1390"/>
            <p:cNvSpPr/>
            <p:nvPr/>
          </p:nvSpPr>
          <p:spPr bwMode="auto">
            <a:xfrm>
              <a:off x="5823295" y="5470046"/>
              <a:ext cx="0" cy="2304"/>
            </a:xfrm>
            <a:custGeom>
              <a:avLst/>
              <a:rect l="l" t="t" r="r" b="b"/>
              <a:pathLst>
                <a:path w="0" h="1">
                  <a:moveTo>
                    <a:pt x="0" y="0"/>
                  </a:moveTo>
                  <a:cubicBezTo>
                    <a:pt x="0" y="0"/>
                    <a:pt x="0" y="0"/>
                    <a:pt x="0" y="1"/>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85" name="Freeform 1391"/>
            <p:cNvSpPr/>
            <p:nvPr/>
          </p:nvSpPr>
          <p:spPr bwMode="auto">
            <a:xfrm>
              <a:off x="5836508" y="5552996"/>
              <a:ext cx="0" cy="6912"/>
            </a:xfrm>
            <a:custGeom>
              <a:avLst/>
              <a:rect l="l" t="t" r="r" b="b"/>
              <a:pathLst>
                <a:path w="0" h="3">
                  <a:moveTo>
                    <a:pt x="0" y="0"/>
                  </a:moveTo>
                  <a:cubicBezTo>
                    <a:pt x="0" y="1"/>
                    <a:pt x="0" y="2"/>
                    <a:pt x="0" y="3"/>
                  </a:cubicBezTo>
                  <a:cubicBezTo>
                    <a:pt x="0" y="2"/>
                    <a:pt x="0"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86" name="Freeform 1392"/>
            <p:cNvSpPr/>
            <p:nvPr/>
          </p:nvSpPr>
          <p:spPr bwMode="auto">
            <a:xfrm>
              <a:off x="5766038" y="5497696"/>
              <a:ext cx="0" cy="2304"/>
            </a:xfrm>
            <a:custGeom>
              <a:avLst/>
              <a:rect l="l" t="t" r="r" b="b"/>
              <a:pathLst>
                <a:path w="0" h="1">
                  <a:moveTo>
                    <a:pt x="0" y="1"/>
                  </a:moveTo>
                  <a:cubicBezTo>
                    <a:pt x="0" y="0"/>
                    <a:pt x="0" y="0"/>
                    <a:pt x="0" y="0"/>
                  </a:cubicBezTo>
                  <a:cubicBezTo>
                    <a:pt x="0" y="0"/>
                    <a:pt x="0" y="0"/>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87" name="Freeform 1393"/>
            <p:cNvSpPr/>
            <p:nvPr/>
          </p:nvSpPr>
          <p:spPr bwMode="auto">
            <a:xfrm>
              <a:off x="5770443" y="5513825"/>
              <a:ext cx="0" cy="2304"/>
            </a:xfrm>
            <a:custGeom>
              <a:avLst/>
              <a:rect l="l" t="t" r="r" b="b"/>
              <a:pathLst>
                <a:path w="0" h="1">
                  <a:moveTo>
                    <a:pt x="0" y="1"/>
                  </a:moveTo>
                  <a:cubicBezTo>
                    <a:pt x="0" y="1"/>
                    <a:pt x="0" y="1"/>
                    <a:pt x="0" y="0"/>
                  </a:cubicBezTo>
                  <a:cubicBezTo>
                    <a:pt x="0" y="1"/>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88" name="Freeform 1394"/>
            <p:cNvSpPr/>
            <p:nvPr/>
          </p:nvSpPr>
          <p:spPr bwMode="auto">
            <a:xfrm>
              <a:off x="5770443" y="5520738"/>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89" name="Freeform 1395"/>
            <p:cNvSpPr/>
            <p:nvPr/>
          </p:nvSpPr>
          <p:spPr bwMode="auto">
            <a:xfrm>
              <a:off x="5768241" y="5502304"/>
              <a:ext cx="0" cy="2304"/>
            </a:xfrm>
            <a:custGeom>
              <a:avLst/>
              <a:rect l="l" t="t" r="r" b="b"/>
              <a:pathLst>
                <a:path w="0" h="1">
                  <a:moveTo>
                    <a:pt x="0" y="1"/>
                  </a:moveTo>
                  <a:cubicBezTo>
                    <a:pt x="0" y="1"/>
                    <a:pt x="0" y="1"/>
                    <a:pt x="0" y="0"/>
                  </a:cubicBezTo>
                  <a:cubicBezTo>
                    <a:pt x="0" y="1"/>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90" name="Freeform 1396"/>
            <p:cNvSpPr/>
            <p:nvPr/>
          </p:nvSpPr>
          <p:spPr bwMode="auto">
            <a:xfrm>
              <a:off x="5763836" y="5599079"/>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91" name="Freeform 1397"/>
            <p:cNvSpPr/>
            <p:nvPr/>
          </p:nvSpPr>
          <p:spPr bwMode="auto">
            <a:xfrm>
              <a:off x="5763836" y="5596775"/>
              <a:ext cx="0" cy="2304"/>
            </a:xfrm>
            <a:custGeom>
              <a:avLst/>
              <a:rect l="l" t="t" r="r" b="b"/>
              <a:pathLst>
                <a:path w="0" h="1">
                  <a:moveTo>
                    <a:pt x="0" y="1"/>
                  </a:moveTo>
                  <a:cubicBezTo>
                    <a:pt x="0" y="0"/>
                    <a:pt x="0" y="0"/>
                    <a:pt x="0" y="0"/>
                  </a:cubicBezTo>
                  <a:cubicBezTo>
                    <a:pt x="0" y="0"/>
                    <a:pt x="0" y="0"/>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92" name="Freeform 1398"/>
            <p:cNvSpPr/>
            <p:nvPr/>
          </p:nvSpPr>
          <p:spPr bwMode="auto">
            <a:xfrm>
              <a:off x="5770443" y="5525346"/>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93" name="Freeform 1399"/>
            <p:cNvSpPr/>
            <p:nvPr/>
          </p:nvSpPr>
          <p:spPr bwMode="auto">
            <a:xfrm>
              <a:off x="5763836" y="5493088"/>
              <a:ext cx="2202" cy="2304"/>
            </a:xfrm>
            <a:custGeom>
              <a:avLst/>
              <a:rect l="l" t="t" r="r" b="b"/>
              <a:pathLst>
                <a:path w="1" h="1">
                  <a:moveTo>
                    <a:pt x="1" y="1"/>
                  </a:moveTo>
                  <a:cubicBezTo>
                    <a:pt x="0" y="1"/>
                    <a:pt x="0" y="0"/>
                    <a:pt x="0" y="0"/>
                  </a:cubicBezTo>
                  <a:cubicBezTo>
                    <a:pt x="0" y="0"/>
                    <a:pt x="0" y="1"/>
                    <a:pt x="1"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94" name="Freeform 1400"/>
            <p:cNvSpPr/>
            <p:nvPr/>
          </p:nvSpPr>
          <p:spPr bwMode="auto">
            <a:xfrm>
              <a:off x="5763836" y="5601383"/>
              <a:ext cx="0" cy="2304"/>
            </a:xfrm>
            <a:custGeom>
              <a:avLst/>
              <a:rect l="l" t="t" r="r" b="b"/>
              <a:pathLst>
                <a:path w="0" h="1">
                  <a:moveTo>
                    <a:pt x="0" y="1"/>
                  </a:moveTo>
                  <a:cubicBezTo>
                    <a:pt x="0" y="1"/>
                    <a:pt x="0" y="1"/>
                    <a:pt x="0" y="0"/>
                  </a:cubicBezTo>
                  <a:cubicBezTo>
                    <a:pt x="0" y="1"/>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95" name="Freeform 1401"/>
            <p:cNvSpPr/>
            <p:nvPr/>
          </p:nvSpPr>
          <p:spPr bwMode="auto">
            <a:xfrm>
              <a:off x="5768241" y="5509217"/>
              <a:ext cx="2202" cy="2304"/>
            </a:xfrm>
            <a:custGeom>
              <a:avLst/>
              <a:rect l="l" t="t" r="r" b="b"/>
              <a:pathLst>
                <a:path w="1" h="1">
                  <a:moveTo>
                    <a:pt x="1" y="1"/>
                  </a:moveTo>
                  <a:cubicBezTo>
                    <a:pt x="0" y="1"/>
                    <a:pt x="0" y="0"/>
                    <a:pt x="0" y="0"/>
                  </a:cubicBezTo>
                  <a:cubicBezTo>
                    <a:pt x="0" y="0"/>
                    <a:pt x="0" y="1"/>
                    <a:pt x="1"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96" name="Freeform 1402"/>
            <p:cNvSpPr/>
            <p:nvPr/>
          </p:nvSpPr>
          <p:spPr bwMode="auto">
            <a:xfrm>
              <a:off x="5470948" y="5419355"/>
              <a:ext cx="167365" cy="129033"/>
            </a:xfrm>
            <a:custGeom>
              <a:avLst/>
              <a:rect l="l" t="t" r="r" b="b"/>
              <a:pathLst>
                <a:path w="79" h="59">
                  <a:moveTo>
                    <a:pt x="54" y="45"/>
                  </a:moveTo>
                  <a:cubicBezTo>
                    <a:pt x="54" y="45"/>
                    <a:pt x="54" y="45"/>
                    <a:pt x="54" y="45"/>
                  </a:cubicBezTo>
                  <a:cubicBezTo>
                    <a:pt x="54" y="45"/>
                    <a:pt x="55" y="45"/>
                    <a:pt x="56" y="45"/>
                  </a:cubicBezTo>
                  <a:cubicBezTo>
                    <a:pt x="56" y="45"/>
                    <a:pt x="56" y="45"/>
                    <a:pt x="56" y="45"/>
                  </a:cubicBezTo>
                  <a:cubicBezTo>
                    <a:pt x="56" y="45"/>
                    <a:pt x="57" y="45"/>
                    <a:pt x="57" y="45"/>
                  </a:cubicBezTo>
                  <a:cubicBezTo>
                    <a:pt x="57" y="45"/>
                    <a:pt x="57" y="45"/>
                    <a:pt x="57" y="45"/>
                  </a:cubicBezTo>
                  <a:cubicBezTo>
                    <a:pt x="58" y="45"/>
                    <a:pt x="58" y="45"/>
                    <a:pt x="58" y="45"/>
                  </a:cubicBezTo>
                  <a:cubicBezTo>
                    <a:pt x="59" y="45"/>
                    <a:pt x="60" y="45"/>
                    <a:pt x="61" y="46"/>
                  </a:cubicBezTo>
                  <a:cubicBezTo>
                    <a:pt x="62" y="48"/>
                    <a:pt x="64" y="53"/>
                    <a:pt x="64" y="56"/>
                  </a:cubicBezTo>
                  <a:cubicBezTo>
                    <a:pt x="63" y="57"/>
                    <a:pt x="64" y="58"/>
                    <a:pt x="64" y="58"/>
                  </a:cubicBezTo>
                  <a:cubicBezTo>
                    <a:pt x="65" y="59"/>
                    <a:pt x="65" y="59"/>
                    <a:pt x="65" y="59"/>
                  </a:cubicBezTo>
                  <a:cubicBezTo>
                    <a:pt x="67" y="57"/>
                    <a:pt x="68" y="55"/>
                    <a:pt x="70" y="54"/>
                  </a:cubicBezTo>
                  <a:cubicBezTo>
                    <a:pt x="70" y="54"/>
                    <a:pt x="70" y="54"/>
                    <a:pt x="71" y="54"/>
                  </a:cubicBezTo>
                  <a:cubicBezTo>
                    <a:pt x="71" y="54"/>
                    <a:pt x="71" y="54"/>
                    <a:pt x="72" y="54"/>
                  </a:cubicBezTo>
                  <a:cubicBezTo>
                    <a:pt x="72" y="54"/>
                    <a:pt x="72" y="54"/>
                    <a:pt x="72" y="54"/>
                  </a:cubicBezTo>
                  <a:cubicBezTo>
                    <a:pt x="72" y="54"/>
                    <a:pt x="72" y="54"/>
                    <a:pt x="72" y="54"/>
                  </a:cubicBezTo>
                  <a:cubicBezTo>
                    <a:pt x="72" y="54"/>
                    <a:pt x="72" y="54"/>
                    <a:pt x="72" y="54"/>
                  </a:cubicBezTo>
                  <a:cubicBezTo>
                    <a:pt x="73" y="55"/>
                    <a:pt x="73" y="55"/>
                    <a:pt x="73" y="55"/>
                  </a:cubicBezTo>
                  <a:cubicBezTo>
                    <a:pt x="73" y="55"/>
                    <a:pt x="73" y="55"/>
                    <a:pt x="73" y="55"/>
                  </a:cubicBezTo>
                  <a:cubicBezTo>
                    <a:pt x="73" y="55"/>
                    <a:pt x="73" y="55"/>
                    <a:pt x="73" y="56"/>
                  </a:cubicBezTo>
                  <a:cubicBezTo>
                    <a:pt x="73" y="55"/>
                    <a:pt x="74" y="55"/>
                    <a:pt x="74" y="55"/>
                  </a:cubicBezTo>
                  <a:cubicBezTo>
                    <a:pt x="74" y="54"/>
                    <a:pt x="75" y="54"/>
                    <a:pt x="75" y="54"/>
                  </a:cubicBezTo>
                  <a:cubicBezTo>
                    <a:pt x="75" y="54"/>
                    <a:pt x="75" y="54"/>
                    <a:pt x="75" y="54"/>
                  </a:cubicBezTo>
                  <a:cubicBezTo>
                    <a:pt x="75" y="54"/>
                    <a:pt x="75" y="53"/>
                    <a:pt x="74" y="53"/>
                  </a:cubicBezTo>
                  <a:cubicBezTo>
                    <a:pt x="74" y="51"/>
                    <a:pt x="73" y="49"/>
                    <a:pt x="74" y="47"/>
                  </a:cubicBezTo>
                  <a:cubicBezTo>
                    <a:pt x="75" y="45"/>
                    <a:pt x="76" y="45"/>
                    <a:pt x="77" y="45"/>
                  </a:cubicBezTo>
                  <a:cubicBezTo>
                    <a:pt x="78" y="45"/>
                    <a:pt x="78" y="45"/>
                    <a:pt x="79" y="46"/>
                  </a:cubicBezTo>
                  <a:cubicBezTo>
                    <a:pt x="79" y="46"/>
                    <a:pt x="79" y="46"/>
                    <a:pt x="79" y="46"/>
                  </a:cubicBezTo>
                  <a:cubicBezTo>
                    <a:pt x="79" y="45"/>
                    <a:pt x="79" y="45"/>
                    <a:pt x="78" y="44"/>
                  </a:cubicBezTo>
                  <a:cubicBezTo>
                    <a:pt x="77" y="43"/>
                    <a:pt x="77" y="41"/>
                    <a:pt x="77" y="40"/>
                  </a:cubicBezTo>
                  <a:cubicBezTo>
                    <a:pt x="77" y="39"/>
                    <a:pt x="77" y="38"/>
                    <a:pt x="76" y="37"/>
                  </a:cubicBezTo>
                  <a:cubicBezTo>
                    <a:pt x="76" y="37"/>
                    <a:pt x="75" y="36"/>
                    <a:pt x="75" y="36"/>
                  </a:cubicBezTo>
                  <a:cubicBezTo>
                    <a:pt x="75" y="36"/>
                    <a:pt x="75" y="36"/>
                    <a:pt x="75" y="36"/>
                  </a:cubicBezTo>
                  <a:cubicBezTo>
                    <a:pt x="75" y="36"/>
                    <a:pt x="74" y="35"/>
                    <a:pt x="74" y="35"/>
                  </a:cubicBezTo>
                  <a:cubicBezTo>
                    <a:pt x="74" y="35"/>
                    <a:pt x="74" y="35"/>
                    <a:pt x="74" y="35"/>
                  </a:cubicBezTo>
                  <a:cubicBezTo>
                    <a:pt x="74" y="34"/>
                    <a:pt x="74" y="34"/>
                    <a:pt x="74" y="34"/>
                  </a:cubicBezTo>
                  <a:cubicBezTo>
                    <a:pt x="74" y="34"/>
                    <a:pt x="74" y="34"/>
                    <a:pt x="74" y="33"/>
                  </a:cubicBezTo>
                  <a:cubicBezTo>
                    <a:pt x="74" y="33"/>
                    <a:pt x="74" y="33"/>
                    <a:pt x="74" y="33"/>
                  </a:cubicBezTo>
                  <a:cubicBezTo>
                    <a:pt x="74" y="32"/>
                    <a:pt x="74" y="32"/>
                    <a:pt x="74" y="32"/>
                  </a:cubicBezTo>
                  <a:cubicBezTo>
                    <a:pt x="74" y="32"/>
                    <a:pt x="74" y="31"/>
                    <a:pt x="74" y="31"/>
                  </a:cubicBezTo>
                  <a:cubicBezTo>
                    <a:pt x="74" y="31"/>
                    <a:pt x="74" y="31"/>
                    <a:pt x="74" y="31"/>
                  </a:cubicBezTo>
                  <a:cubicBezTo>
                    <a:pt x="74" y="30"/>
                    <a:pt x="74" y="30"/>
                    <a:pt x="74" y="30"/>
                  </a:cubicBezTo>
                  <a:cubicBezTo>
                    <a:pt x="74" y="29"/>
                    <a:pt x="74" y="29"/>
                    <a:pt x="74" y="29"/>
                  </a:cubicBezTo>
                  <a:cubicBezTo>
                    <a:pt x="74" y="29"/>
                    <a:pt x="74" y="28"/>
                    <a:pt x="74" y="28"/>
                  </a:cubicBezTo>
                  <a:cubicBezTo>
                    <a:pt x="75" y="28"/>
                    <a:pt x="75" y="28"/>
                    <a:pt x="75" y="27"/>
                  </a:cubicBezTo>
                  <a:cubicBezTo>
                    <a:pt x="75" y="27"/>
                    <a:pt x="75" y="27"/>
                    <a:pt x="75" y="27"/>
                  </a:cubicBezTo>
                  <a:cubicBezTo>
                    <a:pt x="74" y="27"/>
                    <a:pt x="74" y="26"/>
                    <a:pt x="74" y="26"/>
                  </a:cubicBezTo>
                  <a:cubicBezTo>
                    <a:pt x="74" y="26"/>
                    <a:pt x="74" y="26"/>
                    <a:pt x="74" y="26"/>
                  </a:cubicBezTo>
                  <a:cubicBezTo>
                    <a:pt x="74" y="26"/>
                    <a:pt x="74" y="26"/>
                    <a:pt x="74" y="26"/>
                  </a:cubicBezTo>
                  <a:cubicBezTo>
                    <a:pt x="74" y="26"/>
                    <a:pt x="74" y="26"/>
                    <a:pt x="74" y="26"/>
                  </a:cubicBezTo>
                  <a:cubicBezTo>
                    <a:pt x="73" y="24"/>
                    <a:pt x="73" y="23"/>
                    <a:pt x="73" y="22"/>
                  </a:cubicBezTo>
                  <a:cubicBezTo>
                    <a:pt x="73" y="21"/>
                    <a:pt x="72" y="21"/>
                    <a:pt x="72" y="20"/>
                  </a:cubicBezTo>
                  <a:cubicBezTo>
                    <a:pt x="71" y="20"/>
                    <a:pt x="69" y="19"/>
                    <a:pt x="69" y="17"/>
                  </a:cubicBezTo>
                  <a:cubicBezTo>
                    <a:pt x="69" y="16"/>
                    <a:pt x="69" y="15"/>
                    <a:pt x="70" y="14"/>
                  </a:cubicBezTo>
                  <a:cubicBezTo>
                    <a:pt x="69" y="12"/>
                    <a:pt x="67" y="11"/>
                    <a:pt x="67" y="9"/>
                  </a:cubicBezTo>
                  <a:cubicBezTo>
                    <a:pt x="67" y="8"/>
                    <a:pt x="65" y="4"/>
                    <a:pt x="64" y="3"/>
                  </a:cubicBezTo>
                  <a:cubicBezTo>
                    <a:pt x="64" y="3"/>
                    <a:pt x="63" y="4"/>
                    <a:pt x="62" y="5"/>
                  </a:cubicBezTo>
                  <a:cubicBezTo>
                    <a:pt x="60" y="7"/>
                    <a:pt x="58" y="8"/>
                    <a:pt x="56" y="8"/>
                  </a:cubicBezTo>
                  <a:cubicBezTo>
                    <a:pt x="55" y="8"/>
                    <a:pt x="54" y="8"/>
                    <a:pt x="53" y="7"/>
                  </a:cubicBezTo>
                  <a:cubicBezTo>
                    <a:pt x="52" y="7"/>
                    <a:pt x="51" y="6"/>
                    <a:pt x="51" y="6"/>
                  </a:cubicBezTo>
                  <a:cubicBezTo>
                    <a:pt x="50" y="8"/>
                    <a:pt x="48" y="9"/>
                    <a:pt x="47" y="9"/>
                  </a:cubicBezTo>
                  <a:cubicBezTo>
                    <a:pt x="46" y="9"/>
                    <a:pt x="46" y="8"/>
                    <a:pt x="45" y="8"/>
                  </a:cubicBezTo>
                  <a:cubicBezTo>
                    <a:pt x="45" y="8"/>
                    <a:pt x="44" y="8"/>
                    <a:pt x="44" y="8"/>
                  </a:cubicBezTo>
                  <a:cubicBezTo>
                    <a:pt x="43" y="9"/>
                    <a:pt x="42" y="9"/>
                    <a:pt x="41" y="9"/>
                  </a:cubicBezTo>
                  <a:cubicBezTo>
                    <a:pt x="41" y="9"/>
                    <a:pt x="41" y="9"/>
                    <a:pt x="40" y="9"/>
                  </a:cubicBezTo>
                  <a:cubicBezTo>
                    <a:pt x="40" y="9"/>
                    <a:pt x="40" y="9"/>
                    <a:pt x="40" y="9"/>
                  </a:cubicBezTo>
                  <a:cubicBezTo>
                    <a:pt x="40" y="9"/>
                    <a:pt x="40" y="9"/>
                    <a:pt x="40" y="9"/>
                  </a:cubicBezTo>
                  <a:cubicBezTo>
                    <a:pt x="40" y="9"/>
                    <a:pt x="40" y="9"/>
                    <a:pt x="39" y="9"/>
                  </a:cubicBezTo>
                  <a:cubicBezTo>
                    <a:pt x="39" y="8"/>
                    <a:pt x="39" y="8"/>
                    <a:pt x="39" y="8"/>
                  </a:cubicBezTo>
                  <a:cubicBezTo>
                    <a:pt x="39" y="8"/>
                    <a:pt x="39" y="8"/>
                    <a:pt x="39" y="8"/>
                  </a:cubicBezTo>
                  <a:cubicBezTo>
                    <a:pt x="39" y="8"/>
                    <a:pt x="39" y="8"/>
                    <a:pt x="38" y="7"/>
                  </a:cubicBezTo>
                  <a:cubicBezTo>
                    <a:pt x="38" y="7"/>
                    <a:pt x="38" y="7"/>
                    <a:pt x="38" y="7"/>
                  </a:cubicBezTo>
                  <a:cubicBezTo>
                    <a:pt x="38" y="7"/>
                    <a:pt x="38" y="7"/>
                    <a:pt x="38" y="7"/>
                  </a:cubicBezTo>
                  <a:cubicBezTo>
                    <a:pt x="38" y="7"/>
                    <a:pt x="38" y="6"/>
                    <a:pt x="38" y="6"/>
                  </a:cubicBezTo>
                  <a:cubicBezTo>
                    <a:pt x="38" y="6"/>
                    <a:pt x="38" y="6"/>
                    <a:pt x="38" y="6"/>
                  </a:cubicBezTo>
                  <a:cubicBezTo>
                    <a:pt x="38" y="6"/>
                    <a:pt x="38" y="6"/>
                    <a:pt x="38" y="5"/>
                  </a:cubicBezTo>
                  <a:cubicBezTo>
                    <a:pt x="37" y="5"/>
                    <a:pt x="37" y="5"/>
                    <a:pt x="37" y="5"/>
                  </a:cubicBezTo>
                  <a:cubicBezTo>
                    <a:pt x="37" y="5"/>
                    <a:pt x="37" y="5"/>
                    <a:pt x="37" y="5"/>
                  </a:cubicBezTo>
                  <a:cubicBezTo>
                    <a:pt x="37" y="5"/>
                    <a:pt x="37" y="4"/>
                    <a:pt x="37" y="4"/>
                  </a:cubicBezTo>
                  <a:cubicBezTo>
                    <a:pt x="37" y="4"/>
                    <a:pt x="37" y="5"/>
                    <a:pt x="37" y="5"/>
                  </a:cubicBezTo>
                  <a:cubicBezTo>
                    <a:pt x="37" y="5"/>
                    <a:pt x="36" y="5"/>
                    <a:pt x="36" y="5"/>
                  </a:cubicBezTo>
                  <a:cubicBezTo>
                    <a:pt x="36" y="5"/>
                    <a:pt x="35" y="5"/>
                    <a:pt x="35" y="5"/>
                  </a:cubicBezTo>
                  <a:cubicBezTo>
                    <a:pt x="35" y="5"/>
                    <a:pt x="34" y="5"/>
                    <a:pt x="34" y="5"/>
                  </a:cubicBezTo>
                  <a:cubicBezTo>
                    <a:pt x="34" y="5"/>
                    <a:pt x="33" y="5"/>
                    <a:pt x="33" y="5"/>
                  </a:cubicBezTo>
                  <a:cubicBezTo>
                    <a:pt x="33" y="5"/>
                    <a:pt x="32" y="5"/>
                    <a:pt x="32" y="5"/>
                  </a:cubicBezTo>
                  <a:cubicBezTo>
                    <a:pt x="32" y="5"/>
                    <a:pt x="31" y="5"/>
                    <a:pt x="31" y="5"/>
                  </a:cubicBezTo>
                  <a:cubicBezTo>
                    <a:pt x="28" y="5"/>
                    <a:pt x="21" y="5"/>
                    <a:pt x="20" y="2"/>
                  </a:cubicBezTo>
                  <a:cubicBezTo>
                    <a:pt x="19" y="2"/>
                    <a:pt x="19" y="2"/>
                    <a:pt x="19" y="2"/>
                  </a:cubicBezTo>
                  <a:cubicBezTo>
                    <a:pt x="19" y="2"/>
                    <a:pt x="19" y="1"/>
                    <a:pt x="18" y="1"/>
                  </a:cubicBezTo>
                  <a:cubicBezTo>
                    <a:pt x="18" y="1"/>
                    <a:pt x="18" y="1"/>
                    <a:pt x="18" y="1"/>
                  </a:cubicBezTo>
                  <a:cubicBezTo>
                    <a:pt x="18" y="1"/>
                    <a:pt x="18" y="1"/>
                    <a:pt x="17" y="1"/>
                  </a:cubicBezTo>
                  <a:cubicBezTo>
                    <a:pt x="17" y="1"/>
                    <a:pt x="17" y="1"/>
                    <a:pt x="17" y="1"/>
                  </a:cubicBezTo>
                  <a:cubicBezTo>
                    <a:pt x="17" y="1"/>
                    <a:pt x="16" y="1"/>
                    <a:pt x="16" y="1"/>
                  </a:cubicBezTo>
                  <a:cubicBezTo>
                    <a:pt x="16" y="1"/>
                    <a:pt x="16" y="0"/>
                    <a:pt x="15" y="0"/>
                  </a:cubicBezTo>
                  <a:cubicBezTo>
                    <a:pt x="15" y="2"/>
                    <a:pt x="15" y="2"/>
                    <a:pt x="15" y="2"/>
                  </a:cubicBezTo>
                  <a:cubicBezTo>
                    <a:pt x="15" y="2"/>
                    <a:pt x="15" y="2"/>
                    <a:pt x="15" y="2"/>
                  </a:cubicBezTo>
                  <a:cubicBezTo>
                    <a:pt x="15" y="2"/>
                    <a:pt x="15" y="2"/>
                    <a:pt x="15" y="2"/>
                  </a:cubicBezTo>
                  <a:cubicBezTo>
                    <a:pt x="14" y="2"/>
                    <a:pt x="14" y="3"/>
                    <a:pt x="14" y="3"/>
                  </a:cubicBezTo>
                  <a:cubicBezTo>
                    <a:pt x="14" y="3"/>
                    <a:pt x="14" y="3"/>
                    <a:pt x="14" y="4"/>
                  </a:cubicBezTo>
                  <a:cubicBezTo>
                    <a:pt x="14" y="4"/>
                    <a:pt x="13" y="4"/>
                    <a:pt x="13" y="4"/>
                  </a:cubicBezTo>
                  <a:cubicBezTo>
                    <a:pt x="13" y="4"/>
                    <a:pt x="13" y="5"/>
                    <a:pt x="12" y="5"/>
                  </a:cubicBezTo>
                  <a:cubicBezTo>
                    <a:pt x="12" y="5"/>
                    <a:pt x="12" y="5"/>
                    <a:pt x="12" y="5"/>
                  </a:cubicBezTo>
                  <a:cubicBezTo>
                    <a:pt x="12" y="5"/>
                    <a:pt x="12" y="5"/>
                    <a:pt x="12" y="5"/>
                  </a:cubicBezTo>
                  <a:cubicBezTo>
                    <a:pt x="12" y="6"/>
                    <a:pt x="13" y="6"/>
                    <a:pt x="13" y="6"/>
                  </a:cubicBezTo>
                  <a:cubicBezTo>
                    <a:pt x="13" y="7"/>
                    <a:pt x="14" y="8"/>
                    <a:pt x="14" y="8"/>
                  </a:cubicBezTo>
                  <a:cubicBezTo>
                    <a:pt x="14" y="11"/>
                    <a:pt x="9" y="13"/>
                    <a:pt x="7" y="12"/>
                  </a:cubicBezTo>
                  <a:cubicBezTo>
                    <a:pt x="7" y="12"/>
                    <a:pt x="6" y="12"/>
                    <a:pt x="5" y="13"/>
                  </a:cubicBezTo>
                  <a:cubicBezTo>
                    <a:pt x="4" y="14"/>
                    <a:pt x="3" y="15"/>
                    <a:pt x="2" y="16"/>
                  </a:cubicBezTo>
                  <a:cubicBezTo>
                    <a:pt x="2" y="16"/>
                    <a:pt x="2" y="16"/>
                    <a:pt x="1" y="16"/>
                  </a:cubicBezTo>
                  <a:cubicBezTo>
                    <a:pt x="1" y="16"/>
                    <a:pt x="1" y="16"/>
                    <a:pt x="0" y="17"/>
                  </a:cubicBezTo>
                  <a:cubicBezTo>
                    <a:pt x="0" y="17"/>
                    <a:pt x="0" y="17"/>
                    <a:pt x="0" y="17"/>
                  </a:cubicBezTo>
                  <a:cubicBezTo>
                    <a:pt x="1" y="18"/>
                    <a:pt x="2" y="19"/>
                    <a:pt x="3" y="20"/>
                  </a:cubicBezTo>
                  <a:cubicBezTo>
                    <a:pt x="4" y="22"/>
                    <a:pt x="4" y="24"/>
                    <a:pt x="6" y="25"/>
                  </a:cubicBezTo>
                  <a:cubicBezTo>
                    <a:pt x="11" y="28"/>
                    <a:pt x="15" y="32"/>
                    <a:pt x="19" y="37"/>
                  </a:cubicBezTo>
                  <a:cubicBezTo>
                    <a:pt x="19" y="37"/>
                    <a:pt x="19" y="37"/>
                    <a:pt x="19" y="37"/>
                  </a:cubicBezTo>
                  <a:cubicBezTo>
                    <a:pt x="19" y="37"/>
                    <a:pt x="19" y="37"/>
                    <a:pt x="19" y="37"/>
                  </a:cubicBezTo>
                  <a:cubicBezTo>
                    <a:pt x="19" y="37"/>
                    <a:pt x="20" y="36"/>
                    <a:pt x="20" y="36"/>
                  </a:cubicBezTo>
                  <a:cubicBezTo>
                    <a:pt x="20" y="36"/>
                    <a:pt x="20" y="36"/>
                    <a:pt x="21" y="36"/>
                  </a:cubicBezTo>
                  <a:cubicBezTo>
                    <a:pt x="21" y="35"/>
                    <a:pt x="21" y="35"/>
                    <a:pt x="21" y="35"/>
                  </a:cubicBezTo>
                  <a:cubicBezTo>
                    <a:pt x="21" y="35"/>
                    <a:pt x="22" y="35"/>
                    <a:pt x="22" y="34"/>
                  </a:cubicBezTo>
                  <a:cubicBezTo>
                    <a:pt x="22" y="34"/>
                    <a:pt x="22" y="34"/>
                    <a:pt x="22" y="34"/>
                  </a:cubicBezTo>
                  <a:cubicBezTo>
                    <a:pt x="22" y="34"/>
                    <a:pt x="22" y="34"/>
                    <a:pt x="22" y="34"/>
                  </a:cubicBezTo>
                  <a:cubicBezTo>
                    <a:pt x="23" y="33"/>
                    <a:pt x="23" y="33"/>
                    <a:pt x="23" y="33"/>
                  </a:cubicBezTo>
                  <a:cubicBezTo>
                    <a:pt x="23" y="33"/>
                    <a:pt x="23" y="33"/>
                    <a:pt x="23" y="33"/>
                  </a:cubicBezTo>
                  <a:cubicBezTo>
                    <a:pt x="23" y="33"/>
                    <a:pt x="23" y="33"/>
                    <a:pt x="23" y="33"/>
                  </a:cubicBezTo>
                  <a:cubicBezTo>
                    <a:pt x="23" y="33"/>
                    <a:pt x="23" y="33"/>
                    <a:pt x="23" y="32"/>
                  </a:cubicBezTo>
                  <a:cubicBezTo>
                    <a:pt x="23" y="32"/>
                    <a:pt x="23" y="32"/>
                    <a:pt x="24" y="32"/>
                  </a:cubicBezTo>
                  <a:cubicBezTo>
                    <a:pt x="24" y="32"/>
                    <a:pt x="24" y="32"/>
                    <a:pt x="24" y="32"/>
                  </a:cubicBezTo>
                  <a:cubicBezTo>
                    <a:pt x="24" y="32"/>
                    <a:pt x="24" y="32"/>
                    <a:pt x="24" y="32"/>
                  </a:cubicBezTo>
                  <a:cubicBezTo>
                    <a:pt x="24" y="30"/>
                    <a:pt x="25" y="28"/>
                    <a:pt x="27" y="28"/>
                  </a:cubicBezTo>
                  <a:cubicBezTo>
                    <a:pt x="28" y="28"/>
                    <a:pt x="29" y="29"/>
                    <a:pt x="30" y="29"/>
                  </a:cubicBezTo>
                  <a:cubicBezTo>
                    <a:pt x="31" y="29"/>
                    <a:pt x="31" y="29"/>
                    <a:pt x="31" y="29"/>
                  </a:cubicBezTo>
                  <a:cubicBezTo>
                    <a:pt x="32" y="29"/>
                    <a:pt x="34" y="29"/>
                    <a:pt x="35" y="28"/>
                  </a:cubicBezTo>
                  <a:cubicBezTo>
                    <a:pt x="37" y="28"/>
                    <a:pt x="38" y="27"/>
                    <a:pt x="39" y="27"/>
                  </a:cubicBezTo>
                  <a:cubicBezTo>
                    <a:pt x="43" y="27"/>
                    <a:pt x="50" y="37"/>
                    <a:pt x="50" y="40"/>
                  </a:cubicBezTo>
                  <a:cubicBezTo>
                    <a:pt x="50" y="41"/>
                    <a:pt x="50" y="41"/>
                    <a:pt x="50" y="42"/>
                  </a:cubicBezTo>
                  <a:cubicBezTo>
                    <a:pt x="50" y="42"/>
                    <a:pt x="50" y="42"/>
                    <a:pt x="50" y="42"/>
                  </a:cubicBezTo>
                  <a:cubicBezTo>
                    <a:pt x="51" y="43"/>
                    <a:pt x="51" y="43"/>
                    <a:pt x="51" y="43"/>
                  </a:cubicBezTo>
                  <a:cubicBezTo>
                    <a:pt x="51" y="43"/>
                    <a:pt x="51" y="44"/>
                    <a:pt x="51" y="44"/>
                  </a:cubicBezTo>
                  <a:cubicBezTo>
                    <a:pt x="51" y="44"/>
                    <a:pt x="51" y="44"/>
                    <a:pt x="51" y="45"/>
                  </a:cubicBezTo>
                  <a:cubicBezTo>
                    <a:pt x="51" y="45"/>
                    <a:pt x="51" y="45"/>
                    <a:pt x="51" y="45"/>
                  </a:cubicBezTo>
                  <a:cubicBezTo>
                    <a:pt x="51" y="45"/>
                    <a:pt x="51" y="45"/>
                    <a:pt x="51" y="46"/>
                  </a:cubicBezTo>
                  <a:cubicBezTo>
                    <a:pt x="51" y="46"/>
                    <a:pt x="51" y="46"/>
                    <a:pt x="51" y="46"/>
                  </a:cubicBezTo>
                  <a:cubicBezTo>
                    <a:pt x="52" y="45"/>
                    <a:pt x="53" y="45"/>
                    <a:pt x="54" y="45"/>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97" name="Freeform 1403"/>
            <p:cNvSpPr/>
            <p:nvPr/>
          </p:nvSpPr>
          <p:spPr bwMode="auto">
            <a:xfrm>
              <a:off x="5508385" y="5421659"/>
              <a:ext cx="2202" cy="2304"/>
            </a:xfrm>
            <a:custGeom>
              <a:avLst/>
              <a:rect l="l" t="t" r="r" b="b"/>
              <a:pathLst>
                <a:path w="1" h="1">
                  <a:moveTo>
                    <a:pt x="1" y="1"/>
                  </a:moveTo>
                  <a:cubicBezTo>
                    <a:pt x="1" y="1"/>
                    <a:pt x="1" y="0"/>
                    <a:pt x="0" y="0"/>
                  </a:cubicBezTo>
                  <a:cubicBezTo>
                    <a:pt x="1" y="0"/>
                    <a:pt x="1" y="1"/>
                    <a:pt x="1"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98" name="Freeform 1404"/>
            <p:cNvSpPr/>
            <p:nvPr/>
          </p:nvSpPr>
          <p:spPr bwMode="auto">
            <a:xfrm>
              <a:off x="5501778" y="5419355"/>
              <a:ext cx="0" cy="4608"/>
            </a:xfrm>
            <a:custGeom>
              <a:avLst/>
              <a:rect l="l" t="t" r="r" b="b"/>
              <a:pathLst>
                <a:path w="0" h="2">
                  <a:moveTo>
                    <a:pt x="0" y="1"/>
                  </a:moveTo>
                  <a:cubicBezTo>
                    <a:pt x="0" y="1"/>
                    <a:pt x="0" y="1"/>
                    <a:pt x="0" y="1"/>
                  </a:cubicBezTo>
                  <a:cubicBezTo>
                    <a:pt x="0" y="1"/>
                    <a:pt x="0" y="2"/>
                    <a:pt x="0" y="2"/>
                  </a:cubicBezTo>
                  <a:cubicBezTo>
                    <a:pt x="0" y="2"/>
                    <a:pt x="0" y="2"/>
                    <a:pt x="0" y="2"/>
                  </a:cubicBezTo>
                  <a:cubicBezTo>
                    <a:pt x="0" y="0"/>
                    <a:pt x="0" y="0"/>
                    <a:pt x="0" y="0"/>
                  </a:cubicBezTo>
                  <a:cubicBezTo>
                    <a:pt x="0" y="0"/>
                    <a:pt x="0" y="0"/>
                    <a:pt x="0" y="0"/>
                  </a:cubicBezTo>
                  <a:cubicBezTo>
                    <a:pt x="0" y="1"/>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399" name="Freeform 1405"/>
            <p:cNvSpPr/>
            <p:nvPr/>
          </p:nvSpPr>
          <p:spPr bwMode="auto">
            <a:xfrm>
              <a:off x="5539215" y="5430876"/>
              <a:ext cx="2202" cy="0"/>
            </a:xfrm>
            <a:custGeom>
              <a:avLst/>
              <a:rect l="l" t="t" r="r" b="b"/>
              <a:pathLst>
                <a:path w="1" h="0">
                  <a:moveTo>
                    <a:pt x="1" y="0"/>
                  </a:moveTo>
                  <a:cubicBezTo>
                    <a:pt x="1" y="0"/>
                    <a:pt x="0" y="0"/>
                    <a:pt x="0" y="0"/>
                  </a:cubicBezTo>
                  <a:cubicBezTo>
                    <a:pt x="0" y="0"/>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00" name="Freeform 1406"/>
            <p:cNvSpPr/>
            <p:nvPr/>
          </p:nvSpPr>
          <p:spPr bwMode="auto">
            <a:xfrm>
              <a:off x="5543620" y="5430876"/>
              <a:ext cx="2202" cy="0"/>
            </a:xfrm>
            <a:custGeom>
              <a:avLst/>
              <a:rect l="l" t="t" r="r" b="b"/>
              <a:pathLst>
                <a:path w="1" h="0">
                  <a:moveTo>
                    <a:pt x="1" y="0"/>
                  </a:moveTo>
                  <a:cubicBezTo>
                    <a:pt x="1" y="0"/>
                    <a:pt x="0" y="0"/>
                    <a:pt x="0" y="0"/>
                  </a:cubicBezTo>
                  <a:cubicBezTo>
                    <a:pt x="0" y="0"/>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01" name="Freeform 1407"/>
            <p:cNvSpPr/>
            <p:nvPr/>
          </p:nvSpPr>
          <p:spPr bwMode="auto">
            <a:xfrm>
              <a:off x="5503981" y="5421659"/>
              <a:ext cx="2202" cy="0"/>
            </a:xfrm>
            <a:custGeom>
              <a:avLst/>
              <a:rect l="l" t="t" r="r" b="b"/>
              <a:pathLst>
                <a:path w="1" h="0">
                  <a:moveTo>
                    <a:pt x="1" y="0"/>
                  </a:moveTo>
                  <a:cubicBezTo>
                    <a:pt x="1" y="0"/>
                    <a:pt x="0" y="0"/>
                    <a:pt x="0" y="0"/>
                  </a:cubicBezTo>
                  <a:cubicBezTo>
                    <a:pt x="0" y="0"/>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02" name="Freeform 1408"/>
            <p:cNvSpPr/>
            <p:nvPr/>
          </p:nvSpPr>
          <p:spPr bwMode="auto">
            <a:xfrm>
              <a:off x="5545822" y="5430876"/>
              <a:ext cx="2202" cy="0"/>
            </a:xfrm>
            <a:custGeom>
              <a:avLst/>
              <a:rect l="l" t="t" r="r" b="b"/>
              <a:pathLst>
                <a:path w="1" h="0">
                  <a:moveTo>
                    <a:pt x="1" y="0"/>
                  </a:moveTo>
                  <a:cubicBezTo>
                    <a:pt x="1" y="0"/>
                    <a:pt x="0" y="0"/>
                    <a:pt x="0" y="0"/>
                  </a:cubicBezTo>
                  <a:cubicBezTo>
                    <a:pt x="0" y="0"/>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03" name="Freeform 1409"/>
            <p:cNvSpPr/>
            <p:nvPr/>
          </p:nvSpPr>
          <p:spPr bwMode="auto">
            <a:xfrm>
              <a:off x="5506183" y="5421659"/>
              <a:ext cx="2202" cy="0"/>
            </a:xfrm>
            <a:custGeom>
              <a:avLst/>
              <a:rect l="l" t="t" r="r" b="b"/>
              <a:pathLst>
                <a:path w="1" h="0">
                  <a:moveTo>
                    <a:pt x="1" y="0"/>
                  </a:moveTo>
                  <a:cubicBezTo>
                    <a:pt x="1" y="0"/>
                    <a:pt x="1" y="0"/>
                    <a:pt x="0" y="0"/>
                  </a:cubicBezTo>
                  <a:cubicBezTo>
                    <a:pt x="1" y="0"/>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04" name="Freeform 1410"/>
            <p:cNvSpPr/>
            <p:nvPr/>
          </p:nvSpPr>
          <p:spPr bwMode="auto">
            <a:xfrm>
              <a:off x="5470948" y="5453917"/>
              <a:ext cx="2202" cy="2304"/>
            </a:xfrm>
            <a:custGeom>
              <a:avLst/>
              <a:rect l="l" t="t" r="r" b="b"/>
              <a:pathLst>
                <a:path w="1" h="1">
                  <a:moveTo>
                    <a:pt x="0" y="1"/>
                  </a:moveTo>
                  <a:cubicBezTo>
                    <a:pt x="1" y="0"/>
                    <a:pt x="1" y="0"/>
                    <a:pt x="1" y="0"/>
                  </a:cubicBezTo>
                  <a:cubicBezTo>
                    <a:pt x="1" y="0"/>
                    <a:pt x="1" y="0"/>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05" name="Freeform 1411"/>
            <p:cNvSpPr/>
            <p:nvPr/>
          </p:nvSpPr>
          <p:spPr bwMode="auto">
            <a:xfrm>
              <a:off x="5499576" y="5423963"/>
              <a:ext cx="2202" cy="2304"/>
            </a:xfrm>
            <a:custGeom>
              <a:avLst/>
              <a:rect l="l" t="t" r="r" b="b"/>
              <a:pathLst>
                <a:path w="1" h="1">
                  <a:moveTo>
                    <a:pt x="0" y="1"/>
                  </a:moveTo>
                  <a:cubicBezTo>
                    <a:pt x="0" y="1"/>
                    <a:pt x="0" y="0"/>
                    <a:pt x="1" y="0"/>
                  </a:cubicBezTo>
                  <a:cubicBezTo>
                    <a:pt x="0" y="0"/>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06" name="Freeform 1412"/>
            <p:cNvSpPr/>
            <p:nvPr/>
          </p:nvSpPr>
          <p:spPr bwMode="auto">
            <a:xfrm>
              <a:off x="5497374" y="5428572"/>
              <a:ext cx="2202" cy="0"/>
            </a:xfrm>
            <a:custGeom>
              <a:avLst/>
              <a:rect l="l" t="t" r="r" b="b"/>
              <a:pathLst>
                <a:path w="1" h="0">
                  <a:moveTo>
                    <a:pt x="1" y="0"/>
                  </a:moveTo>
                  <a:cubicBezTo>
                    <a:pt x="1" y="0"/>
                    <a:pt x="0" y="0"/>
                    <a:pt x="0" y="0"/>
                  </a:cubicBezTo>
                  <a:cubicBezTo>
                    <a:pt x="0" y="0"/>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07" name="Oval 1413"/>
            <p:cNvSpPr>
              <a:spLocks noChangeArrowheads="1"/>
            </p:cNvSpPr>
            <p:nvPr/>
          </p:nvSpPr>
          <p:spPr bwMode="auto">
            <a:xfrm>
              <a:off x="5497374" y="5430876"/>
              <a:ext cx="2202" cy="2304"/>
            </a:xfrm>
            <a:prstGeom prst="ellipse">
              <a:avLst/>
            </a:pr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08" name="Freeform 1414"/>
            <p:cNvSpPr/>
            <p:nvPr/>
          </p:nvSpPr>
          <p:spPr bwMode="auto">
            <a:xfrm>
              <a:off x="5501778" y="5421659"/>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09" name="Freeform 1415"/>
            <p:cNvSpPr/>
            <p:nvPr/>
          </p:nvSpPr>
          <p:spPr bwMode="auto">
            <a:xfrm>
              <a:off x="5627302" y="5497696"/>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10" name="Freeform 1416"/>
            <p:cNvSpPr/>
            <p:nvPr/>
          </p:nvSpPr>
          <p:spPr bwMode="auto">
            <a:xfrm>
              <a:off x="5627302" y="5488480"/>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11" name="Freeform 1417"/>
            <p:cNvSpPr/>
            <p:nvPr/>
          </p:nvSpPr>
          <p:spPr bwMode="auto">
            <a:xfrm>
              <a:off x="5627302" y="5483871"/>
              <a:ext cx="0" cy="2304"/>
            </a:xfrm>
            <a:custGeom>
              <a:avLst/>
              <a:rect l="l" t="t" r="r" b="b"/>
              <a:pathLst>
                <a:path w="0" h="1">
                  <a:moveTo>
                    <a:pt x="0" y="1"/>
                  </a:moveTo>
                  <a:cubicBezTo>
                    <a:pt x="0" y="0"/>
                    <a:pt x="0" y="0"/>
                    <a:pt x="0" y="0"/>
                  </a:cubicBezTo>
                  <a:cubicBezTo>
                    <a:pt x="0" y="0"/>
                    <a:pt x="0" y="0"/>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12" name="Freeform 1418"/>
            <p:cNvSpPr/>
            <p:nvPr/>
          </p:nvSpPr>
          <p:spPr bwMode="auto">
            <a:xfrm>
              <a:off x="5627302" y="5490784"/>
              <a:ext cx="0" cy="2304"/>
            </a:xfrm>
            <a:custGeom>
              <a:avLst/>
              <a:rect l="l" t="t" r="r" b="b"/>
              <a:pathLst>
                <a:path w="0" h="1">
                  <a:moveTo>
                    <a:pt x="0" y="1"/>
                  </a:moveTo>
                  <a:cubicBezTo>
                    <a:pt x="0" y="0"/>
                    <a:pt x="0" y="0"/>
                    <a:pt x="0" y="0"/>
                  </a:cubicBezTo>
                  <a:cubicBezTo>
                    <a:pt x="0" y="0"/>
                    <a:pt x="0" y="0"/>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13" name="Freeform 1419"/>
            <p:cNvSpPr/>
            <p:nvPr/>
          </p:nvSpPr>
          <p:spPr bwMode="auto">
            <a:xfrm>
              <a:off x="5627302" y="5493088"/>
              <a:ext cx="0" cy="2304"/>
            </a:xfrm>
            <a:custGeom>
              <a:avLst/>
              <a:rect l="l" t="t" r="r" b="b"/>
              <a:pathLst>
                <a:path w="0" h="1">
                  <a:moveTo>
                    <a:pt x="0" y="1"/>
                  </a:moveTo>
                  <a:cubicBezTo>
                    <a:pt x="0" y="1"/>
                    <a:pt x="0" y="1"/>
                    <a:pt x="0" y="0"/>
                  </a:cubicBezTo>
                  <a:cubicBezTo>
                    <a:pt x="0" y="1"/>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14" name="Freeform 1420"/>
            <p:cNvSpPr/>
            <p:nvPr/>
          </p:nvSpPr>
          <p:spPr bwMode="auto">
            <a:xfrm>
              <a:off x="5627302" y="5479263"/>
              <a:ext cx="2202" cy="2304"/>
            </a:xfrm>
            <a:custGeom>
              <a:avLst/>
              <a:rect l="l" t="t" r="r" b="b"/>
              <a:pathLst>
                <a:path w="1" h="1">
                  <a:moveTo>
                    <a:pt x="0" y="1"/>
                  </a:moveTo>
                  <a:cubicBezTo>
                    <a:pt x="1" y="1"/>
                    <a:pt x="1" y="1"/>
                    <a:pt x="1" y="0"/>
                  </a:cubicBezTo>
                  <a:cubicBezTo>
                    <a:pt x="1" y="1"/>
                    <a:pt x="1"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15" name="Freeform 1421"/>
            <p:cNvSpPr/>
            <p:nvPr/>
          </p:nvSpPr>
          <p:spPr bwMode="auto">
            <a:xfrm>
              <a:off x="5629504" y="5497696"/>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16" name="Freeform 1422"/>
            <p:cNvSpPr/>
            <p:nvPr/>
          </p:nvSpPr>
          <p:spPr bwMode="auto">
            <a:xfrm>
              <a:off x="5625100" y="5539171"/>
              <a:ext cx="4404" cy="4608"/>
            </a:xfrm>
            <a:custGeom>
              <a:avLst/>
              <a:rect l="l" t="t" r="r" b="b"/>
              <a:pathLst>
                <a:path w="2" h="2">
                  <a:moveTo>
                    <a:pt x="1" y="1"/>
                  </a:moveTo>
                  <a:cubicBezTo>
                    <a:pt x="1" y="0"/>
                    <a:pt x="2" y="0"/>
                    <a:pt x="2" y="0"/>
                  </a:cubicBezTo>
                  <a:cubicBezTo>
                    <a:pt x="2" y="0"/>
                    <a:pt x="1" y="0"/>
                    <a:pt x="1" y="1"/>
                  </a:cubicBezTo>
                  <a:cubicBezTo>
                    <a:pt x="1" y="1"/>
                    <a:pt x="0" y="1"/>
                    <a:pt x="0" y="2"/>
                  </a:cubicBezTo>
                  <a:cubicBezTo>
                    <a:pt x="0" y="2"/>
                    <a:pt x="0" y="2"/>
                    <a:pt x="0" y="2"/>
                  </a:cubicBezTo>
                  <a:cubicBezTo>
                    <a:pt x="0" y="1"/>
                    <a:pt x="1" y="1"/>
                    <a:pt x="1"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17" name="Freeform 1423"/>
            <p:cNvSpPr/>
            <p:nvPr/>
          </p:nvSpPr>
          <p:spPr bwMode="auto">
            <a:xfrm>
              <a:off x="5554630" y="5527650"/>
              <a:ext cx="90289" cy="89862"/>
            </a:xfrm>
            <a:custGeom>
              <a:avLst/>
              <a:rect l="l" t="t" r="r" b="b"/>
              <a:pathLst>
                <a:path w="43" h="41">
                  <a:moveTo>
                    <a:pt x="30" y="10"/>
                  </a:moveTo>
                  <a:cubicBezTo>
                    <a:pt x="30" y="10"/>
                    <a:pt x="29" y="11"/>
                    <a:pt x="29" y="12"/>
                  </a:cubicBezTo>
                  <a:cubicBezTo>
                    <a:pt x="28" y="13"/>
                    <a:pt x="27" y="14"/>
                    <a:pt x="25" y="14"/>
                  </a:cubicBezTo>
                  <a:cubicBezTo>
                    <a:pt x="24" y="14"/>
                    <a:pt x="22" y="13"/>
                    <a:pt x="21" y="12"/>
                  </a:cubicBezTo>
                  <a:cubicBezTo>
                    <a:pt x="20" y="11"/>
                    <a:pt x="19" y="9"/>
                    <a:pt x="20" y="7"/>
                  </a:cubicBezTo>
                  <a:cubicBezTo>
                    <a:pt x="20" y="4"/>
                    <a:pt x="19" y="1"/>
                    <a:pt x="18" y="0"/>
                  </a:cubicBezTo>
                  <a:cubicBezTo>
                    <a:pt x="18" y="0"/>
                    <a:pt x="17" y="0"/>
                    <a:pt x="17" y="0"/>
                  </a:cubicBezTo>
                  <a:cubicBezTo>
                    <a:pt x="17" y="0"/>
                    <a:pt x="16" y="0"/>
                    <a:pt x="16" y="0"/>
                  </a:cubicBezTo>
                  <a:cubicBezTo>
                    <a:pt x="16" y="0"/>
                    <a:pt x="16" y="0"/>
                    <a:pt x="15" y="0"/>
                  </a:cubicBezTo>
                  <a:cubicBezTo>
                    <a:pt x="15" y="0"/>
                    <a:pt x="15" y="0"/>
                    <a:pt x="15" y="0"/>
                  </a:cubicBezTo>
                  <a:cubicBezTo>
                    <a:pt x="14" y="0"/>
                    <a:pt x="14" y="0"/>
                    <a:pt x="14" y="0"/>
                  </a:cubicBezTo>
                  <a:cubicBezTo>
                    <a:pt x="13" y="0"/>
                    <a:pt x="13" y="0"/>
                    <a:pt x="13" y="0"/>
                  </a:cubicBezTo>
                  <a:cubicBezTo>
                    <a:pt x="13" y="0"/>
                    <a:pt x="12" y="1"/>
                    <a:pt x="12" y="1"/>
                  </a:cubicBezTo>
                  <a:cubicBezTo>
                    <a:pt x="12" y="2"/>
                    <a:pt x="12" y="3"/>
                    <a:pt x="12" y="3"/>
                  </a:cubicBezTo>
                  <a:cubicBezTo>
                    <a:pt x="12" y="4"/>
                    <a:pt x="11" y="4"/>
                    <a:pt x="11" y="4"/>
                  </a:cubicBezTo>
                  <a:cubicBezTo>
                    <a:pt x="11" y="4"/>
                    <a:pt x="11" y="5"/>
                    <a:pt x="11" y="5"/>
                  </a:cubicBezTo>
                  <a:cubicBezTo>
                    <a:pt x="11" y="7"/>
                    <a:pt x="9" y="8"/>
                    <a:pt x="7" y="10"/>
                  </a:cubicBezTo>
                  <a:cubicBezTo>
                    <a:pt x="6" y="11"/>
                    <a:pt x="5" y="11"/>
                    <a:pt x="4" y="12"/>
                  </a:cubicBezTo>
                  <a:cubicBezTo>
                    <a:pt x="3" y="13"/>
                    <a:pt x="2" y="13"/>
                    <a:pt x="1" y="14"/>
                  </a:cubicBezTo>
                  <a:cubicBezTo>
                    <a:pt x="1" y="14"/>
                    <a:pt x="1" y="14"/>
                    <a:pt x="1" y="14"/>
                  </a:cubicBezTo>
                  <a:cubicBezTo>
                    <a:pt x="1" y="14"/>
                    <a:pt x="1" y="14"/>
                    <a:pt x="1" y="14"/>
                  </a:cubicBezTo>
                  <a:cubicBezTo>
                    <a:pt x="1" y="14"/>
                    <a:pt x="1" y="14"/>
                    <a:pt x="1" y="14"/>
                  </a:cubicBezTo>
                  <a:cubicBezTo>
                    <a:pt x="1" y="14"/>
                    <a:pt x="1" y="14"/>
                    <a:pt x="1" y="14"/>
                  </a:cubicBezTo>
                  <a:cubicBezTo>
                    <a:pt x="1" y="15"/>
                    <a:pt x="0" y="15"/>
                    <a:pt x="0" y="15"/>
                  </a:cubicBezTo>
                  <a:cubicBezTo>
                    <a:pt x="5" y="18"/>
                    <a:pt x="9" y="21"/>
                    <a:pt x="13" y="24"/>
                  </a:cubicBezTo>
                  <a:cubicBezTo>
                    <a:pt x="22" y="31"/>
                    <a:pt x="34" y="38"/>
                    <a:pt x="39" y="40"/>
                  </a:cubicBezTo>
                  <a:cubicBezTo>
                    <a:pt x="39" y="40"/>
                    <a:pt x="40" y="40"/>
                    <a:pt x="40" y="41"/>
                  </a:cubicBezTo>
                  <a:cubicBezTo>
                    <a:pt x="40" y="40"/>
                    <a:pt x="40" y="40"/>
                    <a:pt x="40" y="40"/>
                  </a:cubicBezTo>
                  <a:cubicBezTo>
                    <a:pt x="40" y="40"/>
                    <a:pt x="40" y="40"/>
                    <a:pt x="40" y="39"/>
                  </a:cubicBezTo>
                  <a:cubicBezTo>
                    <a:pt x="40" y="39"/>
                    <a:pt x="40" y="39"/>
                    <a:pt x="40" y="38"/>
                  </a:cubicBezTo>
                  <a:cubicBezTo>
                    <a:pt x="41" y="38"/>
                    <a:pt x="41" y="38"/>
                    <a:pt x="41" y="38"/>
                  </a:cubicBezTo>
                  <a:cubicBezTo>
                    <a:pt x="41" y="37"/>
                    <a:pt x="41" y="37"/>
                    <a:pt x="41" y="37"/>
                  </a:cubicBezTo>
                  <a:cubicBezTo>
                    <a:pt x="41" y="37"/>
                    <a:pt x="41" y="36"/>
                    <a:pt x="41" y="36"/>
                  </a:cubicBezTo>
                  <a:cubicBezTo>
                    <a:pt x="41" y="36"/>
                    <a:pt x="41" y="36"/>
                    <a:pt x="42" y="35"/>
                  </a:cubicBezTo>
                  <a:cubicBezTo>
                    <a:pt x="42" y="34"/>
                    <a:pt x="42" y="33"/>
                    <a:pt x="43" y="32"/>
                  </a:cubicBezTo>
                  <a:cubicBezTo>
                    <a:pt x="43" y="30"/>
                    <a:pt x="39" y="28"/>
                    <a:pt x="37" y="27"/>
                  </a:cubicBezTo>
                  <a:cubicBezTo>
                    <a:pt x="36" y="26"/>
                    <a:pt x="35" y="26"/>
                    <a:pt x="35" y="25"/>
                  </a:cubicBezTo>
                  <a:cubicBezTo>
                    <a:pt x="34" y="25"/>
                    <a:pt x="33" y="24"/>
                    <a:pt x="32" y="24"/>
                  </a:cubicBezTo>
                  <a:cubicBezTo>
                    <a:pt x="31" y="23"/>
                    <a:pt x="30" y="23"/>
                    <a:pt x="30" y="22"/>
                  </a:cubicBezTo>
                  <a:cubicBezTo>
                    <a:pt x="30" y="22"/>
                    <a:pt x="30" y="22"/>
                    <a:pt x="30" y="21"/>
                  </a:cubicBezTo>
                  <a:cubicBezTo>
                    <a:pt x="29" y="20"/>
                    <a:pt x="31" y="19"/>
                    <a:pt x="31" y="19"/>
                  </a:cubicBezTo>
                  <a:cubicBezTo>
                    <a:pt x="31" y="18"/>
                    <a:pt x="32" y="17"/>
                    <a:pt x="31" y="12"/>
                  </a:cubicBezTo>
                  <a:cubicBezTo>
                    <a:pt x="31" y="12"/>
                    <a:pt x="31" y="11"/>
                    <a:pt x="31" y="10"/>
                  </a:cubicBezTo>
                  <a:cubicBezTo>
                    <a:pt x="31" y="10"/>
                    <a:pt x="31" y="10"/>
                    <a:pt x="30" y="1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18" name="Freeform 1424"/>
            <p:cNvSpPr/>
            <p:nvPr/>
          </p:nvSpPr>
          <p:spPr bwMode="auto">
            <a:xfrm>
              <a:off x="5640515" y="5610600"/>
              <a:ext cx="2202" cy="0"/>
            </a:xfrm>
            <a:custGeom>
              <a:avLst/>
              <a:rect l="l" t="t" r="r" b="b"/>
              <a:pathLst>
                <a:path w="1" h="0">
                  <a:moveTo>
                    <a:pt x="1" y="0"/>
                  </a:moveTo>
                  <a:cubicBezTo>
                    <a:pt x="1" y="0"/>
                    <a:pt x="1" y="0"/>
                    <a:pt x="0" y="0"/>
                  </a:cubicBezTo>
                  <a:cubicBezTo>
                    <a:pt x="1" y="0"/>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19" name="Freeform 1425"/>
            <p:cNvSpPr/>
            <p:nvPr/>
          </p:nvSpPr>
          <p:spPr bwMode="auto">
            <a:xfrm>
              <a:off x="5642717" y="5605991"/>
              <a:ext cx="0" cy="2304"/>
            </a:xfrm>
            <a:custGeom>
              <a:avLst/>
              <a:rect l="l" t="t" r="r" b="b"/>
              <a:pathLst>
                <a:path w="0" h="1">
                  <a:moveTo>
                    <a:pt x="0" y="0"/>
                  </a:moveTo>
                  <a:cubicBezTo>
                    <a:pt x="0" y="0"/>
                    <a:pt x="0" y="1"/>
                    <a:pt x="0" y="1"/>
                  </a:cubicBezTo>
                  <a:cubicBezTo>
                    <a:pt x="0" y="1"/>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20" name="Freeform 1426"/>
            <p:cNvSpPr/>
            <p:nvPr/>
          </p:nvSpPr>
          <p:spPr bwMode="auto">
            <a:xfrm>
              <a:off x="5640515" y="5612904"/>
              <a:ext cx="0" cy="2304"/>
            </a:xfrm>
            <a:custGeom>
              <a:avLst/>
              <a:rect l="l" t="t" r="r" b="b"/>
              <a:pathLst>
                <a:path w="0" h="1">
                  <a:moveTo>
                    <a:pt x="0" y="0"/>
                  </a:moveTo>
                  <a:cubicBezTo>
                    <a:pt x="0" y="1"/>
                    <a:pt x="0" y="1"/>
                    <a:pt x="0" y="1"/>
                  </a:cubicBezTo>
                  <a:cubicBezTo>
                    <a:pt x="0" y="1"/>
                    <a:pt x="0"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21" name="Freeform 1427"/>
            <p:cNvSpPr/>
            <p:nvPr/>
          </p:nvSpPr>
          <p:spPr bwMode="auto">
            <a:xfrm>
              <a:off x="5592067" y="5527650"/>
              <a:ext cx="2202" cy="0"/>
            </a:xfrm>
            <a:custGeom>
              <a:avLst/>
              <a:rect l="l" t="t" r="r" b="b"/>
              <a:pathLst>
                <a:path w="1" h="0">
                  <a:moveTo>
                    <a:pt x="0" y="0"/>
                  </a:moveTo>
                  <a:cubicBezTo>
                    <a:pt x="0" y="0"/>
                    <a:pt x="1" y="0"/>
                    <a:pt x="1" y="0"/>
                  </a:cubicBezTo>
                  <a:cubicBezTo>
                    <a:pt x="1"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22" name="Freeform 1428"/>
            <p:cNvSpPr/>
            <p:nvPr/>
          </p:nvSpPr>
          <p:spPr bwMode="auto">
            <a:xfrm>
              <a:off x="5598674" y="5552996"/>
              <a:ext cx="17617" cy="6912"/>
            </a:xfrm>
            <a:custGeom>
              <a:avLst/>
              <a:rect l="l" t="t" r="r" b="b"/>
              <a:pathLst>
                <a:path w="8" h="3">
                  <a:moveTo>
                    <a:pt x="8" y="0"/>
                  </a:moveTo>
                  <a:cubicBezTo>
                    <a:pt x="6" y="3"/>
                    <a:pt x="2" y="2"/>
                    <a:pt x="0" y="0"/>
                  </a:cubicBezTo>
                  <a:cubicBezTo>
                    <a:pt x="1" y="1"/>
                    <a:pt x="3" y="2"/>
                    <a:pt x="4" y="2"/>
                  </a:cubicBezTo>
                  <a:cubicBezTo>
                    <a:pt x="6" y="2"/>
                    <a:pt x="7" y="1"/>
                    <a:pt x="8"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23" name="Freeform 1429"/>
            <p:cNvSpPr/>
            <p:nvPr/>
          </p:nvSpPr>
          <p:spPr bwMode="auto">
            <a:xfrm>
              <a:off x="5585461" y="5527650"/>
              <a:ext cx="2202" cy="0"/>
            </a:xfrm>
            <a:custGeom>
              <a:avLst/>
              <a:rect l="l" t="t" r="r" b="b"/>
              <a:pathLst>
                <a:path w="1" h="0">
                  <a:moveTo>
                    <a:pt x="0" y="0"/>
                  </a:moveTo>
                  <a:cubicBezTo>
                    <a:pt x="0" y="0"/>
                    <a:pt x="0" y="0"/>
                    <a:pt x="1"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24" name="Freeform 1431"/>
            <p:cNvSpPr/>
            <p:nvPr/>
          </p:nvSpPr>
          <p:spPr bwMode="auto">
            <a:xfrm>
              <a:off x="5587663" y="5527650"/>
              <a:ext cx="2202" cy="0"/>
            </a:xfrm>
            <a:custGeom>
              <a:avLst/>
              <a:rect l="l" t="t" r="r" b="b"/>
              <a:pathLst>
                <a:path w="1" h="0">
                  <a:moveTo>
                    <a:pt x="0" y="0"/>
                  </a:moveTo>
                  <a:cubicBezTo>
                    <a:pt x="1" y="0"/>
                    <a:pt x="1" y="0"/>
                    <a:pt x="1" y="0"/>
                  </a:cubicBezTo>
                  <a:cubicBezTo>
                    <a:pt x="1" y="0"/>
                    <a:pt x="1"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25" name="Freeform 1432"/>
            <p:cNvSpPr/>
            <p:nvPr/>
          </p:nvSpPr>
          <p:spPr bwMode="auto">
            <a:xfrm>
              <a:off x="5581057" y="5527650"/>
              <a:ext cx="2202" cy="2304"/>
            </a:xfrm>
            <a:custGeom>
              <a:avLst/>
              <a:rect l="l" t="t" r="r" b="b"/>
              <a:pathLst>
                <a:path w="1" h="1">
                  <a:moveTo>
                    <a:pt x="0" y="1"/>
                  </a:moveTo>
                  <a:cubicBezTo>
                    <a:pt x="0" y="1"/>
                    <a:pt x="0" y="1"/>
                    <a:pt x="0" y="1"/>
                  </a:cubicBezTo>
                  <a:cubicBezTo>
                    <a:pt x="0" y="1"/>
                    <a:pt x="1" y="0"/>
                    <a:pt x="1" y="0"/>
                  </a:cubicBezTo>
                  <a:cubicBezTo>
                    <a:pt x="1" y="0"/>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26" name="Freeform 1433"/>
            <p:cNvSpPr/>
            <p:nvPr/>
          </p:nvSpPr>
          <p:spPr bwMode="auto">
            <a:xfrm>
              <a:off x="5512790" y="5488479"/>
              <a:ext cx="59458" cy="66820"/>
            </a:xfrm>
            <a:custGeom>
              <a:avLst/>
              <a:rect l="l" t="t" r="r" b="b"/>
              <a:pathLst>
                <a:path w="28" h="31">
                  <a:moveTo>
                    <a:pt x="27" y="15"/>
                  </a:moveTo>
                  <a:cubicBezTo>
                    <a:pt x="27" y="13"/>
                    <a:pt x="26" y="11"/>
                    <a:pt x="26" y="9"/>
                  </a:cubicBezTo>
                  <a:cubicBezTo>
                    <a:pt x="26" y="7"/>
                    <a:pt x="21" y="1"/>
                    <a:pt x="19" y="0"/>
                  </a:cubicBezTo>
                  <a:cubicBezTo>
                    <a:pt x="19" y="0"/>
                    <a:pt x="18" y="1"/>
                    <a:pt x="16" y="1"/>
                  </a:cubicBezTo>
                  <a:cubicBezTo>
                    <a:pt x="15" y="2"/>
                    <a:pt x="13" y="2"/>
                    <a:pt x="11" y="2"/>
                  </a:cubicBezTo>
                  <a:cubicBezTo>
                    <a:pt x="10" y="2"/>
                    <a:pt x="10" y="2"/>
                    <a:pt x="9" y="2"/>
                  </a:cubicBezTo>
                  <a:cubicBezTo>
                    <a:pt x="9" y="1"/>
                    <a:pt x="8" y="1"/>
                    <a:pt x="8" y="1"/>
                  </a:cubicBezTo>
                  <a:cubicBezTo>
                    <a:pt x="8" y="2"/>
                    <a:pt x="8" y="2"/>
                    <a:pt x="7" y="2"/>
                  </a:cubicBezTo>
                  <a:cubicBezTo>
                    <a:pt x="7" y="2"/>
                    <a:pt x="7" y="2"/>
                    <a:pt x="7" y="2"/>
                  </a:cubicBezTo>
                  <a:cubicBezTo>
                    <a:pt x="7" y="3"/>
                    <a:pt x="7" y="3"/>
                    <a:pt x="7" y="3"/>
                  </a:cubicBezTo>
                  <a:cubicBezTo>
                    <a:pt x="7" y="3"/>
                    <a:pt x="7" y="3"/>
                    <a:pt x="7" y="3"/>
                  </a:cubicBezTo>
                  <a:cubicBezTo>
                    <a:pt x="7" y="4"/>
                    <a:pt x="7" y="4"/>
                    <a:pt x="6" y="4"/>
                  </a:cubicBezTo>
                  <a:cubicBezTo>
                    <a:pt x="6" y="4"/>
                    <a:pt x="6" y="4"/>
                    <a:pt x="6" y="5"/>
                  </a:cubicBezTo>
                  <a:cubicBezTo>
                    <a:pt x="6" y="5"/>
                    <a:pt x="6" y="5"/>
                    <a:pt x="6" y="5"/>
                  </a:cubicBezTo>
                  <a:cubicBezTo>
                    <a:pt x="5" y="5"/>
                    <a:pt x="5" y="5"/>
                    <a:pt x="5" y="6"/>
                  </a:cubicBezTo>
                  <a:cubicBezTo>
                    <a:pt x="5" y="6"/>
                    <a:pt x="5" y="6"/>
                    <a:pt x="4" y="6"/>
                  </a:cubicBezTo>
                  <a:cubicBezTo>
                    <a:pt x="4" y="6"/>
                    <a:pt x="4" y="7"/>
                    <a:pt x="4" y="7"/>
                  </a:cubicBezTo>
                  <a:cubicBezTo>
                    <a:pt x="4" y="7"/>
                    <a:pt x="3" y="7"/>
                    <a:pt x="3" y="8"/>
                  </a:cubicBezTo>
                  <a:cubicBezTo>
                    <a:pt x="3" y="8"/>
                    <a:pt x="3" y="8"/>
                    <a:pt x="2" y="8"/>
                  </a:cubicBezTo>
                  <a:cubicBezTo>
                    <a:pt x="2" y="9"/>
                    <a:pt x="2" y="9"/>
                    <a:pt x="2" y="9"/>
                  </a:cubicBezTo>
                  <a:cubicBezTo>
                    <a:pt x="1" y="9"/>
                    <a:pt x="1" y="10"/>
                    <a:pt x="1" y="10"/>
                  </a:cubicBezTo>
                  <a:cubicBezTo>
                    <a:pt x="1" y="10"/>
                    <a:pt x="1" y="10"/>
                    <a:pt x="0" y="10"/>
                  </a:cubicBezTo>
                  <a:cubicBezTo>
                    <a:pt x="1" y="11"/>
                    <a:pt x="1" y="12"/>
                    <a:pt x="1" y="13"/>
                  </a:cubicBezTo>
                  <a:cubicBezTo>
                    <a:pt x="4" y="21"/>
                    <a:pt x="6" y="23"/>
                    <a:pt x="9" y="26"/>
                  </a:cubicBezTo>
                  <a:cubicBezTo>
                    <a:pt x="10" y="26"/>
                    <a:pt x="10" y="26"/>
                    <a:pt x="10" y="26"/>
                  </a:cubicBezTo>
                  <a:cubicBezTo>
                    <a:pt x="11" y="28"/>
                    <a:pt x="14" y="29"/>
                    <a:pt x="17" y="31"/>
                  </a:cubicBezTo>
                  <a:cubicBezTo>
                    <a:pt x="17" y="31"/>
                    <a:pt x="17" y="31"/>
                    <a:pt x="17" y="31"/>
                  </a:cubicBezTo>
                  <a:cubicBezTo>
                    <a:pt x="17" y="31"/>
                    <a:pt x="17" y="30"/>
                    <a:pt x="18" y="30"/>
                  </a:cubicBezTo>
                  <a:cubicBezTo>
                    <a:pt x="18" y="30"/>
                    <a:pt x="18" y="30"/>
                    <a:pt x="18" y="30"/>
                  </a:cubicBezTo>
                  <a:cubicBezTo>
                    <a:pt x="18" y="29"/>
                    <a:pt x="18" y="29"/>
                    <a:pt x="18" y="29"/>
                  </a:cubicBezTo>
                  <a:cubicBezTo>
                    <a:pt x="18" y="29"/>
                    <a:pt x="18" y="29"/>
                    <a:pt x="18" y="29"/>
                  </a:cubicBezTo>
                  <a:cubicBezTo>
                    <a:pt x="19" y="29"/>
                    <a:pt x="19" y="29"/>
                    <a:pt x="19" y="29"/>
                  </a:cubicBezTo>
                  <a:cubicBezTo>
                    <a:pt x="20" y="28"/>
                    <a:pt x="21" y="27"/>
                    <a:pt x="22" y="26"/>
                  </a:cubicBezTo>
                  <a:cubicBezTo>
                    <a:pt x="23" y="25"/>
                    <a:pt x="27" y="23"/>
                    <a:pt x="27" y="22"/>
                  </a:cubicBezTo>
                  <a:cubicBezTo>
                    <a:pt x="27" y="22"/>
                    <a:pt x="28" y="21"/>
                    <a:pt x="28" y="20"/>
                  </a:cubicBezTo>
                  <a:cubicBezTo>
                    <a:pt x="28" y="20"/>
                    <a:pt x="28" y="19"/>
                    <a:pt x="28" y="19"/>
                  </a:cubicBezTo>
                  <a:cubicBezTo>
                    <a:pt x="28" y="19"/>
                    <a:pt x="28" y="19"/>
                    <a:pt x="28" y="19"/>
                  </a:cubicBezTo>
                  <a:cubicBezTo>
                    <a:pt x="28" y="18"/>
                    <a:pt x="28" y="18"/>
                    <a:pt x="28" y="18"/>
                  </a:cubicBezTo>
                  <a:cubicBezTo>
                    <a:pt x="28" y="17"/>
                    <a:pt x="28" y="17"/>
                    <a:pt x="28" y="17"/>
                  </a:cubicBezTo>
                  <a:cubicBezTo>
                    <a:pt x="28" y="17"/>
                    <a:pt x="28" y="16"/>
                    <a:pt x="27" y="15"/>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27" name="Freeform 1434"/>
            <p:cNvSpPr/>
            <p:nvPr/>
          </p:nvSpPr>
          <p:spPr bwMode="auto">
            <a:xfrm>
              <a:off x="5526003" y="5497696"/>
              <a:ext cx="0" cy="0"/>
            </a:xfrm>
            <a:custGeom>
              <a:avLst/>
              <a:rect l="l" t="t" r="r" b="b"/>
              <a:pathLst>
                <a:path w="0" h="1">
                  <a:moveTo>
                    <a:pt x="0" y="1"/>
                  </a:moveTo>
                  <a:cubicBezTo>
                    <a:pt x="0" y="0"/>
                    <a:pt x="0" y="0"/>
                    <a:pt x="0" y="0"/>
                  </a:cubicBezTo>
                  <a:cubicBezTo>
                    <a:pt x="0" y="0"/>
                    <a:pt x="0" y="0"/>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28" name="Freeform 1435"/>
            <p:cNvSpPr/>
            <p:nvPr/>
          </p:nvSpPr>
          <p:spPr bwMode="auto">
            <a:xfrm>
              <a:off x="5528205" y="5493087"/>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29" name="Freeform 1436"/>
            <p:cNvSpPr/>
            <p:nvPr/>
          </p:nvSpPr>
          <p:spPr bwMode="auto">
            <a:xfrm>
              <a:off x="5528205" y="5495391"/>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30" name="Freeform 1437"/>
            <p:cNvSpPr/>
            <p:nvPr/>
          </p:nvSpPr>
          <p:spPr bwMode="auto">
            <a:xfrm>
              <a:off x="5523801" y="5497696"/>
              <a:ext cx="2202" cy="2304"/>
            </a:xfrm>
            <a:custGeom>
              <a:avLst/>
              <a:rect l="l" t="t" r="r" b="b"/>
              <a:pathLst>
                <a:path w="1" h="1">
                  <a:moveTo>
                    <a:pt x="0" y="1"/>
                  </a:moveTo>
                  <a:cubicBezTo>
                    <a:pt x="0" y="0"/>
                    <a:pt x="0" y="0"/>
                    <a:pt x="1" y="0"/>
                  </a:cubicBezTo>
                  <a:cubicBezTo>
                    <a:pt x="0" y="0"/>
                    <a:pt x="0" y="0"/>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31" name="Freeform 1438"/>
            <p:cNvSpPr/>
            <p:nvPr/>
          </p:nvSpPr>
          <p:spPr bwMode="auto">
            <a:xfrm>
              <a:off x="5570046" y="5520737"/>
              <a:ext cx="2202" cy="4608"/>
            </a:xfrm>
            <a:custGeom>
              <a:avLst/>
              <a:rect l="l" t="t" r="r" b="b"/>
              <a:pathLst>
                <a:path w="1" h="2">
                  <a:moveTo>
                    <a:pt x="1" y="2"/>
                  </a:moveTo>
                  <a:cubicBezTo>
                    <a:pt x="1" y="2"/>
                    <a:pt x="1" y="1"/>
                    <a:pt x="0" y="0"/>
                  </a:cubicBezTo>
                  <a:cubicBezTo>
                    <a:pt x="1" y="1"/>
                    <a:pt x="1" y="2"/>
                    <a:pt x="1" y="2"/>
                  </a:cubicBezTo>
                  <a:cubicBezTo>
                    <a:pt x="1" y="2"/>
                    <a:pt x="1" y="2"/>
                    <a:pt x="1" y="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32" name="Freeform 1439"/>
            <p:cNvSpPr/>
            <p:nvPr/>
          </p:nvSpPr>
          <p:spPr bwMode="auto">
            <a:xfrm>
              <a:off x="5514992" y="5506912"/>
              <a:ext cx="2202" cy="2304"/>
            </a:xfrm>
            <a:custGeom>
              <a:avLst/>
              <a:rect l="l" t="t" r="r" b="b"/>
              <a:pathLst>
                <a:path w="1" h="1">
                  <a:moveTo>
                    <a:pt x="0" y="1"/>
                  </a:moveTo>
                  <a:cubicBezTo>
                    <a:pt x="0" y="1"/>
                    <a:pt x="0" y="0"/>
                    <a:pt x="1" y="0"/>
                  </a:cubicBezTo>
                  <a:cubicBezTo>
                    <a:pt x="0" y="0"/>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33" name="Freeform 1440"/>
            <p:cNvSpPr/>
            <p:nvPr/>
          </p:nvSpPr>
          <p:spPr bwMode="auto">
            <a:xfrm>
              <a:off x="5521598" y="5500000"/>
              <a:ext cx="0" cy="2304"/>
            </a:xfrm>
            <a:custGeom>
              <a:avLst/>
              <a:rect l="l" t="t" r="r" b="b"/>
              <a:pathLst>
                <a:path w="0" h="1">
                  <a:moveTo>
                    <a:pt x="0" y="0"/>
                  </a:moveTo>
                  <a:cubicBezTo>
                    <a:pt x="0" y="0"/>
                    <a:pt x="0" y="1"/>
                    <a:pt x="0" y="1"/>
                  </a:cubicBezTo>
                  <a:cubicBezTo>
                    <a:pt x="0" y="1"/>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34" name="Freeform 1441"/>
            <p:cNvSpPr/>
            <p:nvPr/>
          </p:nvSpPr>
          <p:spPr bwMode="auto">
            <a:xfrm>
              <a:off x="5517194" y="5504608"/>
              <a:ext cx="2202" cy="0"/>
            </a:xfrm>
            <a:custGeom>
              <a:avLst/>
              <a:rect l="l" t="t" r="r" b="b"/>
              <a:pathLst>
                <a:path w="1" h="0">
                  <a:moveTo>
                    <a:pt x="0" y="0"/>
                  </a:moveTo>
                  <a:cubicBezTo>
                    <a:pt x="1" y="0"/>
                    <a:pt x="1" y="0"/>
                    <a:pt x="1" y="0"/>
                  </a:cubicBezTo>
                  <a:cubicBezTo>
                    <a:pt x="1" y="0"/>
                    <a:pt x="1"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35" name="Freeform 1442"/>
            <p:cNvSpPr/>
            <p:nvPr/>
          </p:nvSpPr>
          <p:spPr bwMode="auto">
            <a:xfrm>
              <a:off x="5570046" y="5529954"/>
              <a:ext cx="2202" cy="6912"/>
            </a:xfrm>
            <a:custGeom>
              <a:avLst/>
              <a:rect l="l" t="t" r="r" b="b"/>
              <a:pathLst>
                <a:path w="1" h="3">
                  <a:moveTo>
                    <a:pt x="0" y="3"/>
                  </a:moveTo>
                  <a:cubicBezTo>
                    <a:pt x="0" y="3"/>
                    <a:pt x="1" y="2"/>
                    <a:pt x="1" y="1"/>
                  </a:cubicBezTo>
                  <a:cubicBezTo>
                    <a:pt x="1" y="1"/>
                    <a:pt x="1" y="0"/>
                    <a:pt x="1" y="0"/>
                  </a:cubicBezTo>
                  <a:cubicBezTo>
                    <a:pt x="1" y="0"/>
                    <a:pt x="1" y="1"/>
                    <a:pt x="1" y="1"/>
                  </a:cubicBezTo>
                  <a:cubicBezTo>
                    <a:pt x="1" y="2"/>
                    <a:pt x="0" y="3"/>
                    <a:pt x="0" y="3"/>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36" name="Freeform 1443"/>
            <p:cNvSpPr/>
            <p:nvPr/>
          </p:nvSpPr>
          <p:spPr bwMode="auto">
            <a:xfrm>
              <a:off x="5548024" y="5555299"/>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37" name="Freeform 1444"/>
            <p:cNvSpPr/>
            <p:nvPr/>
          </p:nvSpPr>
          <p:spPr bwMode="auto">
            <a:xfrm>
              <a:off x="5572248" y="5527650"/>
              <a:ext cx="0" cy="2304"/>
            </a:xfrm>
            <a:custGeom>
              <a:avLst/>
              <a:rect l="l" t="t" r="r" b="b"/>
              <a:pathLst>
                <a:path w="0" h="1">
                  <a:moveTo>
                    <a:pt x="0" y="0"/>
                  </a:moveTo>
                  <a:cubicBezTo>
                    <a:pt x="0" y="0"/>
                    <a:pt x="0" y="0"/>
                    <a:pt x="0" y="1"/>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38" name="Freeform 1445"/>
            <p:cNvSpPr/>
            <p:nvPr/>
          </p:nvSpPr>
          <p:spPr bwMode="auto">
            <a:xfrm>
              <a:off x="5550227" y="5550691"/>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39" name="Freeform 1446"/>
            <p:cNvSpPr/>
            <p:nvPr/>
          </p:nvSpPr>
          <p:spPr bwMode="auto">
            <a:xfrm>
              <a:off x="5550227" y="5552995"/>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40" name="Freeform 1447"/>
            <p:cNvSpPr/>
            <p:nvPr/>
          </p:nvSpPr>
          <p:spPr bwMode="auto">
            <a:xfrm>
              <a:off x="5424703" y="5027649"/>
              <a:ext cx="189386" cy="161291"/>
            </a:xfrm>
            <a:custGeom>
              <a:avLst/>
              <a:rect l="l" t="t" r="r" b="b"/>
              <a:pathLst>
                <a:path w="90" h="73">
                  <a:moveTo>
                    <a:pt x="89" y="2"/>
                  </a:moveTo>
                  <a:cubicBezTo>
                    <a:pt x="89" y="1"/>
                    <a:pt x="89" y="0"/>
                    <a:pt x="84" y="0"/>
                  </a:cubicBezTo>
                  <a:cubicBezTo>
                    <a:pt x="43" y="0"/>
                    <a:pt x="43" y="0"/>
                    <a:pt x="43" y="0"/>
                  </a:cubicBezTo>
                  <a:cubicBezTo>
                    <a:pt x="40" y="3"/>
                    <a:pt x="39" y="6"/>
                    <a:pt x="38" y="9"/>
                  </a:cubicBezTo>
                  <a:cubicBezTo>
                    <a:pt x="37" y="12"/>
                    <a:pt x="34" y="14"/>
                    <a:pt x="31" y="18"/>
                  </a:cubicBezTo>
                  <a:cubicBezTo>
                    <a:pt x="27" y="21"/>
                    <a:pt x="23" y="26"/>
                    <a:pt x="23" y="29"/>
                  </a:cubicBezTo>
                  <a:cubicBezTo>
                    <a:pt x="22" y="34"/>
                    <a:pt x="19" y="39"/>
                    <a:pt x="14" y="46"/>
                  </a:cubicBezTo>
                  <a:cubicBezTo>
                    <a:pt x="10" y="52"/>
                    <a:pt x="6" y="58"/>
                    <a:pt x="3" y="65"/>
                  </a:cubicBezTo>
                  <a:cubicBezTo>
                    <a:pt x="1" y="68"/>
                    <a:pt x="0" y="71"/>
                    <a:pt x="0" y="73"/>
                  </a:cubicBezTo>
                  <a:cubicBezTo>
                    <a:pt x="40" y="73"/>
                    <a:pt x="40" y="73"/>
                    <a:pt x="40" y="73"/>
                  </a:cubicBezTo>
                  <a:cubicBezTo>
                    <a:pt x="40" y="57"/>
                    <a:pt x="40" y="57"/>
                    <a:pt x="40" y="57"/>
                  </a:cubicBezTo>
                  <a:cubicBezTo>
                    <a:pt x="40" y="55"/>
                    <a:pt x="43" y="53"/>
                    <a:pt x="47" y="51"/>
                  </a:cubicBezTo>
                  <a:cubicBezTo>
                    <a:pt x="49" y="51"/>
                    <a:pt x="51" y="49"/>
                    <a:pt x="52" y="49"/>
                  </a:cubicBezTo>
                  <a:cubicBezTo>
                    <a:pt x="52" y="17"/>
                    <a:pt x="52" y="17"/>
                    <a:pt x="52" y="17"/>
                  </a:cubicBezTo>
                  <a:cubicBezTo>
                    <a:pt x="54" y="17"/>
                    <a:pt x="54" y="17"/>
                    <a:pt x="54" y="17"/>
                  </a:cubicBezTo>
                  <a:cubicBezTo>
                    <a:pt x="54" y="17"/>
                    <a:pt x="70" y="17"/>
                    <a:pt x="81" y="17"/>
                  </a:cubicBezTo>
                  <a:cubicBezTo>
                    <a:pt x="86" y="17"/>
                    <a:pt x="89" y="17"/>
                    <a:pt x="90" y="17"/>
                  </a:cubicBezTo>
                  <a:cubicBezTo>
                    <a:pt x="90" y="15"/>
                    <a:pt x="90" y="12"/>
                    <a:pt x="90" y="8"/>
                  </a:cubicBezTo>
                  <a:cubicBezTo>
                    <a:pt x="90" y="8"/>
                    <a:pt x="90" y="8"/>
                    <a:pt x="90" y="8"/>
                  </a:cubicBezTo>
                  <a:cubicBezTo>
                    <a:pt x="90" y="7"/>
                    <a:pt x="90" y="6"/>
                    <a:pt x="90" y="5"/>
                  </a:cubicBezTo>
                  <a:cubicBezTo>
                    <a:pt x="90" y="5"/>
                    <a:pt x="90" y="5"/>
                    <a:pt x="90" y="5"/>
                  </a:cubicBezTo>
                  <a:cubicBezTo>
                    <a:pt x="90" y="4"/>
                    <a:pt x="90" y="4"/>
                    <a:pt x="90" y="3"/>
                  </a:cubicBezTo>
                  <a:cubicBezTo>
                    <a:pt x="90" y="3"/>
                    <a:pt x="90" y="3"/>
                    <a:pt x="90" y="3"/>
                  </a:cubicBezTo>
                  <a:cubicBezTo>
                    <a:pt x="90" y="2"/>
                    <a:pt x="89" y="2"/>
                    <a:pt x="89" y="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41" name="Freeform 1448"/>
            <p:cNvSpPr/>
            <p:nvPr/>
          </p:nvSpPr>
          <p:spPr bwMode="auto">
            <a:xfrm>
              <a:off x="5611887" y="5032257"/>
              <a:ext cx="2202" cy="2304"/>
            </a:xfrm>
            <a:custGeom>
              <a:avLst/>
              <a:rect l="l" t="t" r="r" b="b"/>
              <a:pathLst>
                <a:path w="1" h="1">
                  <a:moveTo>
                    <a:pt x="0" y="0"/>
                  </a:moveTo>
                  <a:cubicBezTo>
                    <a:pt x="0" y="0"/>
                    <a:pt x="1" y="0"/>
                    <a:pt x="1" y="1"/>
                  </a:cubicBezTo>
                  <a:cubicBezTo>
                    <a:pt x="1"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42" name="Freeform 1449"/>
            <p:cNvSpPr/>
            <p:nvPr/>
          </p:nvSpPr>
          <p:spPr bwMode="auto">
            <a:xfrm>
              <a:off x="5424703" y="5041474"/>
              <a:ext cx="266462" cy="315669"/>
            </a:xfrm>
            <a:custGeom>
              <a:avLst/>
              <a:rect l="l" t="t" r="r" b="b"/>
              <a:pathLst>
                <a:path w="127" h="143">
                  <a:moveTo>
                    <a:pt x="51" y="143"/>
                  </a:moveTo>
                  <a:cubicBezTo>
                    <a:pt x="52" y="143"/>
                    <a:pt x="52" y="143"/>
                    <a:pt x="52" y="143"/>
                  </a:cubicBezTo>
                  <a:cubicBezTo>
                    <a:pt x="52" y="143"/>
                    <a:pt x="53" y="143"/>
                    <a:pt x="53" y="143"/>
                  </a:cubicBezTo>
                  <a:cubicBezTo>
                    <a:pt x="53" y="143"/>
                    <a:pt x="53" y="143"/>
                    <a:pt x="53" y="143"/>
                  </a:cubicBezTo>
                  <a:cubicBezTo>
                    <a:pt x="53" y="143"/>
                    <a:pt x="53" y="143"/>
                    <a:pt x="53" y="143"/>
                  </a:cubicBezTo>
                  <a:cubicBezTo>
                    <a:pt x="54" y="143"/>
                    <a:pt x="54" y="143"/>
                    <a:pt x="54" y="143"/>
                  </a:cubicBezTo>
                  <a:cubicBezTo>
                    <a:pt x="54" y="143"/>
                    <a:pt x="54" y="143"/>
                    <a:pt x="54" y="142"/>
                  </a:cubicBezTo>
                  <a:cubicBezTo>
                    <a:pt x="54" y="142"/>
                    <a:pt x="54" y="142"/>
                    <a:pt x="54" y="142"/>
                  </a:cubicBezTo>
                  <a:cubicBezTo>
                    <a:pt x="54" y="136"/>
                    <a:pt x="59" y="133"/>
                    <a:pt x="64" y="138"/>
                  </a:cubicBezTo>
                  <a:cubicBezTo>
                    <a:pt x="65" y="139"/>
                    <a:pt x="66" y="139"/>
                    <a:pt x="66" y="139"/>
                  </a:cubicBezTo>
                  <a:cubicBezTo>
                    <a:pt x="66" y="139"/>
                    <a:pt x="67" y="139"/>
                    <a:pt x="67" y="139"/>
                  </a:cubicBezTo>
                  <a:cubicBezTo>
                    <a:pt x="67" y="138"/>
                    <a:pt x="67" y="138"/>
                    <a:pt x="67" y="137"/>
                  </a:cubicBezTo>
                  <a:cubicBezTo>
                    <a:pt x="68" y="137"/>
                    <a:pt x="69" y="136"/>
                    <a:pt x="70" y="136"/>
                  </a:cubicBezTo>
                  <a:cubicBezTo>
                    <a:pt x="71" y="136"/>
                    <a:pt x="72" y="136"/>
                    <a:pt x="73" y="136"/>
                  </a:cubicBezTo>
                  <a:cubicBezTo>
                    <a:pt x="74" y="137"/>
                    <a:pt x="76" y="137"/>
                    <a:pt x="77" y="137"/>
                  </a:cubicBezTo>
                  <a:cubicBezTo>
                    <a:pt x="78" y="137"/>
                    <a:pt x="81" y="136"/>
                    <a:pt x="82" y="135"/>
                  </a:cubicBezTo>
                  <a:cubicBezTo>
                    <a:pt x="82" y="135"/>
                    <a:pt x="83" y="135"/>
                    <a:pt x="83" y="135"/>
                  </a:cubicBezTo>
                  <a:cubicBezTo>
                    <a:pt x="83" y="135"/>
                    <a:pt x="83" y="135"/>
                    <a:pt x="83" y="135"/>
                  </a:cubicBezTo>
                  <a:cubicBezTo>
                    <a:pt x="84" y="135"/>
                    <a:pt x="84" y="135"/>
                    <a:pt x="84" y="135"/>
                  </a:cubicBezTo>
                  <a:cubicBezTo>
                    <a:pt x="84" y="135"/>
                    <a:pt x="92" y="135"/>
                    <a:pt x="101" y="135"/>
                  </a:cubicBezTo>
                  <a:cubicBezTo>
                    <a:pt x="102" y="135"/>
                    <a:pt x="104" y="135"/>
                    <a:pt x="105" y="135"/>
                  </a:cubicBezTo>
                  <a:cubicBezTo>
                    <a:pt x="121" y="135"/>
                    <a:pt x="125" y="135"/>
                    <a:pt x="127" y="135"/>
                  </a:cubicBezTo>
                  <a:cubicBezTo>
                    <a:pt x="127" y="134"/>
                    <a:pt x="127" y="131"/>
                    <a:pt x="127" y="128"/>
                  </a:cubicBezTo>
                  <a:cubicBezTo>
                    <a:pt x="124" y="124"/>
                    <a:pt x="124" y="124"/>
                    <a:pt x="124" y="124"/>
                  </a:cubicBezTo>
                  <a:cubicBezTo>
                    <a:pt x="113" y="22"/>
                    <a:pt x="113" y="22"/>
                    <a:pt x="113" y="22"/>
                  </a:cubicBezTo>
                  <a:cubicBezTo>
                    <a:pt x="127" y="22"/>
                    <a:pt x="127" y="22"/>
                    <a:pt x="127" y="22"/>
                  </a:cubicBezTo>
                  <a:cubicBezTo>
                    <a:pt x="113" y="12"/>
                    <a:pt x="101" y="4"/>
                    <a:pt x="96" y="1"/>
                  </a:cubicBezTo>
                  <a:cubicBezTo>
                    <a:pt x="96" y="1"/>
                    <a:pt x="96" y="1"/>
                    <a:pt x="96" y="1"/>
                  </a:cubicBezTo>
                  <a:cubicBezTo>
                    <a:pt x="95" y="1"/>
                    <a:pt x="95" y="0"/>
                    <a:pt x="94" y="0"/>
                  </a:cubicBezTo>
                  <a:cubicBezTo>
                    <a:pt x="94" y="0"/>
                    <a:pt x="94" y="0"/>
                    <a:pt x="94" y="0"/>
                  </a:cubicBezTo>
                  <a:cubicBezTo>
                    <a:pt x="94" y="3"/>
                    <a:pt x="94" y="3"/>
                    <a:pt x="94" y="3"/>
                  </a:cubicBezTo>
                  <a:cubicBezTo>
                    <a:pt x="94" y="3"/>
                    <a:pt x="94" y="3"/>
                    <a:pt x="94" y="3"/>
                  </a:cubicBezTo>
                  <a:cubicBezTo>
                    <a:pt x="94" y="3"/>
                    <a:pt x="94" y="3"/>
                    <a:pt x="94" y="4"/>
                  </a:cubicBezTo>
                  <a:cubicBezTo>
                    <a:pt x="94" y="4"/>
                    <a:pt x="94" y="4"/>
                    <a:pt x="94" y="5"/>
                  </a:cubicBezTo>
                  <a:cubicBezTo>
                    <a:pt x="94" y="5"/>
                    <a:pt x="94" y="5"/>
                    <a:pt x="94" y="6"/>
                  </a:cubicBezTo>
                  <a:cubicBezTo>
                    <a:pt x="94" y="6"/>
                    <a:pt x="94" y="6"/>
                    <a:pt x="94" y="6"/>
                  </a:cubicBezTo>
                  <a:cubicBezTo>
                    <a:pt x="94" y="7"/>
                    <a:pt x="94" y="7"/>
                    <a:pt x="94" y="7"/>
                  </a:cubicBezTo>
                  <a:cubicBezTo>
                    <a:pt x="94" y="7"/>
                    <a:pt x="94" y="8"/>
                    <a:pt x="94" y="8"/>
                  </a:cubicBezTo>
                  <a:cubicBezTo>
                    <a:pt x="94" y="8"/>
                    <a:pt x="94" y="8"/>
                    <a:pt x="94" y="8"/>
                  </a:cubicBezTo>
                  <a:cubicBezTo>
                    <a:pt x="94" y="9"/>
                    <a:pt x="94" y="9"/>
                    <a:pt x="94" y="10"/>
                  </a:cubicBezTo>
                  <a:cubicBezTo>
                    <a:pt x="94" y="10"/>
                    <a:pt x="94" y="10"/>
                    <a:pt x="94" y="10"/>
                  </a:cubicBezTo>
                  <a:cubicBezTo>
                    <a:pt x="94" y="10"/>
                    <a:pt x="94" y="10"/>
                    <a:pt x="94" y="10"/>
                  </a:cubicBezTo>
                  <a:cubicBezTo>
                    <a:pt x="94" y="11"/>
                    <a:pt x="94" y="11"/>
                    <a:pt x="94" y="11"/>
                  </a:cubicBezTo>
                  <a:cubicBezTo>
                    <a:pt x="94" y="11"/>
                    <a:pt x="94" y="11"/>
                    <a:pt x="94" y="11"/>
                  </a:cubicBezTo>
                  <a:cubicBezTo>
                    <a:pt x="94" y="11"/>
                    <a:pt x="94" y="11"/>
                    <a:pt x="94" y="11"/>
                  </a:cubicBezTo>
                  <a:cubicBezTo>
                    <a:pt x="94" y="12"/>
                    <a:pt x="94" y="12"/>
                    <a:pt x="94" y="12"/>
                  </a:cubicBezTo>
                  <a:cubicBezTo>
                    <a:pt x="94" y="12"/>
                    <a:pt x="94" y="12"/>
                    <a:pt x="94" y="12"/>
                  </a:cubicBezTo>
                  <a:cubicBezTo>
                    <a:pt x="94" y="12"/>
                    <a:pt x="94" y="12"/>
                    <a:pt x="94" y="12"/>
                  </a:cubicBezTo>
                  <a:cubicBezTo>
                    <a:pt x="94" y="12"/>
                    <a:pt x="94" y="12"/>
                    <a:pt x="94" y="12"/>
                  </a:cubicBezTo>
                  <a:cubicBezTo>
                    <a:pt x="94" y="12"/>
                    <a:pt x="94" y="13"/>
                    <a:pt x="94" y="13"/>
                  </a:cubicBezTo>
                  <a:cubicBezTo>
                    <a:pt x="94" y="13"/>
                    <a:pt x="94" y="13"/>
                    <a:pt x="93" y="13"/>
                  </a:cubicBezTo>
                  <a:cubicBezTo>
                    <a:pt x="93" y="13"/>
                    <a:pt x="93" y="13"/>
                    <a:pt x="93" y="13"/>
                  </a:cubicBezTo>
                  <a:cubicBezTo>
                    <a:pt x="93" y="13"/>
                    <a:pt x="93" y="13"/>
                    <a:pt x="93" y="13"/>
                  </a:cubicBezTo>
                  <a:cubicBezTo>
                    <a:pt x="93" y="13"/>
                    <a:pt x="93" y="13"/>
                    <a:pt x="93" y="13"/>
                  </a:cubicBezTo>
                  <a:cubicBezTo>
                    <a:pt x="93" y="13"/>
                    <a:pt x="93" y="13"/>
                    <a:pt x="93" y="13"/>
                  </a:cubicBezTo>
                  <a:cubicBezTo>
                    <a:pt x="93" y="13"/>
                    <a:pt x="93" y="13"/>
                    <a:pt x="93" y="13"/>
                  </a:cubicBezTo>
                  <a:cubicBezTo>
                    <a:pt x="93" y="13"/>
                    <a:pt x="93" y="13"/>
                    <a:pt x="93" y="13"/>
                  </a:cubicBezTo>
                  <a:cubicBezTo>
                    <a:pt x="93" y="13"/>
                    <a:pt x="93" y="13"/>
                    <a:pt x="93" y="13"/>
                  </a:cubicBezTo>
                  <a:cubicBezTo>
                    <a:pt x="92" y="14"/>
                    <a:pt x="92" y="14"/>
                    <a:pt x="81" y="14"/>
                  </a:cubicBezTo>
                  <a:cubicBezTo>
                    <a:pt x="74" y="14"/>
                    <a:pt x="64" y="14"/>
                    <a:pt x="58" y="14"/>
                  </a:cubicBezTo>
                  <a:cubicBezTo>
                    <a:pt x="57" y="14"/>
                    <a:pt x="56" y="14"/>
                    <a:pt x="56" y="14"/>
                  </a:cubicBezTo>
                  <a:cubicBezTo>
                    <a:pt x="56" y="42"/>
                    <a:pt x="56" y="42"/>
                    <a:pt x="56" y="42"/>
                  </a:cubicBezTo>
                  <a:cubicBezTo>
                    <a:pt x="56" y="44"/>
                    <a:pt x="53" y="46"/>
                    <a:pt x="49" y="48"/>
                  </a:cubicBezTo>
                  <a:cubicBezTo>
                    <a:pt x="47" y="49"/>
                    <a:pt x="45" y="50"/>
                    <a:pt x="44" y="51"/>
                  </a:cubicBezTo>
                  <a:cubicBezTo>
                    <a:pt x="44" y="70"/>
                    <a:pt x="44" y="70"/>
                    <a:pt x="44" y="70"/>
                  </a:cubicBezTo>
                  <a:cubicBezTo>
                    <a:pt x="0" y="70"/>
                    <a:pt x="0" y="70"/>
                    <a:pt x="0" y="70"/>
                  </a:cubicBezTo>
                  <a:cubicBezTo>
                    <a:pt x="0" y="74"/>
                    <a:pt x="2" y="76"/>
                    <a:pt x="4" y="78"/>
                  </a:cubicBezTo>
                  <a:cubicBezTo>
                    <a:pt x="4" y="78"/>
                    <a:pt x="5" y="79"/>
                    <a:pt x="5" y="79"/>
                  </a:cubicBezTo>
                  <a:cubicBezTo>
                    <a:pt x="8" y="82"/>
                    <a:pt x="7" y="85"/>
                    <a:pt x="7" y="88"/>
                  </a:cubicBezTo>
                  <a:cubicBezTo>
                    <a:pt x="6" y="91"/>
                    <a:pt x="6" y="94"/>
                    <a:pt x="8" y="98"/>
                  </a:cubicBezTo>
                  <a:cubicBezTo>
                    <a:pt x="12" y="103"/>
                    <a:pt x="11" y="112"/>
                    <a:pt x="4" y="122"/>
                  </a:cubicBezTo>
                  <a:cubicBezTo>
                    <a:pt x="4" y="123"/>
                    <a:pt x="4" y="124"/>
                    <a:pt x="4" y="125"/>
                  </a:cubicBezTo>
                  <a:cubicBezTo>
                    <a:pt x="4" y="124"/>
                    <a:pt x="5" y="124"/>
                    <a:pt x="5" y="123"/>
                  </a:cubicBezTo>
                  <a:cubicBezTo>
                    <a:pt x="5" y="123"/>
                    <a:pt x="5" y="123"/>
                    <a:pt x="5" y="123"/>
                  </a:cubicBezTo>
                  <a:cubicBezTo>
                    <a:pt x="6" y="123"/>
                    <a:pt x="6" y="123"/>
                    <a:pt x="6" y="123"/>
                  </a:cubicBezTo>
                  <a:cubicBezTo>
                    <a:pt x="6" y="123"/>
                    <a:pt x="7" y="123"/>
                    <a:pt x="7" y="123"/>
                  </a:cubicBezTo>
                  <a:cubicBezTo>
                    <a:pt x="7" y="123"/>
                    <a:pt x="8" y="123"/>
                    <a:pt x="8" y="123"/>
                  </a:cubicBezTo>
                  <a:cubicBezTo>
                    <a:pt x="9" y="123"/>
                    <a:pt x="10" y="123"/>
                    <a:pt x="12" y="123"/>
                  </a:cubicBezTo>
                  <a:cubicBezTo>
                    <a:pt x="14" y="123"/>
                    <a:pt x="16" y="123"/>
                    <a:pt x="17" y="123"/>
                  </a:cubicBezTo>
                  <a:cubicBezTo>
                    <a:pt x="17" y="123"/>
                    <a:pt x="17" y="123"/>
                    <a:pt x="18" y="123"/>
                  </a:cubicBezTo>
                  <a:cubicBezTo>
                    <a:pt x="19" y="123"/>
                    <a:pt x="22" y="122"/>
                    <a:pt x="25" y="122"/>
                  </a:cubicBezTo>
                  <a:cubicBezTo>
                    <a:pt x="26" y="122"/>
                    <a:pt x="27" y="122"/>
                    <a:pt x="28" y="123"/>
                  </a:cubicBezTo>
                  <a:cubicBezTo>
                    <a:pt x="30" y="124"/>
                    <a:pt x="33" y="127"/>
                    <a:pt x="34" y="128"/>
                  </a:cubicBezTo>
                  <a:cubicBezTo>
                    <a:pt x="38" y="128"/>
                    <a:pt x="38" y="128"/>
                    <a:pt x="38" y="128"/>
                  </a:cubicBezTo>
                  <a:cubicBezTo>
                    <a:pt x="39" y="129"/>
                    <a:pt x="39" y="129"/>
                    <a:pt x="39" y="129"/>
                  </a:cubicBezTo>
                  <a:cubicBezTo>
                    <a:pt x="40" y="132"/>
                    <a:pt x="43" y="137"/>
                    <a:pt x="46" y="138"/>
                  </a:cubicBezTo>
                  <a:cubicBezTo>
                    <a:pt x="46" y="139"/>
                    <a:pt x="47" y="139"/>
                    <a:pt x="47" y="139"/>
                  </a:cubicBezTo>
                  <a:cubicBezTo>
                    <a:pt x="48" y="140"/>
                    <a:pt x="49" y="141"/>
                    <a:pt x="50" y="142"/>
                  </a:cubicBezTo>
                  <a:cubicBezTo>
                    <a:pt x="50" y="142"/>
                    <a:pt x="50" y="142"/>
                    <a:pt x="50" y="142"/>
                  </a:cubicBezTo>
                  <a:cubicBezTo>
                    <a:pt x="51" y="142"/>
                    <a:pt x="51" y="143"/>
                    <a:pt x="51" y="143"/>
                  </a:cubicBezTo>
                  <a:cubicBezTo>
                    <a:pt x="51" y="143"/>
                    <a:pt x="51" y="143"/>
                    <a:pt x="51" y="143"/>
                  </a:cubicBezTo>
                  <a:cubicBezTo>
                    <a:pt x="51" y="143"/>
                    <a:pt x="51" y="143"/>
                    <a:pt x="51" y="143"/>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43" name="Freeform 1450"/>
            <p:cNvSpPr/>
            <p:nvPr/>
          </p:nvSpPr>
          <p:spPr bwMode="auto">
            <a:xfrm>
              <a:off x="5622898" y="5041474"/>
              <a:ext cx="0" cy="6912"/>
            </a:xfrm>
            <a:custGeom>
              <a:avLst/>
              <a:rect l="l" t="t" r="r" b="b"/>
              <a:pathLst>
                <a:path w="0" h="3">
                  <a:moveTo>
                    <a:pt x="0" y="1"/>
                  </a:moveTo>
                  <a:cubicBezTo>
                    <a:pt x="0" y="1"/>
                    <a:pt x="0" y="1"/>
                    <a:pt x="0" y="2"/>
                  </a:cubicBezTo>
                  <a:cubicBezTo>
                    <a:pt x="0" y="2"/>
                    <a:pt x="0" y="2"/>
                    <a:pt x="0" y="3"/>
                  </a:cubicBezTo>
                  <a:cubicBezTo>
                    <a:pt x="0" y="3"/>
                    <a:pt x="0" y="3"/>
                    <a:pt x="0" y="3"/>
                  </a:cubicBezTo>
                  <a:cubicBezTo>
                    <a:pt x="0" y="3"/>
                    <a:pt x="0" y="3"/>
                    <a:pt x="0" y="3"/>
                  </a:cubicBezTo>
                  <a:cubicBezTo>
                    <a:pt x="0" y="0"/>
                    <a:pt x="0" y="0"/>
                    <a:pt x="0" y="0"/>
                  </a:cubicBezTo>
                  <a:cubicBezTo>
                    <a:pt x="0" y="0"/>
                    <a:pt x="0" y="0"/>
                    <a:pt x="0" y="0"/>
                  </a:cubicBezTo>
                  <a:cubicBezTo>
                    <a:pt x="0" y="0"/>
                    <a:pt x="0" y="0"/>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44" name="Freeform 1451"/>
            <p:cNvSpPr/>
            <p:nvPr/>
          </p:nvSpPr>
          <p:spPr bwMode="auto">
            <a:xfrm>
              <a:off x="5627302" y="5043778"/>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45" name="Freeform 1452"/>
            <p:cNvSpPr/>
            <p:nvPr/>
          </p:nvSpPr>
          <p:spPr bwMode="auto">
            <a:xfrm>
              <a:off x="5622898" y="5041474"/>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46" name="Oval 1453"/>
            <p:cNvSpPr>
              <a:spLocks noChangeArrowheads="1"/>
            </p:cNvSpPr>
            <p:nvPr/>
          </p:nvSpPr>
          <p:spPr bwMode="auto">
            <a:xfrm>
              <a:off x="5622898" y="5041474"/>
              <a:ext cx="2202" cy="2304"/>
            </a:xfrm>
            <a:prstGeom prst="ellipse">
              <a:avLst/>
            </a:pr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47" name="Freeform 1454"/>
            <p:cNvSpPr/>
            <p:nvPr/>
          </p:nvSpPr>
          <p:spPr bwMode="auto">
            <a:xfrm>
              <a:off x="5433512" y="5313363"/>
              <a:ext cx="2202" cy="4608"/>
            </a:xfrm>
            <a:custGeom>
              <a:avLst/>
              <a:rect l="l" t="t" r="r" b="b"/>
              <a:pathLst>
                <a:path w="1" h="2">
                  <a:moveTo>
                    <a:pt x="0" y="2"/>
                  </a:moveTo>
                  <a:cubicBezTo>
                    <a:pt x="0" y="2"/>
                    <a:pt x="0" y="2"/>
                    <a:pt x="0" y="2"/>
                  </a:cubicBezTo>
                  <a:cubicBezTo>
                    <a:pt x="0" y="1"/>
                    <a:pt x="1" y="1"/>
                    <a:pt x="1" y="0"/>
                  </a:cubicBezTo>
                  <a:cubicBezTo>
                    <a:pt x="1" y="1"/>
                    <a:pt x="0" y="1"/>
                    <a:pt x="0" y="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48" name="Freeform 1455"/>
            <p:cNvSpPr/>
            <p:nvPr/>
          </p:nvSpPr>
          <p:spPr bwMode="auto">
            <a:xfrm>
              <a:off x="5530407" y="5354838"/>
              <a:ext cx="2202" cy="2304"/>
            </a:xfrm>
            <a:custGeom>
              <a:avLst/>
              <a:rect l="l" t="t" r="r" b="b"/>
              <a:pathLst>
                <a:path w="1" h="1">
                  <a:moveTo>
                    <a:pt x="1" y="1"/>
                  </a:moveTo>
                  <a:cubicBezTo>
                    <a:pt x="1" y="1"/>
                    <a:pt x="1" y="0"/>
                    <a:pt x="0" y="0"/>
                  </a:cubicBezTo>
                  <a:cubicBezTo>
                    <a:pt x="1" y="0"/>
                    <a:pt x="1" y="1"/>
                    <a:pt x="1"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49" name="Freeform 1456"/>
            <p:cNvSpPr/>
            <p:nvPr/>
          </p:nvSpPr>
          <p:spPr bwMode="auto">
            <a:xfrm>
              <a:off x="5523801" y="5347926"/>
              <a:ext cx="6607" cy="6912"/>
            </a:xfrm>
            <a:custGeom>
              <a:avLst/>
              <a:rect l="l" t="t" r="r" b="b"/>
              <a:pathLst>
                <a:path w="3" h="3">
                  <a:moveTo>
                    <a:pt x="0" y="0"/>
                  </a:moveTo>
                  <a:cubicBezTo>
                    <a:pt x="1" y="1"/>
                    <a:pt x="2" y="2"/>
                    <a:pt x="3" y="3"/>
                  </a:cubicBezTo>
                  <a:cubicBezTo>
                    <a:pt x="2" y="2"/>
                    <a:pt x="1"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50" name="Freeform 1457"/>
            <p:cNvSpPr/>
            <p:nvPr/>
          </p:nvSpPr>
          <p:spPr bwMode="auto">
            <a:xfrm>
              <a:off x="5435714" y="5313363"/>
              <a:ext cx="2202" cy="0"/>
            </a:xfrm>
            <a:custGeom>
              <a:avLst/>
              <a:rect l="l" t="t" r="r" b="b"/>
              <a:pathLst>
                <a:path w="1" h="0">
                  <a:moveTo>
                    <a:pt x="1" y="0"/>
                  </a:moveTo>
                  <a:cubicBezTo>
                    <a:pt x="1" y="0"/>
                    <a:pt x="1" y="0"/>
                    <a:pt x="0" y="0"/>
                  </a:cubicBezTo>
                  <a:cubicBezTo>
                    <a:pt x="1" y="0"/>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51" name="Freeform 1458"/>
            <p:cNvSpPr/>
            <p:nvPr/>
          </p:nvSpPr>
          <p:spPr bwMode="auto">
            <a:xfrm>
              <a:off x="5440118" y="5313363"/>
              <a:ext cx="2202" cy="0"/>
            </a:xfrm>
            <a:custGeom>
              <a:avLst/>
              <a:rect l="l" t="t" r="r" b="b"/>
              <a:pathLst>
                <a:path w="1" h="0">
                  <a:moveTo>
                    <a:pt x="0" y="0"/>
                  </a:moveTo>
                  <a:cubicBezTo>
                    <a:pt x="0" y="0"/>
                    <a:pt x="1" y="0"/>
                    <a:pt x="1" y="0"/>
                  </a:cubicBezTo>
                  <a:cubicBezTo>
                    <a:pt x="1"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52" name="Freeform 1459"/>
            <p:cNvSpPr/>
            <p:nvPr/>
          </p:nvSpPr>
          <p:spPr bwMode="auto">
            <a:xfrm>
              <a:off x="5442320" y="5313363"/>
              <a:ext cx="6607" cy="0"/>
            </a:xfrm>
            <a:custGeom>
              <a:avLst/>
              <a:rect l="l" t="t" r="r" b="b"/>
              <a:pathLst>
                <a:path w="4" h="0">
                  <a:moveTo>
                    <a:pt x="4" y="0"/>
                  </a:moveTo>
                  <a:cubicBezTo>
                    <a:pt x="2" y="0"/>
                    <a:pt x="1" y="0"/>
                    <a:pt x="0" y="0"/>
                  </a:cubicBezTo>
                  <a:cubicBezTo>
                    <a:pt x="1" y="0"/>
                    <a:pt x="2" y="0"/>
                    <a:pt x="4"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53" name="Freeform 1460"/>
            <p:cNvSpPr/>
            <p:nvPr/>
          </p:nvSpPr>
          <p:spPr bwMode="auto">
            <a:xfrm>
              <a:off x="5459938" y="5311059"/>
              <a:ext cx="17617" cy="2304"/>
            </a:xfrm>
            <a:custGeom>
              <a:avLst/>
              <a:rect l="l" t="t" r="r" b="b"/>
              <a:pathLst>
                <a:path w="8" h="1">
                  <a:moveTo>
                    <a:pt x="0" y="1"/>
                  </a:moveTo>
                  <a:cubicBezTo>
                    <a:pt x="0" y="1"/>
                    <a:pt x="0" y="1"/>
                    <a:pt x="1" y="1"/>
                  </a:cubicBezTo>
                  <a:cubicBezTo>
                    <a:pt x="2" y="1"/>
                    <a:pt x="5" y="0"/>
                    <a:pt x="8" y="0"/>
                  </a:cubicBezTo>
                  <a:cubicBezTo>
                    <a:pt x="5" y="0"/>
                    <a:pt x="2" y="1"/>
                    <a:pt x="1" y="1"/>
                  </a:cubicBezTo>
                  <a:cubicBezTo>
                    <a:pt x="0" y="1"/>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54" name="Freeform 1461"/>
            <p:cNvSpPr/>
            <p:nvPr/>
          </p:nvSpPr>
          <p:spPr bwMode="auto">
            <a:xfrm>
              <a:off x="5620696" y="5071427"/>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55" name="Freeform 1462"/>
            <p:cNvSpPr/>
            <p:nvPr/>
          </p:nvSpPr>
          <p:spPr bwMode="auto">
            <a:xfrm>
              <a:off x="5620696" y="5071427"/>
              <a:ext cx="2202" cy="0"/>
            </a:xfrm>
            <a:custGeom>
              <a:avLst/>
              <a:rect l="l" t="t" r="r" b="b"/>
              <a:pathLst>
                <a:path w="1" h="0">
                  <a:moveTo>
                    <a:pt x="0" y="0"/>
                  </a:moveTo>
                  <a:cubicBezTo>
                    <a:pt x="1" y="0"/>
                    <a:pt x="1" y="0"/>
                    <a:pt x="1" y="0"/>
                  </a:cubicBezTo>
                  <a:cubicBezTo>
                    <a:pt x="1" y="0"/>
                    <a:pt x="1"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56" name="Freeform 1463"/>
            <p:cNvSpPr/>
            <p:nvPr/>
          </p:nvSpPr>
          <p:spPr bwMode="auto">
            <a:xfrm>
              <a:off x="5620696" y="5071427"/>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57" name="Freeform 1464"/>
            <p:cNvSpPr/>
            <p:nvPr/>
          </p:nvSpPr>
          <p:spPr bwMode="auto">
            <a:xfrm>
              <a:off x="5622898" y="5048386"/>
              <a:ext cx="0" cy="2304"/>
            </a:xfrm>
            <a:custGeom>
              <a:avLst/>
              <a:rect l="l" t="t" r="r" b="b"/>
              <a:pathLst>
                <a:path w="0" h="1">
                  <a:moveTo>
                    <a:pt x="0" y="0"/>
                  </a:moveTo>
                  <a:cubicBezTo>
                    <a:pt x="0" y="0"/>
                    <a:pt x="0" y="1"/>
                    <a:pt x="0" y="1"/>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58" name="Freeform 1465"/>
            <p:cNvSpPr/>
            <p:nvPr/>
          </p:nvSpPr>
          <p:spPr bwMode="auto">
            <a:xfrm>
              <a:off x="5620696" y="5071427"/>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59" name="Freeform 1466"/>
            <p:cNvSpPr/>
            <p:nvPr/>
          </p:nvSpPr>
          <p:spPr bwMode="auto">
            <a:xfrm>
              <a:off x="5622898" y="5069123"/>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60" name="Freeform 1467"/>
            <p:cNvSpPr/>
            <p:nvPr/>
          </p:nvSpPr>
          <p:spPr bwMode="auto">
            <a:xfrm>
              <a:off x="5622898" y="5069123"/>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61" name="Freeform 1468"/>
            <p:cNvSpPr/>
            <p:nvPr/>
          </p:nvSpPr>
          <p:spPr bwMode="auto">
            <a:xfrm>
              <a:off x="5622898" y="5066819"/>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62" name="Freeform 1469"/>
            <p:cNvSpPr/>
            <p:nvPr/>
          </p:nvSpPr>
          <p:spPr bwMode="auto">
            <a:xfrm>
              <a:off x="5622898" y="5064515"/>
              <a:ext cx="0" cy="2304"/>
            </a:xfrm>
            <a:custGeom>
              <a:avLst/>
              <a:rect l="l" t="t" r="r" b="b"/>
              <a:pathLst>
                <a:path w="0" h="1">
                  <a:moveTo>
                    <a:pt x="0" y="1"/>
                  </a:moveTo>
                  <a:cubicBezTo>
                    <a:pt x="0" y="1"/>
                    <a:pt x="0" y="1"/>
                    <a:pt x="0" y="0"/>
                  </a:cubicBezTo>
                  <a:cubicBezTo>
                    <a:pt x="0" y="1"/>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63" name="Freeform 1470"/>
            <p:cNvSpPr/>
            <p:nvPr/>
          </p:nvSpPr>
          <p:spPr bwMode="auto">
            <a:xfrm>
              <a:off x="5622898" y="5064515"/>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64" name="Freeform 1471"/>
            <p:cNvSpPr/>
            <p:nvPr/>
          </p:nvSpPr>
          <p:spPr bwMode="auto">
            <a:xfrm>
              <a:off x="5622898" y="5052994"/>
              <a:ext cx="0" cy="2304"/>
            </a:xfrm>
            <a:custGeom>
              <a:avLst/>
              <a:rect l="l" t="t" r="r" b="b"/>
              <a:pathLst>
                <a:path w="0" h="1">
                  <a:moveTo>
                    <a:pt x="0" y="0"/>
                  </a:moveTo>
                  <a:cubicBezTo>
                    <a:pt x="0" y="0"/>
                    <a:pt x="0" y="0"/>
                    <a:pt x="0" y="1"/>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65" name="Freeform 1472"/>
            <p:cNvSpPr/>
            <p:nvPr/>
          </p:nvSpPr>
          <p:spPr bwMode="auto">
            <a:xfrm>
              <a:off x="5622898" y="5055298"/>
              <a:ext cx="0" cy="2304"/>
            </a:xfrm>
            <a:custGeom>
              <a:avLst/>
              <a:rect l="l" t="t" r="r" b="b"/>
              <a:pathLst>
                <a:path w="0" h="1">
                  <a:moveTo>
                    <a:pt x="0" y="1"/>
                  </a:moveTo>
                  <a:cubicBezTo>
                    <a:pt x="0" y="1"/>
                    <a:pt x="0" y="1"/>
                    <a:pt x="0" y="0"/>
                  </a:cubicBezTo>
                  <a:cubicBezTo>
                    <a:pt x="0" y="1"/>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66" name="Freeform 1473"/>
            <p:cNvSpPr/>
            <p:nvPr/>
          </p:nvSpPr>
          <p:spPr bwMode="auto">
            <a:xfrm>
              <a:off x="5622898" y="5059907"/>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67" name="Freeform 1474"/>
            <p:cNvSpPr/>
            <p:nvPr/>
          </p:nvSpPr>
          <p:spPr bwMode="auto">
            <a:xfrm>
              <a:off x="5622898" y="5043778"/>
              <a:ext cx="0" cy="2304"/>
            </a:xfrm>
            <a:custGeom>
              <a:avLst/>
              <a:rect l="l" t="t" r="r" b="b"/>
              <a:pathLst>
                <a:path w="0" h="1">
                  <a:moveTo>
                    <a:pt x="0" y="1"/>
                  </a:moveTo>
                  <a:cubicBezTo>
                    <a:pt x="0" y="0"/>
                    <a:pt x="0" y="0"/>
                    <a:pt x="0" y="0"/>
                  </a:cubicBezTo>
                  <a:cubicBezTo>
                    <a:pt x="0" y="0"/>
                    <a:pt x="0" y="0"/>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68" name="Freeform 1475"/>
            <p:cNvSpPr/>
            <p:nvPr/>
          </p:nvSpPr>
          <p:spPr bwMode="auto">
            <a:xfrm>
              <a:off x="5622898" y="5048386"/>
              <a:ext cx="0" cy="0"/>
            </a:xfrm>
            <a:custGeom>
              <a:avLst/>
              <a:rect l="l" t="t" r="r" b="b"/>
              <a:pathLst>
                <a:path w="0" h="0">
                  <a:moveTo>
                    <a:pt x="0" y="0"/>
                  </a:moveTo>
                  <a:cubicBezTo>
                    <a:pt x="0" y="0"/>
                    <a:pt x="0" y="0"/>
                    <a:pt x="0" y="0"/>
                  </a:cubicBez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69" name="Freeform 1476"/>
            <p:cNvSpPr/>
            <p:nvPr/>
          </p:nvSpPr>
          <p:spPr bwMode="auto">
            <a:xfrm>
              <a:off x="5537013" y="5099077"/>
              <a:ext cx="387581" cy="377881"/>
            </a:xfrm>
            <a:custGeom>
              <a:avLst/>
              <a:rect l="l" t="t" r="r" b="b"/>
              <a:pathLst>
                <a:path w="184" h="171">
                  <a:moveTo>
                    <a:pt x="0" y="121"/>
                  </a:moveTo>
                  <a:cubicBezTo>
                    <a:pt x="2" y="125"/>
                    <a:pt x="2" y="125"/>
                    <a:pt x="2" y="125"/>
                  </a:cubicBezTo>
                  <a:cubicBezTo>
                    <a:pt x="2" y="125"/>
                    <a:pt x="2" y="125"/>
                    <a:pt x="2" y="125"/>
                  </a:cubicBezTo>
                  <a:cubicBezTo>
                    <a:pt x="2" y="127"/>
                    <a:pt x="3" y="130"/>
                    <a:pt x="3" y="131"/>
                  </a:cubicBezTo>
                  <a:cubicBezTo>
                    <a:pt x="7" y="135"/>
                    <a:pt x="10" y="137"/>
                    <a:pt x="10" y="139"/>
                  </a:cubicBezTo>
                  <a:cubicBezTo>
                    <a:pt x="10" y="139"/>
                    <a:pt x="10" y="140"/>
                    <a:pt x="10" y="140"/>
                  </a:cubicBezTo>
                  <a:cubicBezTo>
                    <a:pt x="10" y="140"/>
                    <a:pt x="10" y="141"/>
                    <a:pt x="10" y="141"/>
                  </a:cubicBezTo>
                  <a:cubicBezTo>
                    <a:pt x="10" y="141"/>
                    <a:pt x="10" y="141"/>
                    <a:pt x="10" y="141"/>
                  </a:cubicBezTo>
                  <a:cubicBezTo>
                    <a:pt x="10" y="142"/>
                    <a:pt x="10" y="142"/>
                    <a:pt x="10" y="142"/>
                  </a:cubicBezTo>
                  <a:cubicBezTo>
                    <a:pt x="10" y="143"/>
                    <a:pt x="10" y="143"/>
                    <a:pt x="10" y="144"/>
                  </a:cubicBezTo>
                  <a:cubicBezTo>
                    <a:pt x="10" y="144"/>
                    <a:pt x="10" y="144"/>
                    <a:pt x="10" y="144"/>
                  </a:cubicBezTo>
                  <a:cubicBezTo>
                    <a:pt x="10" y="147"/>
                    <a:pt x="10" y="147"/>
                    <a:pt x="10" y="147"/>
                  </a:cubicBezTo>
                  <a:cubicBezTo>
                    <a:pt x="10" y="147"/>
                    <a:pt x="10" y="147"/>
                    <a:pt x="10" y="147"/>
                  </a:cubicBezTo>
                  <a:cubicBezTo>
                    <a:pt x="10" y="148"/>
                    <a:pt x="10" y="148"/>
                    <a:pt x="10" y="148"/>
                  </a:cubicBezTo>
                  <a:cubicBezTo>
                    <a:pt x="10" y="148"/>
                    <a:pt x="10" y="148"/>
                    <a:pt x="10" y="148"/>
                  </a:cubicBezTo>
                  <a:cubicBezTo>
                    <a:pt x="10" y="148"/>
                    <a:pt x="10" y="148"/>
                    <a:pt x="10" y="148"/>
                  </a:cubicBezTo>
                  <a:cubicBezTo>
                    <a:pt x="10" y="149"/>
                    <a:pt x="10" y="149"/>
                    <a:pt x="11" y="150"/>
                  </a:cubicBezTo>
                  <a:cubicBezTo>
                    <a:pt x="13" y="148"/>
                    <a:pt x="14" y="149"/>
                    <a:pt x="16" y="149"/>
                  </a:cubicBezTo>
                  <a:cubicBezTo>
                    <a:pt x="16" y="150"/>
                    <a:pt x="16" y="150"/>
                    <a:pt x="16" y="150"/>
                  </a:cubicBezTo>
                  <a:cubicBezTo>
                    <a:pt x="17" y="148"/>
                    <a:pt x="18" y="147"/>
                    <a:pt x="20" y="147"/>
                  </a:cubicBezTo>
                  <a:cubicBezTo>
                    <a:pt x="21" y="147"/>
                    <a:pt x="22" y="148"/>
                    <a:pt x="24" y="149"/>
                  </a:cubicBezTo>
                  <a:cubicBezTo>
                    <a:pt x="24" y="149"/>
                    <a:pt x="25" y="149"/>
                    <a:pt x="25" y="149"/>
                  </a:cubicBezTo>
                  <a:cubicBezTo>
                    <a:pt x="26" y="149"/>
                    <a:pt x="28" y="147"/>
                    <a:pt x="28" y="147"/>
                  </a:cubicBezTo>
                  <a:cubicBezTo>
                    <a:pt x="31" y="145"/>
                    <a:pt x="32" y="144"/>
                    <a:pt x="33" y="144"/>
                  </a:cubicBezTo>
                  <a:cubicBezTo>
                    <a:pt x="34" y="144"/>
                    <a:pt x="34" y="144"/>
                    <a:pt x="34" y="144"/>
                  </a:cubicBezTo>
                  <a:cubicBezTo>
                    <a:pt x="37" y="144"/>
                    <a:pt x="40" y="151"/>
                    <a:pt x="40" y="154"/>
                  </a:cubicBezTo>
                  <a:cubicBezTo>
                    <a:pt x="40" y="154"/>
                    <a:pt x="41" y="155"/>
                    <a:pt x="42" y="156"/>
                  </a:cubicBezTo>
                  <a:cubicBezTo>
                    <a:pt x="43" y="157"/>
                    <a:pt x="44" y="158"/>
                    <a:pt x="44" y="159"/>
                  </a:cubicBezTo>
                  <a:cubicBezTo>
                    <a:pt x="44" y="160"/>
                    <a:pt x="44" y="161"/>
                    <a:pt x="42" y="161"/>
                  </a:cubicBezTo>
                  <a:cubicBezTo>
                    <a:pt x="42" y="161"/>
                    <a:pt x="42" y="161"/>
                    <a:pt x="42" y="161"/>
                  </a:cubicBezTo>
                  <a:cubicBezTo>
                    <a:pt x="45" y="162"/>
                    <a:pt x="45" y="165"/>
                    <a:pt x="46" y="166"/>
                  </a:cubicBezTo>
                  <a:cubicBezTo>
                    <a:pt x="46" y="167"/>
                    <a:pt x="46" y="168"/>
                    <a:pt x="46" y="168"/>
                  </a:cubicBezTo>
                  <a:cubicBezTo>
                    <a:pt x="46" y="169"/>
                    <a:pt x="47" y="169"/>
                    <a:pt x="47" y="170"/>
                  </a:cubicBezTo>
                  <a:cubicBezTo>
                    <a:pt x="47" y="170"/>
                    <a:pt x="47" y="170"/>
                    <a:pt x="47" y="170"/>
                  </a:cubicBezTo>
                  <a:cubicBezTo>
                    <a:pt x="47" y="170"/>
                    <a:pt x="47" y="170"/>
                    <a:pt x="47" y="170"/>
                  </a:cubicBezTo>
                  <a:cubicBezTo>
                    <a:pt x="47" y="170"/>
                    <a:pt x="47" y="170"/>
                    <a:pt x="47" y="170"/>
                  </a:cubicBezTo>
                  <a:cubicBezTo>
                    <a:pt x="47" y="170"/>
                    <a:pt x="48" y="170"/>
                    <a:pt x="48" y="170"/>
                  </a:cubicBezTo>
                  <a:cubicBezTo>
                    <a:pt x="48" y="170"/>
                    <a:pt x="48" y="170"/>
                    <a:pt x="48" y="170"/>
                  </a:cubicBezTo>
                  <a:cubicBezTo>
                    <a:pt x="48" y="170"/>
                    <a:pt x="48" y="170"/>
                    <a:pt x="48" y="169"/>
                  </a:cubicBezTo>
                  <a:cubicBezTo>
                    <a:pt x="49" y="168"/>
                    <a:pt x="50" y="167"/>
                    <a:pt x="51" y="167"/>
                  </a:cubicBezTo>
                  <a:cubicBezTo>
                    <a:pt x="52" y="167"/>
                    <a:pt x="52" y="167"/>
                    <a:pt x="52" y="167"/>
                  </a:cubicBezTo>
                  <a:cubicBezTo>
                    <a:pt x="53" y="167"/>
                    <a:pt x="53" y="167"/>
                    <a:pt x="53" y="167"/>
                  </a:cubicBezTo>
                  <a:cubicBezTo>
                    <a:pt x="53" y="167"/>
                    <a:pt x="53" y="167"/>
                    <a:pt x="53" y="167"/>
                  </a:cubicBezTo>
                  <a:cubicBezTo>
                    <a:pt x="54" y="167"/>
                    <a:pt x="54" y="168"/>
                    <a:pt x="54" y="168"/>
                  </a:cubicBezTo>
                  <a:cubicBezTo>
                    <a:pt x="54" y="168"/>
                    <a:pt x="54" y="168"/>
                    <a:pt x="54" y="168"/>
                  </a:cubicBezTo>
                  <a:cubicBezTo>
                    <a:pt x="54" y="168"/>
                    <a:pt x="55" y="168"/>
                    <a:pt x="55" y="168"/>
                  </a:cubicBezTo>
                  <a:cubicBezTo>
                    <a:pt x="55" y="168"/>
                    <a:pt x="55" y="168"/>
                    <a:pt x="55" y="169"/>
                  </a:cubicBezTo>
                  <a:cubicBezTo>
                    <a:pt x="55" y="169"/>
                    <a:pt x="55" y="169"/>
                    <a:pt x="55" y="169"/>
                  </a:cubicBezTo>
                  <a:cubicBezTo>
                    <a:pt x="56" y="169"/>
                    <a:pt x="56" y="169"/>
                    <a:pt x="56" y="169"/>
                  </a:cubicBezTo>
                  <a:cubicBezTo>
                    <a:pt x="56" y="169"/>
                    <a:pt x="56" y="169"/>
                    <a:pt x="56" y="170"/>
                  </a:cubicBezTo>
                  <a:cubicBezTo>
                    <a:pt x="56" y="170"/>
                    <a:pt x="56" y="170"/>
                    <a:pt x="56" y="170"/>
                  </a:cubicBezTo>
                  <a:cubicBezTo>
                    <a:pt x="56" y="170"/>
                    <a:pt x="56" y="170"/>
                    <a:pt x="57" y="170"/>
                  </a:cubicBezTo>
                  <a:cubicBezTo>
                    <a:pt x="57" y="170"/>
                    <a:pt x="57" y="170"/>
                    <a:pt x="57" y="170"/>
                  </a:cubicBezTo>
                  <a:cubicBezTo>
                    <a:pt x="57" y="170"/>
                    <a:pt x="57" y="171"/>
                    <a:pt x="57" y="171"/>
                  </a:cubicBezTo>
                  <a:cubicBezTo>
                    <a:pt x="57" y="171"/>
                    <a:pt x="57" y="171"/>
                    <a:pt x="57" y="171"/>
                  </a:cubicBezTo>
                  <a:cubicBezTo>
                    <a:pt x="58" y="171"/>
                    <a:pt x="60" y="169"/>
                    <a:pt x="60" y="168"/>
                  </a:cubicBezTo>
                  <a:cubicBezTo>
                    <a:pt x="61" y="165"/>
                    <a:pt x="67" y="163"/>
                    <a:pt x="69" y="166"/>
                  </a:cubicBezTo>
                  <a:cubicBezTo>
                    <a:pt x="69" y="166"/>
                    <a:pt x="70" y="167"/>
                    <a:pt x="69" y="168"/>
                  </a:cubicBezTo>
                  <a:cubicBezTo>
                    <a:pt x="69" y="168"/>
                    <a:pt x="69" y="168"/>
                    <a:pt x="69" y="169"/>
                  </a:cubicBezTo>
                  <a:cubicBezTo>
                    <a:pt x="70" y="168"/>
                    <a:pt x="70" y="168"/>
                    <a:pt x="70" y="168"/>
                  </a:cubicBezTo>
                  <a:cubicBezTo>
                    <a:pt x="71" y="168"/>
                    <a:pt x="71" y="167"/>
                    <a:pt x="72" y="167"/>
                  </a:cubicBezTo>
                  <a:cubicBezTo>
                    <a:pt x="72" y="167"/>
                    <a:pt x="72" y="167"/>
                    <a:pt x="73" y="167"/>
                  </a:cubicBezTo>
                  <a:cubicBezTo>
                    <a:pt x="73" y="167"/>
                    <a:pt x="73" y="167"/>
                    <a:pt x="73" y="167"/>
                  </a:cubicBezTo>
                  <a:cubicBezTo>
                    <a:pt x="73" y="167"/>
                    <a:pt x="73" y="166"/>
                    <a:pt x="73" y="166"/>
                  </a:cubicBezTo>
                  <a:cubicBezTo>
                    <a:pt x="74" y="166"/>
                    <a:pt x="74" y="165"/>
                    <a:pt x="74" y="165"/>
                  </a:cubicBezTo>
                  <a:cubicBezTo>
                    <a:pt x="74" y="164"/>
                    <a:pt x="74" y="164"/>
                    <a:pt x="74" y="163"/>
                  </a:cubicBezTo>
                  <a:cubicBezTo>
                    <a:pt x="74" y="163"/>
                    <a:pt x="75" y="163"/>
                    <a:pt x="75" y="163"/>
                  </a:cubicBezTo>
                  <a:cubicBezTo>
                    <a:pt x="75" y="162"/>
                    <a:pt x="75" y="162"/>
                    <a:pt x="75" y="161"/>
                  </a:cubicBezTo>
                  <a:cubicBezTo>
                    <a:pt x="75" y="161"/>
                    <a:pt x="75" y="161"/>
                    <a:pt x="75" y="161"/>
                  </a:cubicBezTo>
                  <a:cubicBezTo>
                    <a:pt x="76" y="160"/>
                    <a:pt x="76" y="160"/>
                    <a:pt x="76" y="159"/>
                  </a:cubicBezTo>
                  <a:cubicBezTo>
                    <a:pt x="76" y="159"/>
                    <a:pt x="76" y="158"/>
                    <a:pt x="75" y="157"/>
                  </a:cubicBezTo>
                  <a:cubicBezTo>
                    <a:pt x="75" y="155"/>
                    <a:pt x="74" y="152"/>
                    <a:pt x="76" y="151"/>
                  </a:cubicBezTo>
                  <a:cubicBezTo>
                    <a:pt x="77" y="151"/>
                    <a:pt x="78" y="151"/>
                    <a:pt x="79" y="151"/>
                  </a:cubicBezTo>
                  <a:cubicBezTo>
                    <a:pt x="82" y="151"/>
                    <a:pt x="83" y="150"/>
                    <a:pt x="84" y="148"/>
                  </a:cubicBezTo>
                  <a:cubicBezTo>
                    <a:pt x="85" y="147"/>
                    <a:pt x="85" y="146"/>
                    <a:pt x="85" y="146"/>
                  </a:cubicBezTo>
                  <a:cubicBezTo>
                    <a:pt x="86" y="143"/>
                    <a:pt x="87" y="142"/>
                    <a:pt x="88" y="141"/>
                  </a:cubicBezTo>
                  <a:cubicBezTo>
                    <a:pt x="88" y="137"/>
                    <a:pt x="89" y="133"/>
                    <a:pt x="92" y="132"/>
                  </a:cubicBezTo>
                  <a:cubicBezTo>
                    <a:pt x="92" y="131"/>
                    <a:pt x="92" y="131"/>
                    <a:pt x="93" y="131"/>
                  </a:cubicBezTo>
                  <a:cubicBezTo>
                    <a:pt x="93" y="131"/>
                    <a:pt x="94" y="132"/>
                    <a:pt x="94" y="132"/>
                  </a:cubicBezTo>
                  <a:cubicBezTo>
                    <a:pt x="95" y="132"/>
                    <a:pt x="95" y="132"/>
                    <a:pt x="95" y="132"/>
                  </a:cubicBezTo>
                  <a:cubicBezTo>
                    <a:pt x="96" y="133"/>
                    <a:pt x="98" y="134"/>
                    <a:pt x="98" y="134"/>
                  </a:cubicBezTo>
                  <a:cubicBezTo>
                    <a:pt x="98" y="134"/>
                    <a:pt x="98" y="134"/>
                    <a:pt x="98" y="134"/>
                  </a:cubicBezTo>
                  <a:cubicBezTo>
                    <a:pt x="99" y="130"/>
                    <a:pt x="101" y="130"/>
                    <a:pt x="102" y="129"/>
                  </a:cubicBezTo>
                  <a:cubicBezTo>
                    <a:pt x="103" y="129"/>
                    <a:pt x="103" y="129"/>
                    <a:pt x="103" y="128"/>
                  </a:cubicBezTo>
                  <a:cubicBezTo>
                    <a:pt x="104" y="125"/>
                    <a:pt x="106" y="123"/>
                    <a:pt x="108" y="123"/>
                  </a:cubicBezTo>
                  <a:cubicBezTo>
                    <a:pt x="109" y="123"/>
                    <a:pt x="110" y="124"/>
                    <a:pt x="111" y="124"/>
                  </a:cubicBezTo>
                  <a:cubicBezTo>
                    <a:pt x="112" y="124"/>
                    <a:pt x="113" y="124"/>
                    <a:pt x="113" y="124"/>
                  </a:cubicBezTo>
                  <a:cubicBezTo>
                    <a:pt x="113" y="121"/>
                    <a:pt x="116" y="120"/>
                    <a:pt x="118" y="120"/>
                  </a:cubicBezTo>
                  <a:cubicBezTo>
                    <a:pt x="120" y="120"/>
                    <a:pt x="122" y="119"/>
                    <a:pt x="124" y="118"/>
                  </a:cubicBezTo>
                  <a:cubicBezTo>
                    <a:pt x="124" y="117"/>
                    <a:pt x="125" y="117"/>
                    <a:pt x="126" y="116"/>
                  </a:cubicBezTo>
                  <a:cubicBezTo>
                    <a:pt x="128" y="115"/>
                    <a:pt x="130" y="113"/>
                    <a:pt x="132" y="113"/>
                  </a:cubicBezTo>
                  <a:cubicBezTo>
                    <a:pt x="133" y="113"/>
                    <a:pt x="134" y="114"/>
                    <a:pt x="134" y="114"/>
                  </a:cubicBezTo>
                  <a:cubicBezTo>
                    <a:pt x="135" y="115"/>
                    <a:pt x="136" y="115"/>
                    <a:pt x="140" y="115"/>
                  </a:cubicBezTo>
                  <a:cubicBezTo>
                    <a:pt x="141" y="115"/>
                    <a:pt x="141" y="115"/>
                    <a:pt x="141" y="115"/>
                  </a:cubicBezTo>
                  <a:cubicBezTo>
                    <a:pt x="144" y="115"/>
                    <a:pt x="146" y="115"/>
                    <a:pt x="146" y="115"/>
                  </a:cubicBezTo>
                  <a:cubicBezTo>
                    <a:pt x="146" y="115"/>
                    <a:pt x="147" y="115"/>
                    <a:pt x="147" y="115"/>
                  </a:cubicBezTo>
                  <a:cubicBezTo>
                    <a:pt x="147" y="115"/>
                    <a:pt x="147" y="114"/>
                    <a:pt x="148" y="114"/>
                  </a:cubicBezTo>
                  <a:cubicBezTo>
                    <a:pt x="149" y="113"/>
                    <a:pt x="150" y="113"/>
                    <a:pt x="152" y="112"/>
                  </a:cubicBezTo>
                  <a:cubicBezTo>
                    <a:pt x="153" y="112"/>
                    <a:pt x="155" y="111"/>
                    <a:pt x="157" y="112"/>
                  </a:cubicBezTo>
                  <a:cubicBezTo>
                    <a:pt x="157" y="112"/>
                    <a:pt x="158" y="112"/>
                    <a:pt x="159" y="112"/>
                  </a:cubicBezTo>
                  <a:cubicBezTo>
                    <a:pt x="161" y="112"/>
                    <a:pt x="164" y="111"/>
                    <a:pt x="167" y="111"/>
                  </a:cubicBezTo>
                  <a:cubicBezTo>
                    <a:pt x="170" y="110"/>
                    <a:pt x="172" y="110"/>
                    <a:pt x="174" y="110"/>
                  </a:cubicBezTo>
                  <a:cubicBezTo>
                    <a:pt x="176" y="110"/>
                    <a:pt x="177" y="109"/>
                    <a:pt x="179" y="107"/>
                  </a:cubicBezTo>
                  <a:cubicBezTo>
                    <a:pt x="179" y="106"/>
                    <a:pt x="179" y="106"/>
                    <a:pt x="180" y="105"/>
                  </a:cubicBezTo>
                  <a:cubicBezTo>
                    <a:pt x="180" y="105"/>
                    <a:pt x="180" y="105"/>
                    <a:pt x="180" y="105"/>
                  </a:cubicBezTo>
                  <a:cubicBezTo>
                    <a:pt x="180" y="104"/>
                    <a:pt x="181" y="103"/>
                    <a:pt x="181" y="102"/>
                  </a:cubicBezTo>
                  <a:cubicBezTo>
                    <a:pt x="182" y="100"/>
                    <a:pt x="182" y="99"/>
                    <a:pt x="182" y="98"/>
                  </a:cubicBezTo>
                  <a:cubicBezTo>
                    <a:pt x="183" y="98"/>
                    <a:pt x="183" y="98"/>
                    <a:pt x="183" y="97"/>
                  </a:cubicBezTo>
                  <a:cubicBezTo>
                    <a:pt x="183" y="97"/>
                    <a:pt x="183" y="97"/>
                    <a:pt x="183" y="97"/>
                  </a:cubicBezTo>
                  <a:cubicBezTo>
                    <a:pt x="183" y="96"/>
                    <a:pt x="183" y="96"/>
                    <a:pt x="183" y="96"/>
                  </a:cubicBezTo>
                  <a:cubicBezTo>
                    <a:pt x="183" y="96"/>
                    <a:pt x="183" y="96"/>
                    <a:pt x="183" y="95"/>
                  </a:cubicBezTo>
                  <a:cubicBezTo>
                    <a:pt x="183" y="95"/>
                    <a:pt x="183" y="95"/>
                    <a:pt x="183" y="95"/>
                  </a:cubicBezTo>
                  <a:cubicBezTo>
                    <a:pt x="183" y="94"/>
                    <a:pt x="183" y="94"/>
                    <a:pt x="183" y="93"/>
                  </a:cubicBezTo>
                  <a:cubicBezTo>
                    <a:pt x="183" y="93"/>
                    <a:pt x="183" y="93"/>
                    <a:pt x="183" y="93"/>
                  </a:cubicBezTo>
                  <a:cubicBezTo>
                    <a:pt x="183" y="92"/>
                    <a:pt x="183" y="91"/>
                    <a:pt x="183" y="90"/>
                  </a:cubicBezTo>
                  <a:cubicBezTo>
                    <a:pt x="183" y="90"/>
                    <a:pt x="183" y="90"/>
                    <a:pt x="184" y="90"/>
                  </a:cubicBezTo>
                  <a:cubicBezTo>
                    <a:pt x="184" y="89"/>
                    <a:pt x="184" y="88"/>
                    <a:pt x="184" y="87"/>
                  </a:cubicBezTo>
                  <a:cubicBezTo>
                    <a:pt x="184" y="86"/>
                    <a:pt x="184" y="86"/>
                    <a:pt x="184" y="86"/>
                  </a:cubicBezTo>
                  <a:cubicBezTo>
                    <a:pt x="184" y="85"/>
                    <a:pt x="184" y="84"/>
                    <a:pt x="184" y="83"/>
                  </a:cubicBezTo>
                  <a:cubicBezTo>
                    <a:pt x="184" y="82"/>
                    <a:pt x="184" y="82"/>
                    <a:pt x="184" y="81"/>
                  </a:cubicBezTo>
                  <a:cubicBezTo>
                    <a:pt x="184" y="80"/>
                    <a:pt x="184" y="79"/>
                    <a:pt x="184" y="77"/>
                  </a:cubicBezTo>
                  <a:cubicBezTo>
                    <a:pt x="184" y="77"/>
                    <a:pt x="184" y="77"/>
                    <a:pt x="184" y="76"/>
                  </a:cubicBezTo>
                  <a:cubicBezTo>
                    <a:pt x="184" y="75"/>
                    <a:pt x="184" y="73"/>
                    <a:pt x="184" y="72"/>
                  </a:cubicBezTo>
                  <a:cubicBezTo>
                    <a:pt x="184" y="71"/>
                    <a:pt x="184" y="71"/>
                    <a:pt x="184" y="71"/>
                  </a:cubicBezTo>
                  <a:cubicBezTo>
                    <a:pt x="181" y="72"/>
                    <a:pt x="178" y="72"/>
                    <a:pt x="177" y="72"/>
                  </a:cubicBezTo>
                  <a:cubicBezTo>
                    <a:pt x="177" y="73"/>
                    <a:pt x="176" y="73"/>
                    <a:pt x="176" y="73"/>
                  </a:cubicBezTo>
                  <a:cubicBezTo>
                    <a:pt x="174" y="73"/>
                    <a:pt x="174" y="73"/>
                    <a:pt x="174" y="73"/>
                  </a:cubicBezTo>
                  <a:cubicBezTo>
                    <a:pt x="174" y="71"/>
                    <a:pt x="174" y="71"/>
                    <a:pt x="174" y="71"/>
                  </a:cubicBezTo>
                  <a:cubicBezTo>
                    <a:pt x="174" y="71"/>
                    <a:pt x="174" y="63"/>
                    <a:pt x="169" y="61"/>
                  </a:cubicBezTo>
                  <a:cubicBezTo>
                    <a:pt x="164" y="58"/>
                    <a:pt x="157" y="57"/>
                    <a:pt x="157" y="57"/>
                  </a:cubicBezTo>
                  <a:cubicBezTo>
                    <a:pt x="156" y="57"/>
                    <a:pt x="156" y="57"/>
                    <a:pt x="156" y="57"/>
                  </a:cubicBezTo>
                  <a:cubicBezTo>
                    <a:pt x="156" y="56"/>
                    <a:pt x="156" y="56"/>
                    <a:pt x="156" y="56"/>
                  </a:cubicBezTo>
                  <a:cubicBezTo>
                    <a:pt x="156" y="56"/>
                    <a:pt x="152" y="49"/>
                    <a:pt x="149" y="46"/>
                  </a:cubicBezTo>
                  <a:cubicBezTo>
                    <a:pt x="147" y="44"/>
                    <a:pt x="118" y="25"/>
                    <a:pt x="80" y="0"/>
                  </a:cubicBezTo>
                  <a:cubicBezTo>
                    <a:pt x="64" y="0"/>
                    <a:pt x="64" y="0"/>
                    <a:pt x="64" y="0"/>
                  </a:cubicBezTo>
                  <a:cubicBezTo>
                    <a:pt x="75" y="96"/>
                    <a:pt x="75" y="96"/>
                    <a:pt x="75" y="96"/>
                  </a:cubicBezTo>
                  <a:cubicBezTo>
                    <a:pt x="78" y="100"/>
                    <a:pt x="78" y="100"/>
                    <a:pt x="78" y="100"/>
                  </a:cubicBezTo>
                  <a:cubicBezTo>
                    <a:pt x="78" y="101"/>
                    <a:pt x="78" y="101"/>
                    <a:pt x="78" y="101"/>
                  </a:cubicBezTo>
                  <a:cubicBezTo>
                    <a:pt x="79" y="107"/>
                    <a:pt x="78" y="111"/>
                    <a:pt x="76" y="112"/>
                  </a:cubicBezTo>
                  <a:cubicBezTo>
                    <a:pt x="75" y="113"/>
                    <a:pt x="74" y="113"/>
                    <a:pt x="52" y="113"/>
                  </a:cubicBezTo>
                  <a:cubicBezTo>
                    <a:pt x="44" y="113"/>
                    <a:pt x="36" y="113"/>
                    <a:pt x="32" y="113"/>
                  </a:cubicBezTo>
                  <a:cubicBezTo>
                    <a:pt x="32" y="113"/>
                    <a:pt x="31" y="113"/>
                    <a:pt x="31" y="113"/>
                  </a:cubicBezTo>
                  <a:cubicBezTo>
                    <a:pt x="30" y="113"/>
                    <a:pt x="26" y="115"/>
                    <a:pt x="24" y="115"/>
                  </a:cubicBezTo>
                  <a:cubicBezTo>
                    <a:pt x="22" y="115"/>
                    <a:pt x="21" y="115"/>
                    <a:pt x="19" y="114"/>
                  </a:cubicBezTo>
                  <a:cubicBezTo>
                    <a:pt x="19" y="114"/>
                    <a:pt x="18" y="114"/>
                    <a:pt x="17" y="114"/>
                  </a:cubicBezTo>
                  <a:cubicBezTo>
                    <a:pt x="17" y="114"/>
                    <a:pt x="17" y="114"/>
                    <a:pt x="17" y="114"/>
                  </a:cubicBezTo>
                  <a:cubicBezTo>
                    <a:pt x="17" y="115"/>
                    <a:pt x="16" y="118"/>
                    <a:pt x="14" y="118"/>
                  </a:cubicBezTo>
                  <a:cubicBezTo>
                    <a:pt x="12" y="118"/>
                    <a:pt x="11" y="117"/>
                    <a:pt x="9" y="115"/>
                  </a:cubicBezTo>
                  <a:cubicBezTo>
                    <a:pt x="7" y="113"/>
                    <a:pt x="6" y="113"/>
                    <a:pt x="6" y="113"/>
                  </a:cubicBezTo>
                  <a:cubicBezTo>
                    <a:pt x="6" y="113"/>
                    <a:pt x="5" y="114"/>
                    <a:pt x="5" y="116"/>
                  </a:cubicBezTo>
                  <a:cubicBezTo>
                    <a:pt x="5" y="117"/>
                    <a:pt x="5" y="117"/>
                    <a:pt x="5" y="118"/>
                  </a:cubicBezTo>
                  <a:cubicBezTo>
                    <a:pt x="5" y="118"/>
                    <a:pt x="5" y="118"/>
                    <a:pt x="5" y="118"/>
                  </a:cubicBezTo>
                  <a:cubicBezTo>
                    <a:pt x="5" y="118"/>
                    <a:pt x="4" y="119"/>
                    <a:pt x="4" y="119"/>
                  </a:cubicBezTo>
                  <a:cubicBezTo>
                    <a:pt x="4" y="119"/>
                    <a:pt x="4" y="119"/>
                    <a:pt x="4" y="119"/>
                  </a:cubicBezTo>
                  <a:cubicBezTo>
                    <a:pt x="3" y="120"/>
                    <a:pt x="3" y="120"/>
                    <a:pt x="3" y="120"/>
                  </a:cubicBezTo>
                  <a:cubicBezTo>
                    <a:pt x="2" y="120"/>
                    <a:pt x="2" y="120"/>
                    <a:pt x="2" y="121"/>
                  </a:cubicBezTo>
                  <a:cubicBezTo>
                    <a:pt x="2" y="121"/>
                    <a:pt x="1" y="121"/>
                    <a:pt x="0" y="121"/>
                  </a:cubicBezTo>
                  <a:cubicBezTo>
                    <a:pt x="0" y="121"/>
                    <a:pt x="0" y="121"/>
                    <a:pt x="0" y="121"/>
                  </a:cubicBezTo>
                  <a:cubicBezTo>
                    <a:pt x="0" y="121"/>
                    <a:pt x="0" y="121"/>
                    <a:pt x="0" y="12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70" name="Freeform 1477"/>
            <p:cNvSpPr/>
            <p:nvPr/>
          </p:nvSpPr>
          <p:spPr bwMode="auto">
            <a:xfrm>
              <a:off x="5865136" y="5223502"/>
              <a:ext cx="2202" cy="2304"/>
            </a:xfrm>
            <a:custGeom>
              <a:avLst/>
              <a:rect l="l" t="t" r="r" b="b"/>
              <a:pathLst>
                <a:path w="1" h="1">
                  <a:moveTo>
                    <a:pt x="0" y="0"/>
                  </a:moveTo>
                  <a:lnTo>
                    <a:pt x="0" y="1"/>
                  </a:lnTo>
                  <a:lnTo>
                    <a:pt x="1" y="1"/>
                  </a:lnTo>
                  <a:lnTo>
                    <a:pt x="0" y="1"/>
                  </a:lnTo>
                  <a:lnTo>
                    <a:pt x="0" y="0"/>
                  </a:ln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71" name="Freeform 1478"/>
            <p:cNvSpPr/>
            <p:nvPr/>
          </p:nvSpPr>
          <p:spPr bwMode="auto">
            <a:xfrm>
              <a:off x="5909180" y="5255760"/>
              <a:ext cx="15415" cy="2304"/>
            </a:xfrm>
            <a:custGeom>
              <a:avLst/>
              <a:rect l="l" t="t" r="r" b="b"/>
              <a:pathLst>
                <a:path w="7" h="1">
                  <a:moveTo>
                    <a:pt x="0" y="1"/>
                  </a:moveTo>
                  <a:cubicBezTo>
                    <a:pt x="1" y="1"/>
                    <a:pt x="4" y="1"/>
                    <a:pt x="7" y="0"/>
                  </a:cubicBezTo>
                  <a:cubicBezTo>
                    <a:pt x="7" y="0"/>
                    <a:pt x="7" y="0"/>
                    <a:pt x="7" y="0"/>
                  </a:cubicBezTo>
                  <a:cubicBezTo>
                    <a:pt x="4" y="1"/>
                    <a:pt x="1"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72" name="Freeform 1479"/>
            <p:cNvSpPr/>
            <p:nvPr/>
          </p:nvSpPr>
          <p:spPr bwMode="auto">
            <a:xfrm>
              <a:off x="5556833" y="5407834"/>
              <a:ext cx="0" cy="2304"/>
            </a:xfrm>
            <a:custGeom>
              <a:avLst/>
              <a:rect l="l" t="t" r="r" b="b"/>
              <a:pathLst>
                <a:path w="0" h="1">
                  <a:moveTo>
                    <a:pt x="0" y="1"/>
                  </a:moveTo>
                  <a:cubicBezTo>
                    <a:pt x="0" y="1"/>
                    <a:pt x="0" y="0"/>
                    <a:pt x="0" y="0"/>
                  </a:cubicBezTo>
                  <a:cubicBezTo>
                    <a:pt x="0" y="0"/>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73" name="Freeform 1480"/>
            <p:cNvSpPr/>
            <p:nvPr/>
          </p:nvSpPr>
          <p:spPr bwMode="auto">
            <a:xfrm>
              <a:off x="5556833" y="5410138"/>
              <a:ext cx="0" cy="2304"/>
            </a:xfrm>
            <a:custGeom>
              <a:avLst/>
              <a:rect l="l" t="t" r="r" b="b"/>
              <a:pathLst>
                <a:path w="0" h="1">
                  <a:moveTo>
                    <a:pt x="0" y="0"/>
                  </a:moveTo>
                  <a:cubicBezTo>
                    <a:pt x="0" y="1"/>
                    <a:pt x="0" y="1"/>
                    <a:pt x="0" y="1"/>
                  </a:cubicBezTo>
                  <a:cubicBezTo>
                    <a:pt x="0" y="1"/>
                    <a:pt x="0"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74" name="Oval 1481"/>
            <p:cNvSpPr>
              <a:spLocks noChangeArrowheads="1"/>
            </p:cNvSpPr>
            <p:nvPr/>
          </p:nvSpPr>
          <p:spPr bwMode="auto">
            <a:xfrm>
              <a:off x="5537014" y="5366359"/>
              <a:ext cx="2202" cy="2304"/>
            </a:xfrm>
            <a:prstGeom prst="ellipse">
              <a:avLst/>
            </a:pr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75" name="Freeform 1482"/>
            <p:cNvSpPr/>
            <p:nvPr/>
          </p:nvSpPr>
          <p:spPr bwMode="auto">
            <a:xfrm>
              <a:off x="5556833" y="5423963"/>
              <a:ext cx="0" cy="2304"/>
            </a:xfrm>
            <a:custGeom>
              <a:avLst/>
              <a:rect l="l" t="t" r="r" b="b"/>
              <a:pathLst>
                <a:path w="0" h="1">
                  <a:moveTo>
                    <a:pt x="0" y="1"/>
                  </a:moveTo>
                  <a:cubicBezTo>
                    <a:pt x="0" y="0"/>
                    <a:pt x="0" y="0"/>
                    <a:pt x="0" y="0"/>
                  </a:cubicBezTo>
                  <a:cubicBezTo>
                    <a:pt x="0" y="0"/>
                    <a:pt x="0" y="0"/>
                    <a:pt x="0" y="0"/>
                  </a:cubicBezTo>
                  <a:cubicBezTo>
                    <a:pt x="0" y="0"/>
                    <a:pt x="0" y="0"/>
                    <a:pt x="0" y="0"/>
                  </a:cubicBezTo>
                  <a:cubicBezTo>
                    <a:pt x="0" y="0"/>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76" name="Freeform 1483"/>
            <p:cNvSpPr/>
            <p:nvPr/>
          </p:nvSpPr>
          <p:spPr bwMode="auto">
            <a:xfrm>
              <a:off x="5653728" y="5472350"/>
              <a:ext cx="0" cy="2304"/>
            </a:xfrm>
            <a:custGeom>
              <a:avLst/>
              <a:rect l="l" t="t" r="r" b="b"/>
              <a:pathLst>
                <a:path w="0" h="1">
                  <a:moveTo>
                    <a:pt x="0" y="0"/>
                  </a:moveTo>
                  <a:cubicBezTo>
                    <a:pt x="0" y="0"/>
                    <a:pt x="0" y="0"/>
                    <a:pt x="0" y="1"/>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77" name="Freeform 1484"/>
            <p:cNvSpPr/>
            <p:nvPr/>
          </p:nvSpPr>
          <p:spPr bwMode="auto">
            <a:xfrm>
              <a:off x="5653728" y="5474654"/>
              <a:ext cx="2202" cy="0"/>
            </a:xfrm>
            <a:custGeom>
              <a:avLst/>
              <a:rect l="l" t="t" r="r" b="b"/>
              <a:pathLst>
                <a:path w="1" h="0">
                  <a:moveTo>
                    <a:pt x="1" y="0"/>
                  </a:moveTo>
                  <a:cubicBezTo>
                    <a:pt x="0" y="0"/>
                    <a:pt x="0" y="0"/>
                    <a:pt x="0" y="0"/>
                  </a:cubicBezTo>
                  <a:cubicBezTo>
                    <a:pt x="0" y="0"/>
                    <a:pt x="0"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78" name="Freeform 1485"/>
            <p:cNvSpPr/>
            <p:nvPr/>
          </p:nvSpPr>
          <p:spPr bwMode="auto">
            <a:xfrm>
              <a:off x="5649324" y="5470046"/>
              <a:ext cx="2202" cy="0"/>
            </a:xfrm>
            <a:custGeom>
              <a:avLst/>
              <a:rect l="l" t="t" r="r" b="b"/>
              <a:pathLst>
                <a:path w="1" h="0">
                  <a:moveTo>
                    <a:pt x="1" y="0"/>
                  </a:moveTo>
                  <a:cubicBezTo>
                    <a:pt x="1" y="0"/>
                    <a:pt x="0" y="0"/>
                    <a:pt x="0" y="0"/>
                  </a:cubicBezTo>
                  <a:cubicBezTo>
                    <a:pt x="0" y="0"/>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79" name="Freeform 1486"/>
            <p:cNvSpPr/>
            <p:nvPr/>
          </p:nvSpPr>
          <p:spPr bwMode="auto">
            <a:xfrm>
              <a:off x="5638313" y="5467742"/>
              <a:ext cx="4404" cy="4608"/>
            </a:xfrm>
            <a:custGeom>
              <a:avLst/>
              <a:rect l="l" t="t" r="r" b="b"/>
              <a:pathLst>
                <a:path w="3" h="2">
                  <a:moveTo>
                    <a:pt x="0" y="2"/>
                  </a:moveTo>
                  <a:cubicBezTo>
                    <a:pt x="1" y="1"/>
                    <a:pt x="2" y="0"/>
                    <a:pt x="3" y="0"/>
                  </a:cubicBezTo>
                  <a:cubicBezTo>
                    <a:pt x="2" y="0"/>
                    <a:pt x="1" y="1"/>
                    <a:pt x="0" y="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80" name="Freeform 1487"/>
            <p:cNvSpPr/>
            <p:nvPr/>
          </p:nvSpPr>
          <p:spPr bwMode="auto">
            <a:xfrm>
              <a:off x="5647122" y="5467742"/>
              <a:ext cx="2202" cy="2304"/>
            </a:xfrm>
            <a:custGeom>
              <a:avLst/>
              <a:rect l="l" t="t" r="r" b="b"/>
              <a:pathLst>
                <a:path w="1" h="1">
                  <a:moveTo>
                    <a:pt x="1" y="1"/>
                  </a:moveTo>
                  <a:cubicBezTo>
                    <a:pt x="1" y="1"/>
                    <a:pt x="1" y="0"/>
                    <a:pt x="0" y="0"/>
                  </a:cubicBezTo>
                  <a:cubicBezTo>
                    <a:pt x="1" y="0"/>
                    <a:pt x="1" y="1"/>
                    <a:pt x="1"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81" name="Freeform 1488"/>
            <p:cNvSpPr/>
            <p:nvPr/>
          </p:nvSpPr>
          <p:spPr bwMode="auto">
            <a:xfrm>
              <a:off x="5644920" y="5467742"/>
              <a:ext cx="2202" cy="0"/>
            </a:xfrm>
            <a:custGeom>
              <a:avLst/>
              <a:rect l="l" t="t" r="r" b="b"/>
              <a:pathLst>
                <a:path w="1" h="0">
                  <a:moveTo>
                    <a:pt x="1" y="0"/>
                  </a:moveTo>
                  <a:cubicBezTo>
                    <a:pt x="1" y="0"/>
                    <a:pt x="1" y="0"/>
                    <a:pt x="0" y="0"/>
                  </a:cubicBezTo>
                  <a:cubicBezTo>
                    <a:pt x="1" y="0"/>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82" name="Freeform 1489"/>
            <p:cNvSpPr/>
            <p:nvPr/>
          </p:nvSpPr>
          <p:spPr bwMode="auto">
            <a:xfrm>
              <a:off x="5651526" y="5472350"/>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83" name="Freeform 1490"/>
            <p:cNvSpPr/>
            <p:nvPr/>
          </p:nvSpPr>
          <p:spPr bwMode="auto">
            <a:xfrm>
              <a:off x="5688963" y="5467742"/>
              <a:ext cx="2202" cy="0"/>
            </a:xfrm>
            <a:custGeom>
              <a:avLst/>
              <a:rect l="l" t="t" r="r" b="b"/>
              <a:pathLst>
                <a:path w="1" h="0">
                  <a:moveTo>
                    <a:pt x="1" y="0"/>
                  </a:moveTo>
                  <a:cubicBezTo>
                    <a:pt x="0" y="0"/>
                    <a:pt x="0" y="0"/>
                    <a:pt x="0" y="0"/>
                  </a:cubicBezTo>
                  <a:cubicBezTo>
                    <a:pt x="0" y="0"/>
                    <a:pt x="0"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84" name="Freeform 1491"/>
            <p:cNvSpPr/>
            <p:nvPr/>
          </p:nvSpPr>
          <p:spPr bwMode="auto">
            <a:xfrm>
              <a:off x="5638313" y="5472350"/>
              <a:ext cx="0" cy="2304"/>
            </a:xfrm>
            <a:custGeom>
              <a:avLst/>
              <a:rect l="l" t="t" r="r" b="b"/>
              <a:pathLst>
                <a:path w="0" h="1">
                  <a:moveTo>
                    <a:pt x="0" y="1"/>
                  </a:moveTo>
                  <a:cubicBezTo>
                    <a:pt x="0" y="1"/>
                    <a:pt x="0" y="1"/>
                    <a:pt x="0" y="1"/>
                  </a:cubicBezTo>
                  <a:cubicBezTo>
                    <a:pt x="0" y="1"/>
                    <a:pt x="0" y="1"/>
                    <a:pt x="0" y="0"/>
                  </a:cubicBezTo>
                  <a:cubicBezTo>
                    <a:pt x="0" y="1"/>
                    <a:pt x="0" y="1"/>
                    <a:pt x="0" y="1"/>
                  </a:cubicBezTo>
                  <a:cubicBezTo>
                    <a:pt x="0" y="1"/>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85" name="Freeform 1492"/>
            <p:cNvSpPr/>
            <p:nvPr/>
          </p:nvSpPr>
          <p:spPr bwMode="auto">
            <a:xfrm>
              <a:off x="5655931" y="5474654"/>
              <a:ext cx="0" cy="2304"/>
            </a:xfrm>
            <a:custGeom>
              <a:avLst/>
              <a:rect l="l" t="t" r="r" b="b"/>
              <a:pathLst>
                <a:path w="0" h="1">
                  <a:moveTo>
                    <a:pt x="0" y="1"/>
                  </a:moveTo>
                  <a:cubicBezTo>
                    <a:pt x="0" y="1"/>
                    <a:pt x="0" y="0"/>
                    <a:pt x="0" y="0"/>
                  </a:cubicBezTo>
                  <a:cubicBezTo>
                    <a:pt x="0" y="0"/>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86" name="Freeform 1493"/>
            <p:cNvSpPr/>
            <p:nvPr/>
          </p:nvSpPr>
          <p:spPr bwMode="auto">
            <a:xfrm>
              <a:off x="5636111" y="5474654"/>
              <a:ext cx="0" cy="0"/>
            </a:xfrm>
            <a:custGeom>
              <a:avLst/>
              <a:rect l="l" t="t" r="r" b="b"/>
              <a:pathLst>
                <a:path w="0" h="0">
                  <a:moveTo>
                    <a:pt x="0" y="0"/>
                  </a:moveTo>
                  <a:cubicBezTo>
                    <a:pt x="0" y="0"/>
                    <a:pt x="0" y="0"/>
                    <a:pt x="0" y="0"/>
                  </a:cubicBez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87" name="Freeform 1494"/>
            <p:cNvSpPr/>
            <p:nvPr/>
          </p:nvSpPr>
          <p:spPr bwMode="auto">
            <a:xfrm>
              <a:off x="5633909" y="5470046"/>
              <a:ext cx="2202" cy="4608"/>
            </a:xfrm>
            <a:custGeom>
              <a:avLst/>
              <a:rect l="l" t="t" r="r" b="b"/>
              <a:pathLst>
                <a:path w="1" h="2">
                  <a:moveTo>
                    <a:pt x="1" y="2"/>
                  </a:moveTo>
                  <a:cubicBezTo>
                    <a:pt x="1" y="1"/>
                    <a:pt x="0" y="1"/>
                    <a:pt x="0" y="0"/>
                  </a:cubicBezTo>
                  <a:cubicBezTo>
                    <a:pt x="0" y="1"/>
                    <a:pt x="1" y="1"/>
                    <a:pt x="1" y="1"/>
                  </a:cubicBezTo>
                  <a:cubicBezTo>
                    <a:pt x="1" y="2"/>
                    <a:pt x="1" y="2"/>
                    <a:pt x="1" y="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88" name="Freeform 1495"/>
            <p:cNvSpPr/>
            <p:nvPr/>
          </p:nvSpPr>
          <p:spPr bwMode="auto">
            <a:xfrm>
              <a:off x="5556833" y="5417050"/>
              <a:ext cx="0" cy="6912"/>
            </a:xfrm>
            <a:custGeom>
              <a:avLst/>
              <a:rect l="l" t="t" r="r" b="b"/>
              <a:pathLst>
                <a:path w="0" h="3">
                  <a:moveTo>
                    <a:pt x="0" y="0"/>
                  </a:moveTo>
                  <a:cubicBezTo>
                    <a:pt x="0" y="0"/>
                    <a:pt x="0" y="0"/>
                    <a:pt x="0" y="0"/>
                  </a:cubicBezTo>
                  <a:cubicBezTo>
                    <a:pt x="0" y="1"/>
                    <a:pt x="0" y="2"/>
                    <a:pt x="0" y="3"/>
                  </a:cubicBezTo>
                  <a:cubicBezTo>
                    <a:pt x="0" y="3"/>
                    <a:pt x="0" y="3"/>
                    <a:pt x="0" y="3"/>
                  </a:cubicBezTo>
                  <a:lnTo>
                    <a:pt x="0" y="0"/>
                  </a:ln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89" name="Freeform 1496"/>
            <p:cNvSpPr/>
            <p:nvPr/>
          </p:nvSpPr>
          <p:spPr bwMode="auto">
            <a:xfrm>
              <a:off x="5556833" y="5423963"/>
              <a:ext cx="0" cy="0"/>
            </a:xfrm>
            <a:custGeom>
              <a:avLst/>
              <a:rect l="l" t="t" r="r" b="b"/>
              <a:pathLst>
                <a:path w="0" h="0">
                  <a:moveTo>
                    <a:pt x="0" y="0"/>
                  </a:moveTo>
                  <a:cubicBezTo>
                    <a:pt x="0" y="0"/>
                    <a:pt x="0" y="0"/>
                    <a:pt x="0" y="0"/>
                  </a:cubicBez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90" name="Freeform 1497"/>
            <p:cNvSpPr/>
            <p:nvPr/>
          </p:nvSpPr>
          <p:spPr bwMode="auto">
            <a:xfrm>
              <a:off x="5636111" y="5472350"/>
              <a:ext cx="0" cy="2304"/>
            </a:xfrm>
            <a:custGeom>
              <a:avLst/>
              <a:rect l="l" t="t" r="r" b="b"/>
              <a:pathLst>
                <a:path w="0" h="1">
                  <a:moveTo>
                    <a:pt x="0" y="0"/>
                  </a:moveTo>
                  <a:cubicBezTo>
                    <a:pt x="0" y="1"/>
                    <a:pt x="0" y="1"/>
                    <a:pt x="0" y="1"/>
                  </a:cubicBezTo>
                  <a:cubicBezTo>
                    <a:pt x="0" y="1"/>
                    <a:pt x="0" y="1"/>
                    <a:pt x="0" y="1"/>
                  </a:cubicBezTo>
                  <a:lnTo>
                    <a:pt x="0" y="0"/>
                  </a:ln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91" name="Freeform 1498"/>
            <p:cNvSpPr/>
            <p:nvPr/>
          </p:nvSpPr>
          <p:spPr bwMode="auto">
            <a:xfrm>
              <a:off x="5545822" y="5359446"/>
              <a:ext cx="0" cy="2304"/>
            </a:xfrm>
            <a:custGeom>
              <a:avLst/>
              <a:rect l="l" t="t" r="r" b="b"/>
              <a:pathLst>
                <a:path w="1" h="1">
                  <a:moveTo>
                    <a:pt x="1" y="0"/>
                  </a:moveTo>
                  <a:cubicBezTo>
                    <a:pt x="1" y="0"/>
                    <a:pt x="0" y="1"/>
                    <a:pt x="0" y="1"/>
                  </a:cubicBezTo>
                  <a:cubicBezTo>
                    <a:pt x="0" y="1"/>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92" name="Freeform 1499"/>
            <p:cNvSpPr/>
            <p:nvPr/>
          </p:nvSpPr>
          <p:spPr bwMode="auto">
            <a:xfrm>
              <a:off x="5554631" y="5352534"/>
              <a:ext cx="11011" cy="6912"/>
            </a:xfrm>
            <a:custGeom>
              <a:avLst/>
              <a:rect l="l" t="t" r="r" b="b"/>
              <a:pathLst>
                <a:path w="5" h="3">
                  <a:moveTo>
                    <a:pt x="0" y="0"/>
                  </a:moveTo>
                  <a:cubicBezTo>
                    <a:pt x="2" y="2"/>
                    <a:pt x="3" y="3"/>
                    <a:pt x="5" y="3"/>
                  </a:cubicBezTo>
                  <a:cubicBezTo>
                    <a:pt x="3" y="3"/>
                    <a:pt x="2" y="2"/>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93" name="Freeform 1500"/>
            <p:cNvSpPr/>
            <p:nvPr/>
          </p:nvSpPr>
          <p:spPr bwMode="auto">
            <a:xfrm>
              <a:off x="5545822" y="5354838"/>
              <a:ext cx="0" cy="4608"/>
            </a:xfrm>
            <a:custGeom>
              <a:avLst/>
              <a:rect l="l" t="t" r="r" b="b"/>
              <a:pathLst>
                <a:path w="0" h="2">
                  <a:moveTo>
                    <a:pt x="0" y="2"/>
                  </a:moveTo>
                  <a:cubicBezTo>
                    <a:pt x="0" y="1"/>
                    <a:pt x="0" y="1"/>
                    <a:pt x="0" y="0"/>
                  </a:cubicBezTo>
                  <a:cubicBezTo>
                    <a:pt x="0" y="1"/>
                    <a:pt x="0" y="1"/>
                    <a:pt x="0" y="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94" name="Freeform 1501"/>
            <p:cNvSpPr/>
            <p:nvPr/>
          </p:nvSpPr>
          <p:spPr bwMode="auto">
            <a:xfrm>
              <a:off x="5543620" y="5361751"/>
              <a:ext cx="2202" cy="2304"/>
            </a:xfrm>
            <a:custGeom>
              <a:avLst/>
              <a:rect l="l" t="t" r="r" b="b"/>
              <a:pathLst>
                <a:path w="1" h="1">
                  <a:moveTo>
                    <a:pt x="0" y="1"/>
                  </a:moveTo>
                  <a:cubicBezTo>
                    <a:pt x="0" y="1"/>
                    <a:pt x="0" y="1"/>
                    <a:pt x="1" y="0"/>
                  </a:cubicBezTo>
                  <a:cubicBezTo>
                    <a:pt x="0" y="1"/>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95" name="Freeform 1502"/>
            <p:cNvSpPr/>
            <p:nvPr/>
          </p:nvSpPr>
          <p:spPr bwMode="auto">
            <a:xfrm>
              <a:off x="5537013" y="5366359"/>
              <a:ext cx="4404" cy="0"/>
            </a:xfrm>
            <a:custGeom>
              <a:avLst/>
              <a:rect l="l" t="t" r="r" b="b"/>
              <a:pathLst>
                <a:path w="2" h="0">
                  <a:moveTo>
                    <a:pt x="0" y="0"/>
                  </a:moveTo>
                  <a:cubicBezTo>
                    <a:pt x="1" y="0"/>
                    <a:pt x="2" y="0"/>
                    <a:pt x="2" y="0"/>
                  </a:cubicBezTo>
                  <a:cubicBezTo>
                    <a:pt x="2" y="0"/>
                    <a:pt x="1"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96" name="Freeform 1503"/>
            <p:cNvSpPr/>
            <p:nvPr/>
          </p:nvSpPr>
          <p:spPr bwMode="auto">
            <a:xfrm>
              <a:off x="5697772" y="5357142"/>
              <a:ext cx="187184" cy="131337"/>
            </a:xfrm>
            <a:custGeom>
              <a:avLst/>
              <a:rect l="l" t="t" r="r" b="b"/>
              <a:pathLst>
                <a:path w="88" h="59">
                  <a:moveTo>
                    <a:pt x="88" y="35"/>
                  </a:moveTo>
                  <a:cubicBezTo>
                    <a:pt x="87" y="35"/>
                    <a:pt x="87" y="35"/>
                    <a:pt x="87" y="35"/>
                  </a:cubicBezTo>
                  <a:cubicBezTo>
                    <a:pt x="87" y="35"/>
                    <a:pt x="87" y="35"/>
                    <a:pt x="87" y="35"/>
                  </a:cubicBezTo>
                  <a:cubicBezTo>
                    <a:pt x="87" y="35"/>
                    <a:pt x="86" y="35"/>
                    <a:pt x="86" y="35"/>
                  </a:cubicBezTo>
                  <a:cubicBezTo>
                    <a:pt x="86" y="35"/>
                    <a:pt x="86" y="35"/>
                    <a:pt x="86" y="35"/>
                  </a:cubicBezTo>
                  <a:cubicBezTo>
                    <a:pt x="86" y="35"/>
                    <a:pt x="86" y="35"/>
                    <a:pt x="86" y="34"/>
                  </a:cubicBezTo>
                  <a:cubicBezTo>
                    <a:pt x="85" y="34"/>
                    <a:pt x="85" y="34"/>
                    <a:pt x="85" y="34"/>
                  </a:cubicBezTo>
                  <a:cubicBezTo>
                    <a:pt x="84" y="34"/>
                    <a:pt x="84" y="34"/>
                    <a:pt x="84" y="34"/>
                  </a:cubicBezTo>
                  <a:cubicBezTo>
                    <a:pt x="84" y="34"/>
                    <a:pt x="84" y="34"/>
                    <a:pt x="84" y="34"/>
                  </a:cubicBezTo>
                  <a:cubicBezTo>
                    <a:pt x="83" y="33"/>
                    <a:pt x="83" y="31"/>
                    <a:pt x="83" y="29"/>
                  </a:cubicBezTo>
                  <a:cubicBezTo>
                    <a:pt x="83" y="29"/>
                    <a:pt x="83" y="29"/>
                    <a:pt x="83" y="28"/>
                  </a:cubicBezTo>
                  <a:cubicBezTo>
                    <a:pt x="81" y="29"/>
                    <a:pt x="79" y="29"/>
                    <a:pt x="78" y="29"/>
                  </a:cubicBezTo>
                  <a:cubicBezTo>
                    <a:pt x="76" y="28"/>
                    <a:pt x="76" y="27"/>
                    <a:pt x="75" y="26"/>
                  </a:cubicBezTo>
                  <a:cubicBezTo>
                    <a:pt x="75" y="26"/>
                    <a:pt x="74" y="25"/>
                    <a:pt x="74" y="25"/>
                  </a:cubicBezTo>
                  <a:cubicBezTo>
                    <a:pt x="74" y="25"/>
                    <a:pt x="74" y="25"/>
                    <a:pt x="74" y="25"/>
                  </a:cubicBezTo>
                  <a:cubicBezTo>
                    <a:pt x="70" y="25"/>
                    <a:pt x="70" y="20"/>
                    <a:pt x="70" y="19"/>
                  </a:cubicBezTo>
                  <a:cubicBezTo>
                    <a:pt x="70" y="18"/>
                    <a:pt x="67" y="15"/>
                    <a:pt x="66" y="15"/>
                  </a:cubicBezTo>
                  <a:cubicBezTo>
                    <a:pt x="66" y="14"/>
                    <a:pt x="66" y="14"/>
                    <a:pt x="66" y="14"/>
                  </a:cubicBezTo>
                  <a:cubicBezTo>
                    <a:pt x="64" y="13"/>
                    <a:pt x="63" y="11"/>
                    <a:pt x="63" y="9"/>
                  </a:cubicBezTo>
                  <a:cubicBezTo>
                    <a:pt x="63" y="9"/>
                    <a:pt x="62" y="8"/>
                    <a:pt x="62" y="8"/>
                  </a:cubicBezTo>
                  <a:cubicBezTo>
                    <a:pt x="62" y="8"/>
                    <a:pt x="61" y="7"/>
                    <a:pt x="61" y="7"/>
                  </a:cubicBezTo>
                  <a:cubicBezTo>
                    <a:pt x="61" y="7"/>
                    <a:pt x="61" y="7"/>
                    <a:pt x="61" y="7"/>
                  </a:cubicBezTo>
                  <a:cubicBezTo>
                    <a:pt x="61" y="7"/>
                    <a:pt x="61" y="6"/>
                    <a:pt x="61" y="6"/>
                  </a:cubicBezTo>
                  <a:cubicBezTo>
                    <a:pt x="61" y="6"/>
                    <a:pt x="61" y="6"/>
                    <a:pt x="61" y="6"/>
                  </a:cubicBezTo>
                  <a:cubicBezTo>
                    <a:pt x="61" y="5"/>
                    <a:pt x="61" y="5"/>
                    <a:pt x="61" y="4"/>
                  </a:cubicBezTo>
                  <a:cubicBezTo>
                    <a:pt x="61" y="4"/>
                    <a:pt x="61" y="4"/>
                    <a:pt x="61" y="4"/>
                  </a:cubicBezTo>
                  <a:cubicBezTo>
                    <a:pt x="61" y="4"/>
                    <a:pt x="61" y="3"/>
                    <a:pt x="61" y="2"/>
                  </a:cubicBezTo>
                  <a:cubicBezTo>
                    <a:pt x="61" y="2"/>
                    <a:pt x="61" y="2"/>
                    <a:pt x="61" y="2"/>
                  </a:cubicBezTo>
                  <a:cubicBezTo>
                    <a:pt x="61" y="2"/>
                    <a:pt x="61" y="2"/>
                    <a:pt x="60" y="2"/>
                  </a:cubicBezTo>
                  <a:cubicBezTo>
                    <a:pt x="59" y="2"/>
                    <a:pt x="58" y="2"/>
                    <a:pt x="57" y="2"/>
                  </a:cubicBezTo>
                  <a:cubicBezTo>
                    <a:pt x="57" y="1"/>
                    <a:pt x="57" y="1"/>
                    <a:pt x="57" y="1"/>
                  </a:cubicBezTo>
                  <a:cubicBezTo>
                    <a:pt x="57" y="1"/>
                    <a:pt x="56" y="1"/>
                    <a:pt x="56" y="1"/>
                  </a:cubicBezTo>
                  <a:cubicBezTo>
                    <a:pt x="56" y="1"/>
                    <a:pt x="56" y="1"/>
                    <a:pt x="56" y="1"/>
                  </a:cubicBezTo>
                  <a:cubicBezTo>
                    <a:pt x="56" y="1"/>
                    <a:pt x="56" y="1"/>
                    <a:pt x="56" y="1"/>
                  </a:cubicBezTo>
                  <a:cubicBezTo>
                    <a:pt x="56" y="1"/>
                    <a:pt x="55" y="1"/>
                    <a:pt x="55" y="1"/>
                  </a:cubicBezTo>
                  <a:cubicBezTo>
                    <a:pt x="55" y="1"/>
                    <a:pt x="55" y="1"/>
                    <a:pt x="55" y="1"/>
                  </a:cubicBezTo>
                  <a:cubicBezTo>
                    <a:pt x="55" y="1"/>
                    <a:pt x="55" y="1"/>
                    <a:pt x="55" y="1"/>
                  </a:cubicBezTo>
                  <a:cubicBezTo>
                    <a:pt x="55" y="1"/>
                    <a:pt x="55" y="1"/>
                    <a:pt x="55" y="1"/>
                  </a:cubicBezTo>
                  <a:cubicBezTo>
                    <a:pt x="55" y="0"/>
                    <a:pt x="55" y="0"/>
                    <a:pt x="55" y="0"/>
                  </a:cubicBezTo>
                  <a:cubicBezTo>
                    <a:pt x="55" y="0"/>
                    <a:pt x="55" y="0"/>
                    <a:pt x="55" y="0"/>
                  </a:cubicBezTo>
                  <a:cubicBezTo>
                    <a:pt x="54" y="0"/>
                    <a:pt x="53" y="1"/>
                    <a:pt x="52" y="2"/>
                  </a:cubicBezTo>
                  <a:cubicBezTo>
                    <a:pt x="52" y="2"/>
                    <a:pt x="51" y="2"/>
                    <a:pt x="51" y="3"/>
                  </a:cubicBezTo>
                  <a:cubicBezTo>
                    <a:pt x="50" y="3"/>
                    <a:pt x="50" y="4"/>
                    <a:pt x="49" y="4"/>
                  </a:cubicBezTo>
                  <a:cubicBezTo>
                    <a:pt x="46" y="6"/>
                    <a:pt x="44" y="7"/>
                    <a:pt x="42" y="7"/>
                  </a:cubicBezTo>
                  <a:cubicBezTo>
                    <a:pt x="41" y="7"/>
                    <a:pt x="40" y="7"/>
                    <a:pt x="40" y="7"/>
                  </a:cubicBezTo>
                  <a:cubicBezTo>
                    <a:pt x="40" y="10"/>
                    <a:pt x="37" y="12"/>
                    <a:pt x="33" y="11"/>
                  </a:cubicBezTo>
                  <a:cubicBezTo>
                    <a:pt x="33" y="11"/>
                    <a:pt x="32" y="10"/>
                    <a:pt x="31" y="10"/>
                  </a:cubicBezTo>
                  <a:cubicBezTo>
                    <a:pt x="31" y="10"/>
                    <a:pt x="31" y="10"/>
                    <a:pt x="30" y="12"/>
                  </a:cubicBezTo>
                  <a:cubicBezTo>
                    <a:pt x="30" y="15"/>
                    <a:pt x="28" y="16"/>
                    <a:pt x="26" y="16"/>
                  </a:cubicBezTo>
                  <a:cubicBezTo>
                    <a:pt x="25" y="16"/>
                    <a:pt x="25" y="16"/>
                    <a:pt x="25" y="17"/>
                  </a:cubicBezTo>
                  <a:cubicBezTo>
                    <a:pt x="25" y="21"/>
                    <a:pt x="23" y="21"/>
                    <a:pt x="22" y="21"/>
                  </a:cubicBezTo>
                  <a:cubicBezTo>
                    <a:pt x="20" y="21"/>
                    <a:pt x="18" y="20"/>
                    <a:pt x="16" y="19"/>
                  </a:cubicBezTo>
                  <a:cubicBezTo>
                    <a:pt x="16" y="19"/>
                    <a:pt x="16" y="19"/>
                    <a:pt x="16" y="19"/>
                  </a:cubicBezTo>
                  <a:cubicBezTo>
                    <a:pt x="15" y="20"/>
                    <a:pt x="15" y="23"/>
                    <a:pt x="15" y="25"/>
                  </a:cubicBezTo>
                  <a:cubicBezTo>
                    <a:pt x="15" y="26"/>
                    <a:pt x="15" y="26"/>
                    <a:pt x="15" y="26"/>
                  </a:cubicBezTo>
                  <a:cubicBezTo>
                    <a:pt x="14" y="26"/>
                    <a:pt x="14" y="26"/>
                    <a:pt x="14" y="26"/>
                  </a:cubicBezTo>
                  <a:cubicBezTo>
                    <a:pt x="14" y="26"/>
                    <a:pt x="12" y="28"/>
                    <a:pt x="11" y="33"/>
                  </a:cubicBezTo>
                  <a:cubicBezTo>
                    <a:pt x="9" y="37"/>
                    <a:pt x="5" y="38"/>
                    <a:pt x="2" y="38"/>
                  </a:cubicBezTo>
                  <a:cubicBezTo>
                    <a:pt x="2" y="38"/>
                    <a:pt x="2" y="38"/>
                    <a:pt x="2" y="38"/>
                  </a:cubicBezTo>
                  <a:cubicBezTo>
                    <a:pt x="2" y="38"/>
                    <a:pt x="2" y="38"/>
                    <a:pt x="2" y="39"/>
                  </a:cubicBezTo>
                  <a:cubicBezTo>
                    <a:pt x="3" y="40"/>
                    <a:pt x="3" y="42"/>
                    <a:pt x="3" y="44"/>
                  </a:cubicBezTo>
                  <a:cubicBezTo>
                    <a:pt x="2" y="44"/>
                    <a:pt x="2" y="45"/>
                    <a:pt x="2" y="45"/>
                  </a:cubicBezTo>
                  <a:cubicBezTo>
                    <a:pt x="2" y="45"/>
                    <a:pt x="2" y="46"/>
                    <a:pt x="2" y="46"/>
                  </a:cubicBezTo>
                  <a:cubicBezTo>
                    <a:pt x="2" y="46"/>
                    <a:pt x="2" y="46"/>
                    <a:pt x="1" y="47"/>
                  </a:cubicBezTo>
                  <a:cubicBezTo>
                    <a:pt x="1" y="47"/>
                    <a:pt x="1" y="47"/>
                    <a:pt x="1" y="48"/>
                  </a:cubicBezTo>
                  <a:cubicBezTo>
                    <a:pt x="1" y="48"/>
                    <a:pt x="1" y="49"/>
                    <a:pt x="1" y="49"/>
                  </a:cubicBezTo>
                  <a:cubicBezTo>
                    <a:pt x="1" y="49"/>
                    <a:pt x="0" y="50"/>
                    <a:pt x="0" y="50"/>
                  </a:cubicBezTo>
                  <a:cubicBezTo>
                    <a:pt x="0" y="50"/>
                    <a:pt x="0" y="50"/>
                    <a:pt x="0" y="51"/>
                  </a:cubicBezTo>
                  <a:cubicBezTo>
                    <a:pt x="2" y="51"/>
                    <a:pt x="3" y="52"/>
                    <a:pt x="4" y="54"/>
                  </a:cubicBezTo>
                  <a:cubicBezTo>
                    <a:pt x="4" y="54"/>
                    <a:pt x="4" y="54"/>
                    <a:pt x="4" y="54"/>
                  </a:cubicBezTo>
                  <a:cubicBezTo>
                    <a:pt x="4" y="54"/>
                    <a:pt x="5" y="54"/>
                    <a:pt x="5" y="55"/>
                  </a:cubicBezTo>
                  <a:cubicBezTo>
                    <a:pt x="5" y="55"/>
                    <a:pt x="5" y="55"/>
                    <a:pt x="5" y="55"/>
                  </a:cubicBezTo>
                  <a:cubicBezTo>
                    <a:pt x="6" y="56"/>
                    <a:pt x="8" y="58"/>
                    <a:pt x="10" y="59"/>
                  </a:cubicBezTo>
                  <a:cubicBezTo>
                    <a:pt x="10" y="59"/>
                    <a:pt x="11" y="59"/>
                    <a:pt x="11" y="59"/>
                  </a:cubicBezTo>
                  <a:cubicBezTo>
                    <a:pt x="11" y="59"/>
                    <a:pt x="11" y="59"/>
                    <a:pt x="12" y="59"/>
                  </a:cubicBezTo>
                  <a:cubicBezTo>
                    <a:pt x="14" y="56"/>
                    <a:pt x="18" y="55"/>
                    <a:pt x="22" y="55"/>
                  </a:cubicBezTo>
                  <a:cubicBezTo>
                    <a:pt x="23" y="55"/>
                    <a:pt x="26" y="56"/>
                    <a:pt x="28" y="57"/>
                  </a:cubicBezTo>
                  <a:cubicBezTo>
                    <a:pt x="28" y="57"/>
                    <a:pt x="28" y="57"/>
                    <a:pt x="28" y="57"/>
                  </a:cubicBezTo>
                  <a:cubicBezTo>
                    <a:pt x="28" y="57"/>
                    <a:pt x="28" y="57"/>
                    <a:pt x="28" y="57"/>
                  </a:cubicBezTo>
                  <a:cubicBezTo>
                    <a:pt x="28" y="57"/>
                    <a:pt x="28" y="56"/>
                    <a:pt x="27" y="55"/>
                  </a:cubicBezTo>
                  <a:cubicBezTo>
                    <a:pt x="27" y="54"/>
                    <a:pt x="27" y="54"/>
                    <a:pt x="27" y="54"/>
                  </a:cubicBezTo>
                  <a:cubicBezTo>
                    <a:pt x="26" y="50"/>
                    <a:pt x="25" y="47"/>
                    <a:pt x="26" y="45"/>
                  </a:cubicBezTo>
                  <a:cubicBezTo>
                    <a:pt x="27" y="44"/>
                    <a:pt x="28" y="43"/>
                    <a:pt x="38" y="43"/>
                  </a:cubicBezTo>
                  <a:cubicBezTo>
                    <a:pt x="39" y="43"/>
                    <a:pt x="40" y="43"/>
                    <a:pt x="42" y="43"/>
                  </a:cubicBezTo>
                  <a:cubicBezTo>
                    <a:pt x="42" y="43"/>
                    <a:pt x="42" y="43"/>
                    <a:pt x="43" y="43"/>
                  </a:cubicBezTo>
                  <a:cubicBezTo>
                    <a:pt x="45" y="43"/>
                    <a:pt x="48" y="43"/>
                    <a:pt x="50" y="44"/>
                  </a:cubicBezTo>
                  <a:cubicBezTo>
                    <a:pt x="50" y="44"/>
                    <a:pt x="50" y="44"/>
                    <a:pt x="50" y="44"/>
                  </a:cubicBezTo>
                  <a:cubicBezTo>
                    <a:pt x="51" y="44"/>
                    <a:pt x="51" y="44"/>
                    <a:pt x="52" y="44"/>
                  </a:cubicBezTo>
                  <a:cubicBezTo>
                    <a:pt x="52" y="44"/>
                    <a:pt x="52" y="44"/>
                    <a:pt x="52" y="44"/>
                  </a:cubicBezTo>
                  <a:cubicBezTo>
                    <a:pt x="53" y="44"/>
                    <a:pt x="53" y="44"/>
                    <a:pt x="54" y="44"/>
                  </a:cubicBezTo>
                  <a:cubicBezTo>
                    <a:pt x="54" y="44"/>
                    <a:pt x="54" y="44"/>
                    <a:pt x="54" y="44"/>
                  </a:cubicBezTo>
                  <a:cubicBezTo>
                    <a:pt x="55" y="44"/>
                    <a:pt x="55" y="44"/>
                    <a:pt x="55" y="44"/>
                  </a:cubicBezTo>
                  <a:cubicBezTo>
                    <a:pt x="55" y="44"/>
                    <a:pt x="56" y="45"/>
                    <a:pt x="56" y="45"/>
                  </a:cubicBezTo>
                  <a:cubicBezTo>
                    <a:pt x="56" y="44"/>
                    <a:pt x="57" y="44"/>
                    <a:pt x="57" y="43"/>
                  </a:cubicBezTo>
                  <a:cubicBezTo>
                    <a:pt x="57" y="43"/>
                    <a:pt x="57" y="43"/>
                    <a:pt x="57" y="43"/>
                  </a:cubicBezTo>
                  <a:cubicBezTo>
                    <a:pt x="57" y="43"/>
                    <a:pt x="57" y="43"/>
                    <a:pt x="57" y="43"/>
                  </a:cubicBezTo>
                  <a:cubicBezTo>
                    <a:pt x="57" y="43"/>
                    <a:pt x="57" y="43"/>
                    <a:pt x="57" y="43"/>
                  </a:cubicBezTo>
                  <a:cubicBezTo>
                    <a:pt x="59" y="42"/>
                    <a:pt x="59" y="42"/>
                    <a:pt x="59" y="42"/>
                  </a:cubicBezTo>
                  <a:cubicBezTo>
                    <a:pt x="59" y="42"/>
                    <a:pt x="59" y="42"/>
                    <a:pt x="59" y="42"/>
                  </a:cubicBezTo>
                  <a:cubicBezTo>
                    <a:pt x="61" y="41"/>
                    <a:pt x="61" y="41"/>
                    <a:pt x="61" y="41"/>
                  </a:cubicBezTo>
                  <a:cubicBezTo>
                    <a:pt x="61" y="42"/>
                    <a:pt x="61" y="42"/>
                    <a:pt x="61" y="42"/>
                  </a:cubicBezTo>
                  <a:cubicBezTo>
                    <a:pt x="61" y="42"/>
                    <a:pt x="62" y="42"/>
                    <a:pt x="62" y="42"/>
                  </a:cubicBezTo>
                  <a:cubicBezTo>
                    <a:pt x="63" y="42"/>
                    <a:pt x="64" y="42"/>
                    <a:pt x="65" y="43"/>
                  </a:cubicBezTo>
                  <a:cubicBezTo>
                    <a:pt x="67" y="43"/>
                    <a:pt x="68" y="43"/>
                    <a:pt x="69" y="43"/>
                  </a:cubicBezTo>
                  <a:cubicBezTo>
                    <a:pt x="70" y="43"/>
                    <a:pt x="70" y="43"/>
                    <a:pt x="70" y="43"/>
                  </a:cubicBezTo>
                  <a:cubicBezTo>
                    <a:pt x="70" y="43"/>
                    <a:pt x="70" y="43"/>
                    <a:pt x="70" y="43"/>
                  </a:cubicBezTo>
                  <a:cubicBezTo>
                    <a:pt x="71" y="43"/>
                    <a:pt x="71" y="43"/>
                    <a:pt x="72" y="42"/>
                  </a:cubicBezTo>
                  <a:cubicBezTo>
                    <a:pt x="72" y="42"/>
                    <a:pt x="72" y="42"/>
                    <a:pt x="73" y="42"/>
                  </a:cubicBezTo>
                  <a:cubicBezTo>
                    <a:pt x="74" y="40"/>
                    <a:pt x="76" y="39"/>
                    <a:pt x="77" y="39"/>
                  </a:cubicBezTo>
                  <a:cubicBezTo>
                    <a:pt x="81" y="39"/>
                    <a:pt x="85" y="38"/>
                    <a:pt x="85" y="38"/>
                  </a:cubicBezTo>
                  <a:cubicBezTo>
                    <a:pt x="86" y="37"/>
                    <a:pt x="87" y="36"/>
                    <a:pt x="87" y="36"/>
                  </a:cubicBezTo>
                  <a:cubicBezTo>
                    <a:pt x="87" y="36"/>
                    <a:pt x="87" y="36"/>
                    <a:pt x="88" y="36"/>
                  </a:cubicBezTo>
                  <a:cubicBezTo>
                    <a:pt x="88" y="36"/>
                    <a:pt x="88" y="36"/>
                    <a:pt x="88" y="36"/>
                  </a:cubicBezTo>
                  <a:cubicBezTo>
                    <a:pt x="88" y="36"/>
                    <a:pt x="88" y="36"/>
                    <a:pt x="88" y="36"/>
                  </a:cubicBezTo>
                  <a:cubicBezTo>
                    <a:pt x="88" y="35"/>
                    <a:pt x="88" y="35"/>
                    <a:pt x="88" y="35"/>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97" name="Freeform 1504"/>
            <p:cNvSpPr/>
            <p:nvPr/>
          </p:nvSpPr>
          <p:spPr bwMode="auto">
            <a:xfrm>
              <a:off x="5882754" y="5437788"/>
              <a:ext cx="2202" cy="0"/>
            </a:xfrm>
            <a:custGeom>
              <a:avLst/>
              <a:rect l="l" t="t" r="r" b="b"/>
              <a:pathLst>
                <a:path w="1" h="0">
                  <a:moveTo>
                    <a:pt x="1" y="0"/>
                  </a:moveTo>
                  <a:cubicBezTo>
                    <a:pt x="0" y="0"/>
                    <a:pt x="0" y="0"/>
                    <a:pt x="0" y="0"/>
                  </a:cubicBezTo>
                  <a:cubicBezTo>
                    <a:pt x="0" y="0"/>
                    <a:pt x="0"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98" name="Freeform 1505"/>
            <p:cNvSpPr/>
            <p:nvPr/>
          </p:nvSpPr>
          <p:spPr bwMode="auto">
            <a:xfrm>
              <a:off x="5849721" y="5449308"/>
              <a:ext cx="2202" cy="0"/>
            </a:xfrm>
            <a:custGeom>
              <a:avLst/>
              <a:rect l="l" t="t" r="r" b="b"/>
              <a:pathLst>
                <a:path w="1" h="0">
                  <a:moveTo>
                    <a:pt x="1" y="0"/>
                  </a:moveTo>
                  <a:cubicBezTo>
                    <a:pt x="0" y="0"/>
                    <a:pt x="0" y="0"/>
                    <a:pt x="0" y="0"/>
                  </a:cubicBezTo>
                  <a:cubicBezTo>
                    <a:pt x="0" y="0"/>
                    <a:pt x="0"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499" name="Freeform 1506"/>
            <p:cNvSpPr/>
            <p:nvPr/>
          </p:nvSpPr>
          <p:spPr bwMode="auto">
            <a:xfrm>
              <a:off x="5884956" y="5437788"/>
              <a:ext cx="0" cy="0"/>
            </a:xfrm>
            <a:custGeom>
              <a:avLst/>
              <a:rect l="l" t="t" r="r" b="b"/>
              <a:pathLst>
                <a:path w="0" h="0">
                  <a:moveTo>
                    <a:pt x="0" y="0"/>
                  </a:moveTo>
                  <a:cubicBezTo>
                    <a:pt x="0" y="0"/>
                    <a:pt x="0" y="0"/>
                    <a:pt x="0" y="0"/>
                  </a:cubicBez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00" name="Freeform 1507"/>
            <p:cNvSpPr/>
            <p:nvPr/>
          </p:nvSpPr>
          <p:spPr bwMode="auto">
            <a:xfrm>
              <a:off x="5843115" y="5451613"/>
              <a:ext cx="2202" cy="0"/>
            </a:xfrm>
            <a:custGeom>
              <a:avLst/>
              <a:rect l="l" t="t" r="r" b="b"/>
              <a:pathLst>
                <a:path w="1" h="0">
                  <a:moveTo>
                    <a:pt x="0" y="0"/>
                  </a:moveTo>
                  <a:cubicBezTo>
                    <a:pt x="0" y="0"/>
                    <a:pt x="0" y="0"/>
                    <a:pt x="0" y="0"/>
                  </a:cubicBezTo>
                  <a:cubicBezTo>
                    <a:pt x="1" y="0"/>
                    <a:pt x="1" y="0"/>
                    <a:pt x="1" y="0"/>
                  </a:cubicBezTo>
                  <a:cubicBezTo>
                    <a:pt x="1" y="0"/>
                    <a:pt x="1" y="0"/>
                    <a:pt x="1" y="0"/>
                  </a:cubicBezTo>
                  <a:cubicBezTo>
                    <a:pt x="1" y="0"/>
                    <a:pt x="1" y="0"/>
                    <a:pt x="1" y="0"/>
                  </a:cubicBezTo>
                  <a:cubicBezTo>
                    <a:pt x="1" y="0"/>
                    <a:pt x="1" y="0"/>
                    <a:pt x="1" y="0"/>
                  </a:cubicBezTo>
                  <a:lnTo>
                    <a:pt x="0" y="0"/>
                  </a:ln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01" name="Freeform 1508"/>
            <p:cNvSpPr/>
            <p:nvPr/>
          </p:nvSpPr>
          <p:spPr bwMode="auto">
            <a:xfrm>
              <a:off x="5829902" y="5449308"/>
              <a:ext cx="13213" cy="2304"/>
            </a:xfrm>
            <a:custGeom>
              <a:avLst/>
              <a:rect l="l" t="t" r="r" b="b"/>
              <a:pathLst>
                <a:path w="7" h="1">
                  <a:moveTo>
                    <a:pt x="3" y="1"/>
                  </a:moveTo>
                  <a:cubicBezTo>
                    <a:pt x="2" y="0"/>
                    <a:pt x="1" y="0"/>
                    <a:pt x="0" y="0"/>
                  </a:cubicBezTo>
                  <a:cubicBezTo>
                    <a:pt x="1" y="0"/>
                    <a:pt x="2" y="0"/>
                    <a:pt x="3" y="1"/>
                  </a:cubicBezTo>
                  <a:cubicBezTo>
                    <a:pt x="5" y="1"/>
                    <a:pt x="6" y="1"/>
                    <a:pt x="7" y="1"/>
                  </a:cubicBezTo>
                  <a:cubicBezTo>
                    <a:pt x="7" y="1"/>
                    <a:pt x="7" y="1"/>
                    <a:pt x="7" y="1"/>
                  </a:cubicBezTo>
                  <a:cubicBezTo>
                    <a:pt x="6" y="1"/>
                    <a:pt x="5" y="1"/>
                    <a:pt x="3"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02" name="Freeform 1509"/>
            <p:cNvSpPr/>
            <p:nvPr/>
          </p:nvSpPr>
          <p:spPr bwMode="auto">
            <a:xfrm>
              <a:off x="5818891" y="5449308"/>
              <a:ext cx="4404" cy="2304"/>
            </a:xfrm>
            <a:custGeom>
              <a:avLst/>
              <a:rect l="l" t="t" r="r" b="b"/>
              <a:pathLst>
                <a:path w="2" h="1">
                  <a:moveTo>
                    <a:pt x="0" y="1"/>
                  </a:moveTo>
                  <a:cubicBezTo>
                    <a:pt x="0" y="1"/>
                    <a:pt x="0" y="1"/>
                    <a:pt x="0" y="1"/>
                  </a:cubicBezTo>
                  <a:cubicBezTo>
                    <a:pt x="1" y="1"/>
                    <a:pt x="1" y="1"/>
                    <a:pt x="2" y="0"/>
                  </a:cubicBezTo>
                  <a:lnTo>
                    <a:pt x="0" y="1"/>
                  </a:ln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03" name="Freeform 1510"/>
            <p:cNvSpPr/>
            <p:nvPr/>
          </p:nvSpPr>
          <p:spPr bwMode="auto">
            <a:xfrm>
              <a:off x="5843115" y="5451613"/>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04" name="Freeform 1511"/>
            <p:cNvSpPr/>
            <p:nvPr/>
          </p:nvSpPr>
          <p:spPr bwMode="auto">
            <a:xfrm>
              <a:off x="5757230" y="5483871"/>
              <a:ext cx="0" cy="0"/>
            </a:xfrm>
            <a:custGeom>
              <a:avLst/>
              <a:rect l="l" t="t" r="r" b="b"/>
              <a:pathLst>
                <a:path w="0" h="0">
                  <a:moveTo>
                    <a:pt x="0" y="0"/>
                  </a:moveTo>
                  <a:cubicBezTo>
                    <a:pt x="0" y="0"/>
                    <a:pt x="0" y="0"/>
                    <a:pt x="0" y="0"/>
                  </a:cubicBez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05" name="Freeform 1512"/>
            <p:cNvSpPr/>
            <p:nvPr/>
          </p:nvSpPr>
          <p:spPr bwMode="auto">
            <a:xfrm>
              <a:off x="5697772" y="5470046"/>
              <a:ext cx="8809" cy="6912"/>
            </a:xfrm>
            <a:custGeom>
              <a:avLst/>
              <a:rect l="l" t="t" r="r" b="b"/>
              <a:pathLst>
                <a:path w="4" h="3">
                  <a:moveTo>
                    <a:pt x="0" y="0"/>
                  </a:moveTo>
                  <a:cubicBezTo>
                    <a:pt x="0" y="0"/>
                    <a:pt x="0" y="0"/>
                    <a:pt x="0" y="0"/>
                  </a:cubicBezTo>
                  <a:cubicBezTo>
                    <a:pt x="2" y="0"/>
                    <a:pt x="3" y="1"/>
                    <a:pt x="4" y="3"/>
                  </a:cubicBezTo>
                  <a:cubicBezTo>
                    <a:pt x="3" y="1"/>
                    <a:pt x="2"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06" name="Freeform 1513"/>
            <p:cNvSpPr/>
            <p:nvPr/>
          </p:nvSpPr>
          <p:spPr bwMode="auto">
            <a:xfrm>
              <a:off x="5706580" y="5476958"/>
              <a:ext cx="2202" cy="2304"/>
            </a:xfrm>
            <a:custGeom>
              <a:avLst/>
              <a:rect l="l" t="t" r="r" b="b"/>
              <a:pathLst>
                <a:path w="1" h="1">
                  <a:moveTo>
                    <a:pt x="1" y="1"/>
                  </a:moveTo>
                  <a:cubicBezTo>
                    <a:pt x="1" y="0"/>
                    <a:pt x="0" y="0"/>
                    <a:pt x="0" y="0"/>
                  </a:cubicBezTo>
                  <a:cubicBezTo>
                    <a:pt x="0" y="0"/>
                    <a:pt x="1" y="0"/>
                    <a:pt x="1"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07" name="Freeform 1514"/>
            <p:cNvSpPr/>
            <p:nvPr/>
          </p:nvSpPr>
          <p:spPr bwMode="auto">
            <a:xfrm>
              <a:off x="5812284" y="5453917"/>
              <a:ext cx="2202" cy="0"/>
            </a:xfrm>
            <a:custGeom>
              <a:avLst/>
              <a:rect l="l" t="t" r="r" b="b"/>
              <a:pathLst>
                <a:path w="1" h="0">
                  <a:moveTo>
                    <a:pt x="1" y="0"/>
                  </a:moveTo>
                  <a:cubicBezTo>
                    <a:pt x="1" y="0"/>
                    <a:pt x="1" y="0"/>
                    <a:pt x="0" y="0"/>
                  </a:cubicBezTo>
                  <a:cubicBezTo>
                    <a:pt x="1" y="0"/>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08" name="Oval 1515"/>
            <p:cNvSpPr>
              <a:spLocks noChangeArrowheads="1"/>
            </p:cNvSpPr>
            <p:nvPr/>
          </p:nvSpPr>
          <p:spPr bwMode="auto">
            <a:xfrm>
              <a:off x="5757230" y="5483871"/>
              <a:ext cx="2202" cy="2304"/>
            </a:xfrm>
            <a:prstGeom prst="ellipse">
              <a:avLst/>
            </a:pr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09" name="Freeform 1516"/>
            <p:cNvSpPr/>
            <p:nvPr/>
          </p:nvSpPr>
          <p:spPr bwMode="auto">
            <a:xfrm>
              <a:off x="5818891" y="5451613"/>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10" name="Freeform 1517"/>
            <p:cNvSpPr/>
            <p:nvPr/>
          </p:nvSpPr>
          <p:spPr bwMode="auto">
            <a:xfrm>
              <a:off x="5779252" y="5451613"/>
              <a:ext cx="8809" cy="0"/>
            </a:xfrm>
            <a:custGeom>
              <a:avLst/>
              <a:rect l="l" t="t" r="r" b="b"/>
              <a:pathLst>
                <a:path w="4" h="0">
                  <a:moveTo>
                    <a:pt x="4" y="0"/>
                  </a:moveTo>
                  <a:cubicBezTo>
                    <a:pt x="2" y="0"/>
                    <a:pt x="1" y="0"/>
                    <a:pt x="0" y="0"/>
                  </a:cubicBezTo>
                  <a:cubicBezTo>
                    <a:pt x="1" y="0"/>
                    <a:pt x="2" y="0"/>
                    <a:pt x="4"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11" name="Freeform 1518"/>
            <p:cNvSpPr/>
            <p:nvPr/>
          </p:nvSpPr>
          <p:spPr bwMode="auto">
            <a:xfrm>
              <a:off x="5807880" y="5453917"/>
              <a:ext cx="4404" cy="0"/>
            </a:xfrm>
            <a:custGeom>
              <a:avLst/>
              <a:rect l="l" t="t" r="r" b="b"/>
              <a:pathLst>
                <a:path w="2" h="0">
                  <a:moveTo>
                    <a:pt x="2" y="0"/>
                  </a:moveTo>
                  <a:cubicBezTo>
                    <a:pt x="1" y="0"/>
                    <a:pt x="1" y="0"/>
                    <a:pt x="0" y="0"/>
                  </a:cubicBezTo>
                  <a:cubicBezTo>
                    <a:pt x="1" y="0"/>
                    <a:pt x="1" y="0"/>
                    <a:pt x="2"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12" name="Freeform 1519"/>
            <p:cNvSpPr/>
            <p:nvPr/>
          </p:nvSpPr>
          <p:spPr bwMode="auto">
            <a:xfrm>
              <a:off x="5788061" y="5451613"/>
              <a:ext cx="15415" cy="2304"/>
            </a:xfrm>
            <a:custGeom>
              <a:avLst/>
              <a:rect l="l" t="t" r="r" b="b"/>
              <a:pathLst>
                <a:path w="7" h="1">
                  <a:moveTo>
                    <a:pt x="7" y="1"/>
                  </a:moveTo>
                  <a:cubicBezTo>
                    <a:pt x="5" y="0"/>
                    <a:pt x="2" y="0"/>
                    <a:pt x="0" y="0"/>
                  </a:cubicBezTo>
                  <a:cubicBezTo>
                    <a:pt x="2" y="0"/>
                    <a:pt x="5" y="0"/>
                    <a:pt x="7"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13" name="Freeform 1520"/>
            <p:cNvSpPr/>
            <p:nvPr/>
          </p:nvSpPr>
          <p:spPr bwMode="auto">
            <a:xfrm>
              <a:off x="5823295" y="5447004"/>
              <a:ext cx="4404" cy="2304"/>
            </a:xfrm>
            <a:custGeom>
              <a:avLst/>
              <a:rect l="l" t="t" r="r" b="b"/>
              <a:pathLst>
                <a:path w="2" h="1">
                  <a:moveTo>
                    <a:pt x="2" y="1"/>
                  </a:moveTo>
                  <a:cubicBezTo>
                    <a:pt x="2" y="1"/>
                    <a:pt x="2" y="1"/>
                    <a:pt x="2" y="1"/>
                  </a:cubicBezTo>
                  <a:cubicBezTo>
                    <a:pt x="2" y="0"/>
                    <a:pt x="2" y="0"/>
                    <a:pt x="2" y="0"/>
                  </a:cubicBezTo>
                  <a:cubicBezTo>
                    <a:pt x="0" y="1"/>
                    <a:pt x="0" y="1"/>
                    <a:pt x="0" y="1"/>
                  </a:cubicBezTo>
                  <a:cubicBezTo>
                    <a:pt x="0" y="1"/>
                    <a:pt x="0" y="1"/>
                    <a:pt x="0" y="1"/>
                  </a:cubicBezTo>
                  <a:cubicBezTo>
                    <a:pt x="1" y="1"/>
                    <a:pt x="1" y="1"/>
                    <a:pt x="1" y="1"/>
                  </a:cubicBezTo>
                  <a:cubicBezTo>
                    <a:pt x="1" y="1"/>
                    <a:pt x="1" y="1"/>
                    <a:pt x="1" y="1"/>
                  </a:cubicBezTo>
                  <a:lnTo>
                    <a:pt x="2" y="1"/>
                  </a:ln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14" name="Freeform 1521"/>
            <p:cNvSpPr/>
            <p:nvPr/>
          </p:nvSpPr>
          <p:spPr bwMode="auto">
            <a:xfrm>
              <a:off x="5803476" y="5453917"/>
              <a:ext cx="4404" cy="0"/>
            </a:xfrm>
            <a:custGeom>
              <a:avLst/>
              <a:rect l="l" t="t" r="r" b="b"/>
              <a:pathLst>
                <a:path w="2" h="0">
                  <a:moveTo>
                    <a:pt x="2" y="0"/>
                  </a:moveTo>
                  <a:cubicBezTo>
                    <a:pt x="1" y="0"/>
                    <a:pt x="1" y="0"/>
                    <a:pt x="0" y="0"/>
                  </a:cubicBezTo>
                  <a:cubicBezTo>
                    <a:pt x="1" y="0"/>
                    <a:pt x="1" y="0"/>
                    <a:pt x="2"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15" name="Freeform 1522"/>
            <p:cNvSpPr/>
            <p:nvPr/>
          </p:nvSpPr>
          <p:spPr bwMode="auto">
            <a:xfrm>
              <a:off x="5823295" y="5449308"/>
              <a:ext cx="2202" cy="0"/>
            </a:xfrm>
            <a:custGeom>
              <a:avLst/>
              <a:rect l="l" t="t" r="r" b="b"/>
              <a:pathLst>
                <a:path w="1" h="0">
                  <a:moveTo>
                    <a:pt x="1" y="0"/>
                  </a:moveTo>
                  <a:cubicBezTo>
                    <a:pt x="1" y="0"/>
                    <a:pt x="1" y="0"/>
                    <a:pt x="0" y="0"/>
                  </a:cubicBezTo>
                  <a:cubicBezTo>
                    <a:pt x="1" y="0"/>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16" name="Oval 1523"/>
            <p:cNvSpPr>
              <a:spLocks noChangeArrowheads="1"/>
            </p:cNvSpPr>
            <p:nvPr/>
          </p:nvSpPr>
          <p:spPr bwMode="auto">
            <a:xfrm>
              <a:off x="5757230" y="5483871"/>
              <a:ext cx="2202" cy="2304"/>
            </a:xfrm>
            <a:prstGeom prst="ellipse">
              <a:avLst/>
            </a:pr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17" name="Freeform 1524"/>
            <p:cNvSpPr/>
            <p:nvPr/>
          </p:nvSpPr>
          <p:spPr bwMode="auto">
            <a:xfrm>
              <a:off x="5818891" y="5361751"/>
              <a:ext cx="6607" cy="0"/>
            </a:xfrm>
            <a:custGeom>
              <a:avLst/>
              <a:rect l="l" t="t" r="r" b="b"/>
              <a:pathLst>
                <a:path w="3" h="0">
                  <a:moveTo>
                    <a:pt x="3" y="0"/>
                  </a:moveTo>
                  <a:cubicBezTo>
                    <a:pt x="2" y="0"/>
                    <a:pt x="1" y="0"/>
                    <a:pt x="0" y="0"/>
                  </a:cubicBezTo>
                  <a:cubicBezTo>
                    <a:pt x="1" y="0"/>
                    <a:pt x="2" y="0"/>
                    <a:pt x="3"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18" name="Freeform 1525"/>
            <p:cNvSpPr/>
            <p:nvPr/>
          </p:nvSpPr>
          <p:spPr bwMode="auto">
            <a:xfrm>
              <a:off x="5733006" y="5398617"/>
              <a:ext cx="11011" cy="4608"/>
            </a:xfrm>
            <a:custGeom>
              <a:avLst/>
              <a:rect l="l" t="t" r="r" b="b"/>
              <a:pathLst>
                <a:path w="6" h="2">
                  <a:moveTo>
                    <a:pt x="6" y="2"/>
                  </a:moveTo>
                  <a:cubicBezTo>
                    <a:pt x="4" y="2"/>
                    <a:pt x="2" y="1"/>
                    <a:pt x="0" y="0"/>
                  </a:cubicBezTo>
                  <a:cubicBezTo>
                    <a:pt x="2" y="1"/>
                    <a:pt x="4" y="2"/>
                    <a:pt x="6" y="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19" name="Freeform 1526"/>
            <p:cNvSpPr/>
            <p:nvPr/>
          </p:nvSpPr>
          <p:spPr bwMode="auto">
            <a:xfrm>
              <a:off x="5814487" y="5359446"/>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20" name="Freeform 1527"/>
            <p:cNvSpPr/>
            <p:nvPr/>
          </p:nvSpPr>
          <p:spPr bwMode="auto">
            <a:xfrm>
              <a:off x="5814487" y="5359446"/>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21" name="Freeform 1528"/>
            <p:cNvSpPr/>
            <p:nvPr/>
          </p:nvSpPr>
          <p:spPr bwMode="auto">
            <a:xfrm>
              <a:off x="5702176" y="5453917"/>
              <a:ext cx="2202" cy="2304"/>
            </a:xfrm>
            <a:custGeom>
              <a:avLst/>
              <a:rect l="l" t="t" r="r" b="b"/>
              <a:pathLst>
                <a:path w="1" h="1">
                  <a:moveTo>
                    <a:pt x="1" y="0"/>
                  </a:moveTo>
                  <a:cubicBezTo>
                    <a:pt x="0" y="0"/>
                    <a:pt x="0" y="1"/>
                    <a:pt x="0" y="1"/>
                  </a:cubicBezTo>
                  <a:cubicBezTo>
                    <a:pt x="0" y="1"/>
                    <a:pt x="0"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22" name="Freeform 1529"/>
            <p:cNvSpPr/>
            <p:nvPr/>
          </p:nvSpPr>
          <p:spPr bwMode="auto">
            <a:xfrm>
              <a:off x="5816689" y="5359446"/>
              <a:ext cx="2202" cy="0"/>
            </a:xfrm>
            <a:custGeom>
              <a:avLst/>
              <a:rect l="l" t="t" r="r" b="b"/>
              <a:pathLst>
                <a:path w="1" h="0">
                  <a:moveTo>
                    <a:pt x="1" y="0"/>
                  </a:moveTo>
                  <a:cubicBezTo>
                    <a:pt x="1" y="0"/>
                    <a:pt x="0" y="0"/>
                    <a:pt x="0" y="0"/>
                  </a:cubicBezTo>
                  <a:cubicBezTo>
                    <a:pt x="0" y="0"/>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23" name="Freeform 1530"/>
            <p:cNvSpPr/>
            <p:nvPr/>
          </p:nvSpPr>
          <p:spPr bwMode="auto">
            <a:xfrm>
              <a:off x="5699974" y="5463133"/>
              <a:ext cx="0" cy="2304"/>
            </a:xfrm>
            <a:custGeom>
              <a:avLst/>
              <a:rect l="l" t="t" r="r" b="b"/>
              <a:pathLst>
                <a:path w="0" h="1">
                  <a:moveTo>
                    <a:pt x="0" y="0"/>
                  </a:moveTo>
                  <a:cubicBezTo>
                    <a:pt x="0" y="0"/>
                    <a:pt x="0" y="1"/>
                    <a:pt x="0" y="1"/>
                  </a:cubicBezTo>
                  <a:cubicBezTo>
                    <a:pt x="0" y="1"/>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24" name="Freeform 1531"/>
            <p:cNvSpPr/>
            <p:nvPr/>
          </p:nvSpPr>
          <p:spPr bwMode="auto">
            <a:xfrm>
              <a:off x="5816689" y="5359446"/>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25" name="Freeform 1532"/>
            <p:cNvSpPr/>
            <p:nvPr/>
          </p:nvSpPr>
          <p:spPr bwMode="auto">
            <a:xfrm>
              <a:off x="5814487" y="5357142"/>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26" name="Freeform 1533"/>
            <p:cNvSpPr/>
            <p:nvPr/>
          </p:nvSpPr>
          <p:spPr bwMode="auto">
            <a:xfrm>
              <a:off x="5699974" y="5458525"/>
              <a:ext cx="2202" cy="2304"/>
            </a:xfrm>
            <a:custGeom>
              <a:avLst/>
              <a:rect l="l" t="t" r="r" b="b"/>
              <a:pathLst>
                <a:path w="1" h="1">
                  <a:moveTo>
                    <a:pt x="1" y="0"/>
                  </a:moveTo>
                  <a:cubicBezTo>
                    <a:pt x="1" y="0"/>
                    <a:pt x="1" y="0"/>
                    <a:pt x="0" y="1"/>
                  </a:cubicBezTo>
                  <a:cubicBezTo>
                    <a:pt x="1" y="0"/>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27" name="Freeform 1534"/>
            <p:cNvSpPr/>
            <p:nvPr/>
          </p:nvSpPr>
          <p:spPr bwMode="auto">
            <a:xfrm>
              <a:off x="5697772" y="5467742"/>
              <a:ext cx="0" cy="2304"/>
            </a:xfrm>
            <a:custGeom>
              <a:avLst/>
              <a:rect l="l" t="t" r="r" b="b"/>
              <a:pathLst>
                <a:path w="0" h="1">
                  <a:moveTo>
                    <a:pt x="0" y="1"/>
                  </a:moveTo>
                  <a:cubicBezTo>
                    <a:pt x="0" y="0"/>
                    <a:pt x="0" y="0"/>
                    <a:pt x="0" y="0"/>
                  </a:cubicBezTo>
                  <a:cubicBezTo>
                    <a:pt x="0" y="0"/>
                    <a:pt x="0" y="0"/>
                    <a:pt x="0" y="1"/>
                  </a:cubicBezTo>
                  <a:cubicBezTo>
                    <a:pt x="0" y="1"/>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28" name="Oval 1535"/>
            <p:cNvSpPr>
              <a:spLocks noChangeArrowheads="1"/>
            </p:cNvSpPr>
            <p:nvPr/>
          </p:nvSpPr>
          <p:spPr bwMode="auto">
            <a:xfrm>
              <a:off x="5697772" y="5470046"/>
              <a:ext cx="2202" cy="2304"/>
            </a:xfrm>
            <a:prstGeom prst="ellipse">
              <a:avLst/>
            </a:pr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29" name="Freeform 1536"/>
            <p:cNvSpPr/>
            <p:nvPr/>
          </p:nvSpPr>
          <p:spPr bwMode="auto">
            <a:xfrm>
              <a:off x="5836508" y="5140552"/>
              <a:ext cx="356751" cy="290323"/>
            </a:xfrm>
            <a:custGeom>
              <a:avLst/>
              <a:rect l="l" t="t" r="r" b="b"/>
              <a:pathLst>
                <a:path w="170" h="132">
                  <a:moveTo>
                    <a:pt x="146" y="109"/>
                  </a:moveTo>
                  <a:cubicBezTo>
                    <a:pt x="146" y="106"/>
                    <a:pt x="146" y="105"/>
                    <a:pt x="147" y="103"/>
                  </a:cubicBezTo>
                  <a:cubicBezTo>
                    <a:pt x="147" y="102"/>
                    <a:pt x="148" y="102"/>
                    <a:pt x="148" y="99"/>
                  </a:cubicBezTo>
                  <a:cubicBezTo>
                    <a:pt x="149" y="93"/>
                    <a:pt x="164" y="78"/>
                    <a:pt x="166" y="76"/>
                  </a:cubicBezTo>
                  <a:cubicBezTo>
                    <a:pt x="167" y="74"/>
                    <a:pt x="167" y="66"/>
                    <a:pt x="167" y="49"/>
                  </a:cubicBezTo>
                  <a:cubicBezTo>
                    <a:pt x="167" y="45"/>
                    <a:pt x="168" y="41"/>
                    <a:pt x="169" y="36"/>
                  </a:cubicBezTo>
                  <a:cubicBezTo>
                    <a:pt x="170" y="35"/>
                    <a:pt x="170" y="34"/>
                    <a:pt x="169" y="33"/>
                  </a:cubicBezTo>
                  <a:cubicBezTo>
                    <a:pt x="168" y="32"/>
                    <a:pt x="167" y="31"/>
                    <a:pt x="167" y="28"/>
                  </a:cubicBezTo>
                  <a:cubicBezTo>
                    <a:pt x="168" y="26"/>
                    <a:pt x="166" y="25"/>
                    <a:pt x="165" y="23"/>
                  </a:cubicBezTo>
                  <a:cubicBezTo>
                    <a:pt x="164" y="21"/>
                    <a:pt x="163" y="20"/>
                    <a:pt x="163" y="18"/>
                  </a:cubicBezTo>
                  <a:cubicBezTo>
                    <a:pt x="163" y="18"/>
                    <a:pt x="163" y="18"/>
                    <a:pt x="163" y="17"/>
                  </a:cubicBezTo>
                  <a:cubicBezTo>
                    <a:pt x="163" y="17"/>
                    <a:pt x="163" y="17"/>
                    <a:pt x="163" y="17"/>
                  </a:cubicBezTo>
                  <a:cubicBezTo>
                    <a:pt x="163" y="17"/>
                    <a:pt x="163" y="17"/>
                    <a:pt x="163" y="16"/>
                  </a:cubicBezTo>
                  <a:cubicBezTo>
                    <a:pt x="163" y="16"/>
                    <a:pt x="163" y="16"/>
                    <a:pt x="163" y="16"/>
                  </a:cubicBezTo>
                  <a:cubicBezTo>
                    <a:pt x="163" y="16"/>
                    <a:pt x="163" y="16"/>
                    <a:pt x="163" y="15"/>
                  </a:cubicBezTo>
                  <a:cubicBezTo>
                    <a:pt x="163" y="15"/>
                    <a:pt x="163" y="15"/>
                    <a:pt x="163" y="14"/>
                  </a:cubicBezTo>
                  <a:cubicBezTo>
                    <a:pt x="163" y="14"/>
                    <a:pt x="163" y="14"/>
                    <a:pt x="163" y="14"/>
                  </a:cubicBezTo>
                  <a:cubicBezTo>
                    <a:pt x="163" y="14"/>
                    <a:pt x="163" y="13"/>
                    <a:pt x="163" y="13"/>
                  </a:cubicBezTo>
                  <a:cubicBezTo>
                    <a:pt x="163" y="13"/>
                    <a:pt x="163" y="13"/>
                    <a:pt x="163" y="13"/>
                  </a:cubicBezTo>
                  <a:cubicBezTo>
                    <a:pt x="162" y="11"/>
                    <a:pt x="162" y="9"/>
                    <a:pt x="162" y="7"/>
                  </a:cubicBezTo>
                  <a:cubicBezTo>
                    <a:pt x="154" y="11"/>
                    <a:pt x="154" y="11"/>
                    <a:pt x="154" y="11"/>
                  </a:cubicBezTo>
                  <a:cubicBezTo>
                    <a:pt x="153" y="9"/>
                    <a:pt x="153" y="9"/>
                    <a:pt x="153" y="9"/>
                  </a:cubicBezTo>
                  <a:cubicBezTo>
                    <a:pt x="153" y="9"/>
                    <a:pt x="151" y="6"/>
                    <a:pt x="147" y="3"/>
                  </a:cubicBezTo>
                  <a:cubicBezTo>
                    <a:pt x="146" y="3"/>
                    <a:pt x="146" y="2"/>
                    <a:pt x="146" y="2"/>
                  </a:cubicBezTo>
                  <a:cubicBezTo>
                    <a:pt x="145" y="2"/>
                    <a:pt x="145" y="2"/>
                    <a:pt x="145" y="2"/>
                  </a:cubicBezTo>
                  <a:cubicBezTo>
                    <a:pt x="145" y="2"/>
                    <a:pt x="144" y="2"/>
                    <a:pt x="144" y="1"/>
                  </a:cubicBezTo>
                  <a:cubicBezTo>
                    <a:pt x="144" y="1"/>
                    <a:pt x="143" y="1"/>
                    <a:pt x="143" y="1"/>
                  </a:cubicBezTo>
                  <a:cubicBezTo>
                    <a:pt x="143" y="1"/>
                    <a:pt x="142" y="1"/>
                    <a:pt x="142" y="1"/>
                  </a:cubicBezTo>
                  <a:cubicBezTo>
                    <a:pt x="142" y="1"/>
                    <a:pt x="141" y="1"/>
                    <a:pt x="141" y="1"/>
                  </a:cubicBezTo>
                  <a:cubicBezTo>
                    <a:pt x="141" y="1"/>
                    <a:pt x="140" y="1"/>
                    <a:pt x="140" y="1"/>
                  </a:cubicBezTo>
                  <a:cubicBezTo>
                    <a:pt x="139" y="1"/>
                    <a:pt x="139" y="1"/>
                    <a:pt x="139" y="1"/>
                  </a:cubicBezTo>
                  <a:cubicBezTo>
                    <a:pt x="138" y="0"/>
                    <a:pt x="138" y="0"/>
                    <a:pt x="138" y="0"/>
                  </a:cubicBezTo>
                  <a:cubicBezTo>
                    <a:pt x="137" y="0"/>
                    <a:pt x="137" y="0"/>
                    <a:pt x="136" y="0"/>
                  </a:cubicBezTo>
                  <a:cubicBezTo>
                    <a:pt x="136" y="0"/>
                    <a:pt x="136" y="0"/>
                    <a:pt x="135" y="0"/>
                  </a:cubicBezTo>
                  <a:cubicBezTo>
                    <a:pt x="134" y="0"/>
                    <a:pt x="133" y="0"/>
                    <a:pt x="132" y="0"/>
                  </a:cubicBezTo>
                  <a:cubicBezTo>
                    <a:pt x="84" y="30"/>
                    <a:pt x="84" y="30"/>
                    <a:pt x="84" y="30"/>
                  </a:cubicBezTo>
                  <a:cubicBezTo>
                    <a:pt x="63" y="47"/>
                    <a:pt x="63" y="47"/>
                    <a:pt x="63" y="47"/>
                  </a:cubicBezTo>
                  <a:cubicBezTo>
                    <a:pt x="63" y="47"/>
                    <a:pt x="59" y="48"/>
                    <a:pt x="54" y="50"/>
                  </a:cubicBezTo>
                  <a:cubicBezTo>
                    <a:pt x="54" y="50"/>
                    <a:pt x="54" y="50"/>
                    <a:pt x="54" y="50"/>
                  </a:cubicBezTo>
                  <a:cubicBezTo>
                    <a:pt x="54" y="50"/>
                    <a:pt x="53" y="50"/>
                    <a:pt x="53" y="50"/>
                  </a:cubicBezTo>
                  <a:cubicBezTo>
                    <a:pt x="53" y="50"/>
                    <a:pt x="53" y="50"/>
                    <a:pt x="53" y="50"/>
                  </a:cubicBezTo>
                  <a:cubicBezTo>
                    <a:pt x="52" y="50"/>
                    <a:pt x="52" y="50"/>
                    <a:pt x="52" y="50"/>
                  </a:cubicBezTo>
                  <a:cubicBezTo>
                    <a:pt x="52" y="50"/>
                    <a:pt x="51" y="51"/>
                    <a:pt x="51" y="51"/>
                  </a:cubicBezTo>
                  <a:cubicBezTo>
                    <a:pt x="51" y="51"/>
                    <a:pt x="51" y="51"/>
                    <a:pt x="51" y="51"/>
                  </a:cubicBezTo>
                  <a:cubicBezTo>
                    <a:pt x="50" y="51"/>
                    <a:pt x="50" y="51"/>
                    <a:pt x="50" y="51"/>
                  </a:cubicBezTo>
                  <a:cubicBezTo>
                    <a:pt x="50" y="51"/>
                    <a:pt x="49" y="51"/>
                    <a:pt x="49" y="51"/>
                  </a:cubicBezTo>
                  <a:cubicBezTo>
                    <a:pt x="49" y="51"/>
                    <a:pt x="49" y="51"/>
                    <a:pt x="49" y="51"/>
                  </a:cubicBezTo>
                  <a:cubicBezTo>
                    <a:pt x="48" y="51"/>
                    <a:pt x="48" y="52"/>
                    <a:pt x="48" y="52"/>
                  </a:cubicBezTo>
                  <a:cubicBezTo>
                    <a:pt x="48" y="52"/>
                    <a:pt x="48" y="52"/>
                    <a:pt x="47" y="52"/>
                  </a:cubicBezTo>
                  <a:cubicBezTo>
                    <a:pt x="47" y="52"/>
                    <a:pt x="47" y="52"/>
                    <a:pt x="47" y="52"/>
                  </a:cubicBezTo>
                  <a:cubicBezTo>
                    <a:pt x="47" y="52"/>
                    <a:pt x="46" y="52"/>
                    <a:pt x="46" y="52"/>
                  </a:cubicBezTo>
                  <a:cubicBezTo>
                    <a:pt x="46" y="52"/>
                    <a:pt x="46" y="52"/>
                    <a:pt x="46" y="52"/>
                  </a:cubicBezTo>
                  <a:cubicBezTo>
                    <a:pt x="46" y="52"/>
                    <a:pt x="46" y="52"/>
                    <a:pt x="45" y="52"/>
                  </a:cubicBezTo>
                  <a:cubicBezTo>
                    <a:pt x="45" y="53"/>
                    <a:pt x="46" y="53"/>
                    <a:pt x="46" y="54"/>
                  </a:cubicBezTo>
                  <a:cubicBezTo>
                    <a:pt x="46" y="55"/>
                    <a:pt x="46" y="56"/>
                    <a:pt x="46" y="57"/>
                  </a:cubicBezTo>
                  <a:cubicBezTo>
                    <a:pt x="46" y="57"/>
                    <a:pt x="46" y="58"/>
                    <a:pt x="46" y="59"/>
                  </a:cubicBezTo>
                  <a:cubicBezTo>
                    <a:pt x="46" y="60"/>
                    <a:pt x="46" y="60"/>
                    <a:pt x="46" y="61"/>
                  </a:cubicBezTo>
                  <a:cubicBezTo>
                    <a:pt x="46" y="62"/>
                    <a:pt x="46" y="62"/>
                    <a:pt x="46" y="63"/>
                  </a:cubicBezTo>
                  <a:cubicBezTo>
                    <a:pt x="46" y="64"/>
                    <a:pt x="46" y="64"/>
                    <a:pt x="46" y="65"/>
                  </a:cubicBezTo>
                  <a:cubicBezTo>
                    <a:pt x="46" y="66"/>
                    <a:pt x="46" y="66"/>
                    <a:pt x="46" y="67"/>
                  </a:cubicBezTo>
                  <a:cubicBezTo>
                    <a:pt x="46" y="67"/>
                    <a:pt x="46" y="68"/>
                    <a:pt x="46" y="68"/>
                  </a:cubicBezTo>
                  <a:cubicBezTo>
                    <a:pt x="46" y="69"/>
                    <a:pt x="46" y="70"/>
                    <a:pt x="46" y="70"/>
                  </a:cubicBezTo>
                  <a:cubicBezTo>
                    <a:pt x="46" y="71"/>
                    <a:pt x="46" y="71"/>
                    <a:pt x="46" y="71"/>
                  </a:cubicBezTo>
                  <a:cubicBezTo>
                    <a:pt x="46" y="72"/>
                    <a:pt x="45" y="72"/>
                    <a:pt x="45" y="73"/>
                  </a:cubicBezTo>
                  <a:cubicBezTo>
                    <a:pt x="45" y="73"/>
                    <a:pt x="45" y="73"/>
                    <a:pt x="45" y="74"/>
                  </a:cubicBezTo>
                  <a:cubicBezTo>
                    <a:pt x="45" y="74"/>
                    <a:pt x="45" y="75"/>
                    <a:pt x="45" y="75"/>
                  </a:cubicBezTo>
                  <a:cubicBezTo>
                    <a:pt x="45" y="75"/>
                    <a:pt x="45" y="76"/>
                    <a:pt x="45" y="76"/>
                  </a:cubicBezTo>
                  <a:cubicBezTo>
                    <a:pt x="45" y="76"/>
                    <a:pt x="45" y="77"/>
                    <a:pt x="45" y="77"/>
                  </a:cubicBezTo>
                  <a:cubicBezTo>
                    <a:pt x="45" y="77"/>
                    <a:pt x="45" y="77"/>
                    <a:pt x="45" y="77"/>
                  </a:cubicBezTo>
                  <a:cubicBezTo>
                    <a:pt x="45" y="78"/>
                    <a:pt x="45" y="78"/>
                    <a:pt x="45" y="78"/>
                  </a:cubicBezTo>
                  <a:cubicBezTo>
                    <a:pt x="45" y="78"/>
                    <a:pt x="45" y="79"/>
                    <a:pt x="45" y="79"/>
                  </a:cubicBezTo>
                  <a:cubicBezTo>
                    <a:pt x="45" y="79"/>
                    <a:pt x="45" y="79"/>
                    <a:pt x="45" y="79"/>
                  </a:cubicBezTo>
                  <a:cubicBezTo>
                    <a:pt x="45" y="80"/>
                    <a:pt x="45" y="80"/>
                    <a:pt x="45" y="80"/>
                  </a:cubicBezTo>
                  <a:cubicBezTo>
                    <a:pt x="45" y="80"/>
                    <a:pt x="45" y="80"/>
                    <a:pt x="45" y="80"/>
                  </a:cubicBezTo>
                  <a:cubicBezTo>
                    <a:pt x="45" y="80"/>
                    <a:pt x="45" y="81"/>
                    <a:pt x="45" y="81"/>
                  </a:cubicBezTo>
                  <a:cubicBezTo>
                    <a:pt x="45" y="81"/>
                    <a:pt x="45" y="81"/>
                    <a:pt x="45" y="81"/>
                  </a:cubicBezTo>
                  <a:cubicBezTo>
                    <a:pt x="45" y="81"/>
                    <a:pt x="45" y="81"/>
                    <a:pt x="45" y="81"/>
                  </a:cubicBezTo>
                  <a:cubicBezTo>
                    <a:pt x="45" y="81"/>
                    <a:pt x="45" y="81"/>
                    <a:pt x="45" y="81"/>
                  </a:cubicBezTo>
                  <a:cubicBezTo>
                    <a:pt x="45" y="81"/>
                    <a:pt x="45" y="82"/>
                    <a:pt x="45" y="82"/>
                  </a:cubicBezTo>
                  <a:cubicBezTo>
                    <a:pt x="44" y="82"/>
                    <a:pt x="44" y="82"/>
                    <a:pt x="44" y="82"/>
                  </a:cubicBezTo>
                  <a:cubicBezTo>
                    <a:pt x="44" y="82"/>
                    <a:pt x="44" y="82"/>
                    <a:pt x="44" y="82"/>
                  </a:cubicBezTo>
                  <a:cubicBezTo>
                    <a:pt x="44" y="82"/>
                    <a:pt x="44" y="82"/>
                    <a:pt x="44" y="82"/>
                  </a:cubicBezTo>
                  <a:cubicBezTo>
                    <a:pt x="44" y="82"/>
                    <a:pt x="44" y="82"/>
                    <a:pt x="44" y="82"/>
                  </a:cubicBezTo>
                  <a:cubicBezTo>
                    <a:pt x="44" y="82"/>
                    <a:pt x="44" y="82"/>
                    <a:pt x="44" y="82"/>
                  </a:cubicBezTo>
                  <a:cubicBezTo>
                    <a:pt x="44" y="82"/>
                    <a:pt x="43" y="84"/>
                    <a:pt x="43" y="85"/>
                  </a:cubicBezTo>
                  <a:cubicBezTo>
                    <a:pt x="42" y="88"/>
                    <a:pt x="41" y="89"/>
                    <a:pt x="40" y="90"/>
                  </a:cubicBezTo>
                  <a:cubicBezTo>
                    <a:pt x="40" y="91"/>
                    <a:pt x="40" y="91"/>
                    <a:pt x="40" y="91"/>
                  </a:cubicBezTo>
                  <a:cubicBezTo>
                    <a:pt x="38" y="93"/>
                    <a:pt x="36" y="96"/>
                    <a:pt x="32" y="96"/>
                  </a:cubicBezTo>
                  <a:cubicBezTo>
                    <a:pt x="31" y="96"/>
                    <a:pt x="28" y="96"/>
                    <a:pt x="25" y="97"/>
                  </a:cubicBezTo>
                  <a:cubicBezTo>
                    <a:pt x="21" y="97"/>
                    <a:pt x="17" y="98"/>
                    <a:pt x="14" y="98"/>
                  </a:cubicBezTo>
                  <a:cubicBezTo>
                    <a:pt x="12" y="97"/>
                    <a:pt x="10" y="98"/>
                    <a:pt x="8" y="99"/>
                  </a:cubicBezTo>
                  <a:cubicBezTo>
                    <a:pt x="7" y="100"/>
                    <a:pt x="7" y="100"/>
                    <a:pt x="6" y="100"/>
                  </a:cubicBezTo>
                  <a:cubicBezTo>
                    <a:pt x="6" y="101"/>
                    <a:pt x="5" y="101"/>
                    <a:pt x="5" y="101"/>
                  </a:cubicBezTo>
                  <a:cubicBezTo>
                    <a:pt x="5" y="101"/>
                    <a:pt x="5" y="101"/>
                    <a:pt x="5" y="101"/>
                  </a:cubicBezTo>
                  <a:cubicBezTo>
                    <a:pt x="3" y="101"/>
                    <a:pt x="1" y="101"/>
                    <a:pt x="0" y="101"/>
                  </a:cubicBezTo>
                  <a:cubicBezTo>
                    <a:pt x="0" y="101"/>
                    <a:pt x="0" y="101"/>
                    <a:pt x="0" y="101"/>
                  </a:cubicBezTo>
                  <a:cubicBezTo>
                    <a:pt x="0" y="101"/>
                    <a:pt x="0" y="101"/>
                    <a:pt x="0" y="101"/>
                  </a:cubicBezTo>
                  <a:cubicBezTo>
                    <a:pt x="0" y="102"/>
                    <a:pt x="0" y="102"/>
                    <a:pt x="0" y="102"/>
                  </a:cubicBezTo>
                  <a:cubicBezTo>
                    <a:pt x="0" y="102"/>
                    <a:pt x="0" y="103"/>
                    <a:pt x="0" y="103"/>
                  </a:cubicBezTo>
                  <a:cubicBezTo>
                    <a:pt x="0" y="103"/>
                    <a:pt x="0" y="103"/>
                    <a:pt x="0" y="103"/>
                  </a:cubicBezTo>
                  <a:cubicBezTo>
                    <a:pt x="0" y="103"/>
                    <a:pt x="0" y="103"/>
                    <a:pt x="0" y="103"/>
                  </a:cubicBezTo>
                  <a:cubicBezTo>
                    <a:pt x="0" y="104"/>
                    <a:pt x="0" y="104"/>
                    <a:pt x="0" y="104"/>
                  </a:cubicBezTo>
                  <a:cubicBezTo>
                    <a:pt x="1" y="105"/>
                    <a:pt x="1" y="106"/>
                    <a:pt x="1" y="107"/>
                  </a:cubicBezTo>
                  <a:cubicBezTo>
                    <a:pt x="2" y="108"/>
                    <a:pt x="2" y="109"/>
                    <a:pt x="3" y="110"/>
                  </a:cubicBezTo>
                  <a:cubicBezTo>
                    <a:pt x="3" y="110"/>
                    <a:pt x="3" y="110"/>
                    <a:pt x="3" y="110"/>
                  </a:cubicBezTo>
                  <a:cubicBezTo>
                    <a:pt x="4" y="110"/>
                    <a:pt x="4" y="110"/>
                    <a:pt x="4" y="110"/>
                  </a:cubicBezTo>
                  <a:cubicBezTo>
                    <a:pt x="6" y="112"/>
                    <a:pt x="9" y="115"/>
                    <a:pt x="9" y="118"/>
                  </a:cubicBezTo>
                  <a:cubicBezTo>
                    <a:pt x="9" y="120"/>
                    <a:pt x="9" y="120"/>
                    <a:pt x="9" y="120"/>
                  </a:cubicBezTo>
                  <a:cubicBezTo>
                    <a:pt x="11" y="120"/>
                    <a:pt x="12" y="121"/>
                    <a:pt x="13" y="123"/>
                  </a:cubicBezTo>
                  <a:cubicBezTo>
                    <a:pt x="13" y="123"/>
                    <a:pt x="14" y="124"/>
                    <a:pt x="14" y="124"/>
                  </a:cubicBezTo>
                  <a:cubicBezTo>
                    <a:pt x="15" y="124"/>
                    <a:pt x="16" y="124"/>
                    <a:pt x="17" y="124"/>
                  </a:cubicBezTo>
                  <a:cubicBezTo>
                    <a:pt x="18" y="123"/>
                    <a:pt x="19" y="123"/>
                    <a:pt x="19" y="123"/>
                  </a:cubicBezTo>
                  <a:cubicBezTo>
                    <a:pt x="20" y="123"/>
                    <a:pt x="20" y="123"/>
                    <a:pt x="20" y="123"/>
                  </a:cubicBezTo>
                  <a:cubicBezTo>
                    <a:pt x="21" y="124"/>
                    <a:pt x="21" y="124"/>
                    <a:pt x="21" y="124"/>
                  </a:cubicBezTo>
                  <a:cubicBezTo>
                    <a:pt x="22" y="125"/>
                    <a:pt x="22" y="126"/>
                    <a:pt x="22" y="128"/>
                  </a:cubicBezTo>
                  <a:cubicBezTo>
                    <a:pt x="22" y="128"/>
                    <a:pt x="22" y="129"/>
                    <a:pt x="22" y="130"/>
                  </a:cubicBezTo>
                  <a:cubicBezTo>
                    <a:pt x="22" y="130"/>
                    <a:pt x="22" y="130"/>
                    <a:pt x="23" y="130"/>
                  </a:cubicBezTo>
                  <a:cubicBezTo>
                    <a:pt x="23" y="130"/>
                    <a:pt x="23" y="130"/>
                    <a:pt x="23" y="130"/>
                  </a:cubicBezTo>
                  <a:cubicBezTo>
                    <a:pt x="23" y="130"/>
                    <a:pt x="23" y="130"/>
                    <a:pt x="23" y="130"/>
                  </a:cubicBezTo>
                  <a:cubicBezTo>
                    <a:pt x="23" y="129"/>
                    <a:pt x="23" y="128"/>
                    <a:pt x="24" y="128"/>
                  </a:cubicBezTo>
                  <a:cubicBezTo>
                    <a:pt x="24" y="128"/>
                    <a:pt x="24" y="128"/>
                    <a:pt x="24" y="128"/>
                  </a:cubicBezTo>
                  <a:cubicBezTo>
                    <a:pt x="24" y="128"/>
                    <a:pt x="24" y="128"/>
                    <a:pt x="24" y="128"/>
                  </a:cubicBezTo>
                  <a:cubicBezTo>
                    <a:pt x="24" y="128"/>
                    <a:pt x="25" y="127"/>
                    <a:pt x="25" y="127"/>
                  </a:cubicBezTo>
                  <a:cubicBezTo>
                    <a:pt x="25" y="127"/>
                    <a:pt x="25" y="127"/>
                    <a:pt x="25" y="127"/>
                  </a:cubicBezTo>
                  <a:cubicBezTo>
                    <a:pt x="25" y="127"/>
                    <a:pt x="26" y="126"/>
                    <a:pt x="26" y="126"/>
                  </a:cubicBezTo>
                  <a:cubicBezTo>
                    <a:pt x="26" y="126"/>
                    <a:pt x="26" y="126"/>
                    <a:pt x="26" y="126"/>
                  </a:cubicBezTo>
                  <a:cubicBezTo>
                    <a:pt x="27" y="126"/>
                    <a:pt x="27" y="126"/>
                    <a:pt x="28" y="126"/>
                  </a:cubicBezTo>
                  <a:cubicBezTo>
                    <a:pt x="28" y="126"/>
                    <a:pt x="28" y="126"/>
                    <a:pt x="28" y="126"/>
                  </a:cubicBezTo>
                  <a:cubicBezTo>
                    <a:pt x="28" y="126"/>
                    <a:pt x="28" y="126"/>
                    <a:pt x="29" y="126"/>
                  </a:cubicBezTo>
                  <a:cubicBezTo>
                    <a:pt x="29" y="126"/>
                    <a:pt x="29" y="126"/>
                    <a:pt x="29" y="126"/>
                  </a:cubicBezTo>
                  <a:cubicBezTo>
                    <a:pt x="32" y="127"/>
                    <a:pt x="32" y="129"/>
                    <a:pt x="33" y="130"/>
                  </a:cubicBezTo>
                  <a:cubicBezTo>
                    <a:pt x="33" y="130"/>
                    <a:pt x="33" y="131"/>
                    <a:pt x="33" y="131"/>
                  </a:cubicBezTo>
                  <a:cubicBezTo>
                    <a:pt x="33" y="132"/>
                    <a:pt x="33" y="132"/>
                    <a:pt x="33" y="132"/>
                  </a:cubicBezTo>
                  <a:cubicBezTo>
                    <a:pt x="34" y="132"/>
                    <a:pt x="34" y="132"/>
                    <a:pt x="35" y="132"/>
                  </a:cubicBezTo>
                  <a:cubicBezTo>
                    <a:pt x="35" y="132"/>
                    <a:pt x="35" y="132"/>
                    <a:pt x="35" y="132"/>
                  </a:cubicBezTo>
                  <a:cubicBezTo>
                    <a:pt x="35" y="132"/>
                    <a:pt x="35" y="132"/>
                    <a:pt x="35" y="132"/>
                  </a:cubicBezTo>
                  <a:cubicBezTo>
                    <a:pt x="35" y="128"/>
                    <a:pt x="41" y="122"/>
                    <a:pt x="41" y="122"/>
                  </a:cubicBezTo>
                  <a:cubicBezTo>
                    <a:pt x="41" y="122"/>
                    <a:pt x="41" y="121"/>
                    <a:pt x="41" y="120"/>
                  </a:cubicBezTo>
                  <a:cubicBezTo>
                    <a:pt x="41" y="117"/>
                    <a:pt x="42" y="115"/>
                    <a:pt x="43" y="113"/>
                  </a:cubicBezTo>
                  <a:cubicBezTo>
                    <a:pt x="44" y="112"/>
                    <a:pt x="46" y="112"/>
                    <a:pt x="48" y="112"/>
                  </a:cubicBezTo>
                  <a:cubicBezTo>
                    <a:pt x="49" y="112"/>
                    <a:pt x="49" y="112"/>
                    <a:pt x="50" y="112"/>
                  </a:cubicBezTo>
                  <a:cubicBezTo>
                    <a:pt x="51" y="112"/>
                    <a:pt x="53" y="112"/>
                    <a:pt x="54" y="112"/>
                  </a:cubicBezTo>
                  <a:cubicBezTo>
                    <a:pt x="55" y="113"/>
                    <a:pt x="55" y="113"/>
                    <a:pt x="55" y="113"/>
                  </a:cubicBezTo>
                  <a:cubicBezTo>
                    <a:pt x="55" y="113"/>
                    <a:pt x="56" y="112"/>
                    <a:pt x="56" y="112"/>
                  </a:cubicBezTo>
                  <a:cubicBezTo>
                    <a:pt x="57" y="111"/>
                    <a:pt x="59" y="110"/>
                    <a:pt x="60" y="110"/>
                  </a:cubicBezTo>
                  <a:cubicBezTo>
                    <a:pt x="61" y="110"/>
                    <a:pt x="62" y="110"/>
                    <a:pt x="63" y="111"/>
                  </a:cubicBezTo>
                  <a:cubicBezTo>
                    <a:pt x="64" y="111"/>
                    <a:pt x="65" y="112"/>
                    <a:pt x="67" y="112"/>
                  </a:cubicBezTo>
                  <a:cubicBezTo>
                    <a:pt x="68" y="112"/>
                    <a:pt x="71" y="112"/>
                    <a:pt x="72" y="114"/>
                  </a:cubicBezTo>
                  <a:cubicBezTo>
                    <a:pt x="73" y="114"/>
                    <a:pt x="74" y="116"/>
                    <a:pt x="74" y="117"/>
                  </a:cubicBezTo>
                  <a:cubicBezTo>
                    <a:pt x="75" y="118"/>
                    <a:pt x="75" y="119"/>
                    <a:pt x="76" y="119"/>
                  </a:cubicBezTo>
                  <a:cubicBezTo>
                    <a:pt x="80" y="117"/>
                    <a:pt x="84" y="116"/>
                    <a:pt x="86" y="116"/>
                  </a:cubicBezTo>
                  <a:cubicBezTo>
                    <a:pt x="88" y="116"/>
                    <a:pt x="90" y="117"/>
                    <a:pt x="93" y="119"/>
                  </a:cubicBezTo>
                  <a:cubicBezTo>
                    <a:pt x="94" y="120"/>
                    <a:pt x="95" y="121"/>
                    <a:pt x="96" y="121"/>
                  </a:cubicBezTo>
                  <a:cubicBezTo>
                    <a:pt x="97" y="121"/>
                    <a:pt x="99" y="122"/>
                    <a:pt x="101" y="122"/>
                  </a:cubicBezTo>
                  <a:cubicBezTo>
                    <a:pt x="104" y="122"/>
                    <a:pt x="105" y="121"/>
                    <a:pt x="105" y="121"/>
                  </a:cubicBezTo>
                  <a:cubicBezTo>
                    <a:pt x="106" y="121"/>
                    <a:pt x="106" y="120"/>
                    <a:pt x="107" y="119"/>
                  </a:cubicBezTo>
                  <a:cubicBezTo>
                    <a:pt x="109" y="118"/>
                    <a:pt x="111" y="116"/>
                    <a:pt x="114" y="116"/>
                  </a:cubicBezTo>
                  <a:cubicBezTo>
                    <a:pt x="115" y="116"/>
                    <a:pt x="115" y="116"/>
                    <a:pt x="115" y="116"/>
                  </a:cubicBezTo>
                  <a:cubicBezTo>
                    <a:pt x="116" y="116"/>
                    <a:pt x="118" y="116"/>
                    <a:pt x="120" y="116"/>
                  </a:cubicBezTo>
                  <a:cubicBezTo>
                    <a:pt x="121" y="116"/>
                    <a:pt x="123" y="115"/>
                    <a:pt x="124" y="115"/>
                  </a:cubicBezTo>
                  <a:cubicBezTo>
                    <a:pt x="124" y="115"/>
                    <a:pt x="124" y="115"/>
                    <a:pt x="124" y="115"/>
                  </a:cubicBezTo>
                  <a:cubicBezTo>
                    <a:pt x="124" y="115"/>
                    <a:pt x="124" y="115"/>
                    <a:pt x="124" y="115"/>
                  </a:cubicBezTo>
                  <a:cubicBezTo>
                    <a:pt x="127" y="115"/>
                    <a:pt x="128" y="116"/>
                    <a:pt x="129" y="116"/>
                  </a:cubicBezTo>
                  <a:cubicBezTo>
                    <a:pt x="129" y="116"/>
                    <a:pt x="129" y="116"/>
                    <a:pt x="130" y="116"/>
                  </a:cubicBezTo>
                  <a:cubicBezTo>
                    <a:pt x="130" y="116"/>
                    <a:pt x="130" y="116"/>
                    <a:pt x="130" y="116"/>
                  </a:cubicBezTo>
                  <a:cubicBezTo>
                    <a:pt x="131" y="117"/>
                    <a:pt x="134" y="118"/>
                    <a:pt x="136" y="118"/>
                  </a:cubicBezTo>
                  <a:cubicBezTo>
                    <a:pt x="136" y="119"/>
                    <a:pt x="137" y="118"/>
                    <a:pt x="137" y="118"/>
                  </a:cubicBezTo>
                  <a:cubicBezTo>
                    <a:pt x="138" y="118"/>
                    <a:pt x="140" y="116"/>
                    <a:pt x="141" y="115"/>
                  </a:cubicBezTo>
                  <a:cubicBezTo>
                    <a:pt x="142" y="113"/>
                    <a:pt x="144" y="111"/>
                    <a:pt x="146" y="111"/>
                  </a:cubicBezTo>
                  <a:cubicBezTo>
                    <a:pt x="146" y="111"/>
                    <a:pt x="146" y="111"/>
                    <a:pt x="146" y="111"/>
                  </a:cubicBezTo>
                  <a:cubicBezTo>
                    <a:pt x="146" y="110"/>
                    <a:pt x="146" y="110"/>
                    <a:pt x="146" y="109"/>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30" name="Freeform 1537"/>
            <p:cNvSpPr/>
            <p:nvPr/>
          </p:nvSpPr>
          <p:spPr bwMode="auto">
            <a:xfrm>
              <a:off x="5942212" y="5251151"/>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31" name="Freeform 1538"/>
            <p:cNvSpPr/>
            <p:nvPr/>
          </p:nvSpPr>
          <p:spPr bwMode="auto">
            <a:xfrm>
              <a:off x="5944414" y="5248847"/>
              <a:ext cx="2202" cy="0"/>
            </a:xfrm>
            <a:custGeom>
              <a:avLst/>
              <a:rect l="l" t="t" r="r" b="b"/>
              <a:pathLst>
                <a:path w="1" h="0">
                  <a:moveTo>
                    <a:pt x="1" y="0"/>
                  </a:moveTo>
                  <a:cubicBezTo>
                    <a:pt x="0" y="0"/>
                    <a:pt x="0" y="0"/>
                    <a:pt x="0" y="0"/>
                  </a:cubicBezTo>
                  <a:cubicBezTo>
                    <a:pt x="0" y="0"/>
                    <a:pt x="0"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32" name="Freeform 1539"/>
            <p:cNvSpPr/>
            <p:nvPr/>
          </p:nvSpPr>
          <p:spPr bwMode="auto">
            <a:xfrm>
              <a:off x="5937808" y="5251151"/>
              <a:ext cx="2202" cy="0"/>
            </a:xfrm>
            <a:custGeom>
              <a:avLst/>
              <a:rect l="l" t="t" r="r" b="b"/>
              <a:pathLst>
                <a:path w="1" h="0">
                  <a:moveTo>
                    <a:pt x="1" y="0"/>
                  </a:moveTo>
                  <a:cubicBezTo>
                    <a:pt x="1" y="0"/>
                    <a:pt x="0" y="0"/>
                    <a:pt x="0" y="0"/>
                  </a:cubicBezTo>
                  <a:cubicBezTo>
                    <a:pt x="0" y="0"/>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33" name="Freeform 1540"/>
            <p:cNvSpPr/>
            <p:nvPr/>
          </p:nvSpPr>
          <p:spPr bwMode="auto">
            <a:xfrm>
              <a:off x="5948819" y="5244239"/>
              <a:ext cx="19820" cy="4608"/>
            </a:xfrm>
            <a:custGeom>
              <a:avLst/>
              <a:rect l="l" t="t" r="r" b="b"/>
              <a:pathLst>
                <a:path w="9" h="3">
                  <a:moveTo>
                    <a:pt x="9" y="0"/>
                  </a:moveTo>
                  <a:cubicBezTo>
                    <a:pt x="9" y="0"/>
                    <a:pt x="5" y="1"/>
                    <a:pt x="0" y="3"/>
                  </a:cubicBezTo>
                  <a:cubicBezTo>
                    <a:pt x="5" y="1"/>
                    <a:pt x="9" y="0"/>
                    <a:pt x="9"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34" name="Freeform 1541"/>
            <p:cNvSpPr/>
            <p:nvPr/>
          </p:nvSpPr>
          <p:spPr bwMode="auto">
            <a:xfrm>
              <a:off x="5946617" y="5248847"/>
              <a:ext cx="2202" cy="0"/>
            </a:xfrm>
            <a:custGeom>
              <a:avLst/>
              <a:rect l="l" t="t" r="r" b="b"/>
              <a:pathLst>
                <a:path w="1" h="0">
                  <a:moveTo>
                    <a:pt x="1" y="0"/>
                  </a:moveTo>
                  <a:cubicBezTo>
                    <a:pt x="1" y="0"/>
                    <a:pt x="0" y="0"/>
                    <a:pt x="0" y="0"/>
                  </a:cubicBezTo>
                  <a:cubicBezTo>
                    <a:pt x="0" y="0"/>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35" name="Freeform 1542"/>
            <p:cNvSpPr/>
            <p:nvPr/>
          </p:nvSpPr>
          <p:spPr bwMode="auto">
            <a:xfrm>
              <a:off x="6012682" y="5140552"/>
              <a:ext cx="101300" cy="64516"/>
            </a:xfrm>
            <a:custGeom>
              <a:avLst/>
              <a:rect l="l" t="t" r="r" b="b"/>
              <a:pathLst>
                <a:path w="46" h="28">
                  <a:moveTo>
                    <a:pt x="0" y="28"/>
                  </a:moveTo>
                  <a:lnTo>
                    <a:pt x="46" y="0"/>
                  </a:lnTo>
                  <a:lnTo>
                    <a:pt x="46" y="0"/>
                  </a:lnTo>
                  <a:lnTo>
                    <a:pt x="0" y="28"/>
                  </a:ln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36" name="Freeform 1543"/>
            <p:cNvSpPr/>
            <p:nvPr/>
          </p:nvSpPr>
          <p:spPr bwMode="auto">
            <a:xfrm>
              <a:off x="5935606" y="5251151"/>
              <a:ext cx="2202" cy="2304"/>
            </a:xfrm>
            <a:custGeom>
              <a:avLst/>
              <a:rect l="l" t="t" r="r" b="b"/>
              <a:pathLst>
                <a:path w="1" h="1">
                  <a:moveTo>
                    <a:pt x="1" y="0"/>
                  </a:moveTo>
                  <a:cubicBezTo>
                    <a:pt x="0" y="0"/>
                    <a:pt x="0" y="1"/>
                    <a:pt x="0" y="1"/>
                  </a:cubicBezTo>
                  <a:cubicBezTo>
                    <a:pt x="0" y="1"/>
                    <a:pt x="0"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37" name="Freeform 1544"/>
            <p:cNvSpPr/>
            <p:nvPr/>
          </p:nvSpPr>
          <p:spPr bwMode="auto">
            <a:xfrm>
              <a:off x="5933404" y="5253455"/>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38" name="Freeform 1545"/>
            <p:cNvSpPr/>
            <p:nvPr/>
          </p:nvSpPr>
          <p:spPr bwMode="auto">
            <a:xfrm>
              <a:off x="5933404" y="5253455"/>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39" name="Freeform 1546"/>
            <p:cNvSpPr/>
            <p:nvPr/>
          </p:nvSpPr>
          <p:spPr bwMode="auto">
            <a:xfrm>
              <a:off x="6140407" y="5142856"/>
              <a:ext cx="2202" cy="0"/>
            </a:xfrm>
            <a:custGeom>
              <a:avLst/>
              <a:rect l="l" t="t" r="r" b="b"/>
              <a:pathLst>
                <a:path w="1" h="0">
                  <a:moveTo>
                    <a:pt x="1" y="0"/>
                  </a:moveTo>
                  <a:cubicBezTo>
                    <a:pt x="0" y="0"/>
                    <a:pt x="0" y="0"/>
                    <a:pt x="0" y="0"/>
                  </a:cubicBezTo>
                  <a:cubicBezTo>
                    <a:pt x="0" y="0"/>
                    <a:pt x="0"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40" name="Freeform 1547"/>
            <p:cNvSpPr/>
            <p:nvPr/>
          </p:nvSpPr>
          <p:spPr bwMode="auto">
            <a:xfrm>
              <a:off x="6113981" y="5140552"/>
              <a:ext cx="6607" cy="0"/>
            </a:xfrm>
            <a:custGeom>
              <a:avLst/>
              <a:rect l="l" t="t" r="r" b="b"/>
              <a:pathLst>
                <a:path w="3" h="0">
                  <a:moveTo>
                    <a:pt x="0" y="0"/>
                  </a:moveTo>
                  <a:cubicBezTo>
                    <a:pt x="1" y="0"/>
                    <a:pt x="2" y="0"/>
                    <a:pt x="3" y="0"/>
                  </a:cubicBezTo>
                  <a:cubicBezTo>
                    <a:pt x="2" y="0"/>
                    <a:pt x="1"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41" name="Freeform 1548"/>
            <p:cNvSpPr/>
            <p:nvPr/>
          </p:nvSpPr>
          <p:spPr bwMode="auto">
            <a:xfrm>
              <a:off x="6131599" y="5142856"/>
              <a:ext cx="2202" cy="0"/>
            </a:xfrm>
            <a:custGeom>
              <a:avLst/>
              <a:rect l="l" t="t" r="r" b="b"/>
              <a:pathLst>
                <a:path w="1" h="0">
                  <a:moveTo>
                    <a:pt x="1" y="0"/>
                  </a:moveTo>
                  <a:cubicBezTo>
                    <a:pt x="1" y="0"/>
                    <a:pt x="0" y="0"/>
                    <a:pt x="0" y="0"/>
                  </a:cubicBezTo>
                  <a:cubicBezTo>
                    <a:pt x="0" y="0"/>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42" name="Freeform 1549"/>
            <p:cNvSpPr/>
            <p:nvPr/>
          </p:nvSpPr>
          <p:spPr bwMode="auto">
            <a:xfrm>
              <a:off x="6136003" y="5142856"/>
              <a:ext cx="2202" cy="0"/>
            </a:xfrm>
            <a:custGeom>
              <a:avLst/>
              <a:rect l="l" t="t" r="r" b="b"/>
              <a:pathLst>
                <a:path w="1" h="0">
                  <a:moveTo>
                    <a:pt x="1" y="0"/>
                  </a:moveTo>
                  <a:cubicBezTo>
                    <a:pt x="1" y="0"/>
                    <a:pt x="0" y="0"/>
                    <a:pt x="0" y="0"/>
                  </a:cubicBezTo>
                  <a:cubicBezTo>
                    <a:pt x="0" y="0"/>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43" name="Freeform 1550"/>
            <p:cNvSpPr/>
            <p:nvPr/>
          </p:nvSpPr>
          <p:spPr bwMode="auto">
            <a:xfrm>
              <a:off x="6122790" y="5140552"/>
              <a:ext cx="4404" cy="0"/>
            </a:xfrm>
            <a:custGeom>
              <a:avLst/>
              <a:rect l="l" t="t" r="r" b="b"/>
              <a:pathLst>
                <a:path w="2" h="0">
                  <a:moveTo>
                    <a:pt x="2" y="0"/>
                  </a:moveTo>
                  <a:cubicBezTo>
                    <a:pt x="1" y="0"/>
                    <a:pt x="1" y="0"/>
                    <a:pt x="0" y="0"/>
                  </a:cubicBezTo>
                  <a:cubicBezTo>
                    <a:pt x="1" y="0"/>
                    <a:pt x="1" y="0"/>
                    <a:pt x="2"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44" name="Freeform 1551"/>
            <p:cNvSpPr/>
            <p:nvPr/>
          </p:nvSpPr>
          <p:spPr bwMode="auto">
            <a:xfrm>
              <a:off x="6127194" y="5142856"/>
              <a:ext cx="2202" cy="0"/>
            </a:xfrm>
            <a:custGeom>
              <a:avLst/>
              <a:rect l="l" t="t" r="r" b="b"/>
              <a:pathLst>
                <a:path w="1" h="0">
                  <a:moveTo>
                    <a:pt x="1" y="0"/>
                  </a:moveTo>
                  <a:cubicBezTo>
                    <a:pt x="0" y="0"/>
                    <a:pt x="0" y="0"/>
                    <a:pt x="0" y="0"/>
                  </a:cubicBezTo>
                  <a:cubicBezTo>
                    <a:pt x="0" y="0"/>
                    <a:pt x="0"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45" name="Rectangle 1552"/>
            <p:cNvSpPr>
              <a:spLocks noChangeArrowheads="1"/>
            </p:cNvSpPr>
            <p:nvPr/>
          </p:nvSpPr>
          <p:spPr bwMode="auto">
            <a:xfrm>
              <a:off x="6113981" y="5140552"/>
              <a:ext cx="2202" cy="2304"/>
            </a:xfrm>
            <a:prstGeom prst="rect">
              <a:avLst/>
            </a:prstGeom>
            <a:solidFill>
              <a:schemeClr val="accent2"/>
            </a:solidFill>
            <a:ln w="9525">
              <a:noFill/>
              <a:miter lim="800000"/>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46" name="Freeform 1553"/>
            <p:cNvSpPr/>
            <p:nvPr/>
          </p:nvSpPr>
          <p:spPr bwMode="auto">
            <a:xfrm>
              <a:off x="6096364" y="5394009"/>
              <a:ext cx="11011" cy="2304"/>
            </a:xfrm>
            <a:custGeom>
              <a:avLst/>
              <a:rect l="l" t="t" r="r" b="b"/>
              <a:pathLst>
                <a:path w="5" h="1">
                  <a:moveTo>
                    <a:pt x="0" y="0"/>
                  </a:moveTo>
                  <a:cubicBezTo>
                    <a:pt x="3" y="0"/>
                    <a:pt x="4" y="1"/>
                    <a:pt x="5" y="1"/>
                  </a:cubicBezTo>
                  <a:cubicBezTo>
                    <a:pt x="4" y="1"/>
                    <a:pt x="3"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47" name="Freeform 1554"/>
            <p:cNvSpPr/>
            <p:nvPr/>
          </p:nvSpPr>
          <p:spPr bwMode="auto">
            <a:xfrm>
              <a:off x="5940010" y="5387096"/>
              <a:ext cx="11011" cy="2304"/>
            </a:xfrm>
            <a:custGeom>
              <a:avLst/>
              <a:rect l="l" t="t" r="r" b="b"/>
              <a:pathLst>
                <a:path w="5" h="1">
                  <a:moveTo>
                    <a:pt x="0" y="0"/>
                  </a:moveTo>
                  <a:cubicBezTo>
                    <a:pt x="1" y="0"/>
                    <a:pt x="3" y="0"/>
                    <a:pt x="4" y="0"/>
                  </a:cubicBezTo>
                  <a:cubicBezTo>
                    <a:pt x="5" y="1"/>
                    <a:pt x="5" y="1"/>
                    <a:pt x="5" y="1"/>
                  </a:cubicBezTo>
                  <a:cubicBezTo>
                    <a:pt x="4" y="0"/>
                    <a:pt x="4" y="0"/>
                    <a:pt x="4" y="0"/>
                  </a:cubicBezTo>
                  <a:cubicBezTo>
                    <a:pt x="3" y="0"/>
                    <a:pt x="1"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48" name="Freeform 1555"/>
            <p:cNvSpPr/>
            <p:nvPr/>
          </p:nvSpPr>
          <p:spPr bwMode="auto">
            <a:xfrm>
              <a:off x="5909180" y="5430875"/>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49" name="Freeform 1556"/>
            <p:cNvSpPr/>
            <p:nvPr/>
          </p:nvSpPr>
          <p:spPr bwMode="auto">
            <a:xfrm>
              <a:off x="6078747" y="5396313"/>
              <a:ext cx="8809" cy="0"/>
            </a:xfrm>
            <a:custGeom>
              <a:avLst/>
              <a:rect l="l" t="t" r="r" b="b"/>
              <a:pathLst>
                <a:path w="5" h="0">
                  <a:moveTo>
                    <a:pt x="0" y="0"/>
                  </a:moveTo>
                  <a:cubicBezTo>
                    <a:pt x="1" y="0"/>
                    <a:pt x="3" y="0"/>
                    <a:pt x="5" y="0"/>
                  </a:cubicBezTo>
                  <a:cubicBezTo>
                    <a:pt x="3" y="0"/>
                    <a:pt x="1"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50" name="Freeform 1557"/>
            <p:cNvSpPr/>
            <p:nvPr/>
          </p:nvSpPr>
          <p:spPr bwMode="auto">
            <a:xfrm>
              <a:off x="6109577" y="5396313"/>
              <a:ext cx="13213" cy="2304"/>
            </a:xfrm>
            <a:custGeom>
              <a:avLst/>
              <a:rect l="l" t="t" r="r" b="b"/>
              <a:pathLst>
                <a:path w="6" h="2">
                  <a:moveTo>
                    <a:pt x="6" y="2"/>
                  </a:moveTo>
                  <a:cubicBezTo>
                    <a:pt x="4" y="2"/>
                    <a:pt x="1" y="1"/>
                    <a:pt x="0" y="0"/>
                  </a:cubicBezTo>
                  <a:cubicBezTo>
                    <a:pt x="1" y="1"/>
                    <a:pt x="4" y="2"/>
                    <a:pt x="6" y="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51" name="Freeform 1558"/>
            <p:cNvSpPr/>
            <p:nvPr/>
          </p:nvSpPr>
          <p:spPr bwMode="auto">
            <a:xfrm>
              <a:off x="5889360" y="5417050"/>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52" name="Freeform 1559"/>
            <p:cNvSpPr/>
            <p:nvPr/>
          </p:nvSpPr>
          <p:spPr bwMode="auto">
            <a:xfrm>
              <a:off x="5884956" y="5421659"/>
              <a:ext cx="0" cy="4608"/>
            </a:xfrm>
            <a:custGeom>
              <a:avLst/>
              <a:rect l="l" t="t" r="r" b="b"/>
              <a:pathLst>
                <a:path w="1" h="2">
                  <a:moveTo>
                    <a:pt x="0" y="2"/>
                  </a:moveTo>
                  <a:cubicBezTo>
                    <a:pt x="0" y="1"/>
                    <a:pt x="1" y="0"/>
                    <a:pt x="1" y="0"/>
                  </a:cubicBezTo>
                  <a:cubicBezTo>
                    <a:pt x="1" y="0"/>
                    <a:pt x="1" y="0"/>
                    <a:pt x="1" y="0"/>
                  </a:cubicBezTo>
                  <a:cubicBezTo>
                    <a:pt x="0" y="0"/>
                    <a:pt x="0" y="1"/>
                    <a:pt x="0" y="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53" name="Freeform 1560"/>
            <p:cNvSpPr/>
            <p:nvPr/>
          </p:nvSpPr>
          <p:spPr bwMode="auto">
            <a:xfrm>
              <a:off x="5904775" y="5430875"/>
              <a:ext cx="4404" cy="0"/>
            </a:xfrm>
            <a:custGeom>
              <a:avLst/>
              <a:rect l="l" t="t" r="r" b="b"/>
              <a:pathLst>
                <a:path w="2" h="0">
                  <a:moveTo>
                    <a:pt x="2" y="0"/>
                  </a:moveTo>
                  <a:cubicBezTo>
                    <a:pt x="2" y="0"/>
                    <a:pt x="2" y="0"/>
                    <a:pt x="2" y="0"/>
                  </a:cubicBezTo>
                  <a:cubicBezTo>
                    <a:pt x="1" y="0"/>
                    <a:pt x="1" y="0"/>
                    <a:pt x="0" y="0"/>
                  </a:cubicBezTo>
                  <a:cubicBezTo>
                    <a:pt x="1" y="0"/>
                    <a:pt x="2" y="0"/>
                    <a:pt x="2" y="0"/>
                  </a:cubicBezTo>
                  <a:cubicBezTo>
                    <a:pt x="2" y="0"/>
                    <a:pt x="2" y="0"/>
                    <a:pt x="2" y="0"/>
                  </a:cubicBezTo>
                  <a:cubicBezTo>
                    <a:pt x="2" y="0"/>
                    <a:pt x="2" y="0"/>
                    <a:pt x="2"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54" name="Freeform 1561"/>
            <p:cNvSpPr/>
            <p:nvPr/>
          </p:nvSpPr>
          <p:spPr bwMode="auto">
            <a:xfrm>
              <a:off x="5893765" y="5417050"/>
              <a:ext cx="2202" cy="0"/>
            </a:xfrm>
            <a:custGeom>
              <a:avLst/>
              <a:rect l="l" t="t" r="r" b="b"/>
              <a:pathLst>
                <a:path w="1" h="0">
                  <a:moveTo>
                    <a:pt x="0" y="0"/>
                  </a:moveTo>
                  <a:cubicBezTo>
                    <a:pt x="0" y="0"/>
                    <a:pt x="0" y="0"/>
                    <a:pt x="1"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55" name="Freeform 1562"/>
            <p:cNvSpPr/>
            <p:nvPr/>
          </p:nvSpPr>
          <p:spPr bwMode="auto">
            <a:xfrm>
              <a:off x="5887158" y="5419354"/>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56" name="Freeform 1563"/>
            <p:cNvSpPr/>
            <p:nvPr/>
          </p:nvSpPr>
          <p:spPr bwMode="auto">
            <a:xfrm>
              <a:off x="5909180" y="5430875"/>
              <a:ext cx="0" cy="0"/>
            </a:xfrm>
            <a:custGeom>
              <a:avLst/>
              <a:rect l="l" t="t" r="r" b="b"/>
              <a:pathLst>
                <a:path w="0" h="0">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57" name="Freeform 1564"/>
            <p:cNvSpPr/>
            <p:nvPr/>
          </p:nvSpPr>
          <p:spPr bwMode="auto">
            <a:xfrm>
              <a:off x="5931201" y="5313363"/>
              <a:ext cx="0" cy="2304"/>
            </a:xfrm>
            <a:custGeom>
              <a:avLst/>
              <a:rect l="l" t="t" r="r" b="b"/>
              <a:pathLst>
                <a:path w="0" h="1">
                  <a:moveTo>
                    <a:pt x="0" y="0"/>
                  </a:moveTo>
                  <a:cubicBezTo>
                    <a:pt x="0" y="1"/>
                    <a:pt x="0" y="1"/>
                    <a:pt x="0" y="1"/>
                  </a:cubicBezTo>
                  <a:cubicBezTo>
                    <a:pt x="0" y="1"/>
                    <a:pt x="0"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58" name="Freeform 1565"/>
            <p:cNvSpPr/>
            <p:nvPr/>
          </p:nvSpPr>
          <p:spPr bwMode="auto">
            <a:xfrm>
              <a:off x="5931201" y="5308755"/>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59" name="Freeform 1566"/>
            <p:cNvSpPr/>
            <p:nvPr/>
          </p:nvSpPr>
          <p:spPr bwMode="auto">
            <a:xfrm>
              <a:off x="5931201" y="5311059"/>
              <a:ext cx="0" cy="2304"/>
            </a:xfrm>
            <a:custGeom>
              <a:avLst/>
              <a:rect l="l" t="t" r="r" b="b"/>
              <a:pathLst>
                <a:path w="0" h="1">
                  <a:moveTo>
                    <a:pt x="0" y="0"/>
                  </a:moveTo>
                  <a:cubicBezTo>
                    <a:pt x="0" y="0"/>
                    <a:pt x="0" y="1"/>
                    <a:pt x="0" y="1"/>
                  </a:cubicBezTo>
                  <a:cubicBezTo>
                    <a:pt x="0" y="1"/>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60" name="Freeform 1567"/>
            <p:cNvSpPr/>
            <p:nvPr/>
          </p:nvSpPr>
          <p:spPr bwMode="auto">
            <a:xfrm>
              <a:off x="5933404" y="5269585"/>
              <a:ext cx="0" cy="4608"/>
            </a:xfrm>
            <a:custGeom>
              <a:avLst/>
              <a:rect l="l" t="t" r="r" b="b"/>
              <a:pathLst>
                <a:path w="0" h="2">
                  <a:moveTo>
                    <a:pt x="0" y="0"/>
                  </a:moveTo>
                  <a:cubicBezTo>
                    <a:pt x="0" y="1"/>
                    <a:pt x="0" y="1"/>
                    <a:pt x="0" y="2"/>
                  </a:cubicBezTo>
                  <a:cubicBezTo>
                    <a:pt x="0" y="1"/>
                    <a:pt x="0"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61" name="Freeform 1568"/>
            <p:cNvSpPr/>
            <p:nvPr/>
          </p:nvSpPr>
          <p:spPr bwMode="auto">
            <a:xfrm>
              <a:off x="5931201" y="5304147"/>
              <a:ext cx="0" cy="2304"/>
            </a:xfrm>
            <a:custGeom>
              <a:avLst/>
              <a:rect l="l" t="t" r="r" b="b"/>
              <a:pathLst>
                <a:path w="0" h="1">
                  <a:moveTo>
                    <a:pt x="0" y="0"/>
                  </a:moveTo>
                  <a:cubicBezTo>
                    <a:pt x="0" y="0"/>
                    <a:pt x="0" y="1"/>
                    <a:pt x="0" y="1"/>
                  </a:cubicBezTo>
                  <a:cubicBezTo>
                    <a:pt x="0" y="1"/>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62" name="Freeform 1569"/>
            <p:cNvSpPr/>
            <p:nvPr/>
          </p:nvSpPr>
          <p:spPr bwMode="auto">
            <a:xfrm>
              <a:off x="5933404" y="5258064"/>
              <a:ext cx="0" cy="6912"/>
            </a:xfrm>
            <a:custGeom>
              <a:avLst/>
              <a:rect l="l" t="t" r="r" b="b"/>
              <a:pathLst>
                <a:path w="0" h="3">
                  <a:moveTo>
                    <a:pt x="0" y="0"/>
                  </a:moveTo>
                  <a:cubicBezTo>
                    <a:pt x="0" y="1"/>
                    <a:pt x="0" y="2"/>
                    <a:pt x="0" y="3"/>
                  </a:cubicBezTo>
                  <a:cubicBezTo>
                    <a:pt x="0" y="2"/>
                    <a:pt x="0"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63" name="Freeform 1570"/>
            <p:cNvSpPr/>
            <p:nvPr/>
          </p:nvSpPr>
          <p:spPr bwMode="auto">
            <a:xfrm>
              <a:off x="5931201" y="5315668"/>
              <a:ext cx="0" cy="2304"/>
            </a:xfrm>
            <a:custGeom>
              <a:avLst/>
              <a:rect l="l" t="t" r="r" b="b"/>
              <a:pathLst>
                <a:path w="0" h="1">
                  <a:moveTo>
                    <a:pt x="0" y="0"/>
                  </a:moveTo>
                  <a:cubicBezTo>
                    <a:pt x="0" y="0"/>
                    <a:pt x="0" y="1"/>
                    <a:pt x="0" y="1"/>
                  </a:cubicBezTo>
                  <a:cubicBezTo>
                    <a:pt x="0" y="1"/>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64" name="Freeform 1571"/>
            <p:cNvSpPr/>
            <p:nvPr/>
          </p:nvSpPr>
          <p:spPr bwMode="auto">
            <a:xfrm>
              <a:off x="5933404" y="5278801"/>
              <a:ext cx="0" cy="4608"/>
            </a:xfrm>
            <a:custGeom>
              <a:avLst/>
              <a:rect l="l" t="t" r="r" b="b"/>
              <a:pathLst>
                <a:path w="0" h="2">
                  <a:moveTo>
                    <a:pt x="0" y="0"/>
                  </a:moveTo>
                  <a:cubicBezTo>
                    <a:pt x="0" y="1"/>
                    <a:pt x="0" y="1"/>
                    <a:pt x="0" y="2"/>
                  </a:cubicBezTo>
                  <a:cubicBezTo>
                    <a:pt x="0" y="1"/>
                    <a:pt x="0"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65" name="Freeform 1572"/>
            <p:cNvSpPr/>
            <p:nvPr/>
          </p:nvSpPr>
          <p:spPr bwMode="auto">
            <a:xfrm>
              <a:off x="5931201" y="5299539"/>
              <a:ext cx="0" cy="2304"/>
            </a:xfrm>
            <a:custGeom>
              <a:avLst/>
              <a:rect l="l" t="t" r="r" b="b"/>
              <a:pathLst>
                <a:path w="0" h="1">
                  <a:moveTo>
                    <a:pt x="0" y="0"/>
                  </a:moveTo>
                  <a:cubicBezTo>
                    <a:pt x="0" y="0"/>
                    <a:pt x="0" y="0"/>
                    <a:pt x="0" y="1"/>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66" name="Freeform 1573"/>
            <p:cNvSpPr/>
            <p:nvPr/>
          </p:nvSpPr>
          <p:spPr bwMode="auto">
            <a:xfrm>
              <a:off x="5933404" y="5288018"/>
              <a:ext cx="0" cy="2304"/>
            </a:xfrm>
            <a:custGeom>
              <a:avLst/>
              <a:rect l="l" t="t" r="r" b="b"/>
              <a:pathLst>
                <a:path w="0" h="1">
                  <a:moveTo>
                    <a:pt x="0" y="0"/>
                  </a:moveTo>
                  <a:cubicBezTo>
                    <a:pt x="0" y="0"/>
                    <a:pt x="0" y="1"/>
                    <a:pt x="0" y="1"/>
                  </a:cubicBezTo>
                  <a:cubicBezTo>
                    <a:pt x="0" y="1"/>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67" name="Freeform 1574"/>
            <p:cNvSpPr/>
            <p:nvPr/>
          </p:nvSpPr>
          <p:spPr bwMode="auto">
            <a:xfrm>
              <a:off x="5933404" y="5294930"/>
              <a:ext cx="0" cy="0"/>
            </a:xfrm>
            <a:custGeom>
              <a:avLst/>
              <a:rect l="l" t="t" r="r" b="b"/>
              <a:pathLst>
                <a:path w="0" h="1">
                  <a:moveTo>
                    <a:pt x="0" y="0"/>
                  </a:moveTo>
                  <a:cubicBezTo>
                    <a:pt x="0" y="1"/>
                    <a:pt x="0" y="1"/>
                    <a:pt x="0" y="1"/>
                  </a:cubicBezTo>
                  <a:cubicBezTo>
                    <a:pt x="0" y="1"/>
                    <a:pt x="0"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68" name="Freeform 1575"/>
            <p:cNvSpPr/>
            <p:nvPr/>
          </p:nvSpPr>
          <p:spPr bwMode="auto">
            <a:xfrm>
              <a:off x="5931201" y="5317972"/>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69" name="Freeform 1576"/>
            <p:cNvSpPr/>
            <p:nvPr/>
          </p:nvSpPr>
          <p:spPr bwMode="auto">
            <a:xfrm>
              <a:off x="5845317" y="5359446"/>
              <a:ext cx="2202" cy="2304"/>
            </a:xfrm>
            <a:custGeom>
              <a:avLst/>
              <a:rect l="l" t="t" r="r" b="b"/>
              <a:pathLst>
                <a:path w="1" h="1">
                  <a:moveTo>
                    <a:pt x="1" y="0"/>
                  </a:moveTo>
                  <a:cubicBezTo>
                    <a:pt x="1" y="1"/>
                    <a:pt x="0" y="1"/>
                    <a:pt x="0" y="1"/>
                  </a:cubicBezTo>
                  <a:cubicBezTo>
                    <a:pt x="0" y="1"/>
                    <a:pt x="1" y="1"/>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70" name="Freeform 1577"/>
            <p:cNvSpPr/>
            <p:nvPr/>
          </p:nvSpPr>
          <p:spPr bwMode="auto">
            <a:xfrm>
              <a:off x="5836508" y="5361751"/>
              <a:ext cx="8809" cy="0"/>
            </a:xfrm>
            <a:custGeom>
              <a:avLst/>
              <a:rect l="l" t="t" r="r" b="b"/>
              <a:pathLst>
                <a:path w="5" h="0">
                  <a:moveTo>
                    <a:pt x="0" y="0"/>
                  </a:moveTo>
                  <a:cubicBezTo>
                    <a:pt x="1" y="0"/>
                    <a:pt x="3" y="0"/>
                    <a:pt x="5" y="0"/>
                  </a:cubicBezTo>
                  <a:cubicBezTo>
                    <a:pt x="3" y="0"/>
                    <a:pt x="1"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71" name="Freeform 1578"/>
            <p:cNvSpPr/>
            <p:nvPr/>
          </p:nvSpPr>
          <p:spPr bwMode="auto">
            <a:xfrm>
              <a:off x="5928999" y="5320276"/>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72" name="Freeform 1579"/>
            <p:cNvSpPr/>
            <p:nvPr/>
          </p:nvSpPr>
          <p:spPr bwMode="auto">
            <a:xfrm>
              <a:off x="5928999" y="5320276"/>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73" name="Freeform 1580"/>
            <p:cNvSpPr/>
            <p:nvPr/>
          </p:nvSpPr>
          <p:spPr bwMode="auto">
            <a:xfrm>
              <a:off x="5931201" y="5317972"/>
              <a:ext cx="0" cy="2304"/>
            </a:xfrm>
            <a:custGeom>
              <a:avLst/>
              <a:rect l="l" t="t" r="r" b="b"/>
              <a:pathLst>
                <a:path w="0" h="1">
                  <a:moveTo>
                    <a:pt x="0" y="0"/>
                  </a:moveTo>
                  <a:cubicBezTo>
                    <a:pt x="0" y="0"/>
                    <a:pt x="0" y="1"/>
                    <a:pt x="0" y="1"/>
                  </a:cubicBezTo>
                  <a:cubicBezTo>
                    <a:pt x="0" y="1"/>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74" name="Freeform 1581"/>
            <p:cNvSpPr/>
            <p:nvPr/>
          </p:nvSpPr>
          <p:spPr bwMode="auto">
            <a:xfrm>
              <a:off x="5836508" y="5366359"/>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75" name="Freeform 1582"/>
            <p:cNvSpPr/>
            <p:nvPr/>
          </p:nvSpPr>
          <p:spPr bwMode="auto">
            <a:xfrm>
              <a:off x="5836508" y="5361751"/>
              <a:ext cx="0" cy="0"/>
            </a:xfrm>
            <a:custGeom>
              <a:avLst/>
              <a:rect l="l" t="t" r="r" b="b"/>
              <a:pathLst>
                <a:path w="0" h="0">
                  <a:moveTo>
                    <a:pt x="0" y="0"/>
                  </a:moveTo>
                  <a:cubicBezTo>
                    <a:pt x="0" y="0"/>
                    <a:pt x="0" y="0"/>
                    <a:pt x="0" y="0"/>
                  </a:cubicBez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76" name="Freeform 1583"/>
            <p:cNvSpPr/>
            <p:nvPr/>
          </p:nvSpPr>
          <p:spPr bwMode="auto">
            <a:xfrm>
              <a:off x="5882754" y="5426267"/>
              <a:ext cx="2202" cy="0"/>
            </a:xfrm>
            <a:custGeom>
              <a:avLst/>
              <a:rect l="l" t="t" r="r" b="b"/>
              <a:pathLst>
                <a:path w="1" h="0">
                  <a:moveTo>
                    <a:pt x="0" y="0"/>
                  </a:moveTo>
                  <a:cubicBezTo>
                    <a:pt x="0" y="0"/>
                    <a:pt x="0" y="0"/>
                    <a:pt x="1"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77" name="Freeform 1584"/>
            <p:cNvSpPr/>
            <p:nvPr/>
          </p:nvSpPr>
          <p:spPr bwMode="auto">
            <a:xfrm>
              <a:off x="5876147" y="5410138"/>
              <a:ext cx="2202" cy="0"/>
            </a:xfrm>
            <a:custGeom>
              <a:avLst/>
              <a:rect l="l" t="t" r="r" b="b"/>
              <a:pathLst>
                <a:path w="1" h="0">
                  <a:moveTo>
                    <a:pt x="0" y="0"/>
                  </a:moveTo>
                  <a:cubicBezTo>
                    <a:pt x="1" y="0"/>
                    <a:pt x="1" y="0"/>
                    <a:pt x="1" y="0"/>
                  </a:cubicBezTo>
                  <a:cubicBezTo>
                    <a:pt x="1" y="0"/>
                    <a:pt x="1"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78" name="Freeform 1585"/>
            <p:cNvSpPr/>
            <p:nvPr/>
          </p:nvSpPr>
          <p:spPr bwMode="auto">
            <a:xfrm>
              <a:off x="5836508" y="5361751"/>
              <a:ext cx="0" cy="2304"/>
            </a:xfrm>
            <a:custGeom>
              <a:avLst/>
              <a:rect l="l" t="t" r="r" b="b"/>
              <a:pathLst>
                <a:path w="0" h="1">
                  <a:moveTo>
                    <a:pt x="0" y="0"/>
                  </a:moveTo>
                  <a:cubicBezTo>
                    <a:pt x="0" y="1"/>
                    <a:pt x="0" y="1"/>
                    <a:pt x="0" y="1"/>
                  </a:cubicBezTo>
                  <a:cubicBezTo>
                    <a:pt x="0" y="1"/>
                    <a:pt x="0"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79" name="Freeform 1586"/>
            <p:cNvSpPr/>
            <p:nvPr/>
          </p:nvSpPr>
          <p:spPr bwMode="auto">
            <a:xfrm>
              <a:off x="5836508" y="5366359"/>
              <a:ext cx="0" cy="2304"/>
            </a:xfrm>
            <a:custGeom>
              <a:avLst/>
              <a:rect l="l" t="t" r="r" b="b"/>
              <a:pathLst>
                <a:path w="0" h="1">
                  <a:moveTo>
                    <a:pt x="0" y="0"/>
                  </a:moveTo>
                  <a:cubicBezTo>
                    <a:pt x="0" y="1"/>
                    <a:pt x="0" y="1"/>
                    <a:pt x="0" y="1"/>
                  </a:cubicBezTo>
                  <a:cubicBezTo>
                    <a:pt x="0" y="1"/>
                    <a:pt x="0"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80" name="Rectangle 1587"/>
            <p:cNvSpPr>
              <a:spLocks noChangeArrowheads="1"/>
            </p:cNvSpPr>
            <p:nvPr/>
          </p:nvSpPr>
          <p:spPr bwMode="auto">
            <a:xfrm>
              <a:off x="5836508" y="5361751"/>
              <a:ext cx="2202" cy="2304"/>
            </a:xfrm>
            <a:prstGeom prst="rect">
              <a:avLst/>
            </a:prstGeom>
            <a:solidFill>
              <a:schemeClr val="accent2"/>
            </a:solidFill>
            <a:ln w="9525">
              <a:noFill/>
              <a:miter lim="800000"/>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81" name="Freeform 1588"/>
            <p:cNvSpPr/>
            <p:nvPr/>
          </p:nvSpPr>
          <p:spPr bwMode="auto">
            <a:xfrm>
              <a:off x="6151418" y="5140552"/>
              <a:ext cx="226823" cy="403227"/>
            </a:xfrm>
            <a:custGeom>
              <a:avLst/>
              <a:rect l="l" t="t" r="r" b="b"/>
              <a:pathLst>
                <a:path w="108" h="183">
                  <a:moveTo>
                    <a:pt x="21" y="182"/>
                  </a:moveTo>
                  <a:cubicBezTo>
                    <a:pt x="21" y="183"/>
                    <a:pt x="21" y="183"/>
                    <a:pt x="21" y="183"/>
                  </a:cubicBezTo>
                  <a:cubicBezTo>
                    <a:pt x="21" y="183"/>
                    <a:pt x="21" y="183"/>
                    <a:pt x="21" y="183"/>
                  </a:cubicBezTo>
                  <a:cubicBezTo>
                    <a:pt x="22" y="183"/>
                    <a:pt x="22" y="183"/>
                    <a:pt x="22" y="183"/>
                  </a:cubicBezTo>
                  <a:cubicBezTo>
                    <a:pt x="22" y="183"/>
                    <a:pt x="24" y="182"/>
                    <a:pt x="25" y="181"/>
                  </a:cubicBezTo>
                  <a:cubicBezTo>
                    <a:pt x="26" y="179"/>
                    <a:pt x="27" y="179"/>
                    <a:pt x="28" y="179"/>
                  </a:cubicBezTo>
                  <a:cubicBezTo>
                    <a:pt x="29" y="179"/>
                    <a:pt x="30" y="180"/>
                    <a:pt x="31" y="180"/>
                  </a:cubicBezTo>
                  <a:cubicBezTo>
                    <a:pt x="32" y="180"/>
                    <a:pt x="32" y="181"/>
                    <a:pt x="32" y="181"/>
                  </a:cubicBezTo>
                  <a:cubicBezTo>
                    <a:pt x="34" y="178"/>
                    <a:pt x="39" y="177"/>
                    <a:pt x="42" y="177"/>
                  </a:cubicBezTo>
                  <a:cubicBezTo>
                    <a:pt x="43" y="177"/>
                    <a:pt x="45" y="177"/>
                    <a:pt x="45" y="176"/>
                  </a:cubicBezTo>
                  <a:cubicBezTo>
                    <a:pt x="47" y="176"/>
                    <a:pt x="47" y="176"/>
                    <a:pt x="47" y="176"/>
                  </a:cubicBezTo>
                  <a:cubicBezTo>
                    <a:pt x="49" y="175"/>
                    <a:pt x="53" y="173"/>
                    <a:pt x="55" y="172"/>
                  </a:cubicBezTo>
                  <a:cubicBezTo>
                    <a:pt x="54" y="171"/>
                    <a:pt x="54" y="171"/>
                    <a:pt x="54" y="171"/>
                  </a:cubicBezTo>
                  <a:cubicBezTo>
                    <a:pt x="54" y="170"/>
                    <a:pt x="53" y="167"/>
                    <a:pt x="56" y="165"/>
                  </a:cubicBezTo>
                  <a:cubicBezTo>
                    <a:pt x="57" y="164"/>
                    <a:pt x="59" y="164"/>
                    <a:pt x="61" y="164"/>
                  </a:cubicBezTo>
                  <a:cubicBezTo>
                    <a:pt x="64" y="164"/>
                    <a:pt x="64" y="164"/>
                    <a:pt x="64" y="164"/>
                  </a:cubicBezTo>
                  <a:cubicBezTo>
                    <a:pt x="67" y="164"/>
                    <a:pt x="70" y="164"/>
                    <a:pt x="71" y="162"/>
                  </a:cubicBezTo>
                  <a:cubicBezTo>
                    <a:pt x="74" y="159"/>
                    <a:pt x="78" y="155"/>
                    <a:pt x="81" y="152"/>
                  </a:cubicBezTo>
                  <a:cubicBezTo>
                    <a:pt x="81" y="152"/>
                    <a:pt x="82" y="151"/>
                    <a:pt x="82" y="151"/>
                  </a:cubicBezTo>
                  <a:cubicBezTo>
                    <a:pt x="83" y="151"/>
                    <a:pt x="83" y="151"/>
                    <a:pt x="83" y="150"/>
                  </a:cubicBezTo>
                  <a:cubicBezTo>
                    <a:pt x="83" y="149"/>
                    <a:pt x="83" y="147"/>
                    <a:pt x="85" y="145"/>
                  </a:cubicBezTo>
                  <a:cubicBezTo>
                    <a:pt x="87" y="144"/>
                    <a:pt x="91" y="141"/>
                    <a:pt x="94" y="141"/>
                  </a:cubicBezTo>
                  <a:cubicBezTo>
                    <a:pt x="94" y="141"/>
                    <a:pt x="94" y="141"/>
                    <a:pt x="94" y="141"/>
                  </a:cubicBezTo>
                  <a:cubicBezTo>
                    <a:pt x="94" y="141"/>
                    <a:pt x="94" y="141"/>
                    <a:pt x="94" y="141"/>
                  </a:cubicBezTo>
                  <a:cubicBezTo>
                    <a:pt x="95" y="141"/>
                    <a:pt x="95" y="141"/>
                    <a:pt x="95" y="141"/>
                  </a:cubicBezTo>
                  <a:cubicBezTo>
                    <a:pt x="95" y="141"/>
                    <a:pt x="95" y="141"/>
                    <a:pt x="96" y="141"/>
                  </a:cubicBezTo>
                  <a:cubicBezTo>
                    <a:pt x="96" y="139"/>
                    <a:pt x="96" y="139"/>
                    <a:pt x="96" y="139"/>
                  </a:cubicBezTo>
                  <a:cubicBezTo>
                    <a:pt x="94" y="138"/>
                    <a:pt x="91" y="135"/>
                    <a:pt x="91" y="131"/>
                  </a:cubicBezTo>
                  <a:cubicBezTo>
                    <a:pt x="91" y="130"/>
                    <a:pt x="91" y="129"/>
                    <a:pt x="91" y="128"/>
                  </a:cubicBezTo>
                  <a:cubicBezTo>
                    <a:pt x="91" y="127"/>
                    <a:pt x="91" y="125"/>
                    <a:pt x="91" y="125"/>
                  </a:cubicBezTo>
                  <a:cubicBezTo>
                    <a:pt x="89" y="125"/>
                    <a:pt x="87" y="124"/>
                    <a:pt x="86" y="122"/>
                  </a:cubicBezTo>
                  <a:cubicBezTo>
                    <a:pt x="85" y="120"/>
                    <a:pt x="86" y="117"/>
                    <a:pt x="88" y="115"/>
                  </a:cubicBezTo>
                  <a:cubicBezTo>
                    <a:pt x="88" y="115"/>
                    <a:pt x="88" y="114"/>
                    <a:pt x="87" y="113"/>
                  </a:cubicBezTo>
                  <a:cubicBezTo>
                    <a:pt x="87" y="111"/>
                    <a:pt x="86" y="109"/>
                    <a:pt x="87" y="108"/>
                  </a:cubicBezTo>
                  <a:cubicBezTo>
                    <a:pt x="87" y="107"/>
                    <a:pt x="88" y="106"/>
                    <a:pt x="90" y="106"/>
                  </a:cubicBezTo>
                  <a:cubicBezTo>
                    <a:pt x="91" y="106"/>
                    <a:pt x="91" y="106"/>
                    <a:pt x="91" y="104"/>
                  </a:cubicBezTo>
                  <a:cubicBezTo>
                    <a:pt x="91" y="102"/>
                    <a:pt x="91" y="99"/>
                    <a:pt x="95" y="98"/>
                  </a:cubicBezTo>
                  <a:cubicBezTo>
                    <a:pt x="96" y="98"/>
                    <a:pt x="97" y="97"/>
                    <a:pt x="97" y="93"/>
                  </a:cubicBezTo>
                  <a:cubicBezTo>
                    <a:pt x="97" y="89"/>
                    <a:pt x="104" y="86"/>
                    <a:pt x="108" y="85"/>
                  </a:cubicBezTo>
                  <a:cubicBezTo>
                    <a:pt x="108" y="85"/>
                    <a:pt x="108" y="85"/>
                    <a:pt x="108" y="85"/>
                  </a:cubicBezTo>
                  <a:cubicBezTo>
                    <a:pt x="108" y="84"/>
                    <a:pt x="108" y="81"/>
                    <a:pt x="108" y="78"/>
                  </a:cubicBezTo>
                  <a:cubicBezTo>
                    <a:pt x="108" y="77"/>
                    <a:pt x="108" y="76"/>
                    <a:pt x="108" y="75"/>
                  </a:cubicBezTo>
                  <a:cubicBezTo>
                    <a:pt x="108" y="45"/>
                    <a:pt x="108" y="45"/>
                    <a:pt x="108" y="45"/>
                  </a:cubicBezTo>
                  <a:cubicBezTo>
                    <a:pt x="24" y="0"/>
                    <a:pt x="24" y="0"/>
                    <a:pt x="24" y="0"/>
                  </a:cubicBezTo>
                  <a:cubicBezTo>
                    <a:pt x="16" y="5"/>
                    <a:pt x="16" y="5"/>
                    <a:pt x="16" y="5"/>
                  </a:cubicBezTo>
                  <a:cubicBezTo>
                    <a:pt x="16" y="10"/>
                    <a:pt x="17" y="14"/>
                    <a:pt x="17" y="16"/>
                  </a:cubicBezTo>
                  <a:cubicBezTo>
                    <a:pt x="17" y="16"/>
                    <a:pt x="17" y="16"/>
                    <a:pt x="17" y="16"/>
                  </a:cubicBezTo>
                  <a:cubicBezTo>
                    <a:pt x="17" y="17"/>
                    <a:pt x="17" y="17"/>
                    <a:pt x="17" y="17"/>
                  </a:cubicBezTo>
                  <a:cubicBezTo>
                    <a:pt x="17" y="17"/>
                    <a:pt x="17" y="17"/>
                    <a:pt x="17" y="17"/>
                  </a:cubicBezTo>
                  <a:cubicBezTo>
                    <a:pt x="17" y="18"/>
                    <a:pt x="17" y="18"/>
                    <a:pt x="17" y="18"/>
                  </a:cubicBezTo>
                  <a:cubicBezTo>
                    <a:pt x="17" y="18"/>
                    <a:pt x="18" y="20"/>
                    <a:pt x="18" y="21"/>
                  </a:cubicBezTo>
                  <a:cubicBezTo>
                    <a:pt x="20" y="23"/>
                    <a:pt x="22" y="25"/>
                    <a:pt x="21" y="28"/>
                  </a:cubicBezTo>
                  <a:cubicBezTo>
                    <a:pt x="21" y="30"/>
                    <a:pt x="22" y="30"/>
                    <a:pt x="22" y="31"/>
                  </a:cubicBezTo>
                  <a:cubicBezTo>
                    <a:pt x="23" y="32"/>
                    <a:pt x="24" y="34"/>
                    <a:pt x="23" y="37"/>
                  </a:cubicBezTo>
                  <a:cubicBezTo>
                    <a:pt x="22" y="42"/>
                    <a:pt x="21" y="46"/>
                    <a:pt x="21" y="49"/>
                  </a:cubicBezTo>
                  <a:cubicBezTo>
                    <a:pt x="21" y="77"/>
                    <a:pt x="20" y="78"/>
                    <a:pt x="19" y="79"/>
                  </a:cubicBezTo>
                  <a:cubicBezTo>
                    <a:pt x="18" y="80"/>
                    <a:pt x="3" y="95"/>
                    <a:pt x="2" y="100"/>
                  </a:cubicBezTo>
                  <a:cubicBezTo>
                    <a:pt x="2" y="103"/>
                    <a:pt x="1" y="104"/>
                    <a:pt x="0" y="105"/>
                  </a:cubicBezTo>
                  <a:cubicBezTo>
                    <a:pt x="0" y="106"/>
                    <a:pt x="0" y="106"/>
                    <a:pt x="0" y="109"/>
                  </a:cubicBezTo>
                  <a:cubicBezTo>
                    <a:pt x="0" y="110"/>
                    <a:pt x="0" y="110"/>
                    <a:pt x="0" y="110"/>
                  </a:cubicBezTo>
                  <a:cubicBezTo>
                    <a:pt x="0" y="111"/>
                    <a:pt x="0" y="111"/>
                    <a:pt x="0" y="111"/>
                  </a:cubicBezTo>
                  <a:cubicBezTo>
                    <a:pt x="0" y="112"/>
                    <a:pt x="0" y="112"/>
                    <a:pt x="0" y="112"/>
                  </a:cubicBezTo>
                  <a:cubicBezTo>
                    <a:pt x="0" y="112"/>
                    <a:pt x="0" y="112"/>
                    <a:pt x="1" y="113"/>
                  </a:cubicBezTo>
                  <a:cubicBezTo>
                    <a:pt x="1" y="113"/>
                    <a:pt x="1" y="113"/>
                    <a:pt x="1" y="114"/>
                  </a:cubicBezTo>
                  <a:cubicBezTo>
                    <a:pt x="1" y="114"/>
                    <a:pt x="1" y="114"/>
                    <a:pt x="1" y="114"/>
                  </a:cubicBezTo>
                  <a:cubicBezTo>
                    <a:pt x="2" y="114"/>
                    <a:pt x="2" y="114"/>
                    <a:pt x="2" y="114"/>
                  </a:cubicBezTo>
                  <a:cubicBezTo>
                    <a:pt x="2" y="115"/>
                    <a:pt x="3" y="115"/>
                    <a:pt x="3" y="116"/>
                  </a:cubicBezTo>
                  <a:cubicBezTo>
                    <a:pt x="4" y="117"/>
                    <a:pt x="4" y="118"/>
                    <a:pt x="5" y="118"/>
                  </a:cubicBezTo>
                  <a:cubicBezTo>
                    <a:pt x="5" y="118"/>
                    <a:pt x="5" y="118"/>
                    <a:pt x="5" y="118"/>
                  </a:cubicBezTo>
                  <a:cubicBezTo>
                    <a:pt x="5" y="118"/>
                    <a:pt x="5" y="118"/>
                    <a:pt x="5" y="118"/>
                  </a:cubicBezTo>
                  <a:cubicBezTo>
                    <a:pt x="5" y="118"/>
                    <a:pt x="5" y="118"/>
                    <a:pt x="5" y="118"/>
                  </a:cubicBezTo>
                  <a:cubicBezTo>
                    <a:pt x="5" y="118"/>
                    <a:pt x="5" y="118"/>
                    <a:pt x="5" y="118"/>
                  </a:cubicBezTo>
                  <a:cubicBezTo>
                    <a:pt x="5" y="118"/>
                    <a:pt x="6" y="118"/>
                    <a:pt x="6" y="118"/>
                  </a:cubicBezTo>
                  <a:cubicBezTo>
                    <a:pt x="7" y="118"/>
                    <a:pt x="7" y="118"/>
                    <a:pt x="7" y="118"/>
                  </a:cubicBezTo>
                  <a:cubicBezTo>
                    <a:pt x="7" y="118"/>
                    <a:pt x="7" y="118"/>
                    <a:pt x="7" y="118"/>
                  </a:cubicBezTo>
                  <a:cubicBezTo>
                    <a:pt x="7" y="119"/>
                    <a:pt x="8" y="119"/>
                    <a:pt x="9" y="119"/>
                  </a:cubicBezTo>
                  <a:cubicBezTo>
                    <a:pt x="9" y="120"/>
                    <a:pt x="9" y="120"/>
                    <a:pt x="10" y="120"/>
                  </a:cubicBezTo>
                  <a:cubicBezTo>
                    <a:pt x="12" y="123"/>
                    <a:pt x="14" y="128"/>
                    <a:pt x="14" y="131"/>
                  </a:cubicBezTo>
                  <a:cubicBezTo>
                    <a:pt x="14" y="132"/>
                    <a:pt x="14" y="133"/>
                    <a:pt x="15" y="134"/>
                  </a:cubicBezTo>
                  <a:cubicBezTo>
                    <a:pt x="15" y="135"/>
                    <a:pt x="16" y="137"/>
                    <a:pt x="15" y="141"/>
                  </a:cubicBezTo>
                  <a:cubicBezTo>
                    <a:pt x="15" y="145"/>
                    <a:pt x="18" y="152"/>
                    <a:pt x="19" y="153"/>
                  </a:cubicBezTo>
                  <a:cubicBezTo>
                    <a:pt x="21" y="154"/>
                    <a:pt x="21" y="155"/>
                    <a:pt x="21" y="156"/>
                  </a:cubicBezTo>
                  <a:cubicBezTo>
                    <a:pt x="20" y="158"/>
                    <a:pt x="18" y="159"/>
                    <a:pt x="13" y="158"/>
                  </a:cubicBezTo>
                  <a:cubicBezTo>
                    <a:pt x="12" y="158"/>
                    <a:pt x="11" y="158"/>
                    <a:pt x="9" y="158"/>
                  </a:cubicBezTo>
                  <a:cubicBezTo>
                    <a:pt x="7" y="158"/>
                    <a:pt x="6" y="158"/>
                    <a:pt x="6" y="158"/>
                  </a:cubicBezTo>
                  <a:cubicBezTo>
                    <a:pt x="6" y="159"/>
                    <a:pt x="6" y="159"/>
                    <a:pt x="6" y="159"/>
                  </a:cubicBezTo>
                  <a:cubicBezTo>
                    <a:pt x="5" y="160"/>
                    <a:pt x="5" y="162"/>
                    <a:pt x="8" y="164"/>
                  </a:cubicBezTo>
                  <a:cubicBezTo>
                    <a:pt x="9" y="165"/>
                    <a:pt x="10" y="166"/>
                    <a:pt x="11" y="167"/>
                  </a:cubicBezTo>
                  <a:cubicBezTo>
                    <a:pt x="14" y="169"/>
                    <a:pt x="17" y="171"/>
                    <a:pt x="18" y="175"/>
                  </a:cubicBezTo>
                  <a:cubicBezTo>
                    <a:pt x="18" y="175"/>
                    <a:pt x="18" y="176"/>
                    <a:pt x="18" y="177"/>
                  </a:cubicBezTo>
                  <a:cubicBezTo>
                    <a:pt x="18" y="177"/>
                    <a:pt x="18" y="177"/>
                    <a:pt x="18" y="177"/>
                  </a:cubicBezTo>
                  <a:cubicBezTo>
                    <a:pt x="19" y="178"/>
                    <a:pt x="19" y="179"/>
                    <a:pt x="19" y="179"/>
                  </a:cubicBezTo>
                  <a:cubicBezTo>
                    <a:pt x="19" y="179"/>
                    <a:pt x="19" y="179"/>
                    <a:pt x="19" y="179"/>
                  </a:cubicBezTo>
                  <a:cubicBezTo>
                    <a:pt x="20" y="181"/>
                    <a:pt x="20" y="182"/>
                    <a:pt x="21" y="18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82" name="Freeform 1589"/>
            <p:cNvSpPr/>
            <p:nvPr/>
          </p:nvSpPr>
          <p:spPr bwMode="auto">
            <a:xfrm>
              <a:off x="6202068" y="5140552"/>
              <a:ext cx="176173" cy="99079"/>
            </a:xfrm>
            <a:custGeom>
              <a:avLst/>
              <a:rect l="l" t="t" r="r" b="b"/>
              <a:pathLst>
                <a:path w="80" h="43">
                  <a:moveTo>
                    <a:pt x="0" y="0"/>
                  </a:moveTo>
                  <a:lnTo>
                    <a:pt x="80" y="43"/>
                  </a:lnTo>
                  <a:lnTo>
                    <a:pt x="80" y="43"/>
                  </a:lnTo>
                  <a:lnTo>
                    <a:pt x="0" y="0"/>
                  </a:ln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83" name="Freeform 1590"/>
            <p:cNvSpPr/>
            <p:nvPr/>
          </p:nvSpPr>
          <p:spPr bwMode="auto">
            <a:xfrm>
              <a:off x="6184450" y="5140552"/>
              <a:ext cx="17617" cy="9217"/>
            </a:xfrm>
            <a:custGeom>
              <a:avLst/>
              <a:rect l="l" t="t" r="r" b="b"/>
              <a:pathLst>
                <a:path w="8" h="4">
                  <a:moveTo>
                    <a:pt x="0" y="4"/>
                  </a:moveTo>
                  <a:lnTo>
                    <a:pt x="8" y="0"/>
                  </a:lnTo>
                  <a:lnTo>
                    <a:pt x="0" y="4"/>
                  </a:lnTo>
                  <a:lnTo>
                    <a:pt x="0" y="4"/>
                  </a:ln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84" name="Freeform 1591"/>
            <p:cNvSpPr/>
            <p:nvPr/>
          </p:nvSpPr>
          <p:spPr bwMode="auto">
            <a:xfrm>
              <a:off x="6349613" y="5449308"/>
              <a:ext cx="2202" cy="0"/>
            </a:xfrm>
            <a:custGeom>
              <a:avLst/>
              <a:rect l="l" t="t" r="r" b="b"/>
              <a:pathLst>
                <a:path w="1" h="0">
                  <a:moveTo>
                    <a:pt x="0" y="0"/>
                  </a:moveTo>
                  <a:cubicBezTo>
                    <a:pt x="1" y="0"/>
                    <a:pt x="1" y="0"/>
                    <a:pt x="1" y="0"/>
                  </a:cubicBezTo>
                  <a:cubicBezTo>
                    <a:pt x="1" y="0"/>
                    <a:pt x="1"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85" name="Freeform 1592"/>
            <p:cNvSpPr/>
            <p:nvPr/>
          </p:nvSpPr>
          <p:spPr bwMode="auto">
            <a:xfrm>
              <a:off x="6195461" y="5541474"/>
              <a:ext cx="0" cy="2304"/>
            </a:xfrm>
            <a:custGeom>
              <a:avLst/>
              <a:rect l="l" t="t" r="r" b="b"/>
              <a:pathLst>
                <a:path w="0" h="1">
                  <a:moveTo>
                    <a:pt x="0" y="0"/>
                  </a:moveTo>
                  <a:cubicBezTo>
                    <a:pt x="0" y="0"/>
                    <a:pt x="0" y="0"/>
                    <a:pt x="0" y="0"/>
                  </a:cubicBezTo>
                  <a:cubicBezTo>
                    <a:pt x="0" y="0"/>
                    <a:pt x="0" y="0"/>
                    <a:pt x="0" y="0"/>
                  </a:cubicBezTo>
                  <a:cubicBezTo>
                    <a:pt x="0" y="0"/>
                    <a:pt x="0" y="0"/>
                    <a:pt x="0" y="0"/>
                  </a:cubicBezTo>
                  <a:cubicBezTo>
                    <a:pt x="0" y="1"/>
                    <a:pt x="0" y="1"/>
                    <a:pt x="0" y="1"/>
                  </a:cubicBezTo>
                  <a:cubicBezTo>
                    <a:pt x="0" y="1"/>
                    <a:pt x="0"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86" name="Freeform 1593"/>
            <p:cNvSpPr/>
            <p:nvPr/>
          </p:nvSpPr>
          <p:spPr bwMode="auto">
            <a:xfrm>
              <a:off x="6329794" y="5449308"/>
              <a:ext cx="19820" cy="9217"/>
            </a:xfrm>
            <a:custGeom>
              <a:avLst/>
              <a:rect l="l" t="t" r="r" b="b"/>
              <a:pathLst>
                <a:path w="9" h="4">
                  <a:moveTo>
                    <a:pt x="9" y="0"/>
                  </a:moveTo>
                  <a:cubicBezTo>
                    <a:pt x="6" y="0"/>
                    <a:pt x="2" y="3"/>
                    <a:pt x="0" y="4"/>
                  </a:cubicBezTo>
                  <a:cubicBezTo>
                    <a:pt x="2" y="3"/>
                    <a:pt x="6" y="0"/>
                    <a:pt x="9" y="0"/>
                  </a:cubicBezTo>
                  <a:cubicBezTo>
                    <a:pt x="9" y="0"/>
                    <a:pt x="9" y="0"/>
                    <a:pt x="9"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87" name="Freeform 1594"/>
            <p:cNvSpPr/>
            <p:nvPr/>
          </p:nvSpPr>
          <p:spPr bwMode="auto">
            <a:xfrm>
              <a:off x="6195461" y="5543779"/>
              <a:ext cx="2202" cy="0"/>
            </a:xfrm>
            <a:custGeom>
              <a:avLst/>
              <a:rect l="l" t="t" r="r" b="b"/>
              <a:pathLst>
                <a:path w="1" h="0">
                  <a:moveTo>
                    <a:pt x="1" y="0"/>
                  </a:moveTo>
                  <a:cubicBezTo>
                    <a:pt x="0" y="0"/>
                    <a:pt x="0" y="0"/>
                    <a:pt x="0" y="0"/>
                  </a:cubicBezTo>
                  <a:cubicBezTo>
                    <a:pt x="0" y="0"/>
                    <a:pt x="0" y="0"/>
                    <a:pt x="0" y="0"/>
                  </a:cubicBezTo>
                  <a:lnTo>
                    <a:pt x="1" y="0"/>
                  </a:ln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88" name="Freeform 1595"/>
            <p:cNvSpPr/>
            <p:nvPr/>
          </p:nvSpPr>
          <p:spPr bwMode="auto">
            <a:xfrm>
              <a:off x="6155822" y="5391705"/>
              <a:ext cx="6607" cy="6912"/>
            </a:xfrm>
            <a:custGeom>
              <a:avLst/>
              <a:rect l="l" t="t" r="r" b="b"/>
              <a:pathLst>
                <a:path w="3" h="4">
                  <a:moveTo>
                    <a:pt x="3" y="4"/>
                  </a:moveTo>
                  <a:cubicBezTo>
                    <a:pt x="2" y="4"/>
                    <a:pt x="2" y="3"/>
                    <a:pt x="1" y="2"/>
                  </a:cubicBezTo>
                  <a:cubicBezTo>
                    <a:pt x="1" y="1"/>
                    <a:pt x="0" y="1"/>
                    <a:pt x="0" y="0"/>
                  </a:cubicBezTo>
                  <a:cubicBezTo>
                    <a:pt x="0" y="1"/>
                    <a:pt x="1" y="1"/>
                    <a:pt x="1" y="2"/>
                  </a:cubicBezTo>
                  <a:cubicBezTo>
                    <a:pt x="2" y="3"/>
                    <a:pt x="2" y="4"/>
                    <a:pt x="2" y="4"/>
                  </a:cubicBezTo>
                  <a:cubicBezTo>
                    <a:pt x="3" y="4"/>
                    <a:pt x="3" y="4"/>
                    <a:pt x="3" y="4"/>
                  </a:cubicBezTo>
                  <a:cubicBezTo>
                    <a:pt x="3" y="4"/>
                    <a:pt x="3" y="4"/>
                    <a:pt x="3" y="4"/>
                  </a:cubicBezTo>
                  <a:cubicBezTo>
                    <a:pt x="3" y="4"/>
                    <a:pt x="3" y="4"/>
                    <a:pt x="3" y="4"/>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89" name="Freeform 1596"/>
            <p:cNvSpPr/>
            <p:nvPr/>
          </p:nvSpPr>
          <p:spPr bwMode="auto">
            <a:xfrm>
              <a:off x="6164631" y="5398617"/>
              <a:ext cx="2202" cy="0"/>
            </a:xfrm>
            <a:custGeom>
              <a:avLst/>
              <a:rect l="l" t="t" r="r" b="b"/>
              <a:pathLst>
                <a:path w="1" h="0">
                  <a:moveTo>
                    <a:pt x="1" y="0"/>
                  </a:moveTo>
                  <a:cubicBezTo>
                    <a:pt x="0" y="0"/>
                    <a:pt x="0" y="0"/>
                    <a:pt x="0" y="0"/>
                  </a:cubicBezTo>
                  <a:cubicBezTo>
                    <a:pt x="0" y="0"/>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90" name="Freeform 1597"/>
            <p:cNvSpPr/>
            <p:nvPr/>
          </p:nvSpPr>
          <p:spPr bwMode="auto">
            <a:xfrm>
              <a:off x="6151418" y="5387096"/>
              <a:ext cx="2202" cy="4608"/>
            </a:xfrm>
            <a:custGeom>
              <a:avLst/>
              <a:rect l="l" t="t" r="r" b="b"/>
              <a:pathLst>
                <a:path w="1" h="2">
                  <a:moveTo>
                    <a:pt x="0" y="0"/>
                  </a:moveTo>
                  <a:cubicBezTo>
                    <a:pt x="0" y="0"/>
                    <a:pt x="0" y="0"/>
                    <a:pt x="0" y="0"/>
                  </a:cubicBezTo>
                  <a:cubicBezTo>
                    <a:pt x="0" y="0"/>
                    <a:pt x="0" y="0"/>
                    <a:pt x="1" y="1"/>
                  </a:cubicBezTo>
                  <a:cubicBezTo>
                    <a:pt x="1" y="1"/>
                    <a:pt x="1" y="1"/>
                    <a:pt x="1" y="2"/>
                  </a:cubicBezTo>
                  <a:cubicBezTo>
                    <a:pt x="1" y="1"/>
                    <a:pt x="1" y="1"/>
                    <a:pt x="1" y="1"/>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91" name="Freeform 1598"/>
            <p:cNvSpPr/>
            <p:nvPr/>
          </p:nvSpPr>
          <p:spPr bwMode="auto">
            <a:xfrm>
              <a:off x="6162429" y="5398617"/>
              <a:ext cx="2202" cy="0"/>
            </a:xfrm>
            <a:custGeom>
              <a:avLst/>
              <a:rect l="l" t="t" r="r" b="b"/>
              <a:pathLst>
                <a:path w="1" h="0">
                  <a:moveTo>
                    <a:pt x="0" y="0"/>
                  </a:moveTo>
                  <a:cubicBezTo>
                    <a:pt x="0" y="0"/>
                    <a:pt x="0" y="0"/>
                    <a:pt x="0" y="0"/>
                  </a:cubicBezTo>
                  <a:cubicBezTo>
                    <a:pt x="0" y="0"/>
                    <a:pt x="1" y="0"/>
                    <a:pt x="1" y="0"/>
                  </a:cubicBezTo>
                  <a:cubicBezTo>
                    <a:pt x="1" y="0"/>
                    <a:pt x="1" y="0"/>
                    <a:pt x="1" y="0"/>
                  </a:cubicBezTo>
                  <a:cubicBezTo>
                    <a:pt x="1"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92" name="Freeform 1599"/>
            <p:cNvSpPr/>
            <p:nvPr/>
          </p:nvSpPr>
          <p:spPr bwMode="auto">
            <a:xfrm>
              <a:off x="6188855" y="5525345"/>
              <a:ext cx="0" cy="4608"/>
            </a:xfrm>
            <a:custGeom>
              <a:avLst/>
              <a:rect l="l" t="t" r="r" b="b"/>
              <a:pathLst>
                <a:path w="0" h="2">
                  <a:moveTo>
                    <a:pt x="0" y="2"/>
                  </a:moveTo>
                  <a:cubicBezTo>
                    <a:pt x="0" y="1"/>
                    <a:pt x="0" y="0"/>
                    <a:pt x="0" y="0"/>
                  </a:cubicBezTo>
                  <a:cubicBezTo>
                    <a:pt x="0" y="1"/>
                    <a:pt x="0" y="1"/>
                    <a:pt x="0" y="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93" name="Freeform 1600"/>
            <p:cNvSpPr/>
            <p:nvPr/>
          </p:nvSpPr>
          <p:spPr bwMode="auto">
            <a:xfrm>
              <a:off x="6191057" y="5534562"/>
              <a:ext cx="4404" cy="6912"/>
            </a:xfrm>
            <a:custGeom>
              <a:avLst/>
              <a:rect l="l" t="t" r="r" b="b"/>
              <a:pathLst>
                <a:path w="2" h="3">
                  <a:moveTo>
                    <a:pt x="0" y="0"/>
                  </a:moveTo>
                  <a:cubicBezTo>
                    <a:pt x="1" y="2"/>
                    <a:pt x="1" y="3"/>
                    <a:pt x="2" y="3"/>
                  </a:cubicBezTo>
                  <a:cubicBezTo>
                    <a:pt x="2" y="3"/>
                    <a:pt x="2" y="3"/>
                    <a:pt x="2" y="3"/>
                  </a:cubicBezTo>
                  <a:cubicBezTo>
                    <a:pt x="1" y="3"/>
                    <a:pt x="1" y="2"/>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94" name="Freeform 1601"/>
            <p:cNvSpPr/>
            <p:nvPr/>
          </p:nvSpPr>
          <p:spPr bwMode="auto">
            <a:xfrm>
              <a:off x="6188855" y="5529954"/>
              <a:ext cx="2202" cy="4608"/>
            </a:xfrm>
            <a:custGeom>
              <a:avLst/>
              <a:rect l="l" t="t" r="r" b="b"/>
              <a:pathLst>
                <a:path w="1" h="2">
                  <a:moveTo>
                    <a:pt x="1" y="2"/>
                  </a:moveTo>
                  <a:cubicBezTo>
                    <a:pt x="1" y="2"/>
                    <a:pt x="1" y="1"/>
                    <a:pt x="0" y="0"/>
                  </a:cubicBezTo>
                  <a:cubicBezTo>
                    <a:pt x="1" y="1"/>
                    <a:pt x="1" y="2"/>
                    <a:pt x="1" y="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95" name="Freeform 1602"/>
            <p:cNvSpPr/>
            <p:nvPr/>
          </p:nvSpPr>
          <p:spPr bwMode="auto">
            <a:xfrm>
              <a:off x="6166833" y="5398617"/>
              <a:ext cx="4404" cy="2304"/>
            </a:xfrm>
            <a:custGeom>
              <a:avLst/>
              <a:rect l="l" t="t" r="r" b="b"/>
              <a:pathLst>
                <a:path w="2" h="1">
                  <a:moveTo>
                    <a:pt x="0" y="0"/>
                  </a:moveTo>
                  <a:cubicBezTo>
                    <a:pt x="0" y="1"/>
                    <a:pt x="1" y="1"/>
                    <a:pt x="2" y="1"/>
                  </a:cubicBezTo>
                  <a:cubicBezTo>
                    <a:pt x="1" y="1"/>
                    <a:pt x="0"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96" name="Freeform 1603"/>
            <p:cNvSpPr/>
            <p:nvPr/>
          </p:nvSpPr>
          <p:spPr bwMode="auto">
            <a:xfrm>
              <a:off x="6195461" y="5541474"/>
              <a:ext cx="0" cy="0"/>
            </a:xfrm>
            <a:custGeom>
              <a:avLst/>
              <a:rect l="l" t="t" r="r" b="b"/>
              <a:pathLst>
                <a:path w="0" h="0">
                  <a:moveTo>
                    <a:pt x="0" y="0"/>
                  </a:moveTo>
                  <a:cubicBezTo>
                    <a:pt x="0" y="0"/>
                    <a:pt x="0" y="0"/>
                    <a:pt x="0" y="0"/>
                  </a:cubicBez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97" name="Freeform 1604"/>
            <p:cNvSpPr/>
            <p:nvPr/>
          </p:nvSpPr>
          <p:spPr bwMode="auto">
            <a:xfrm>
              <a:off x="6164631" y="5398617"/>
              <a:ext cx="2202" cy="0"/>
            </a:xfrm>
            <a:custGeom>
              <a:avLst/>
              <a:rect l="l" t="t" r="r" b="b"/>
              <a:pathLst>
                <a:path w="1" h="0">
                  <a:moveTo>
                    <a:pt x="0" y="0"/>
                  </a:moveTo>
                  <a:cubicBezTo>
                    <a:pt x="0" y="0"/>
                    <a:pt x="0" y="0"/>
                    <a:pt x="0" y="0"/>
                  </a:cubicBezTo>
                  <a:cubicBezTo>
                    <a:pt x="0" y="0"/>
                    <a:pt x="1" y="0"/>
                    <a:pt x="1" y="0"/>
                  </a:cubicBezTo>
                  <a:cubicBezTo>
                    <a:pt x="1" y="0"/>
                    <a:pt x="1" y="0"/>
                    <a:pt x="1" y="0"/>
                  </a:cubicBezTo>
                  <a:cubicBezTo>
                    <a:pt x="1"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98" name="Freeform 1605"/>
            <p:cNvSpPr/>
            <p:nvPr/>
          </p:nvSpPr>
          <p:spPr bwMode="auto">
            <a:xfrm>
              <a:off x="6160227" y="5398617"/>
              <a:ext cx="2202" cy="0"/>
            </a:xfrm>
            <a:custGeom>
              <a:avLst/>
              <a:rect l="l" t="t" r="r" b="b"/>
              <a:pathLst>
                <a:path w="1" h="0">
                  <a:moveTo>
                    <a:pt x="0" y="0"/>
                  </a:moveTo>
                  <a:cubicBezTo>
                    <a:pt x="1" y="0"/>
                    <a:pt x="1" y="0"/>
                    <a:pt x="1" y="0"/>
                  </a:cubicBezTo>
                  <a:cubicBezTo>
                    <a:pt x="1" y="0"/>
                    <a:pt x="1" y="0"/>
                    <a:pt x="1" y="0"/>
                  </a:cubicBezTo>
                  <a:lnTo>
                    <a:pt x="0" y="0"/>
                  </a:ln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599" name="Freeform 1606"/>
            <p:cNvSpPr/>
            <p:nvPr/>
          </p:nvSpPr>
          <p:spPr bwMode="auto">
            <a:xfrm>
              <a:off x="6186653" y="5177418"/>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00" name="Freeform 1607"/>
            <p:cNvSpPr/>
            <p:nvPr/>
          </p:nvSpPr>
          <p:spPr bwMode="auto">
            <a:xfrm>
              <a:off x="6186653" y="5175114"/>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01" name="Freeform 1608"/>
            <p:cNvSpPr/>
            <p:nvPr/>
          </p:nvSpPr>
          <p:spPr bwMode="auto">
            <a:xfrm>
              <a:off x="6151418" y="5382488"/>
              <a:ext cx="0" cy="2304"/>
            </a:xfrm>
            <a:custGeom>
              <a:avLst/>
              <a:rect l="l" t="t" r="r" b="b"/>
              <a:pathLst>
                <a:path w="0" h="1">
                  <a:moveTo>
                    <a:pt x="0" y="0"/>
                  </a:moveTo>
                  <a:cubicBezTo>
                    <a:pt x="0" y="1"/>
                    <a:pt x="0" y="1"/>
                    <a:pt x="0" y="1"/>
                  </a:cubicBezTo>
                  <a:cubicBezTo>
                    <a:pt x="0" y="1"/>
                    <a:pt x="0"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02" name="Freeform 1609"/>
            <p:cNvSpPr/>
            <p:nvPr/>
          </p:nvSpPr>
          <p:spPr bwMode="auto">
            <a:xfrm>
              <a:off x="6406869" y="4912441"/>
              <a:ext cx="246643" cy="260369"/>
            </a:xfrm>
            <a:custGeom>
              <a:avLst/>
              <a:rect l="l" t="t" r="r" b="b"/>
              <a:pathLst>
                <a:path w="117" h="118">
                  <a:moveTo>
                    <a:pt x="108" y="26"/>
                  </a:moveTo>
                  <a:cubicBezTo>
                    <a:pt x="109" y="24"/>
                    <a:pt x="109" y="24"/>
                    <a:pt x="109" y="24"/>
                  </a:cubicBezTo>
                  <a:cubicBezTo>
                    <a:pt x="109" y="24"/>
                    <a:pt x="109" y="24"/>
                    <a:pt x="109" y="24"/>
                  </a:cubicBezTo>
                  <a:cubicBezTo>
                    <a:pt x="103" y="8"/>
                    <a:pt x="103" y="8"/>
                    <a:pt x="103" y="8"/>
                  </a:cubicBezTo>
                  <a:cubicBezTo>
                    <a:pt x="102" y="8"/>
                    <a:pt x="100" y="8"/>
                    <a:pt x="98" y="8"/>
                  </a:cubicBezTo>
                  <a:cubicBezTo>
                    <a:pt x="96" y="7"/>
                    <a:pt x="93" y="7"/>
                    <a:pt x="91" y="7"/>
                  </a:cubicBezTo>
                  <a:cubicBezTo>
                    <a:pt x="85" y="9"/>
                    <a:pt x="81" y="7"/>
                    <a:pt x="75" y="4"/>
                  </a:cubicBezTo>
                  <a:cubicBezTo>
                    <a:pt x="74" y="4"/>
                    <a:pt x="73" y="3"/>
                    <a:pt x="70" y="3"/>
                  </a:cubicBezTo>
                  <a:cubicBezTo>
                    <a:pt x="63" y="3"/>
                    <a:pt x="55" y="6"/>
                    <a:pt x="54" y="7"/>
                  </a:cubicBezTo>
                  <a:cubicBezTo>
                    <a:pt x="52" y="11"/>
                    <a:pt x="45" y="12"/>
                    <a:pt x="39" y="9"/>
                  </a:cubicBezTo>
                  <a:cubicBezTo>
                    <a:pt x="37" y="8"/>
                    <a:pt x="37" y="8"/>
                    <a:pt x="37" y="8"/>
                  </a:cubicBezTo>
                  <a:cubicBezTo>
                    <a:pt x="33" y="7"/>
                    <a:pt x="27" y="4"/>
                    <a:pt x="19" y="3"/>
                  </a:cubicBezTo>
                  <a:cubicBezTo>
                    <a:pt x="10" y="3"/>
                    <a:pt x="5" y="2"/>
                    <a:pt x="3" y="0"/>
                  </a:cubicBezTo>
                  <a:cubicBezTo>
                    <a:pt x="3" y="0"/>
                    <a:pt x="3" y="0"/>
                    <a:pt x="3" y="0"/>
                  </a:cubicBezTo>
                  <a:cubicBezTo>
                    <a:pt x="2" y="4"/>
                    <a:pt x="2" y="6"/>
                    <a:pt x="3" y="8"/>
                  </a:cubicBezTo>
                  <a:cubicBezTo>
                    <a:pt x="3" y="10"/>
                    <a:pt x="4" y="13"/>
                    <a:pt x="1" y="15"/>
                  </a:cubicBezTo>
                  <a:cubicBezTo>
                    <a:pt x="0" y="17"/>
                    <a:pt x="0" y="19"/>
                    <a:pt x="1" y="23"/>
                  </a:cubicBezTo>
                  <a:cubicBezTo>
                    <a:pt x="1" y="25"/>
                    <a:pt x="2" y="28"/>
                    <a:pt x="2" y="31"/>
                  </a:cubicBezTo>
                  <a:cubicBezTo>
                    <a:pt x="2" y="116"/>
                    <a:pt x="2" y="116"/>
                    <a:pt x="2" y="116"/>
                  </a:cubicBezTo>
                  <a:cubicBezTo>
                    <a:pt x="68" y="116"/>
                    <a:pt x="68" y="116"/>
                    <a:pt x="68" y="116"/>
                  </a:cubicBezTo>
                  <a:cubicBezTo>
                    <a:pt x="71" y="113"/>
                    <a:pt x="71" y="113"/>
                    <a:pt x="71" y="113"/>
                  </a:cubicBezTo>
                  <a:cubicBezTo>
                    <a:pt x="72" y="113"/>
                    <a:pt x="73" y="113"/>
                    <a:pt x="73" y="113"/>
                  </a:cubicBezTo>
                  <a:cubicBezTo>
                    <a:pt x="76" y="113"/>
                    <a:pt x="77" y="114"/>
                    <a:pt x="79" y="115"/>
                  </a:cubicBezTo>
                  <a:cubicBezTo>
                    <a:pt x="93" y="115"/>
                    <a:pt x="93" y="115"/>
                    <a:pt x="93" y="115"/>
                  </a:cubicBezTo>
                  <a:cubicBezTo>
                    <a:pt x="94" y="116"/>
                    <a:pt x="94" y="116"/>
                    <a:pt x="94" y="116"/>
                  </a:cubicBezTo>
                  <a:cubicBezTo>
                    <a:pt x="95" y="116"/>
                    <a:pt x="96" y="118"/>
                    <a:pt x="98" y="118"/>
                  </a:cubicBezTo>
                  <a:cubicBezTo>
                    <a:pt x="99" y="118"/>
                    <a:pt x="99" y="118"/>
                    <a:pt x="99" y="117"/>
                  </a:cubicBezTo>
                  <a:cubicBezTo>
                    <a:pt x="100" y="116"/>
                    <a:pt x="101" y="113"/>
                    <a:pt x="105" y="113"/>
                  </a:cubicBezTo>
                  <a:cubicBezTo>
                    <a:pt x="106" y="113"/>
                    <a:pt x="107" y="112"/>
                    <a:pt x="108" y="110"/>
                  </a:cubicBezTo>
                  <a:cubicBezTo>
                    <a:pt x="109" y="108"/>
                    <a:pt x="110" y="105"/>
                    <a:pt x="112" y="105"/>
                  </a:cubicBezTo>
                  <a:cubicBezTo>
                    <a:pt x="114" y="105"/>
                    <a:pt x="114" y="105"/>
                    <a:pt x="114" y="105"/>
                  </a:cubicBezTo>
                  <a:cubicBezTo>
                    <a:pt x="115" y="105"/>
                    <a:pt x="115" y="104"/>
                    <a:pt x="116" y="102"/>
                  </a:cubicBezTo>
                  <a:cubicBezTo>
                    <a:pt x="117" y="102"/>
                    <a:pt x="117" y="102"/>
                    <a:pt x="117" y="102"/>
                  </a:cubicBezTo>
                  <a:cubicBezTo>
                    <a:pt x="117" y="100"/>
                    <a:pt x="117" y="99"/>
                    <a:pt x="117" y="98"/>
                  </a:cubicBezTo>
                  <a:cubicBezTo>
                    <a:pt x="117" y="95"/>
                    <a:pt x="117" y="95"/>
                    <a:pt x="115" y="93"/>
                  </a:cubicBezTo>
                  <a:cubicBezTo>
                    <a:pt x="114" y="92"/>
                    <a:pt x="113" y="90"/>
                    <a:pt x="112" y="86"/>
                  </a:cubicBezTo>
                  <a:cubicBezTo>
                    <a:pt x="111" y="83"/>
                    <a:pt x="108" y="78"/>
                    <a:pt x="105" y="74"/>
                  </a:cubicBezTo>
                  <a:cubicBezTo>
                    <a:pt x="102" y="68"/>
                    <a:pt x="100" y="65"/>
                    <a:pt x="100" y="63"/>
                  </a:cubicBezTo>
                  <a:cubicBezTo>
                    <a:pt x="99" y="61"/>
                    <a:pt x="98" y="60"/>
                    <a:pt x="97" y="58"/>
                  </a:cubicBezTo>
                  <a:cubicBezTo>
                    <a:pt x="96" y="56"/>
                    <a:pt x="94" y="54"/>
                    <a:pt x="94" y="51"/>
                  </a:cubicBezTo>
                  <a:cubicBezTo>
                    <a:pt x="94" y="49"/>
                    <a:pt x="94" y="48"/>
                    <a:pt x="92" y="45"/>
                  </a:cubicBezTo>
                  <a:cubicBezTo>
                    <a:pt x="90" y="44"/>
                    <a:pt x="89" y="42"/>
                    <a:pt x="87" y="40"/>
                  </a:cubicBezTo>
                  <a:cubicBezTo>
                    <a:pt x="82" y="32"/>
                    <a:pt x="80" y="21"/>
                    <a:pt x="81" y="18"/>
                  </a:cubicBezTo>
                  <a:cubicBezTo>
                    <a:pt x="82" y="16"/>
                    <a:pt x="82" y="16"/>
                    <a:pt x="83" y="16"/>
                  </a:cubicBezTo>
                  <a:cubicBezTo>
                    <a:pt x="84" y="16"/>
                    <a:pt x="84" y="16"/>
                    <a:pt x="84" y="16"/>
                  </a:cubicBezTo>
                  <a:cubicBezTo>
                    <a:pt x="86" y="16"/>
                    <a:pt x="87" y="18"/>
                    <a:pt x="91" y="28"/>
                  </a:cubicBezTo>
                  <a:cubicBezTo>
                    <a:pt x="92" y="30"/>
                    <a:pt x="92" y="31"/>
                    <a:pt x="93" y="31"/>
                  </a:cubicBezTo>
                  <a:cubicBezTo>
                    <a:pt x="96" y="39"/>
                    <a:pt x="101" y="45"/>
                    <a:pt x="102" y="45"/>
                  </a:cubicBezTo>
                  <a:cubicBezTo>
                    <a:pt x="103" y="44"/>
                    <a:pt x="105" y="38"/>
                    <a:pt x="105" y="35"/>
                  </a:cubicBezTo>
                  <a:cubicBezTo>
                    <a:pt x="106" y="32"/>
                    <a:pt x="107" y="30"/>
                    <a:pt x="108" y="29"/>
                  </a:cubicBezTo>
                  <a:cubicBezTo>
                    <a:pt x="108" y="28"/>
                    <a:pt x="108" y="28"/>
                    <a:pt x="108" y="28"/>
                  </a:cubicBezTo>
                  <a:cubicBezTo>
                    <a:pt x="108" y="26"/>
                    <a:pt x="108" y="26"/>
                    <a:pt x="108" y="26"/>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03" name="Rectangle 1610"/>
            <p:cNvSpPr>
              <a:spLocks noChangeArrowheads="1"/>
            </p:cNvSpPr>
            <p:nvPr/>
          </p:nvSpPr>
          <p:spPr bwMode="auto">
            <a:xfrm>
              <a:off x="6413476" y="4912441"/>
              <a:ext cx="2202" cy="2304"/>
            </a:xfrm>
            <a:prstGeom prst="rect">
              <a:avLst/>
            </a:prstGeom>
            <a:solidFill>
              <a:schemeClr val="accent2"/>
            </a:solidFill>
            <a:ln w="9525">
              <a:noFill/>
              <a:miter lim="800000"/>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04" name="Freeform 1611"/>
            <p:cNvSpPr/>
            <p:nvPr/>
          </p:nvSpPr>
          <p:spPr bwMode="auto">
            <a:xfrm>
              <a:off x="6041310" y="5679724"/>
              <a:ext cx="123321" cy="145162"/>
            </a:xfrm>
            <a:custGeom>
              <a:avLst/>
              <a:rect l="l" t="t" r="r" b="b"/>
              <a:pathLst>
                <a:path w="58" h="66">
                  <a:moveTo>
                    <a:pt x="30" y="0"/>
                  </a:moveTo>
                  <a:cubicBezTo>
                    <a:pt x="29" y="0"/>
                    <a:pt x="29" y="0"/>
                    <a:pt x="29" y="0"/>
                  </a:cubicBezTo>
                  <a:cubicBezTo>
                    <a:pt x="29" y="1"/>
                    <a:pt x="29" y="1"/>
                    <a:pt x="29" y="1"/>
                  </a:cubicBezTo>
                  <a:cubicBezTo>
                    <a:pt x="29" y="2"/>
                    <a:pt x="29" y="2"/>
                    <a:pt x="29" y="3"/>
                  </a:cubicBezTo>
                  <a:cubicBezTo>
                    <a:pt x="29" y="3"/>
                    <a:pt x="29" y="4"/>
                    <a:pt x="29" y="4"/>
                  </a:cubicBezTo>
                  <a:cubicBezTo>
                    <a:pt x="29" y="4"/>
                    <a:pt x="29" y="5"/>
                    <a:pt x="29" y="5"/>
                  </a:cubicBezTo>
                  <a:cubicBezTo>
                    <a:pt x="29" y="6"/>
                    <a:pt x="29" y="6"/>
                    <a:pt x="29" y="7"/>
                  </a:cubicBezTo>
                  <a:cubicBezTo>
                    <a:pt x="29" y="7"/>
                    <a:pt x="29" y="7"/>
                    <a:pt x="29" y="8"/>
                  </a:cubicBezTo>
                  <a:cubicBezTo>
                    <a:pt x="29" y="8"/>
                    <a:pt x="29" y="8"/>
                    <a:pt x="29" y="9"/>
                  </a:cubicBezTo>
                  <a:cubicBezTo>
                    <a:pt x="29" y="9"/>
                    <a:pt x="29" y="9"/>
                    <a:pt x="29" y="10"/>
                  </a:cubicBezTo>
                  <a:cubicBezTo>
                    <a:pt x="29" y="10"/>
                    <a:pt x="29" y="10"/>
                    <a:pt x="29" y="11"/>
                  </a:cubicBezTo>
                  <a:cubicBezTo>
                    <a:pt x="29" y="11"/>
                    <a:pt x="29" y="11"/>
                    <a:pt x="29" y="11"/>
                  </a:cubicBezTo>
                  <a:cubicBezTo>
                    <a:pt x="29" y="12"/>
                    <a:pt x="29" y="12"/>
                    <a:pt x="29" y="12"/>
                  </a:cubicBezTo>
                  <a:cubicBezTo>
                    <a:pt x="29" y="12"/>
                    <a:pt x="29" y="12"/>
                    <a:pt x="29" y="13"/>
                  </a:cubicBezTo>
                  <a:cubicBezTo>
                    <a:pt x="29" y="13"/>
                    <a:pt x="29" y="13"/>
                    <a:pt x="29" y="13"/>
                  </a:cubicBezTo>
                  <a:cubicBezTo>
                    <a:pt x="29" y="13"/>
                    <a:pt x="29" y="13"/>
                    <a:pt x="29" y="13"/>
                  </a:cubicBezTo>
                  <a:cubicBezTo>
                    <a:pt x="29" y="14"/>
                    <a:pt x="29" y="14"/>
                    <a:pt x="29" y="14"/>
                  </a:cubicBezTo>
                  <a:cubicBezTo>
                    <a:pt x="29" y="15"/>
                    <a:pt x="29" y="15"/>
                    <a:pt x="29" y="15"/>
                  </a:cubicBezTo>
                  <a:cubicBezTo>
                    <a:pt x="27" y="15"/>
                    <a:pt x="27" y="15"/>
                    <a:pt x="27" y="15"/>
                  </a:cubicBezTo>
                  <a:cubicBezTo>
                    <a:pt x="26" y="16"/>
                    <a:pt x="14" y="16"/>
                    <a:pt x="12" y="16"/>
                  </a:cubicBezTo>
                  <a:cubicBezTo>
                    <a:pt x="11" y="16"/>
                    <a:pt x="11" y="16"/>
                    <a:pt x="11" y="16"/>
                  </a:cubicBezTo>
                  <a:cubicBezTo>
                    <a:pt x="11" y="16"/>
                    <a:pt x="11" y="16"/>
                    <a:pt x="11" y="16"/>
                  </a:cubicBezTo>
                  <a:cubicBezTo>
                    <a:pt x="11" y="16"/>
                    <a:pt x="11" y="16"/>
                    <a:pt x="11" y="16"/>
                  </a:cubicBezTo>
                  <a:cubicBezTo>
                    <a:pt x="11" y="16"/>
                    <a:pt x="11" y="16"/>
                    <a:pt x="10" y="16"/>
                  </a:cubicBezTo>
                  <a:cubicBezTo>
                    <a:pt x="10" y="16"/>
                    <a:pt x="10" y="16"/>
                    <a:pt x="10" y="16"/>
                  </a:cubicBezTo>
                  <a:cubicBezTo>
                    <a:pt x="10" y="16"/>
                    <a:pt x="9" y="16"/>
                    <a:pt x="9" y="16"/>
                  </a:cubicBezTo>
                  <a:cubicBezTo>
                    <a:pt x="9" y="17"/>
                    <a:pt x="8" y="17"/>
                    <a:pt x="8" y="17"/>
                  </a:cubicBezTo>
                  <a:cubicBezTo>
                    <a:pt x="8" y="17"/>
                    <a:pt x="8" y="17"/>
                    <a:pt x="7" y="17"/>
                  </a:cubicBezTo>
                  <a:cubicBezTo>
                    <a:pt x="7" y="17"/>
                    <a:pt x="7" y="18"/>
                    <a:pt x="7" y="18"/>
                  </a:cubicBezTo>
                  <a:cubicBezTo>
                    <a:pt x="7" y="18"/>
                    <a:pt x="7" y="18"/>
                    <a:pt x="7" y="19"/>
                  </a:cubicBezTo>
                  <a:cubicBezTo>
                    <a:pt x="9" y="20"/>
                    <a:pt x="10" y="21"/>
                    <a:pt x="11" y="22"/>
                  </a:cubicBezTo>
                  <a:cubicBezTo>
                    <a:pt x="11" y="23"/>
                    <a:pt x="11" y="24"/>
                    <a:pt x="11" y="24"/>
                  </a:cubicBezTo>
                  <a:cubicBezTo>
                    <a:pt x="10" y="26"/>
                    <a:pt x="8" y="26"/>
                    <a:pt x="7" y="27"/>
                  </a:cubicBezTo>
                  <a:cubicBezTo>
                    <a:pt x="6" y="27"/>
                    <a:pt x="5" y="27"/>
                    <a:pt x="5" y="28"/>
                  </a:cubicBezTo>
                  <a:cubicBezTo>
                    <a:pt x="5" y="30"/>
                    <a:pt x="3" y="33"/>
                    <a:pt x="0" y="36"/>
                  </a:cubicBezTo>
                  <a:cubicBezTo>
                    <a:pt x="0" y="37"/>
                    <a:pt x="2" y="38"/>
                    <a:pt x="2" y="39"/>
                  </a:cubicBezTo>
                  <a:cubicBezTo>
                    <a:pt x="4" y="42"/>
                    <a:pt x="5" y="43"/>
                    <a:pt x="6" y="45"/>
                  </a:cubicBezTo>
                  <a:cubicBezTo>
                    <a:pt x="6" y="46"/>
                    <a:pt x="7" y="48"/>
                    <a:pt x="13" y="54"/>
                  </a:cubicBezTo>
                  <a:cubicBezTo>
                    <a:pt x="16" y="56"/>
                    <a:pt x="17" y="58"/>
                    <a:pt x="18" y="60"/>
                  </a:cubicBezTo>
                  <a:cubicBezTo>
                    <a:pt x="19" y="62"/>
                    <a:pt x="20" y="64"/>
                    <a:pt x="23" y="66"/>
                  </a:cubicBezTo>
                  <a:cubicBezTo>
                    <a:pt x="23" y="66"/>
                    <a:pt x="23" y="66"/>
                    <a:pt x="23" y="66"/>
                  </a:cubicBezTo>
                  <a:cubicBezTo>
                    <a:pt x="23" y="66"/>
                    <a:pt x="23" y="66"/>
                    <a:pt x="23" y="66"/>
                  </a:cubicBezTo>
                  <a:cubicBezTo>
                    <a:pt x="23" y="66"/>
                    <a:pt x="24" y="65"/>
                    <a:pt x="24" y="65"/>
                  </a:cubicBezTo>
                  <a:cubicBezTo>
                    <a:pt x="24" y="65"/>
                    <a:pt x="24" y="65"/>
                    <a:pt x="25" y="65"/>
                  </a:cubicBezTo>
                  <a:cubicBezTo>
                    <a:pt x="25" y="64"/>
                    <a:pt x="25" y="64"/>
                    <a:pt x="26" y="64"/>
                  </a:cubicBezTo>
                  <a:cubicBezTo>
                    <a:pt x="26" y="64"/>
                    <a:pt x="26" y="64"/>
                    <a:pt x="26" y="64"/>
                  </a:cubicBezTo>
                  <a:cubicBezTo>
                    <a:pt x="27" y="64"/>
                    <a:pt x="28" y="64"/>
                    <a:pt x="28" y="64"/>
                  </a:cubicBezTo>
                  <a:cubicBezTo>
                    <a:pt x="30" y="64"/>
                    <a:pt x="30" y="64"/>
                    <a:pt x="30" y="64"/>
                  </a:cubicBezTo>
                  <a:cubicBezTo>
                    <a:pt x="30" y="63"/>
                    <a:pt x="29" y="61"/>
                    <a:pt x="29" y="59"/>
                  </a:cubicBezTo>
                  <a:cubicBezTo>
                    <a:pt x="28" y="57"/>
                    <a:pt x="28" y="57"/>
                    <a:pt x="28" y="57"/>
                  </a:cubicBezTo>
                  <a:cubicBezTo>
                    <a:pt x="27" y="55"/>
                    <a:pt x="27" y="53"/>
                    <a:pt x="28" y="52"/>
                  </a:cubicBezTo>
                  <a:cubicBezTo>
                    <a:pt x="30" y="50"/>
                    <a:pt x="33" y="50"/>
                    <a:pt x="34" y="50"/>
                  </a:cubicBezTo>
                  <a:cubicBezTo>
                    <a:pt x="37" y="50"/>
                    <a:pt x="37" y="50"/>
                    <a:pt x="37" y="50"/>
                  </a:cubicBezTo>
                  <a:cubicBezTo>
                    <a:pt x="37" y="50"/>
                    <a:pt x="37" y="48"/>
                    <a:pt x="37" y="48"/>
                  </a:cubicBezTo>
                  <a:cubicBezTo>
                    <a:pt x="38" y="46"/>
                    <a:pt x="39" y="44"/>
                    <a:pt x="42" y="44"/>
                  </a:cubicBezTo>
                  <a:cubicBezTo>
                    <a:pt x="44" y="44"/>
                    <a:pt x="45" y="46"/>
                    <a:pt x="46" y="48"/>
                  </a:cubicBezTo>
                  <a:cubicBezTo>
                    <a:pt x="47" y="49"/>
                    <a:pt x="47" y="50"/>
                    <a:pt x="48" y="51"/>
                  </a:cubicBezTo>
                  <a:cubicBezTo>
                    <a:pt x="49" y="50"/>
                    <a:pt x="51" y="51"/>
                    <a:pt x="52" y="51"/>
                  </a:cubicBezTo>
                  <a:cubicBezTo>
                    <a:pt x="54" y="52"/>
                    <a:pt x="54" y="52"/>
                    <a:pt x="56" y="52"/>
                  </a:cubicBezTo>
                  <a:cubicBezTo>
                    <a:pt x="58" y="52"/>
                    <a:pt x="58" y="44"/>
                    <a:pt x="58" y="41"/>
                  </a:cubicBezTo>
                  <a:cubicBezTo>
                    <a:pt x="58" y="40"/>
                    <a:pt x="58" y="39"/>
                    <a:pt x="58" y="38"/>
                  </a:cubicBezTo>
                  <a:cubicBezTo>
                    <a:pt x="58" y="34"/>
                    <a:pt x="58" y="32"/>
                    <a:pt x="56" y="31"/>
                  </a:cubicBezTo>
                  <a:cubicBezTo>
                    <a:pt x="53" y="29"/>
                    <a:pt x="51" y="26"/>
                    <a:pt x="51" y="23"/>
                  </a:cubicBezTo>
                  <a:cubicBezTo>
                    <a:pt x="51" y="21"/>
                    <a:pt x="52" y="19"/>
                    <a:pt x="54" y="18"/>
                  </a:cubicBezTo>
                  <a:cubicBezTo>
                    <a:pt x="55" y="17"/>
                    <a:pt x="56" y="16"/>
                    <a:pt x="56" y="15"/>
                  </a:cubicBezTo>
                  <a:cubicBezTo>
                    <a:pt x="56" y="14"/>
                    <a:pt x="56" y="13"/>
                    <a:pt x="55" y="12"/>
                  </a:cubicBezTo>
                  <a:cubicBezTo>
                    <a:pt x="54" y="12"/>
                    <a:pt x="51" y="12"/>
                    <a:pt x="49" y="13"/>
                  </a:cubicBezTo>
                  <a:cubicBezTo>
                    <a:pt x="48" y="13"/>
                    <a:pt x="47" y="13"/>
                    <a:pt x="46" y="13"/>
                  </a:cubicBezTo>
                  <a:cubicBezTo>
                    <a:pt x="46"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2"/>
                    <a:pt x="43" y="12"/>
                  </a:cubicBezTo>
                  <a:cubicBezTo>
                    <a:pt x="43" y="12"/>
                    <a:pt x="43" y="12"/>
                    <a:pt x="43" y="12"/>
                  </a:cubicBezTo>
                  <a:cubicBezTo>
                    <a:pt x="43" y="12"/>
                    <a:pt x="43" y="11"/>
                    <a:pt x="43" y="11"/>
                  </a:cubicBezTo>
                  <a:cubicBezTo>
                    <a:pt x="43" y="10"/>
                    <a:pt x="43" y="10"/>
                    <a:pt x="43" y="10"/>
                  </a:cubicBezTo>
                  <a:cubicBezTo>
                    <a:pt x="43" y="9"/>
                    <a:pt x="43" y="9"/>
                    <a:pt x="43" y="9"/>
                  </a:cubicBezTo>
                  <a:cubicBezTo>
                    <a:pt x="43" y="9"/>
                    <a:pt x="43" y="8"/>
                    <a:pt x="43" y="8"/>
                  </a:cubicBezTo>
                  <a:cubicBezTo>
                    <a:pt x="43" y="7"/>
                    <a:pt x="43" y="7"/>
                    <a:pt x="43" y="7"/>
                  </a:cubicBezTo>
                  <a:cubicBezTo>
                    <a:pt x="43" y="6"/>
                    <a:pt x="43" y="6"/>
                    <a:pt x="44" y="5"/>
                  </a:cubicBezTo>
                  <a:cubicBezTo>
                    <a:pt x="44" y="5"/>
                    <a:pt x="44" y="4"/>
                    <a:pt x="44" y="4"/>
                  </a:cubicBezTo>
                  <a:cubicBezTo>
                    <a:pt x="44" y="3"/>
                    <a:pt x="44" y="2"/>
                    <a:pt x="44" y="1"/>
                  </a:cubicBezTo>
                  <a:cubicBezTo>
                    <a:pt x="44" y="1"/>
                    <a:pt x="44" y="1"/>
                    <a:pt x="44" y="1"/>
                  </a:cubicBezTo>
                  <a:cubicBezTo>
                    <a:pt x="37" y="1"/>
                    <a:pt x="31" y="0"/>
                    <a:pt x="3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05" name="Freeform 1612"/>
            <p:cNvSpPr/>
            <p:nvPr/>
          </p:nvSpPr>
          <p:spPr bwMode="auto">
            <a:xfrm>
              <a:off x="6105173" y="5679724"/>
              <a:ext cx="28628" cy="2304"/>
            </a:xfrm>
            <a:custGeom>
              <a:avLst/>
              <a:rect l="l" t="t" r="r" b="b"/>
              <a:pathLst>
                <a:path w="14" h="1">
                  <a:moveTo>
                    <a:pt x="14" y="1"/>
                  </a:moveTo>
                  <a:cubicBezTo>
                    <a:pt x="7" y="1"/>
                    <a:pt x="1" y="0"/>
                    <a:pt x="0" y="0"/>
                  </a:cubicBezTo>
                  <a:cubicBezTo>
                    <a:pt x="0" y="0"/>
                    <a:pt x="0" y="0"/>
                    <a:pt x="0" y="0"/>
                  </a:cubicBezTo>
                  <a:cubicBezTo>
                    <a:pt x="1" y="0"/>
                    <a:pt x="7" y="1"/>
                    <a:pt x="14"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06" name="Freeform 1613"/>
            <p:cNvSpPr/>
            <p:nvPr/>
          </p:nvSpPr>
          <p:spPr bwMode="auto">
            <a:xfrm>
              <a:off x="6054523" y="5684332"/>
              <a:ext cx="39639" cy="20737"/>
            </a:xfrm>
            <a:custGeom>
              <a:avLst/>
              <a:rect l="l" t="t" r="r" b="b"/>
              <a:pathLst>
                <a:path w="19" h="10">
                  <a:moveTo>
                    <a:pt x="6" y="0"/>
                  </a:moveTo>
                  <a:cubicBezTo>
                    <a:pt x="6" y="1"/>
                    <a:pt x="6" y="2"/>
                    <a:pt x="6" y="3"/>
                  </a:cubicBezTo>
                  <a:cubicBezTo>
                    <a:pt x="5" y="5"/>
                    <a:pt x="3" y="7"/>
                    <a:pt x="1" y="7"/>
                  </a:cubicBezTo>
                  <a:cubicBezTo>
                    <a:pt x="0" y="8"/>
                    <a:pt x="0" y="8"/>
                    <a:pt x="0" y="8"/>
                  </a:cubicBezTo>
                  <a:cubicBezTo>
                    <a:pt x="0" y="8"/>
                    <a:pt x="0" y="8"/>
                    <a:pt x="0" y="8"/>
                  </a:cubicBezTo>
                  <a:cubicBezTo>
                    <a:pt x="2" y="8"/>
                    <a:pt x="3" y="9"/>
                    <a:pt x="3" y="10"/>
                  </a:cubicBezTo>
                  <a:cubicBezTo>
                    <a:pt x="3" y="10"/>
                    <a:pt x="3" y="10"/>
                    <a:pt x="3" y="10"/>
                  </a:cubicBezTo>
                  <a:cubicBezTo>
                    <a:pt x="4" y="10"/>
                    <a:pt x="4" y="10"/>
                    <a:pt x="5" y="10"/>
                  </a:cubicBezTo>
                  <a:cubicBezTo>
                    <a:pt x="5" y="10"/>
                    <a:pt x="5" y="10"/>
                    <a:pt x="5" y="10"/>
                  </a:cubicBezTo>
                  <a:cubicBezTo>
                    <a:pt x="5" y="10"/>
                    <a:pt x="5" y="10"/>
                    <a:pt x="5" y="10"/>
                  </a:cubicBezTo>
                  <a:cubicBezTo>
                    <a:pt x="5" y="10"/>
                    <a:pt x="5" y="10"/>
                    <a:pt x="5" y="10"/>
                  </a:cubicBezTo>
                  <a:cubicBezTo>
                    <a:pt x="5" y="10"/>
                    <a:pt x="5" y="10"/>
                    <a:pt x="6" y="10"/>
                  </a:cubicBezTo>
                  <a:cubicBezTo>
                    <a:pt x="8" y="10"/>
                    <a:pt x="16" y="10"/>
                    <a:pt x="19" y="10"/>
                  </a:cubicBezTo>
                  <a:cubicBezTo>
                    <a:pt x="19" y="9"/>
                    <a:pt x="19" y="8"/>
                    <a:pt x="19" y="8"/>
                  </a:cubicBezTo>
                  <a:cubicBezTo>
                    <a:pt x="19" y="7"/>
                    <a:pt x="19" y="7"/>
                    <a:pt x="19" y="7"/>
                  </a:cubicBezTo>
                  <a:cubicBezTo>
                    <a:pt x="19" y="6"/>
                    <a:pt x="19" y="6"/>
                    <a:pt x="19" y="5"/>
                  </a:cubicBezTo>
                  <a:cubicBezTo>
                    <a:pt x="19" y="5"/>
                    <a:pt x="19" y="4"/>
                    <a:pt x="19" y="4"/>
                  </a:cubicBezTo>
                  <a:cubicBezTo>
                    <a:pt x="19" y="3"/>
                    <a:pt x="19" y="3"/>
                    <a:pt x="19" y="2"/>
                  </a:cubicBezTo>
                  <a:cubicBezTo>
                    <a:pt x="19" y="1"/>
                    <a:pt x="19" y="1"/>
                    <a:pt x="19" y="0"/>
                  </a:cubicBezTo>
                  <a:cubicBezTo>
                    <a:pt x="19" y="0"/>
                    <a:pt x="19" y="0"/>
                    <a:pt x="19" y="0"/>
                  </a:cubicBezTo>
                  <a:cubicBezTo>
                    <a:pt x="19" y="0"/>
                    <a:pt x="19" y="0"/>
                    <a:pt x="19" y="0"/>
                  </a:cubicBezTo>
                  <a:lnTo>
                    <a:pt x="6" y="0"/>
                  </a:ln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07" name="Freeform 1614"/>
            <p:cNvSpPr/>
            <p:nvPr/>
          </p:nvSpPr>
          <p:spPr bwMode="auto">
            <a:xfrm>
              <a:off x="6094162" y="5684332"/>
              <a:ext cx="0" cy="0"/>
            </a:xfrm>
            <a:custGeom>
              <a:avLst/>
              <a:rect l="l" t="t" r="r" b="b"/>
              <a:pathLst>
                <a:path w="0" h="0">
                  <a:moveTo>
                    <a:pt x="0" y="0"/>
                  </a:moveTo>
                  <a:cubicBezTo>
                    <a:pt x="0" y="0"/>
                    <a:pt x="0" y="0"/>
                    <a:pt x="0" y="0"/>
                  </a:cubicBez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08" name="Freeform 1615"/>
            <p:cNvSpPr/>
            <p:nvPr/>
          </p:nvSpPr>
          <p:spPr bwMode="auto">
            <a:xfrm>
              <a:off x="6094162" y="5688940"/>
              <a:ext cx="0" cy="4608"/>
            </a:xfrm>
            <a:custGeom>
              <a:avLst/>
              <a:rect l="l" t="t" r="r" b="b"/>
              <a:pathLst>
                <a:path w="0" h="2">
                  <a:moveTo>
                    <a:pt x="0" y="0"/>
                  </a:moveTo>
                  <a:cubicBezTo>
                    <a:pt x="0" y="1"/>
                    <a:pt x="0" y="1"/>
                    <a:pt x="0" y="2"/>
                  </a:cubicBezTo>
                  <a:cubicBezTo>
                    <a:pt x="0" y="1"/>
                    <a:pt x="0"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09" name="Freeform 1616"/>
            <p:cNvSpPr/>
            <p:nvPr/>
          </p:nvSpPr>
          <p:spPr bwMode="auto">
            <a:xfrm>
              <a:off x="6061129" y="5705069"/>
              <a:ext cx="4404" cy="0"/>
            </a:xfrm>
            <a:custGeom>
              <a:avLst/>
              <a:rect l="l" t="t" r="r" b="b"/>
              <a:pathLst>
                <a:path w="2" h="0">
                  <a:moveTo>
                    <a:pt x="0" y="0"/>
                  </a:moveTo>
                  <a:cubicBezTo>
                    <a:pt x="1" y="0"/>
                    <a:pt x="1" y="0"/>
                    <a:pt x="2" y="0"/>
                  </a:cubicBezTo>
                  <a:cubicBezTo>
                    <a:pt x="1" y="0"/>
                    <a:pt x="1"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10" name="Freeform 1617"/>
            <p:cNvSpPr/>
            <p:nvPr/>
          </p:nvSpPr>
          <p:spPr bwMode="auto">
            <a:xfrm>
              <a:off x="6065534" y="5705069"/>
              <a:ext cx="2202" cy="0"/>
            </a:xfrm>
            <a:custGeom>
              <a:avLst/>
              <a:rect l="l" t="t" r="r" b="b"/>
              <a:pathLst>
                <a:path w="1" h="0">
                  <a:moveTo>
                    <a:pt x="1" y="0"/>
                  </a:moveTo>
                  <a:cubicBezTo>
                    <a:pt x="0" y="0"/>
                    <a:pt x="0" y="0"/>
                    <a:pt x="0" y="0"/>
                  </a:cubicBezTo>
                  <a:cubicBezTo>
                    <a:pt x="0" y="0"/>
                    <a:pt x="0"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11" name="Freeform 1618"/>
            <p:cNvSpPr/>
            <p:nvPr/>
          </p:nvSpPr>
          <p:spPr bwMode="auto">
            <a:xfrm>
              <a:off x="6065534" y="5705069"/>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12" name="Freeform 1619"/>
            <p:cNvSpPr/>
            <p:nvPr/>
          </p:nvSpPr>
          <p:spPr bwMode="auto">
            <a:xfrm>
              <a:off x="6094162" y="5700461"/>
              <a:ext cx="0" cy="4608"/>
            </a:xfrm>
            <a:custGeom>
              <a:avLst/>
              <a:rect l="l" t="t" r="r" b="b"/>
              <a:pathLst>
                <a:path w="0" h="2">
                  <a:moveTo>
                    <a:pt x="0" y="0"/>
                  </a:moveTo>
                  <a:cubicBezTo>
                    <a:pt x="0" y="0"/>
                    <a:pt x="0" y="1"/>
                    <a:pt x="0" y="2"/>
                  </a:cubicBezTo>
                  <a:cubicBezTo>
                    <a:pt x="0" y="1"/>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13" name="Freeform 1620"/>
            <p:cNvSpPr/>
            <p:nvPr/>
          </p:nvSpPr>
          <p:spPr bwMode="auto">
            <a:xfrm>
              <a:off x="6094162" y="5695853"/>
              <a:ext cx="0" cy="4608"/>
            </a:xfrm>
            <a:custGeom>
              <a:avLst/>
              <a:rect l="l" t="t" r="r" b="b"/>
              <a:pathLst>
                <a:path w="0" h="2">
                  <a:moveTo>
                    <a:pt x="0" y="0"/>
                  </a:moveTo>
                  <a:cubicBezTo>
                    <a:pt x="0" y="1"/>
                    <a:pt x="0" y="1"/>
                    <a:pt x="0" y="2"/>
                  </a:cubicBezTo>
                  <a:cubicBezTo>
                    <a:pt x="0" y="1"/>
                    <a:pt x="0"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14" name="Freeform 1621"/>
            <p:cNvSpPr/>
            <p:nvPr/>
          </p:nvSpPr>
          <p:spPr bwMode="auto">
            <a:xfrm>
              <a:off x="6096364" y="5645161"/>
              <a:ext cx="156354" cy="207374"/>
            </a:xfrm>
            <a:custGeom>
              <a:avLst/>
              <a:rect l="l" t="t" r="r" b="b"/>
              <a:pathLst>
                <a:path w="74" h="95">
                  <a:moveTo>
                    <a:pt x="66" y="0"/>
                  </a:moveTo>
                  <a:cubicBezTo>
                    <a:pt x="62" y="2"/>
                    <a:pt x="62" y="2"/>
                    <a:pt x="62" y="2"/>
                  </a:cubicBezTo>
                  <a:cubicBezTo>
                    <a:pt x="57" y="3"/>
                    <a:pt x="57" y="3"/>
                    <a:pt x="57" y="3"/>
                  </a:cubicBezTo>
                  <a:cubicBezTo>
                    <a:pt x="57" y="5"/>
                    <a:pt x="56" y="8"/>
                    <a:pt x="54" y="11"/>
                  </a:cubicBezTo>
                  <a:cubicBezTo>
                    <a:pt x="54" y="11"/>
                    <a:pt x="54" y="11"/>
                    <a:pt x="54" y="11"/>
                  </a:cubicBezTo>
                  <a:cubicBezTo>
                    <a:pt x="54" y="11"/>
                    <a:pt x="54" y="11"/>
                    <a:pt x="54" y="11"/>
                  </a:cubicBezTo>
                  <a:cubicBezTo>
                    <a:pt x="54" y="12"/>
                    <a:pt x="54" y="12"/>
                    <a:pt x="54" y="12"/>
                  </a:cubicBezTo>
                  <a:cubicBezTo>
                    <a:pt x="52" y="14"/>
                    <a:pt x="51" y="19"/>
                    <a:pt x="51" y="21"/>
                  </a:cubicBezTo>
                  <a:cubicBezTo>
                    <a:pt x="51" y="21"/>
                    <a:pt x="51" y="21"/>
                    <a:pt x="51" y="21"/>
                  </a:cubicBezTo>
                  <a:cubicBezTo>
                    <a:pt x="51" y="24"/>
                    <a:pt x="51" y="24"/>
                    <a:pt x="51" y="24"/>
                  </a:cubicBezTo>
                  <a:cubicBezTo>
                    <a:pt x="48" y="22"/>
                    <a:pt x="48" y="22"/>
                    <a:pt x="48" y="22"/>
                  </a:cubicBezTo>
                  <a:cubicBezTo>
                    <a:pt x="44" y="20"/>
                    <a:pt x="37" y="17"/>
                    <a:pt x="34" y="17"/>
                  </a:cubicBezTo>
                  <a:cubicBezTo>
                    <a:pt x="33" y="17"/>
                    <a:pt x="32" y="17"/>
                    <a:pt x="29" y="17"/>
                  </a:cubicBezTo>
                  <a:cubicBezTo>
                    <a:pt x="29" y="17"/>
                    <a:pt x="29" y="17"/>
                    <a:pt x="29" y="17"/>
                  </a:cubicBezTo>
                  <a:cubicBezTo>
                    <a:pt x="29" y="17"/>
                    <a:pt x="29" y="17"/>
                    <a:pt x="29" y="17"/>
                  </a:cubicBezTo>
                  <a:cubicBezTo>
                    <a:pt x="28" y="17"/>
                    <a:pt x="27" y="17"/>
                    <a:pt x="26" y="17"/>
                  </a:cubicBezTo>
                  <a:cubicBezTo>
                    <a:pt x="26" y="17"/>
                    <a:pt x="26" y="17"/>
                    <a:pt x="25" y="17"/>
                  </a:cubicBezTo>
                  <a:cubicBezTo>
                    <a:pt x="25" y="17"/>
                    <a:pt x="24" y="17"/>
                    <a:pt x="23" y="17"/>
                  </a:cubicBezTo>
                  <a:cubicBezTo>
                    <a:pt x="22" y="17"/>
                    <a:pt x="22" y="17"/>
                    <a:pt x="22" y="17"/>
                  </a:cubicBezTo>
                  <a:cubicBezTo>
                    <a:pt x="22" y="18"/>
                    <a:pt x="22" y="19"/>
                    <a:pt x="22" y="20"/>
                  </a:cubicBezTo>
                  <a:cubicBezTo>
                    <a:pt x="22" y="20"/>
                    <a:pt x="22" y="20"/>
                    <a:pt x="22" y="20"/>
                  </a:cubicBezTo>
                  <a:cubicBezTo>
                    <a:pt x="22" y="21"/>
                    <a:pt x="21" y="21"/>
                    <a:pt x="21" y="22"/>
                  </a:cubicBezTo>
                  <a:cubicBezTo>
                    <a:pt x="21" y="22"/>
                    <a:pt x="21" y="22"/>
                    <a:pt x="21" y="23"/>
                  </a:cubicBezTo>
                  <a:cubicBezTo>
                    <a:pt x="21" y="23"/>
                    <a:pt x="21" y="24"/>
                    <a:pt x="21" y="24"/>
                  </a:cubicBezTo>
                  <a:cubicBezTo>
                    <a:pt x="21" y="24"/>
                    <a:pt x="21" y="24"/>
                    <a:pt x="21" y="24"/>
                  </a:cubicBezTo>
                  <a:cubicBezTo>
                    <a:pt x="21" y="25"/>
                    <a:pt x="21" y="25"/>
                    <a:pt x="21" y="25"/>
                  </a:cubicBezTo>
                  <a:cubicBezTo>
                    <a:pt x="21" y="25"/>
                    <a:pt x="22" y="25"/>
                    <a:pt x="22" y="25"/>
                  </a:cubicBezTo>
                  <a:cubicBezTo>
                    <a:pt x="25" y="24"/>
                    <a:pt x="29" y="23"/>
                    <a:pt x="31" y="25"/>
                  </a:cubicBezTo>
                  <a:cubicBezTo>
                    <a:pt x="34" y="27"/>
                    <a:pt x="35" y="29"/>
                    <a:pt x="34" y="31"/>
                  </a:cubicBezTo>
                  <a:cubicBezTo>
                    <a:pt x="34" y="34"/>
                    <a:pt x="32" y="36"/>
                    <a:pt x="30" y="38"/>
                  </a:cubicBezTo>
                  <a:cubicBezTo>
                    <a:pt x="29" y="38"/>
                    <a:pt x="29" y="39"/>
                    <a:pt x="29" y="39"/>
                  </a:cubicBezTo>
                  <a:cubicBezTo>
                    <a:pt x="29" y="40"/>
                    <a:pt x="30" y="42"/>
                    <a:pt x="32" y="43"/>
                  </a:cubicBezTo>
                  <a:cubicBezTo>
                    <a:pt x="36" y="45"/>
                    <a:pt x="36" y="50"/>
                    <a:pt x="36" y="54"/>
                  </a:cubicBezTo>
                  <a:cubicBezTo>
                    <a:pt x="36" y="55"/>
                    <a:pt x="36" y="56"/>
                    <a:pt x="36" y="57"/>
                  </a:cubicBezTo>
                  <a:cubicBezTo>
                    <a:pt x="36" y="63"/>
                    <a:pt x="36" y="71"/>
                    <a:pt x="31" y="72"/>
                  </a:cubicBezTo>
                  <a:cubicBezTo>
                    <a:pt x="28" y="72"/>
                    <a:pt x="26" y="72"/>
                    <a:pt x="25" y="71"/>
                  </a:cubicBezTo>
                  <a:cubicBezTo>
                    <a:pt x="24" y="71"/>
                    <a:pt x="23" y="70"/>
                    <a:pt x="22" y="70"/>
                  </a:cubicBezTo>
                  <a:cubicBezTo>
                    <a:pt x="21" y="71"/>
                    <a:pt x="21" y="71"/>
                    <a:pt x="21" y="71"/>
                  </a:cubicBezTo>
                  <a:cubicBezTo>
                    <a:pt x="19" y="71"/>
                    <a:pt x="18" y="68"/>
                    <a:pt x="17" y="66"/>
                  </a:cubicBezTo>
                  <a:cubicBezTo>
                    <a:pt x="16" y="65"/>
                    <a:pt x="16" y="64"/>
                    <a:pt x="16" y="64"/>
                  </a:cubicBezTo>
                  <a:cubicBezTo>
                    <a:pt x="16" y="64"/>
                    <a:pt x="15" y="65"/>
                    <a:pt x="15" y="65"/>
                  </a:cubicBezTo>
                  <a:cubicBezTo>
                    <a:pt x="15" y="67"/>
                    <a:pt x="14" y="70"/>
                    <a:pt x="11" y="70"/>
                  </a:cubicBezTo>
                  <a:cubicBezTo>
                    <a:pt x="8" y="70"/>
                    <a:pt x="8" y="70"/>
                    <a:pt x="8" y="70"/>
                  </a:cubicBezTo>
                  <a:cubicBezTo>
                    <a:pt x="6" y="70"/>
                    <a:pt x="5" y="70"/>
                    <a:pt x="5" y="70"/>
                  </a:cubicBezTo>
                  <a:cubicBezTo>
                    <a:pt x="5" y="70"/>
                    <a:pt x="5" y="71"/>
                    <a:pt x="6" y="72"/>
                  </a:cubicBezTo>
                  <a:cubicBezTo>
                    <a:pt x="6" y="74"/>
                    <a:pt x="6" y="74"/>
                    <a:pt x="6" y="74"/>
                  </a:cubicBezTo>
                  <a:cubicBezTo>
                    <a:pt x="8" y="77"/>
                    <a:pt x="9" y="80"/>
                    <a:pt x="7" y="82"/>
                  </a:cubicBezTo>
                  <a:cubicBezTo>
                    <a:pt x="6" y="84"/>
                    <a:pt x="4" y="84"/>
                    <a:pt x="2" y="84"/>
                  </a:cubicBezTo>
                  <a:cubicBezTo>
                    <a:pt x="2" y="84"/>
                    <a:pt x="1" y="84"/>
                    <a:pt x="1" y="84"/>
                  </a:cubicBezTo>
                  <a:cubicBezTo>
                    <a:pt x="1" y="84"/>
                    <a:pt x="1" y="84"/>
                    <a:pt x="1" y="84"/>
                  </a:cubicBezTo>
                  <a:cubicBezTo>
                    <a:pt x="0" y="84"/>
                    <a:pt x="0" y="84"/>
                    <a:pt x="0" y="85"/>
                  </a:cubicBezTo>
                  <a:cubicBezTo>
                    <a:pt x="0" y="85"/>
                    <a:pt x="0" y="85"/>
                    <a:pt x="0" y="85"/>
                  </a:cubicBezTo>
                  <a:cubicBezTo>
                    <a:pt x="3" y="88"/>
                    <a:pt x="6" y="91"/>
                    <a:pt x="8" y="95"/>
                  </a:cubicBezTo>
                  <a:cubicBezTo>
                    <a:pt x="9" y="95"/>
                    <a:pt x="9" y="95"/>
                    <a:pt x="9" y="94"/>
                  </a:cubicBezTo>
                  <a:cubicBezTo>
                    <a:pt x="9" y="94"/>
                    <a:pt x="10" y="94"/>
                    <a:pt x="10" y="94"/>
                  </a:cubicBezTo>
                  <a:cubicBezTo>
                    <a:pt x="11" y="94"/>
                    <a:pt x="11" y="93"/>
                    <a:pt x="12" y="93"/>
                  </a:cubicBezTo>
                  <a:cubicBezTo>
                    <a:pt x="12" y="93"/>
                    <a:pt x="12" y="93"/>
                    <a:pt x="12" y="92"/>
                  </a:cubicBezTo>
                  <a:cubicBezTo>
                    <a:pt x="13" y="92"/>
                    <a:pt x="13" y="92"/>
                    <a:pt x="13" y="92"/>
                  </a:cubicBezTo>
                  <a:cubicBezTo>
                    <a:pt x="14" y="92"/>
                    <a:pt x="14" y="92"/>
                    <a:pt x="14" y="91"/>
                  </a:cubicBezTo>
                  <a:cubicBezTo>
                    <a:pt x="14" y="91"/>
                    <a:pt x="15" y="91"/>
                    <a:pt x="15" y="91"/>
                  </a:cubicBezTo>
                  <a:cubicBezTo>
                    <a:pt x="15" y="91"/>
                    <a:pt x="15" y="91"/>
                    <a:pt x="16" y="91"/>
                  </a:cubicBezTo>
                  <a:cubicBezTo>
                    <a:pt x="16" y="91"/>
                    <a:pt x="16" y="91"/>
                    <a:pt x="16" y="91"/>
                  </a:cubicBezTo>
                  <a:cubicBezTo>
                    <a:pt x="16" y="91"/>
                    <a:pt x="16" y="90"/>
                    <a:pt x="17" y="90"/>
                  </a:cubicBezTo>
                  <a:cubicBezTo>
                    <a:pt x="17" y="90"/>
                    <a:pt x="17" y="90"/>
                    <a:pt x="17" y="90"/>
                  </a:cubicBezTo>
                  <a:cubicBezTo>
                    <a:pt x="17" y="90"/>
                    <a:pt x="17" y="90"/>
                    <a:pt x="17" y="90"/>
                  </a:cubicBezTo>
                  <a:cubicBezTo>
                    <a:pt x="17" y="90"/>
                    <a:pt x="17" y="90"/>
                    <a:pt x="18" y="90"/>
                  </a:cubicBezTo>
                  <a:cubicBezTo>
                    <a:pt x="18" y="90"/>
                    <a:pt x="18" y="90"/>
                    <a:pt x="18" y="90"/>
                  </a:cubicBezTo>
                  <a:cubicBezTo>
                    <a:pt x="18" y="90"/>
                    <a:pt x="18" y="90"/>
                    <a:pt x="18" y="90"/>
                  </a:cubicBezTo>
                  <a:cubicBezTo>
                    <a:pt x="19" y="90"/>
                    <a:pt x="19" y="90"/>
                    <a:pt x="19" y="90"/>
                  </a:cubicBezTo>
                  <a:cubicBezTo>
                    <a:pt x="20" y="91"/>
                    <a:pt x="20" y="91"/>
                    <a:pt x="21" y="92"/>
                  </a:cubicBezTo>
                  <a:cubicBezTo>
                    <a:pt x="23" y="93"/>
                    <a:pt x="23" y="93"/>
                    <a:pt x="25" y="91"/>
                  </a:cubicBezTo>
                  <a:cubicBezTo>
                    <a:pt x="27" y="90"/>
                    <a:pt x="29" y="89"/>
                    <a:pt x="32" y="89"/>
                  </a:cubicBezTo>
                  <a:cubicBezTo>
                    <a:pt x="35" y="89"/>
                    <a:pt x="37" y="90"/>
                    <a:pt x="37" y="93"/>
                  </a:cubicBezTo>
                  <a:cubicBezTo>
                    <a:pt x="37" y="93"/>
                    <a:pt x="38" y="92"/>
                    <a:pt x="38" y="91"/>
                  </a:cubicBezTo>
                  <a:cubicBezTo>
                    <a:pt x="40" y="90"/>
                    <a:pt x="42" y="89"/>
                    <a:pt x="44" y="89"/>
                  </a:cubicBezTo>
                  <a:cubicBezTo>
                    <a:pt x="44" y="89"/>
                    <a:pt x="44" y="89"/>
                    <a:pt x="45" y="89"/>
                  </a:cubicBezTo>
                  <a:cubicBezTo>
                    <a:pt x="45" y="89"/>
                    <a:pt x="45" y="89"/>
                    <a:pt x="45" y="89"/>
                  </a:cubicBezTo>
                  <a:cubicBezTo>
                    <a:pt x="45" y="89"/>
                    <a:pt x="45" y="89"/>
                    <a:pt x="45" y="87"/>
                  </a:cubicBezTo>
                  <a:cubicBezTo>
                    <a:pt x="45" y="83"/>
                    <a:pt x="46" y="81"/>
                    <a:pt x="48" y="81"/>
                  </a:cubicBezTo>
                  <a:cubicBezTo>
                    <a:pt x="49" y="81"/>
                    <a:pt x="49" y="81"/>
                    <a:pt x="49" y="81"/>
                  </a:cubicBezTo>
                  <a:cubicBezTo>
                    <a:pt x="49" y="81"/>
                    <a:pt x="49" y="80"/>
                    <a:pt x="49" y="78"/>
                  </a:cubicBezTo>
                  <a:cubicBezTo>
                    <a:pt x="49" y="74"/>
                    <a:pt x="49" y="69"/>
                    <a:pt x="50" y="65"/>
                  </a:cubicBezTo>
                  <a:cubicBezTo>
                    <a:pt x="50" y="63"/>
                    <a:pt x="50" y="61"/>
                    <a:pt x="50" y="59"/>
                  </a:cubicBezTo>
                  <a:cubicBezTo>
                    <a:pt x="50" y="57"/>
                    <a:pt x="52" y="55"/>
                    <a:pt x="55" y="53"/>
                  </a:cubicBezTo>
                  <a:cubicBezTo>
                    <a:pt x="57" y="51"/>
                    <a:pt x="60" y="49"/>
                    <a:pt x="60" y="47"/>
                  </a:cubicBezTo>
                  <a:cubicBezTo>
                    <a:pt x="60" y="44"/>
                    <a:pt x="61" y="40"/>
                    <a:pt x="64" y="35"/>
                  </a:cubicBezTo>
                  <a:cubicBezTo>
                    <a:pt x="66" y="31"/>
                    <a:pt x="68" y="26"/>
                    <a:pt x="68" y="23"/>
                  </a:cubicBezTo>
                  <a:cubicBezTo>
                    <a:pt x="68" y="17"/>
                    <a:pt x="69" y="15"/>
                    <a:pt x="71" y="12"/>
                  </a:cubicBezTo>
                  <a:cubicBezTo>
                    <a:pt x="72" y="12"/>
                    <a:pt x="72" y="11"/>
                    <a:pt x="72" y="10"/>
                  </a:cubicBezTo>
                  <a:cubicBezTo>
                    <a:pt x="73" y="10"/>
                    <a:pt x="73" y="9"/>
                    <a:pt x="73" y="9"/>
                  </a:cubicBezTo>
                  <a:cubicBezTo>
                    <a:pt x="73" y="8"/>
                    <a:pt x="73" y="8"/>
                    <a:pt x="73" y="8"/>
                  </a:cubicBezTo>
                  <a:cubicBezTo>
                    <a:pt x="73" y="7"/>
                    <a:pt x="74" y="7"/>
                    <a:pt x="74" y="6"/>
                  </a:cubicBezTo>
                  <a:cubicBezTo>
                    <a:pt x="74" y="6"/>
                    <a:pt x="74" y="6"/>
                    <a:pt x="74" y="5"/>
                  </a:cubicBezTo>
                  <a:cubicBezTo>
                    <a:pt x="74" y="5"/>
                    <a:pt x="74" y="4"/>
                    <a:pt x="74" y="4"/>
                  </a:cubicBezTo>
                  <a:cubicBezTo>
                    <a:pt x="74" y="3"/>
                    <a:pt x="74" y="3"/>
                    <a:pt x="74" y="2"/>
                  </a:cubicBezTo>
                  <a:cubicBezTo>
                    <a:pt x="74" y="2"/>
                    <a:pt x="74" y="2"/>
                    <a:pt x="74" y="2"/>
                  </a:cubicBezTo>
                  <a:cubicBezTo>
                    <a:pt x="70" y="1"/>
                    <a:pt x="70" y="1"/>
                    <a:pt x="70" y="1"/>
                  </a:cubicBezTo>
                  <a:lnTo>
                    <a:pt x="66" y="0"/>
                  </a:ln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15" name="Freeform 1622"/>
            <p:cNvSpPr/>
            <p:nvPr/>
          </p:nvSpPr>
          <p:spPr bwMode="auto">
            <a:xfrm>
              <a:off x="6210877" y="5668203"/>
              <a:ext cx="0" cy="0"/>
            </a:xfrm>
            <a:custGeom>
              <a:avLst/>
              <a:rect l="l" t="t" r="r" b="b"/>
              <a:pathLst>
                <a:path w="0" h="0">
                  <a:moveTo>
                    <a:pt x="0" y="0"/>
                  </a:moveTo>
                  <a:cubicBezTo>
                    <a:pt x="0" y="0"/>
                    <a:pt x="0" y="0"/>
                    <a:pt x="0" y="0"/>
                  </a:cubicBez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16" name="Freeform 1623"/>
            <p:cNvSpPr/>
            <p:nvPr/>
          </p:nvSpPr>
          <p:spPr bwMode="auto">
            <a:xfrm>
              <a:off x="6235100" y="5645161"/>
              <a:ext cx="8809" cy="2304"/>
            </a:xfrm>
            <a:custGeom>
              <a:avLst/>
              <a:rect l="l" t="t" r="r" b="b"/>
              <a:pathLst>
                <a:path w="4" h="1">
                  <a:moveTo>
                    <a:pt x="0" y="0"/>
                  </a:moveTo>
                  <a:lnTo>
                    <a:pt x="0" y="0"/>
                  </a:lnTo>
                  <a:lnTo>
                    <a:pt x="4" y="1"/>
                  </a:lnTo>
                  <a:lnTo>
                    <a:pt x="0" y="0"/>
                  </a:ln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17" name="Freeform 1624"/>
            <p:cNvSpPr/>
            <p:nvPr/>
          </p:nvSpPr>
          <p:spPr bwMode="auto">
            <a:xfrm>
              <a:off x="6144811" y="5682028"/>
              <a:ext cx="4404" cy="0"/>
            </a:xfrm>
            <a:custGeom>
              <a:avLst/>
              <a:rect l="l" t="t" r="r" b="b"/>
              <a:pathLst>
                <a:path w="2" h="0">
                  <a:moveTo>
                    <a:pt x="2" y="0"/>
                  </a:moveTo>
                  <a:cubicBezTo>
                    <a:pt x="2" y="0"/>
                    <a:pt x="1" y="0"/>
                    <a:pt x="0" y="0"/>
                  </a:cubicBezTo>
                  <a:cubicBezTo>
                    <a:pt x="1" y="0"/>
                    <a:pt x="2" y="0"/>
                    <a:pt x="2"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18" name="Freeform 1625"/>
            <p:cNvSpPr/>
            <p:nvPr/>
          </p:nvSpPr>
          <p:spPr bwMode="auto">
            <a:xfrm>
              <a:off x="6151418" y="5682028"/>
              <a:ext cx="6607" cy="0"/>
            </a:xfrm>
            <a:custGeom>
              <a:avLst/>
              <a:rect l="l" t="t" r="r" b="b"/>
              <a:pathLst>
                <a:path w="3" h="0">
                  <a:moveTo>
                    <a:pt x="3" y="0"/>
                  </a:moveTo>
                  <a:cubicBezTo>
                    <a:pt x="3" y="0"/>
                    <a:pt x="3" y="0"/>
                    <a:pt x="3" y="0"/>
                  </a:cubicBezTo>
                  <a:cubicBezTo>
                    <a:pt x="2" y="0"/>
                    <a:pt x="1" y="0"/>
                    <a:pt x="0" y="0"/>
                  </a:cubicBezTo>
                  <a:cubicBezTo>
                    <a:pt x="1" y="0"/>
                    <a:pt x="2" y="0"/>
                    <a:pt x="3"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19" name="Freeform 1626"/>
            <p:cNvSpPr/>
            <p:nvPr/>
          </p:nvSpPr>
          <p:spPr bwMode="auto">
            <a:xfrm>
              <a:off x="6204270" y="5668203"/>
              <a:ext cx="6607" cy="23042"/>
            </a:xfrm>
            <a:custGeom>
              <a:avLst/>
              <a:rect l="l" t="t" r="r" b="b"/>
              <a:pathLst>
                <a:path w="3" h="10">
                  <a:moveTo>
                    <a:pt x="0" y="10"/>
                  </a:moveTo>
                  <a:cubicBezTo>
                    <a:pt x="0" y="10"/>
                    <a:pt x="0" y="10"/>
                    <a:pt x="0" y="10"/>
                  </a:cubicBezTo>
                  <a:cubicBezTo>
                    <a:pt x="0" y="10"/>
                    <a:pt x="0" y="10"/>
                    <a:pt x="0" y="10"/>
                  </a:cubicBezTo>
                  <a:cubicBezTo>
                    <a:pt x="0" y="8"/>
                    <a:pt x="1" y="3"/>
                    <a:pt x="3" y="1"/>
                  </a:cubicBezTo>
                  <a:cubicBezTo>
                    <a:pt x="3" y="0"/>
                    <a:pt x="3" y="0"/>
                    <a:pt x="3" y="0"/>
                  </a:cubicBezTo>
                  <a:cubicBezTo>
                    <a:pt x="3" y="1"/>
                    <a:pt x="3" y="1"/>
                    <a:pt x="3" y="1"/>
                  </a:cubicBezTo>
                  <a:cubicBezTo>
                    <a:pt x="1" y="4"/>
                    <a:pt x="0" y="8"/>
                    <a:pt x="0" y="1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20" name="Freeform 1627"/>
            <p:cNvSpPr/>
            <p:nvPr/>
          </p:nvSpPr>
          <p:spPr bwMode="auto">
            <a:xfrm>
              <a:off x="6210877" y="5668203"/>
              <a:ext cx="0" cy="2304"/>
            </a:xfrm>
            <a:custGeom>
              <a:avLst/>
              <a:rect l="l" t="t" r="r" b="b"/>
              <a:pathLst>
                <a:path w="0" h="1">
                  <a:moveTo>
                    <a:pt x="0" y="0"/>
                  </a:moveTo>
                  <a:cubicBezTo>
                    <a:pt x="0" y="0"/>
                    <a:pt x="0" y="0"/>
                    <a:pt x="0" y="0"/>
                  </a:cubicBezTo>
                  <a:cubicBezTo>
                    <a:pt x="0" y="1"/>
                    <a:pt x="0" y="1"/>
                    <a:pt x="0" y="1"/>
                  </a:cubicBezTo>
                  <a:lnTo>
                    <a:pt x="0" y="0"/>
                  </a:ln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21" name="Freeform 1628"/>
            <p:cNvSpPr/>
            <p:nvPr/>
          </p:nvSpPr>
          <p:spPr bwMode="auto">
            <a:xfrm>
              <a:off x="6142609" y="5688940"/>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22" name="Freeform 1629"/>
            <p:cNvSpPr/>
            <p:nvPr/>
          </p:nvSpPr>
          <p:spPr bwMode="auto">
            <a:xfrm>
              <a:off x="6140407" y="5693549"/>
              <a:ext cx="0" cy="2304"/>
            </a:xfrm>
            <a:custGeom>
              <a:avLst/>
              <a:rect l="l" t="t" r="r" b="b"/>
              <a:pathLst>
                <a:path w="0" h="1">
                  <a:moveTo>
                    <a:pt x="0" y="1"/>
                  </a:moveTo>
                  <a:cubicBezTo>
                    <a:pt x="0" y="0"/>
                    <a:pt x="0" y="0"/>
                    <a:pt x="0" y="0"/>
                  </a:cubicBezTo>
                  <a:cubicBezTo>
                    <a:pt x="0" y="0"/>
                    <a:pt x="0" y="0"/>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23" name="Freeform 1630"/>
            <p:cNvSpPr/>
            <p:nvPr/>
          </p:nvSpPr>
          <p:spPr bwMode="auto">
            <a:xfrm>
              <a:off x="6098566" y="5829493"/>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24" name="Freeform 1632"/>
            <p:cNvSpPr/>
            <p:nvPr/>
          </p:nvSpPr>
          <p:spPr bwMode="auto">
            <a:xfrm>
              <a:off x="6140407" y="5698157"/>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25" name="Freeform 1633"/>
            <p:cNvSpPr/>
            <p:nvPr/>
          </p:nvSpPr>
          <p:spPr bwMode="auto">
            <a:xfrm>
              <a:off x="6096364" y="5831798"/>
              <a:ext cx="0" cy="0"/>
            </a:xfrm>
            <a:custGeom>
              <a:avLst/>
              <a:rect l="l" t="t" r="r" b="b"/>
              <a:pathLst>
                <a:path w="0" h="0">
                  <a:moveTo>
                    <a:pt x="0" y="0"/>
                  </a:moveTo>
                  <a:cubicBezTo>
                    <a:pt x="0" y="0"/>
                    <a:pt x="0" y="0"/>
                    <a:pt x="0" y="0"/>
                  </a:cubicBez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26" name="Freeform 1634"/>
            <p:cNvSpPr/>
            <p:nvPr/>
          </p:nvSpPr>
          <p:spPr bwMode="auto">
            <a:xfrm>
              <a:off x="6340805" y="5147465"/>
              <a:ext cx="378773" cy="493089"/>
            </a:xfrm>
            <a:custGeom>
              <a:avLst/>
              <a:rect l="l" t="t" r="r" b="b"/>
              <a:pathLst>
                <a:path w="180" h="223">
                  <a:moveTo>
                    <a:pt x="22" y="36"/>
                  </a:moveTo>
                  <a:cubicBezTo>
                    <a:pt x="22" y="39"/>
                    <a:pt x="22" y="39"/>
                    <a:pt x="22" y="39"/>
                  </a:cubicBezTo>
                  <a:cubicBezTo>
                    <a:pt x="22" y="44"/>
                    <a:pt x="22" y="44"/>
                    <a:pt x="22" y="44"/>
                  </a:cubicBezTo>
                  <a:cubicBezTo>
                    <a:pt x="22" y="71"/>
                    <a:pt x="22" y="71"/>
                    <a:pt x="22" y="71"/>
                  </a:cubicBezTo>
                  <a:cubicBezTo>
                    <a:pt x="23" y="84"/>
                    <a:pt x="20" y="85"/>
                    <a:pt x="19" y="85"/>
                  </a:cubicBezTo>
                  <a:cubicBezTo>
                    <a:pt x="19" y="85"/>
                    <a:pt x="19" y="85"/>
                    <a:pt x="19" y="85"/>
                  </a:cubicBezTo>
                  <a:cubicBezTo>
                    <a:pt x="12" y="87"/>
                    <a:pt x="11" y="89"/>
                    <a:pt x="11" y="89"/>
                  </a:cubicBezTo>
                  <a:cubicBezTo>
                    <a:pt x="11" y="91"/>
                    <a:pt x="11" y="97"/>
                    <a:pt x="5" y="98"/>
                  </a:cubicBezTo>
                  <a:cubicBezTo>
                    <a:pt x="5" y="98"/>
                    <a:pt x="5" y="100"/>
                    <a:pt x="5" y="100"/>
                  </a:cubicBezTo>
                  <a:cubicBezTo>
                    <a:pt x="5" y="102"/>
                    <a:pt x="5" y="106"/>
                    <a:pt x="1" y="106"/>
                  </a:cubicBezTo>
                  <a:cubicBezTo>
                    <a:pt x="1" y="107"/>
                    <a:pt x="1" y="107"/>
                    <a:pt x="1" y="107"/>
                  </a:cubicBezTo>
                  <a:cubicBezTo>
                    <a:pt x="2" y="109"/>
                    <a:pt x="3" y="112"/>
                    <a:pt x="1" y="114"/>
                  </a:cubicBezTo>
                  <a:cubicBezTo>
                    <a:pt x="0" y="115"/>
                    <a:pt x="0" y="116"/>
                    <a:pt x="0" y="117"/>
                  </a:cubicBezTo>
                  <a:cubicBezTo>
                    <a:pt x="0" y="117"/>
                    <a:pt x="0" y="117"/>
                    <a:pt x="1" y="117"/>
                  </a:cubicBezTo>
                  <a:cubicBezTo>
                    <a:pt x="2" y="117"/>
                    <a:pt x="3" y="118"/>
                    <a:pt x="4" y="118"/>
                  </a:cubicBezTo>
                  <a:cubicBezTo>
                    <a:pt x="5" y="120"/>
                    <a:pt x="5" y="122"/>
                    <a:pt x="5" y="125"/>
                  </a:cubicBezTo>
                  <a:cubicBezTo>
                    <a:pt x="5" y="126"/>
                    <a:pt x="5" y="127"/>
                    <a:pt x="5" y="127"/>
                  </a:cubicBezTo>
                  <a:cubicBezTo>
                    <a:pt x="5" y="130"/>
                    <a:pt x="8" y="132"/>
                    <a:pt x="9" y="132"/>
                  </a:cubicBezTo>
                  <a:cubicBezTo>
                    <a:pt x="9" y="132"/>
                    <a:pt x="9" y="133"/>
                    <a:pt x="9" y="133"/>
                  </a:cubicBezTo>
                  <a:cubicBezTo>
                    <a:pt x="11" y="133"/>
                    <a:pt x="11" y="133"/>
                    <a:pt x="11" y="133"/>
                  </a:cubicBezTo>
                  <a:cubicBezTo>
                    <a:pt x="9" y="139"/>
                    <a:pt x="9" y="139"/>
                    <a:pt x="9" y="139"/>
                  </a:cubicBezTo>
                  <a:cubicBezTo>
                    <a:pt x="10" y="140"/>
                    <a:pt x="11" y="140"/>
                    <a:pt x="11" y="142"/>
                  </a:cubicBezTo>
                  <a:cubicBezTo>
                    <a:pt x="12" y="142"/>
                    <a:pt x="12" y="142"/>
                    <a:pt x="12" y="142"/>
                  </a:cubicBezTo>
                  <a:cubicBezTo>
                    <a:pt x="12" y="142"/>
                    <a:pt x="12" y="142"/>
                    <a:pt x="12" y="142"/>
                  </a:cubicBezTo>
                  <a:cubicBezTo>
                    <a:pt x="12" y="142"/>
                    <a:pt x="12" y="142"/>
                    <a:pt x="12" y="142"/>
                  </a:cubicBezTo>
                  <a:cubicBezTo>
                    <a:pt x="12" y="142"/>
                    <a:pt x="12" y="142"/>
                    <a:pt x="12" y="142"/>
                  </a:cubicBezTo>
                  <a:cubicBezTo>
                    <a:pt x="12" y="143"/>
                    <a:pt x="12" y="143"/>
                    <a:pt x="13" y="143"/>
                  </a:cubicBezTo>
                  <a:cubicBezTo>
                    <a:pt x="14" y="145"/>
                    <a:pt x="15" y="146"/>
                    <a:pt x="16" y="148"/>
                  </a:cubicBezTo>
                  <a:cubicBezTo>
                    <a:pt x="16" y="148"/>
                    <a:pt x="16" y="148"/>
                    <a:pt x="16" y="148"/>
                  </a:cubicBezTo>
                  <a:cubicBezTo>
                    <a:pt x="16" y="148"/>
                    <a:pt x="17" y="148"/>
                    <a:pt x="17" y="149"/>
                  </a:cubicBezTo>
                  <a:cubicBezTo>
                    <a:pt x="17" y="149"/>
                    <a:pt x="17" y="149"/>
                    <a:pt x="17" y="149"/>
                  </a:cubicBezTo>
                  <a:cubicBezTo>
                    <a:pt x="17" y="149"/>
                    <a:pt x="17" y="149"/>
                    <a:pt x="17" y="150"/>
                  </a:cubicBezTo>
                  <a:cubicBezTo>
                    <a:pt x="17" y="150"/>
                    <a:pt x="17" y="150"/>
                    <a:pt x="17" y="150"/>
                  </a:cubicBezTo>
                  <a:cubicBezTo>
                    <a:pt x="17" y="150"/>
                    <a:pt x="18" y="151"/>
                    <a:pt x="18" y="151"/>
                  </a:cubicBezTo>
                  <a:cubicBezTo>
                    <a:pt x="19" y="153"/>
                    <a:pt x="20" y="156"/>
                    <a:pt x="20" y="159"/>
                  </a:cubicBezTo>
                  <a:cubicBezTo>
                    <a:pt x="19" y="160"/>
                    <a:pt x="18" y="161"/>
                    <a:pt x="17" y="162"/>
                  </a:cubicBezTo>
                  <a:cubicBezTo>
                    <a:pt x="16" y="162"/>
                    <a:pt x="16" y="162"/>
                    <a:pt x="16" y="162"/>
                  </a:cubicBezTo>
                  <a:cubicBezTo>
                    <a:pt x="21" y="163"/>
                    <a:pt x="21" y="163"/>
                    <a:pt x="21" y="163"/>
                  </a:cubicBezTo>
                  <a:cubicBezTo>
                    <a:pt x="22" y="167"/>
                    <a:pt x="22" y="167"/>
                    <a:pt x="22" y="167"/>
                  </a:cubicBezTo>
                  <a:cubicBezTo>
                    <a:pt x="24" y="167"/>
                    <a:pt x="29" y="168"/>
                    <a:pt x="31" y="171"/>
                  </a:cubicBezTo>
                  <a:cubicBezTo>
                    <a:pt x="32" y="173"/>
                    <a:pt x="33" y="173"/>
                    <a:pt x="34" y="174"/>
                  </a:cubicBezTo>
                  <a:cubicBezTo>
                    <a:pt x="36" y="176"/>
                    <a:pt x="37" y="177"/>
                    <a:pt x="37" y="180"/>
                  </a:cubicBezTo>
                  <a:cubicBezTo>
                    <a:pt x="37" y="180"/>
                    <a:pt x="38" y="181"/>
                    <a:pt x="39" y="181"/>
                  </a:cubicBezTo>
                  <a:cubicBezTo>
                    <a:pt x="40" y="182"/>
                    <a:pt x="41" y="183"/>
                    <a:pt x="43" y="184"/>
                  </a:cubicBezTo>
                  <a:cubicBezTo>
                    <a:pt x="48" y="188"/>
                    <a:pt x="48" y="191"/>
                    <a:pt x="48" y="193"/>
                  </a:cubicBezTo>
                  <a:cubicBezTo>
                    <a:pt x="48" y="194"/>
                    <a:pt x="51" y="196"/>
                    <a:pt x="54" y="197"/>
                  </a:cubicBezTo>
                  <a:cubicBezTo>
                    <a:pt x="55" y="198"/>
                    <a:pt x="55" y="198"/>
                    <a:pt x="55" y="198"/>
                  </a:cubicBezTo>
                  <a:cubicBezTo>
                    <a:pt x="58" y="204"/>
                    <a:pt x="58" y="204"/>
                    <a:pt x="58" y="204"/>
                  </a:cubicBezTo>
                  <a:cubicBezTo>
                    <a:pt x="58" y="204"/>
                    <a:pt x="58" y="204"/>
                    <a:pt x="58" y="204"/>
                  </a:cubicBezTo>
                  <a:cubicBezTo>
                    <a:pt x="58" y="204"/>
                    <a:pt x="58" y="204"/>
                    <a:pt x="58" y="204"/>
                  </a:cubicBezTo>
                  <a:cubicBezTo>
                    <a:pt x="59" y="205"/>
                    <a:pt x="59" y="205"/>
                    <a:pt x="59" y="205"/>
                  </a:cubicBezTo>
                  <a:cubicBezTo>
                    <a:pt x="59" y="205"/>
                    <a:pt x="59" y="205"/>
                    <a:pt x="59" y="205"/>
                  </a:cubicBezTo>
                  <a:cubicBezTo>
                    <a:pt x="60" y="206"/>
                    <a:pt x="60" y="206"/>
                    <a:pt x="60" y="206"/>
                  </a:cubicBezTo>
                  <a:cubicBezTo>
                    <a:pt x="60" y="206"/>
                    <a:pt x="60" y="206"/>
                    <a:pt x="60" y="206"/>
                  </a:cubicBezTo>
                  <a:cubicBezTo>
                    <a:pt x="60" y="207"/>
                    <a:pt x="61" y="207"/>
                    <a:pt x="61" y="208"/>
                  </a:cubicBezTo>
                  <a:cubicBezTo>
                    <a:pt x="61" y="208"/>
                    <a:pt x="61" y="208"/>
                    <a:pt x="61" y="209"/>
                  </a:cubicBezTo>
                  <a:cubicBezTo>
                    <a:pt x="61" y="209"/>
                    <a:pt x="61" y="209"/>
                    <a:pt x="61" y="209"/>
                  </a:cubicBezTo>
                  <a:cubicBezTo>
                    <a:pt x="62" y="209"/>
                    <a:pt x="62" y="209"/>
                    <a:pt x="62" y="210"/>
                  </a:cubicBezTo>
                  <a:cubicBezTo>
                    <a:pt x="62" y="210"/>
                    <a:pt x="62" y="210"/>
                    <a:pt x="62" y="210"/>
                  </a:cubicBezTo>
                  <a:cubicBezTo>
                    <a:pt x="63" y="211"/>
                    <a:pt x="65" y="212"/>
                    <a:pt x="65" y="212"/>
                  </a:cubicBezTo>
                  <a:cubicBezTo>
                    <a:pt x="65" y="212"/>
                    <a:pt x="65" y="212"/>
                    <a:pt x="65" y="212"/>
                  </a:cubicBezTo>
                  <a:cubicBezTo>
                    <a:pt x="66" y="213"/>
                    <a:pt x="67" y="213"/>
                    <a:pt x="68" y="213"/>
                  </a:cubicBezTo>
                  <a:cubicBezTo>
                    <a:pt x="69" y="213"/>
                    <a:pt x="69" y="213"/>
                    <a:pt x="70" y="213"/>
                  </a:cubicBezTo>
                  <a:cubicBezTo>
                    <a:pt x="72" y="210"/>
                    <a:pt x="75" y="211"/>
                    <a:pt x="77" y="212"/>
                  </a:cubicBezTo>
                  <a:cubicBezTo>
                    <a:pt x="79" y="211"/>
                    <a:pt x="82" y="210"/>
                    <a:pt x="84" y="212"/>
                  </a:cubicBezTo>
                  <a:cubicBezTo>
                    <a:pt x="84" y="212"/>
                    <a:pt x="84" y="212"/>
                    <a:pt x="85" y="212"/>
                  </a:cubicBezTo>
                  <a:cubicBezTo>
                    <a:pt x="85" y="212"/>
                    <a:pt x="85" y="212"/>
                    <a:pt x="85" y="212"/>
                  </a:cubicBezTo>
                  <a:cubicBezTo>
                    <a:pt x="85" y="213"/>
                    <a:pt x="85" y="213"/>
                    <a:pt x="86" y="213"/>
                  </a:cubicBezTo>
                  <a:cubicBezTo>
                    <a:pt x="86" y="213"/>
                    <a:pt x="86" y="213"/>
                    <a:pt x="86" y="214"/>
                  </a:cubicBezTo>
                  <a:cubicBezTo>
                    <a:pt x="87" y="214"/>
                    <a:pt x="87" y="214"/>
                    <a:pt x="87" y="214"/>
                  </a:cubicBezTo>
                  <a:cubicBezTo>
                    <a:pt x="87" y="214"/>
                    <a:pt x="88" y="215"/>
                    <a:pt x="88" y="215"/>
                  </a:cubicBezTo>
                  <a:cubicBezTo>
                    <a:pt x="88" y="215"/>
                    <a:pt x="89" y="215"/>
                    <a:pt x="89" y="216"/>
                  </a:cubicBezTo>
                  <a:cubicBezTo>
                    <a:pt x="89" y="216"/>
                    <a:pt x="90" y="216"/>
                    <a:pt x="90" y="216"/>
                  </a:cubicBezTo>
                  <a:cubicBezTo>
                    <a:pt x="90" y="217"/>
                    <a:pt x="90" y="217"/>
                    <a:pt x="91" y="217"/>
                  </a:cubicBezTo>
                  <a:cubicBezTo>
                    <a:pt x="91" y="217"/>
                    <a:pt x="91" y="218"/>
                    <a:pt x="92" y="218"/>
                  </a:cubicBezTo>
                  <a:cubicBezTo>
                    <a:pt x="92" y="218"/>
                    <a:pt x="92" y="219"/>
                    <a:pt x="93" y="219"/>
                  </a:cubicBezTo>
                  <a:cubicBezTo>
                    <a:pt x="93" y="219"/>
                    <a:pt x="93" y="219"/>
                    <a:pt x="94" y="220"/>
                  </a:cubicBezTo>
                  <a:cubicBezTo>
                    <a:pt x="94" y="220"/>
                    <a:pt x="94" y="220"/>
                    <a:pt x="95" y="221"/>
                  </a:cubicBezTo>
                  <a:cubicBezTo>
                    <a:pt x="95" y="221"/>
                    <a:pt x="95" y="221"/>
                    <a:pt x="96" y="222"/>
                  </a:cubicBezTo>
                  <a:cubicBezTo>
                    <a:pt x="96" y="222"/>
                    <a:pt x="96" y="222"/>
                    <a:pt x="96" y="222"/>
                  </a:cubicBezTo>
                  <a:cubicBezTo>
                    <a:pt x="98" y="222"/>
                    <a:pt x="100" y="221"/>
                    <a:pt x="102" y="220"/>
                  </a:cubicBezTo>
                  <a:cubicBezTo>
                    <a:pt x="102" y="220"/>
                    <a:pt x="102" y="220"/>
                    <a:pt x="102" y="220"/>
                  </a:cubicBezTo>
                  <a:cubicBezTo>
                    <a:pt x="103" y="220"/>
                    <a:pt x="103" y="220"/>
                    <a:pt x="104" y="220"/>
                  </a:cubicBezTo>
                  <a:cubicBezTo>
                    <a:pt x="104" y="220"/>
                    <a:pt x="104" y="220"/>
                    <a:pt x="104" y="220"/>
                  </a:cubicBezTo>
                  <a:cubicBezTo>
                    <a:pt x="104" y="220"/>
                    <a:pt x="104" y="220"/>
                    <a:pt x="104" y="220"/>
                  </a:cubicBezTo>
                  <a:cubicBezTo>
                    <a:pt x="106" y="220"/>
                    <a:pt x="108" y="221"/>
                    <a:pt x="109" y="222"/>
                  </a:cubicBezTo>
                  <a:cubicBezTo>
                    <a:pt x="109" y="222"/>
                    <a:pt x="110" y="222"/>
                    <a:pt x="110" y="223"/>
                  </a:cubicBezTo>
                  <a:cubicBezTo>
                    <a:pt x="112" y="221"/>
                    <a:pt x="116" y="219"/>
                    <a:pt x="118" y="219"/>
                  </a:cubicBezTo>
                  <a:cubicBezTo>
                    <a:pt x="119" y="219"/>
                    <a:pt x="120" y="220"/>
                    <a:pt x="120" y="220"/>
                  </a:cubicBezTo>
                  <a:cubicBezTo>
                    <a:pt x="121" y="220"/>
                    <a:pt x="122" y="220"/>
                    <a:pt x="123" y="220"/>
                  </a:cubicBezTo>
                  <a:cubicBezTo>
                    <a:pt x="124" y="220"/>
                    <a:pt x="124" y="220"/>
                    <a:pt x="125" y="220"/>
                  </a:cubicBezTo>
                  <a:cubicBezTo>
                    <a:pt x="125" y="219"/>
                    <a:pt x="126" y="218"/>
                    <a:pt x="128" y="217"/>
                  </a:cubicBezTo>
                  <a:cubicBezTo>
                    <a:pt x="128" y="217"/>
                    <a:pt x="129" y="216"/>
                    <a:pt x="129" y="216"/>
                  </a:cubicBezTo>
                  <a:cubicBezTo>
                    <a:pt x="130" y="215"/>
                    <a:pt x="130" y="215"/>
                    <a:pt x="130" y="215"/>
                  </a:cubicBezTo>
                  <a:cubicBezTo>
                    <a:pt x="131" y="212"/>
                    <a:pt x="138" y="208"/>
                    <a:pt x="140" y="208"/>
                  </a:cubicBezTo>
                  <a:cubicBezTo>
                    <a:pt x="141" y="207"/>
                    <a:pt x="142" y="207"/>
                    <a:pt x="143" y="207"/>
                  </a:cubicBezTo>
                  <a:cubicBezTo>
                    <a:pt x="143" y="207"/>
                    <a:pt x="144" y="207"/>
                    <a:pt x="144" y="207"/>
                  </a:cubicBezTo>
                  <a:cubicBezTo>
                    <a:pt x="145" y="207"/>
                    <a:pt x="145" y="207"/>
                    <a:pt x="146" y="207"/>
                  </a:cubicBezTo>
                  <a:cubicBezTo>
                    <a:pt x="146" y="207"/>
                    <a:pt x="146" y="208"/>
                    <a:pt x="146" y="208"/>
                  </a:cubicBezTo>
                  <a:cubicBezTo>
                    <a:pt x="147" y="208"/>
                    <a:pt x="147" y="208"/>
                    <a:pt x="147" y="208"/>
                  </a:cubicBezTo>
                  <a:cubicBezTo>
                    <a:pt x="148" y="208"/>
                    <a:pt x="148" y="208"/>
                    <a:pt x="148" y="208"/>
                  </a:cubicBezTo>
                  <a:cubicBezTo>
                    <a:pt x="148" y="209"/>
                    <a:pt x="149" y="209"/>
                    <a:pt x="149" y="209"/>
                  </a:cubicBezTo>
                  <a:cubicBezTo>
                    <a:pt x="149" y="208"/>
                    <a:pt x="149" y="208"/>
                    <a:pt x="149" y="207"/>
                  </a:cubicBezTo>
                  <a:cubicBezTo>
                    <a:pt x="149" y="206"/>
                    <a:pt x="149" y="205"/>
                    <a:pt x="149" y="204"/>
                  </a:cubicBezTo>
                  <a:cubicBezTo>
                    <a:pt x="146" y="204"/>
                    <a:pt x="140" y="200"/>
                    <a:pt x="138" y="195"/>
                  </a:cubicBezTo>
                  <a:cubicBezTo>
                    <a:pt x="138" y="194"/>
                    <a:pt x="137" y="193"/>
                    <a:pt x="137" y="193"/>
                  </a:cubicBezTo>
                  <a:cubicBezTo>
                    <a:pt x="136" y="191"/>
                    <a:pt x="134" y="189"/>
                    <a:pt x="133" y="187"/>
                  </a:cubicBezTo>
                  <a:cubicBezTo>
                    <a:pt x="131" y="186"/>
                    <a:pt x="129" y="184"/>
                    <a:pt x="128" y="182"/>
                  </a:cubicBezTo>
                  <a:cubicBezTo>
                    <a:pt x="128" y="181"/>
                    <a:pt x="126" y="181"/>
                    <a:pt x="124" y="180"/>
                  </a:cubicBezTo>
                  <a:cubicBezTo>
                    <a:pt x="122" y="179"/>
                    <a:pt x="119" y="179"/>
                    <a:pt x="118" y="177"/>
                  </a:cubicBezTo>
                  <a:cubicBezTo>
                    <a:pt x="117" y="174"/>
                    <a:pt x="118" y="172"/>
                    <a:pt x="119" y="171"/>
                  </a:cubicBezTo>
                  <a:cubicBezTo>
                    <a:pt x="120" y="171"/>
                    <a:pt x="120" y="170"/>
                    <a:pt x="120" y="169"/>
                  </a:cubicBezTo>
                  <a:cubicBezTo>
                    <a:pt x="120" y="168"/>
                    <a:pt x="121" y="165"/>
                    <a:pt x="126" y="165"/>
                  </a:cubicBezTo>
                  <a:cubicBezTo>
                    <a:pt x="127" y="165"/>
                    <a:pt x="128" y="165"/>
                    <a:pt x="129" y="165"/>
                  </a:cubicBezTo>
                  <a:cubicBezTo>
                    <a:pt x="129" y="165"/>
                    <a:pt x="129" y="165"/>
                    <a:pt x="129" y="166"/>
                  </a:cubicBezTo>
                  <a:cubicBezTo>
                    <a:pt x="130" y="163"/>
                    <a:pt x="130" y="158"/>
                    <a:pt x="130" y="155"/>
                  </a:cubicBezTo>
                  <a:cubicBezTo>
                    <a:pt x="130" y="152"/>
                    <a:pt x="132" y="150"/>
                    <a:pt x="133" y="148"/>
                  </a:cubicBezTo>
                  <a:cubicBezTo>
                    <a:pt x="133" y="147"/>
                    <a:pt x="134" y="146"/>
                    <a:pt x="134" y="146"/>
                  </a:cubicBezTo>
                  <a:cubicBezTo>
                    <a:pt x="133" y="145"/>
                    <a:pt x="133" y="144"/>
                    <a:pt x="133" y="143"/>
                  </a:cubicBezTo>
                  <a:cubicBezTo>
                    <a:pt x="134" y="141"/>
                    <a:pt x="135" y="140"/>
                    <a:pt x="137" y="139"/>
                  </a:cubicBezTo>
                  <a:cubicBezTo>
                    <a:pt x="138" y="139"/>
                    <a:pt x="139" y="138"/>
                    <a:pt x="139" y="138"/>
                  </a:cubicBezTo>
                  <a:cubicBezTo>
                    <a:pt x="140" y="137"/>
                    <a:pt x="140" y="136"/>
                    <a:pt x="140" y="134"/>
                  </a:cubicBezTo>
                  <a:cubicBezTo>
                    <a:pt x="141" y="132"/>
                    <a:pt x="141" y="129"/>
                    <a:pt x="143" y="127"/>
                  </a:cubicBezTo>
                  <a:cubicBezTo>
                    <a:pt x="144" y="126"/>
                    <a:pt x="145" y="124"/>
                    <a:pt x="146" y="123"/>
                  </a:cubicBezTo>
                  <a:cubicBezTo>
                    <a:pt x="147" y="120"/>
                    <a:pt x="149" y="118"/>
                    <a:pt x="151" y="118"/>
                  </a:cubicBezTo>
                  <a:cubicBezTo>
                    <a:pt x="152" y="118"/>
                    <a:pt x="154" y="116"/>
                    <a:pt x="154" y="114"/>
                  </a:cubicBezTo>
                  <a:cubicBezTo>
                    <a:pt x="154" y="113"/>
                    <a:pt x="155" y="111"/>
                    <a:pt x="156" y="109"/>
                  </a:cubicBezTo>
                  <a:cubicBezTo>
                    <a:pt x="157" y="107"/>
                    <a:pt x="158" y="104"/>
                    <a:pt x="158" y="101"/>
                  </a:cubicBezTo>
                  <a:cubicBezTo>
                    <a:pt x="158" y="101"/>
                    <a:pt x="158" y="101"/>
                    <a:pt x="158" y="101"/>
                  </a:cubicBezTo>
                  <a:cubicBezTo>
                    <a:pt x="158" y="101"/>
                    <a:pt x="158" y="100"/>
                    <a:pt x="158" y="99"/>
                  </a:cubicBezTo>
                  <a:cubicBezTo>
                    <a:pt x="157" y="94"/>
                    <a:pt x="156" y="89"/>
                    <a:pt x="159" y="85"/>
                  </a:cubicBezTo>
                  <a:cubicBezTo>
                    <a:pt x="162" y="81"/>
                    <a:pt x="164" y="78"/>
                    <a:pt x="163" y="75"/>
                  </a:cubicBezTo>
                  <a:cubicBezTo>
                    <a:pt x="162" y="71"/>
                    <a:pt x="166" y="70"/>
                    <a:pt x="168" y="68"/>
                  </a:cubicBezTo>
                  <a:cubicBezTo>
                    <a:pt x="169" y="68"/>
                    <a:pt x="169" y="67"/>
                    <a:pt x="170" y="67"/>
                  </a:cubicBezTo>
                  <a:cubicBezTo>
                    <a:pt x="170" y="66"/>
                    <a:pt x="171" y="66"/>
                    <a:pt x="172" y="65"/>
                  </a:cubicBezTo>
                  <a:cubicBezTo>
                    <a:pt x="173" y="65"/>
                    <a:pt x="173" y="65"/>
                    <a:pt x="174" y="64"/>
                  </a:cubicBezTo>
                  <a:cubicBezTo>
                    <a:pt x="174" y="64"/>
                    <a:pt x="174" y="64"/>
                    <a:pt x="174" y="64"/>
                  </a:cubicBezTo>
                  <a:cubicBezTo>
                    <a:pt x="175" y="63"/>
                    <a:pt x="175" y="63"/>
                    <a:pt x="176" y="63"/>
                  </a:cubicBezTo>
                  <a:cubicBezTo>
                    <a:pt x="176" y="62"/>
                    <a:pt x="176" y="62"/>
                    <a:pt x="177" y="62"/>
                  </a:cubicBezTo>
                  <a:cubicBezTo>
                    <a:pt x="177" y="61"/>
                    <a:pt x="178" y="61"/>
                    <a:pt x="178" y="61"/>
                  </a:cubicBezTo>
                  <a:cubicBezTo>
                    <a:pt x="178" y="60"/>
                    <a:pt x="178" y="60"/>
                    <a:pt x="179" y="59"/>
                  </a:cubicBezTo>
                  <a:cubicBezTo>
                    <a:pt x="179" y="59"/>
                    <a:pt x="179" y="59"/>
                    <a:pt x="180" y="58"/>
                  </a:cubicBezTo>
                  <a:cubicBezTo>
                    <a:pt x="177" y="56"/>
                    <a:pt x="175" y="54"/>
                    <a:pt x="174" y="54"/>
                  </a:cubicBezTo>
                  <a:cubicBezTo>
                    <a:pt x="169" y="52"/>
                    <a:pt x="166" y="44"/>
                    <a:pt x="166" y="34"/>
                  </a:cubicBezTo>
                  <a:cubicBezTo>
                    <a:pt x="166" y="28"/>
                    <a:pt x="165" y="23"/>
                    <a:pt x="165" y="19"/>
                  </a:cubicBezTo>
                  <a:cubicBezTo>
                    <a:pt x="164" y="18"/>
                    <a:pt x="164" y="17"/>
                    <a:pt x="164" y="16"/>
                  </a:cubicBezTo>
                  <a:cubicBezTo>
                    <a:pt x="164" y="14"/>
                    <a:pt x="160" y="8"/>
                    <a:pt x="155" y="6"/>
                  </a:cubicBezTo>
                  <a:cubicBezTo>
                    <a:pt x="152" y="4"/>
                    <a:pt x="150" y="2"/>
                    <a:pt x="149" y="0"/>
                  </a:cubicBezTo>
                  <a:cubicBezTo>
                    <a:pt x="149" y="0"/>
                    <a:pt x="149" y="0"/>
                    <a:pt x="149" y="0"/>
                  </a:cubicBezTo>
                  <a:cubicBezTo>
                    <a:pt x="149" y="0"/>
                    <a:pt x="149" y="0"/>
                    <a:pt x="149" y="0"/>
                  </a:cubicBezTo>
                  <a:cubicBezTo>
                    <a:pt x="149" y="0"/>
                    <a:pt x="148" y="1"/>
                    <a:pt x="148" y="1"/>
                  </a:cubicBezTo>
                  <a:cubicBezTo>
                    <a:pt x="148" y="1"/>
                    <a:pt x="148" y="1"/>
                    <a:pt x="148" y="1"/>
                  </a:cubicBezTo>
                  <a:cubicBezTo>
                    <a:pt x="147" y="1"/>
                    <a:pt x="147" y="1"/>
                    <a:pt x="147" y="2"/>
                  </a:cubicBezTo>
                  <a:cubicBezTo>
                    <a:pt x="147" y="2"/>
                    <a:pt x="147" y="2"/>
                    <a:pt x="147" y="2"/>
                  </a:cubicBezTo>
                  <a:cubicBezTo>
                    <a:pt x="146" y="2"/>
                    <a:pt x="146" y="2"/>
                    <a:pt x="145" y="2"/>
                  </a:cubicBezTo>
                  <a:cubicBezTo>
                    <a:pt x="143" y="2"/>
                    <a:pt x="143" y="2"/>
                    <a:pt x="143" y="2"/>
                  </a:cubicBezTo>
                  <a:cubicBezTo>
                    <a:pt x="143" y="2"/>
                    <a:pt x="143" y="3"/>
                    <a:pt x="143" y="4"/>
                  </a:cubicBezTo>
                  <a:cubicBezTo>
                    <a:pt x="142" y="6"/>
                    <a:pt x="140" y="10"/>
                    <a:pt x="136" y="10"/>
                  </a:cubicBezTo>
                  <a:cubicBezTo>
                    <a:pt x="134" y="10"/>
                    <a:pt x="134" y="10"/>
                    <a:pt x="134" y="12"/>
                  </a:cubicBezTo>
                  <a:cubicBezTo>
                    <a:pt x="133" y="13"/>
                    <a:pt x="132" y="15"/>
                    <a:pt x="129" y="15"/>
                  </a:cubicBezTo>
                  <a:cubicBezTo>
                    <a:pt x="126" y="15"/>
                    <a:pt x="124" y="13"/>
                    <a:pt x="123" y="12"/>
                  </a:cubicBezTo>
                  <a:cubicBezTo>
                    <a:pt x="108" y="12"/>
                    <a:pt x="108" y="12"/>
                    <a:pt x="108" y="12"/>
                  </a:cubicBezTo>
                  <a:cubicBezTo>
                    <a:pt x="107" y="11"/>
                    <a:pt x="107" y="11"/>
                    <a:pt x="107" y="11"/>
                  </a:cubicBezTo>
                  <a:cubicBezTo>
                    <a:pt x="107" y="11"/>
                    <a:pt x="105" y="10"/>
                    <a:pt x="104" y="10"/>
                  </a:cubicBezTo>
                  <a:cubicBezTo>
                    <a:pt x="100" y="13"/>
                    <a:pt x="100" y="13"/>
                    <a:pt x="100" y="13"/>
                  </a:cubicBezTo>
                  <a:cubicBezTo>
                    <a:pt x="33" y="13"/>
                    <a:pt x="33" y="13"/>
                    <a:pt x="33" y="13"/>
                  </a:cubicBezTo>
                  <a:cubicBezTo>
                    <a:pt x="33" y="36"/>
                    <a:pt x="33" y="36"/>
                    <a:pt x="33" y="36"/>
                  </a:cubicBezTo>
                  <a:lnTo>
                    <a:pt x="22" y="36"/>
                  </a:ln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27" name="Freeform 1635"/>
            <p:cNvSpPr/>
            <p:nvPr/>
          </p:nvSpPr>
          <p:spPr bwMode="auto">
            <a:xfrm>
              <a:off x="6365028" y="5460830"/>
              <a:ext cx="2202" cy="0"/>
            </a:xfrm>
            <a:custGeom>
              <a:avLst/>
              <a:rect l="l" t="t" r="r" b="b"/>
              <a:pathLst>
                <a:path w="1" h="0">
                  <a:moveTo>
                    <a:pt x="1" y="0"/>
                  </a:moveTo>
                  <a:cubicBezTo>
                    <a:pt x="1" y="0"/>
                    <a:pt x="1" y="0"/>
                    <a:pt x="0" y="0"/>
                  </a:cubicBezTo>
                  <a:cubicBezTo>
                    <a:pt x="1" y="0"/>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28" name="Freeform 1636"/>
            <p:cNvSpPr/>
            <p:nvPr/>
          </p:nvSpPr>
          <p:spPr bwMode="auto">
            <a:xfrm>
              <a:off x="6457520" y="5585254"/>
              <a:ext cx="6607" cy="13825"/>
            </a:xfrm>
            <a:custGeom>
              <a:avLst/>
              <a:rect l="l" t="t" r="r" b="b"/>
              <a:pathLst>
                <a:path w="3" h="6">
                  <a:moveTo>
                    <a:pt x="3" y="6"/>
                  </a:moveTo>
                  <a:lnTo>
                    <a:pt x="0" y="0"/>
                  </a:lnTo>
                  <a:lnTo>
                    <a:pt x="3" y="6"/>
                  </a:lnTo>
                  <a:lnTo>
                    <a:pt x="3" y="6"/>
                  </a:ln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29" name="Freeform 1637"/>
            <p:cNvSpPr/>
            <p:nvPr/>
          </p:nvSpPr>
          <p:spPr bwMode="auto">
            <a:xfrm>
              <a:off x="6376039" y="5476959"/>
              <a:ext cx="0" cy="2304"/>
            </a:xfrm>
            <a:custGeom>
              <a:avLst/>
              <a:rect l="l" t="t" r="r" b="b"/>
              <a:pathLst>
                <a:path w="0" h="1">
                  <a:moveTo>
                    <a:pt x="0" y="0"/>
                  </a:moveTo>
                  <a:cubicBezTo>
                    <a:pt x="0" y="0"/>
                    <a:pt x="0" y="0"/>
                    <a:pt x="0" y="1"/>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30" name="Freeform 1638"/>
            <p:cNvSpPr/>
            <p:nvPr/>
          </p:nvSpPr>
          <p:spPr bwMode="auto">
            <a:xfrm>
              <a:off x="6367231" y="5460830"/>
              <a:ext cx="0" cy="0"/>
            </a:xfrm>
            <a:custGeom>
              <a:avLst/>
              <a:rect l="l" t="t" r="r" b="b"/>
              <a:pathLst>
                <a:path w="0" h="0">
                  <a:moveTo>
                    <a:pt x="0" y="0"/>
                  </a:moveTo>
                  <a:cubicBezTo>
                    <a:pt x="0" y="0"/>
                    <a:pt x="0" y="0"/>
                    <a:pt x="0" y="0"/>
                  </a:cubicBez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31" name="Freeform 1639"/>
            <p:cNvSpPr/>
            <p:nvPr/>
          </p:nvSpPr>
          <p:spPr bwMode="auto">
            <a:xfrm>
              <a:off x="6373837" y="5474655"/>
              <a:ext cx="2202" cy="2304"/>
            </a:xfrm>
            <a:custGeom>
              <a:avLst/>
              <a:rect l="l" t="t" r="r" b="b"/>
              <a:pathLst>
                <a:path w="1" h="1">
                  <a:moveTo>
                    <a:pt x="0" y="0"/>
                  </a:moveTo>
                  <a:cubicBezTo>
                    <a:pt x="0" y="0"/>
                    <a:pt x="0" y="0"/>
                    <a:pt x="1" y="1"/>
                  </a:cubicBezTo>
                  <a:cubicBezTo>
                    <a:pt x="1"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32" name="Freeform 1640"/>
            <p:cNvSpPr/>
            <p:nvPr/>
          </p:nvSpPr>
          <p:spPr bwMode="auto">
            <a:xfrm>
              <a:off x="6367231" y="5463134"/>
              <a:ext cx="6607" cy="11521"/>
            </a:xfrm>
            <a:custGeom>
              <a:avLst/>
              <a:rect l="l" t="t" r="r" b="b"/>
              <a:pathLst>
                <a:path w="3" h="5">
                  <a:moveTo>
                    <a:pt x="0" y="0"/>
                  </a:moveTo>
                  <a:cubicBezTo>
                    <a:pt x="1" y="2"/>
                    <a:pt x="2" y="3"/>
                    <a:pt x="3" y="5"/>
                  </a:cubicBezTo>
                  <a:cubicBezTo>
                    <a:pt x="2" y="3"/>
                    <a:pt x="1" y="2"/>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33" name="Freeform 1641"/>
            <p:cNvSpPr/>
            <p:nvPr/>
          </p:nvSpPr>
          <p:spPr bwMode="auto">
            <a:xfrm>
              <a:off x="6360624" y="5440092"/>
              <a:ext cx="4404" cy="13825"/>
            </a:xfrm>
            <a:custGeom>
              <a:avLst/>
              <a:rect l="l" t="t" r="r" b="b"/>
              <a:pathLst>
                <a:path w="2" h="7">
                  <a:moveTo>
                    <a:pt x="2" y="1"/>
                  </a:moveTo>
                  <a:cubicBezTo>
                    <a:pt x="0" y="7"/>
                    <a:pt x="0" y="7"/>
                    <a:pt x="0" y="7"/>
                  </a:cubicBezTo>
                  <a:cubicBezTo>
                    <a:pt x="0" y="7"/>
                    <a:pt x="0" y="7"/>
                    <a:pt x="0" y="7"/>
                  </a:cubicBezTo>
                  <a:cubicBezTo>
                    <a:pt x="2" y="1"/>
                    <a:pt x="2" y="1"/>
                    <a:pt x="2" y="1"/>
                  </a:cubicBezTo>
                  <a:cubicBezTo>
                    <a:pt x="0" y="1"/>
                    <a:pt x="0" y="1"/>
                    <a:pt x="0" y="1"/>
                  </a:cubicBezTo>
                  <a:cubicBezTo>
                    <a:pt x="0" y="1"/>
                    <a:pt x="0" y="0"/>
                    <a:pt x="0" y="0"/>
                  </a:cubicBezTo>
                  <a:cubicBezTo>
                    <a:pt x="0" y="0"/>
                    <a:pt x="0" y="1"/>
                    <a:pt x="0" y="1"/>
                  </a:cubicBezTo>
                  <a:lnTo>
                    <a:pt x="2" y="1"/>
                  </a:ln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34" name="Freeform 1642"/>
            <p:cNvSpPr/>
            <p:nvPr/>
          </p:nvSpPr>
          <p:spPr bwMode="auto">
            <a:xfrm>
              <a:off x="6367231" y="5460830"/>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35" name="Oval 1643"/>
            <p:cNvSpPr>
              <a:spLocks noChangeArrowheads="1"/>
            </p:cNvSpPr>
            <p:nvPr/>
          </p:nvSpPr>
          <p:spPr bwMode="auto">
            <a:xfrm>
              <a:off x="6367231" y="5460830"/>
              <a:ext cx="2202" cy="2304"/>
            </a:xfrm>
            <a:prstGeom prst="ellipse">
              <a:avLst/>
            </a:pr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36" name="Freeform 1644"/>
            <p:cNvSpPr/>
            <p:nvPr/>
          </p:nvSpPr>
          <p:spPr bwMode="auto">
            <a:xfrm>
              <a:off x="6651310" y="5152073"/>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37" name="Freeform 1645"/>
            <p:cNvSpPr/>
            <p:nvPr/>
          </p:nvSpPr>
          <p:spPr bwMode="auto">
            <a:xfrm>
              <a:off x="6653512" y="5149769"/>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38" name="Freeform 1646"/>
            <p:cNvSpPr/>
            <p:nvPr/>
          </p:nvSpPr>
          <p:spPr bwMode="auto">
            <a:xfrm>
              <a:off x="6655715" y="5147465"/>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39" name="Freeform 1647"/>
            <p:cNvSpPr/>
            <p:nvPr/>
          </p:nvSpPr>
          <p:spPr bwMode="auto">
            <a:xfrm>
              <a:off x="6803260" y="5419355"/>
              <a:ext cx="35235" cy="34562"/>
            </a:xfrm>
            <a:custGeom>
              <a:avLst/>
              <a:rect l="l" t="t" r="r" b="b"/>
              <a:pathLst>
                <a:path w="16" h="16">
                  <a:moveTo>
                    <a:pt x="4" y="5"/>
                  </a:moveTo>
                  <a:cubicBezTo>
                    <a:pt x="4" y="5"/>
                    <a:pt x="4" y="6"/>
                    <a:pt x="4" y="6"/>
                  </a:cubicBezTo>
                  <a:cubicBezTo>
                    <a:pt x="4" y="6"/>
                    <a:pt x="3" y="7"/>
                    <a:pt x="3" y="7"/>
                  </a:cubicBezTo>
                  <a:cubicBezTo>
                    <a:pt x="3" y="7"/>
                    <a:pt x="3" y="7"/>
                    <a:pt x="3" y="8"/>
                  </a:cubicBezTo>
                  <a:cubicBezTo>
                    <a:pt x="2" y="8"/>
                    <a:pt x="2" y="9"/>
                    <a:pt x="1" y="9"/>
                  </a:cubicBezTo>
                  <a:cubicBezTo>
                    <a:pt x="0" y="11"/>
                    <a:pt x="1" y="15"/>
                    <a:pt x="1" y="16"/>
                  </a:cubicBezTo>
                  <a:cubicBezTo>
                    <a:pt x="1" y="16"/>
                    <a:pt x="1" y="16"/>
                    <a:pt x="2" y="16"/>
                  </a:cubicBezTo>
                  <a:cubicBezTo>
                    <a:pt x="3" y="16"/>
                    <a:pt x="4" y="16"/>
                    <a:pt x="5" y="15"/>
                  </a:cubicBezTo>
                  <a:cubicBezTo>
                    <a:pt x="5" y="15"/>
                    <a:pt x="6" y="15"/>
                    <a:pt x="6" y="15"/>
                  </a:cubicBezTo>
                  <a:cubicBezTo>
                    <a:pt x="6" y="15"/>
                    <a:pt x="6" y="15"/>
                    <a:pt x="6" y="14"/>
                  </a:cubicBezTo>
                  <a:cubicBezTo>
                    <a:pt x="7" y="14"/>
                    <a:pt x="7" y="14"/>
                    <a:pt x="8" y="14"/>
                  </a:cubicBezTo>
                  <a:cubicBezTo>
                    <a:pt x="8" y="14"/>
                    <a:pt x="8" y="14"/>
                    <a:pt x="8" y="14"/>
                  </a:cubicBezTo>
                  <a:cubicBezTo>
                    <a:pt x="8" y="15"/>
                    <a:pt x="9" y="15"/>
                    <a:pt x="9" y="15"/>
                  </a:cubicBezTo>
                  <a:cubicBezTo>
                    <a:pt x="9" y="15"/>
                    <a:pt x="10" y="15"/>
                    <a:pt x="10" y="15"/>
                  </a:cubicBezTo>
                  <a:cubicBezTo>
                    <a:pt x="10" y="15"/>
                    <a:pt x="10" y="15"/>
                    <a:pt x="10" y="16"/>
                  </a:cubicBezTo>
                  <a:cubicBezTo>
                    <a:pt x="11" y="16"/>
                    <a:pt x="11" y="16"/>
                    <a:pt x="11" y="16"/>
                  </a:cubicBezTo>
                  <a:cubicBezTo>
                    <a:pt x="11" y="15"/>
                    <a:pt x="12" y="14"/>
                    <a:pt x="12" y="14"/>
                  </a:cubicBezTo>
                  <a:cubicBezTo>
                    <a:pt x="12" y="14"/>
                    <a:pt x="11" y="13"/>
                    <a:pt x="11" y="13"/>
                  </a:cubicBezTo>
                  <a:cubicBezTo>
                    <a:pt x="10" y="13"/>
                    <a:pt x="9" y="13"/>
                    <a:pt x="8" y="12"/>
                  </a:cubicBezTo>
                  <a:cubicBezTo>
                    <a:pt x="8" y="11"/>
                    <a:pt x="7" y="10"/>
                    <a:pt x="8" y="9"/>
                  </a:cubicBezTo>
                  <a:cubicBezTo>
                    <a:pt x="8" y="7"/>
                    <a:pt x="13" y="4"/>
                    <a:pt x="16" y="3"/>
                  </a:cubicBezTo>
                  <a:cubicBezTo>
                    <a:pt x="16" y="3"/>
                    <a:pt x="16" y="2"/>
                    <a:pt x="14" y="0"/>
                  </a:cubicBezTo>
                  <a:cubicBezTo>
                    <a:pt x="14" y="0"/>
                    <a:pt x="14" y="0"/>
                    <a:pt x="13" y="0"/>
                  </a:cubicBezTo>
                  <a:cubicBezTo>
                    <a:pt x="13" y="0"/>
                    <a:pt x="13" y="0"/>
                    <a:pt x="13" y="0"/>
                  </a:cubicBezTo>
                  <a:cubicBezTo>
                    <a:pt x="13" y="0"/>
                    <a:pt x="13" y="0"/>
                    <a:pt x="13" y="0"/>
                  </a:cubicBezTo>
                  <a:cubicBezTo>
                    <a:pt x="13" y="0"/>
                    <a:pt x="12" y="1"/>
                    <a:pt x="12" y="1"/>
                  </a:cubicBezTo>
                  <a:cubicBezTo>
                    <a:pt x="12" y="1"/>
                    <a:pt x="12" y="1"/>
                    <a:pt x="12" y="1"/>
                  </a:cubicBezTo>
                  <a:cubicBezTo>
                    <a:pt x="12" y="1"/>
                    <a:pt x="12" y="1"/>
                    <a:pt x="12" y="1"/>
                  </a:cubicBezTo>
                  <a:cubicBezTo>
                    <a:pt x="12" y="1"/>
                    <a:pt x="12" y="1"/>
                    <a:pt x="12" y="1"/>
                  </a:cubicBezTo>
                  <a:cubicBezTo>
                    <a:pt x="11" y="2"/>
                    <a:pt x="10" y="2"/>
                    <a:pt x="9" y="2"/>
                  </a:cubicBezTo>
                  <a:cubicBezTo>
                    <a:pt x="9" y="2"/>
                    <a:pt x="9" y="2"/>
                    <a:pt x="9" y="2"/>
                  </a:cubicBezTo>
                  <a:cubicBezTo>
                    <a:pt x="8" y="2"/>
                    <a:pt x="7" y="2"/>
                    <a:pt x="6" y="2"/>
                  </a:cubicBezTo>
                  <a:cubicBezTo>
                    <a:pt x="6" y="3"/>
                    <a:pt x="5" y="4"/>
                    <a:pt x="4" y="5"/>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40" name="Freeform 1648"/>
            <p:cNvSpPr/>
            <p:nvPr/>
          </p:nvSpPr>
          <p:spPr bwMode="auto">
            <a:xfrm>
              <a:off x="6827484" y="5449309"/>
              <a:ext cx="2202" cy="4608"/>
            </a:xfrm>
            <a:custGeom>
              <a:avLst/>
              <a:rect l="l" t="t" r="r" b="b"/>
              <a:pathLst>
                <a:path w="1" h="2">
                  <a:moveTo>
                    <a:pt x="0" y="2"/>
                  </a:moveTo>
                  <a:cubicBezTo>
                    <a:pt x="0" y="1"/>
                    <a:pt x="1" y="0"/>
                    <a:pt x="1" y="0"/>
                  </a:cubicBezTo>
                  <a:cubicBezTo>
                    <a:pt x="1" y="0"/>
                    <a:pt x="1" y="0"/>
                    <a:pt x="1" y="0"/>
                  </a:cubicBezTo>
                  <a:cubicBezTo>
                    <a:pt x="1" y="0"/>
                    <a:pt x="0" y="1"/>
                    <a:pt x="0" y="2"/>
                  </a:cubicBezTo>
                  <a:cubicBezTo>
                    <a:pt x="0" y="2"/>
                    <a:pt x="0" y="2"/>
                    <a:pt x="0" y="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41" name="Freeform 1649"/>
            <p:cNvSpPr/>
            <p:nvPr/>
          </p:nvSpPr>
          <p:spPr bwMode="auto">
            <a:xfrm>
              <a:off x="6677736" y="5285714"/>
              <a:ext cx="149747" cy="129033"/>
            </a:xfrm>
            <a:custGeom>
              <a:avLst/>
              <a:rect l="l" t="t" r="r" b="b"/>
              <a:pathLst>
                <a:path w="71" h="59">
                  <a:moveTo>
                    <a:pt x="2" y="37"/>
                  </a:moveTo>
                  <a:cubicBezTo>
                    <a:pt x="3" y="37"/>
                    <a:pt x="4" y="37"/>
                    <a:pt x="5" y="37"/>
                  </a:cubicBezTo>
                  <a:cubicBezTo>
                    <a:pt x="8" y="37"/>
                    <a:pt x="10" y="37"/>
                    <a:pt x="10" y="38"/>
                  </a:cubicBezTo>
                  <a:cubicBezTo>
                    <a:pt x="11" y="37"/>
                    <a:pt x="11" y="36"/>
                    <a:pt x="11" y="35"/>
                  </a:cubicBezTo>
                  <a:cubicBezTo>
                    <a:pt x="12" y="32"/>
                    <a:pt x="14" y="31"/>
                    <a:pt x="16" y="31"/>
                  </a:cubicBezTo>
                  <a:cubicBezTo>
                    <a:pt x="17" y="31"/>
                    <a:pt x="18" y="32"/>
                    <a:pt x="20" y="33"/>
                  </a:cubicBezTo>
                  <a:cubicBezTo>
                    <a:pt x="20" y="34"/>
                    <a:pt x="21" y="34"/>
                    <a:pt x="21" y="34"/>
                  </a:cubicBezTo>
                  <a:cubicBezTo>
                    <a:pt x="22" y="36"/>
                    <a:pt x="23" y="36"/>
                    <a:pt x="24" y="36"/>
                  </a:cubicBezTo>
                  <a:cubicBezTo>
                    <a:pt x="28" y="34"/>
                    <a:pt x="30" y="35"/>
                    <a:pt x="30" y="35"/>
                  </a:cubicBezTo>
                  <a:cubicBezTo>
                    <a:pt x="31" y="35"/>
                    <a:pt x="31" y="35"/>
                    <a:pt x="31" y="36"/>
                  </a:cubicBezTo>
                  <a:cubicBezTo>
                    <a:pt x="31" y="36"/>
                    <a:pt x="31" y="36"/>
                    <a:pt x="33" y="36"/>
                  </a:cubicBezTo>
                  <a:cubicBezTo>
                    <a:pt x="34" y="36"/>
                    <a:pt x="35" y="36"/>
                    <a:pt x="36" y="36"/>
                  </a:cubicBezTo>
                  <a:cubicBezTo>
                    <a:pt x="39" y="35"/>
                    <a:pt x="41" y="35"/>
                    <a:pt x="42" y="35"/>
                  </a:cubicBezTo>
                  <a:cubicBezTo>
                    <a:pt x="43" y="36"/>
                    <a:pt x="45" y="36"/>
                    <a:pt x="67" y="59"/>
                  </a:cubicBezTo>
                  <a:cubicBezTo>
                    <a:pt x="67" y="59"/>
                    <a:pt x="67" y="59"/>
                    <a:pt x="67" y="59"/>
                  </a:cubicBezTo>
                  <a:cubicBezTo>
                    <a:pt x="67" y="59"/>
                    <a:pt x="67" y="59"/>
                    <a:pt x="68" y="59"/>
                  </a:cubicBezTo>
                  <a:cubicBezTo>
                    <a:pt x="68" y="59"/>
                    <a:pt x="68" y="59"/>
                    <a:pt x="68" y="59"/>
                  </a:cubicBezTo>
                  <a:cubicBezTo>
                    <a:pt x="69" y="59"/>
                    <a:pt x="69" y="59"/>
                    <a:pt x="69" y="59"/>
                  </a:cubicBezTo>
                  <a:cubicBezTo>
                    <a:pt x="69" y="59"/>
                    <a:pt x="69" y="59"/>
                    <a:pt x="70" y="59"/>
                  </a:cubicBezTo>
                  <a:cubicBezTo>
                    <a:pt x="70" y="59"/>
                    <a:pt x="70" y="59"/>
                    <a:pt x="70" y="59"/>
                  </a:cubicBezTo>
                  <a:cubicBezTo>
                    <a:pt x="70" y="58"/>
                    <a:pt x="70" y="58"/>
                    <a:pt x="70" y="58"/>
                  </a:cubicBezTo>
                  <a:cubicBezTo>
                    <a:pt x="70" y="58"/>
                    <a:pt x="70" y="58"/>
                    <a:pt x="71" y="58"/>
                  </a:cubicBezTo>
                  <a:cubicBezTo>
                    <a:pt x="67" y="55"/>
                    <a:pt x="64" y="51"/>
                    <a:pt x="60" y="46"/>
                  </a:cubicBezTo>
                  <a:cubicBezTo>
                    <a:pt x="54" y="38"/>
                    <a:pt x="47" y="35"/>
                    <a:pt x="44" y="35"/>
                  </a:cubicBezTo>
                  <a:cubicBezTo>
                    <a:pt x="40" y="35"/>
                    <a:pt x="39" y="32"/>
                    <a:pt x="38" y="29"/>
                  </a:cubicBezTo>
                  <a:cubicBezTo>
                    <a:pt x="37" y="29"/>
                    <a:pt x="37" y="28"/>
                    <a:pt x="36" y="27"/>
                  </a:cubicBezTo>
                  <a:cubicBezTo>
                    <a:pt x="32" y="27"/>
                    <a:pt x="27" y="15"/>
                    <a:pt x="26" y="9"/>
                  </a:cubicBezTo>
                  <a:cubicBezTo>
                    <a:pt x="26" y="7"/>
                    <a:pt x="25" y="3"/>
                    <a:pt x="22" y="0"/>
                  </a:cubicBezTo>
                  <a:cubicBezTo>
                    <a:pt x="22" y="0"/>
                    <a:pt x="22" y="0"/>
                    <a:pt x="22" y="0"/>
                  </a:cubicBezTo>
                  <a:cubicBezTo>
                    <a:pt x="21" y="1"/>
                    <a:pt x="21" y="1"/>
                    <a:pt x="21" y="1"/>
                  </a:cubicBezTo>
                  <a:cubicBezTo>
                    <a:pt x="20" y="2"/>
                    <a:pt x="20" y="2"/>
                    <a:pt x="19" y="3"/>
                  </a:cubicBezTo>
                  <a:cubicBezTo>
                    <a:pt x="19" y="3"/>
                    <a:pt x="19" y="3"/>
                    <a:pt x="18" y="4"/>
                  </a:cubicBezTo>
                  <a:cubicBezTo>
                    <a:pt x="18" y="4"/>
                    <a:pt x="17" y="5"/>
                    <a:pt x="17" y="5"/>
                  </a:cubicBezTo>
                  <a:cubicBezTo>
                    <a:pt x="17" y="5"/>
                    <a:pt x="16" y="5"/>
                    <a:pt x="16" y="5"/>
                  </a:cubicBezTo>
                  <a:cubicBezTo>
                    <a:pt x="16" y="6"/>
                    <a:pt x="15" y="6"/>
                    <a:pt x="14" y="7"/>
                  </a:cubicBezTo>
                  <a:cubicBezTo>
                    <a:pt x="14" y="7"/>
                    <a:pt x="13" y="7"/>
                    <a:pt x="13" y="8"/>
                  </a:cubicBezTo>
                  <a:cubicBezTo>
                    <a:pt x="12" y="9"/>
                    <a:pt x="11" y="9"/>
                    <a:pt x="10" y="10"/>
                  </a:cubicBezTo>
                  <a:cubicBezTo>
                    <a:pt x="7" y="11"/>
                    <a:pt x="7" y="12"/>
                    <a:pt x="7" y="12"/>
                  </a:cubicBezTo>
                  <a:cubicBezTo>
                    <a:pt x="8" y="16"/>
                    <a:pt x="6" y="20"/>
                    <a:pt x="2" y="25"/>
                  </a:cubicBezTo>
                  <a:cubicBezTo>
                    <a:pt x="0" y="28"/>
                    <a:pt x="1" y="32"/>
                    <a:pt x="2" y="36"/>
                  </a:cubicBezTo>
                  <a:cubicBezTo>
                    <a:pt x="2" y="36"/>
                    <a:pt x="2" y="36"/>
                    <a:pt x="2" y="36"/>
                  </a:cubicBezTo>
                  <a:cubicBezTo>
                    <a:pt x="2" y="37"/>
                    <a:pt x="2" y="37"/>
                    <a:pt x="2" y="37"/>
                  </a:cubicBezTo>
                  <a:cubicBezTo>
                    <a:pt x="2" y="37"/>
                    <a:pt x="2" y="37"/>
                    <a:pt x="2" y="37"/>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42" name="Freeform 1650"/>
            <p:cNvSpPr/>
            <p:nvPr/>
          </p:nvSpPr>
          <p:spPr bwMode="auto">
            <a:xfrm>
              <a:off x="6715173" y="5292627"/>
              <a:ext cx="2202" cy="2304"/>
            </a:xfrm>
            <a:custGeom>
              <a:avLst/>
              <a:rect l="l" t="t" r="r" b="b"/>
              <a:pathLst>
                <a:path w="1" h="1">
                  <a:moveTo>
                    <a:pt x="1" y="0"/>
                  </a:moveTo>
                  <a:cubicBezTo>
                    <a:pt x="1" y="0"/>
                    <a:pt x="1" y="0"/>
                    <a:pt x="0" y="1"/>
                  </a:cubicBezTo>
                  <a:cubicBezTo>
                    <a:pt x="1" y="0"/>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43" name="Freeform 1651"/>
            <p:cNvSpPr/>
            <p:nvPr/>
          </p:nvSpPr>
          <p:spPr bwMode="auto">
            <a:xfrm>
              <a:off x="6710769" y="5294931"/>
              <a:ext cx="2202" cy="0"/>
            </a:xfrm>
            <a:custGeom>
              <a:avLst/>
              <a:rect l="l" t="t" r="r" b="b"/>
              <a:pathLst>
                <a:path w="1" h="0">
                  <a:moveTo>
                    <a:pt x="0" y="0"/>
                  </a:moveTo>
                  <a:cubicBezTo>
                    <a:pt x="0" y="0"/>
                    <a:pt x="1" y="0"/>
                    <a:pt x="1" y="0"/>
                  </a:cubicBezTo>
                  <a:cubicBezTo>
                    <a:pt x="1"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44" name="Freeform 1652"/>
            <p:cNvSpPr/>
            <p:nvPr/>
          </p:nvSpPr>
          <p:spPr bwMode="auto">
            <a:xfrm>
              <a:off x="6721780" y="5285714"/>
              <a:ext cx="2202" cy="2304"/>
            </a:xfrm>
            <a:custGeom>
              <a:avLst/>
              <a:rect l="l" t="t" r="r" b="b"/>
              <a:pathLst>
                <a:path w="1" h="1">
                  <a:moveTo>
                    <a:pt x="0" y="1"/>
                  </a:moveTo>
                  <a:cubicBezTo>
                    <a:pt x="0" y="1"/>
                    <a:pt x="0" y="1"/>
                    <a:pt x="1" y="0"/>
                  </a:cubicBezTo>
                  <a:cubicBezTo>
                    <a:pt x="0" y="1"/>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45" name="Freeform 1653"/>
            <p:cNvSpPr/>
            <p:nvPr/>
          </p:nvSpPr>
          <p:spPr bwMode="auto">
            <a:xfrm>
              <a:off x="6677736" y="5341014"/>
              <a:ext cx="4404" cy="23042"/>
            </a:xfrm>
            <a:custGeom>
              <a:avLst/>
              <a:rect l="l" t="t" r="r" b="b"/>
              <a:pathLst>
                <a:path w="2" h="11">
                  <a:moveTo>
                    <a:pt x="2" y="0"/>
                  </a:moveTo>
                  <a:cubicBezTo>
                    <a:pt x="0" y="3"/>
                    <a:pt x="1" y="7"/>
                    <a:pt x="2" y="11"/>
                  </a:cubicBezTo>
                  <a:cubicBezTo>
                    <a:pt x="2" y="11"/>
                    <a:pt x="2" y="11"/>
                    <a:pt x="2" y="11"/>
                  </a:cubicBezTo>
                  <a:cubicBezTo>
                    <a:pt x="2" y="11"/>
                    <a:pt x="2" y="11"/>
                    <a:pt x="2" y="11"/>
                  </a:cubicBezTo>
                  <a:cubicBezTo>
                    <a:pt x="1" y="7"/>
                    <a:pt x="0" y="3"/>
                    <a:pt x="2"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46" name="Freeform 1654"/>
            <p:cNvSpPr/>
            <p:nvPr/>
          </p:nvSpPr>
          <p:spPr bwMode="auto">
            <a:xfrm>
              <a:off x="6823079" y="5414747"/>
              <a:ext cx="2202" cy="0"/>
            </a:xfrm>
            <a:custGeom>
              <a:avLst/>
              <a:rect l="l" t="t" r="r" b="b"/>
              <a:pathLst>
                <a:path w="1" h="0">
                  <a:moveTo>
                    <a:pt x="0" y="0"/>
                  </a:moveTo>
                  <a:cubicBezTo>
                    <a:pt x="0" y="0"/>
                    <a:pt x="0" y="0"/>
                    <a:pt x="1"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47" name="Freeform 1655"/>
            <p:cNvSpPr/>
            <p:nvPr/>
          </p:nvSpPr>
          <p:spPr bwMode="auto">
            <a:xfrm>
              <a:off x="6825282" y="5412443"/>
              <a:ext cx="0" cy="2304"/>
            </a:xfrm>
            <a:custGeom>
              <a:avLst/>
              <a:rect l="l" t="t" r="r" b="b"/>
              <a:pathLst>
                <a:path w="0" h="1">
                  <a:moveTo>
                    <a:pt x="0" y="0"/>
                  </a:moveTo>
                  <a:cubicBezTo>
                    <a:pt x="0" y="0"/>
                    <a:pt x="0" y="0"/>
                    <a:pt x="0" y="1"/>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48" name="Freeform 1656"/>
            <p:cNvSpPr/>
            <p:nvPr/>
          </p:nvSpPr>
          <p:spPr bwMode="auto">
            <a:xfrm>
              <a:off x="6818675" y="5414747"/>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49" name="Freeform 1657"/>
            <p:cNvSpPr/>
            <p:nvPr/>
          </p:nvSpPr>
          <p:spPr bwMode="auto">
            <a:xfrm>
              <a:off x="6820877" y="5414747"/>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50" name="Freeform 1658"/>
            <p:cNvSpPr/>
            <p:nvPr/>
          </p:nvSpPr>
          <p:spPr bwMode="auto">
            <a:xfrm>
              <a:off x="6596256" y="5361751"/>
              <a:ext cx="343538" cy="281107"/>
            </a:xfrm>
            <a:custGeom>
              <a:avLst/>
              <a:rect l="l" t="t" r="r" b="b"/>
              <a:pathLst>
                <a:path w="163" h="127">
                  <a:moveTo>
                    <a:pt x="41" y="8"/>
                  </a:moveTo>
                  <a:cubicBezTo>
                    <a:pt x="41" y="8"/>
                    <a:pt x="41" y="8"/>
                    <a:pt x="41" y="8"/>
                  </a:cubicBezTo>
                  <a:cubicBezTo>
                    <a:pt x="41" y="9"/>
                    <a:pt x="40" y="9"/>
                    <a:pt x="40" y="10"/>
                  </a:cubicBezTo>
                  <a:cubicBezTo>
                    <a:pt x="40" y="10"/>
                    <a:pt x="40" y="11"/>
                    <a:pt x="40" y="11"/>
                  </a:cubicBezTo>
                  <a:cubicBezTo>
                    <a:pt x="40" y="11"/>
                    <a:pt x="40" y="12"/>
                    <a:pt x="39" y="12"/>
                  </a:cubicBezTo>
                  <a:cubicBezTo>
                    <a:pt x="39" y="13"/>
                    <a:pt x="39" y="13"/>
                    <a:pt x="38" y="14"/>
                  </a:cubicBezTo>
                  <a:cubicBezTo>
                    <a:pt x="38" y="15"/>
                    <a:pt x="37" y="17"/>
                    <a:pt x="37" y="17"/>
                  </a:cubicBezTo>
                  <a:cubicBezTo>
                    <a:pt x="37" y="21"/>
                    <a:pt x="33" y="25"/>
                    <a:pt x="30" y="25"/>
                  </a:cubicBezTo>
                  <a:cubicBezTo>
                    <a:pt x="30" y="25"/>
                    <a:pt x="29" y="27"/>
                    <a:pt x="28" y="28"/>
                  </a:cubicBezTo>
                  <a:cubicBezTo>
                    <a:pt x="27" y="30"/>
                    <a:pt x="26" y="31"/>
                    <a:pt x="25" y="33"/>
                  </a:cubicBezTo>
                  <a:cubicBezTo>
                    <a:pt x="24" y="34"/>
                    <a:pt x="24" y="35"/>
                    <a:pt x="23" y="37"/>
                  </a:cubicBezTo>
                  <a:cubicBezTo>
                    <a:pt x="23" y="40"/>
                    <a:pt x="23" y="42"/>
                    <a:pt x="21" y="44"/>
                  </a:cubicBezTo>
                  <a:cubicBezTo>
                    <a:pt x="20" y="45"/>
                    <a:pt x="19" y="45"/>
                    <a:pt x="18" y="46"/>
                  </a:cubicBezTo>
                  <a:cubicBezTo>
                    <a:pt x="17" y="46"/>
                    <a:pt x="17" y="46"/>
                    <a:pt x="17" y="47"/>
                  </a:cubicBezTo>
                  <a:cubicBezTo>
                    <a:pt x="18" y="49"/>
                    <a:pt x="17" y="51"/>
                    <a:pt x="15" y="53"/>
                  </a:cubicBezTo>
                  <a:cubicBezTo>
                    <a:pt x="14" y="55"/>
                    <a:pt x="13" y="56"/>
                    <a:pt x="13" y="58"/>
                  </a:cubicBezTo>
                  <a:cubicBezTo>
                    <a:pt x="13" y="58"/>
                    <a:pt x="13" y="70"/>
                    <a:pt x="11" y="72"/>
                  </a:cubicBezTo>
                  <a:cubicBezTo>
                    <a:pt x="10" y="73"/>
                    <a:pt x="9" y="73"/>
                    <a:pt x="7" y="72"/>
                  </a:cubicBezTo>
                  <a:cubicBezTo>
                    <a:pt x="7" y="72"/>
                    <a:pt x="6" y="72"/>
                    <a:pt x="5" y="72"/>
                  </a:cubicBezTo>
                  <a:cubicBezTo>
                    <a:pt x="3" y="72"/>
                    <a:pt x="3" y="73"/>
                    <a:pt x="3" y="73"/>
                  </a:cubicBezTo>
                  <a:cubicBezTo>
                    <a:pt x="3" y="75"/>
                    <a:pt x="2" y="76"/>
                    <a:pt x="1" y="77"/>
                  </a:cubicBezTo>
                  <a:cubicBezTo>
                    <a:pt x="1" y="77"/>
                    <a:pt x="0" y="78"/>
                    <a:pt x="0" y="78"/>
                  </a:cubicBezTo>
                  <a:cubicBezTo>
                    <a:pt x="1" y="78"/>
                    <a:pt x="3" y="79"/>
                    <a:pt x="4" y="79"/>
                  </a:cubicBezTo>
                  <a:cubicBezTo>
                    <a:pt x="7" y="80"/>
                    <a:pt x="10" y="81"/>
                    <a:pt x="11" y="84"/>
                  </a:cubicBezTo>
                  <a:cubicBezTo>
                    <a:pt x="12" y="85"/>
                    <a:pt x="13" y="86"/>
                    <a:pt x="14" y="88"/>
                  </a:cubicBezTo>
                  <a:cubicBezTo>
                    <a:pt x="17" y="90"/>
                    <a:pt x="19" y="93"/>
                    <a:pt x="21" y="96"/>
                  </a:cubicBezTo>
                  <a:cubicBezTo>
                    <a:pt x="23" y="101"/>
                    <a:pt x="27" y="103"/>
                    <a:pt x="29" y="103"/>
                  </a:cubicBezTo>
                  <a:cubicBezTo>
                    <a:pt x="30" y="103"/>
                    <a:pt x="31" y="104"/>
                    <a:pt x="32" y="104"/>
                  </a:cubicBezTo>
                  <a:cubicBezTo>
                    <a:pt x="32" y="105"/>
                    <a:pt x="32" y="106"/>
                    <a:pt x="32" y="107"/>
                  </a:cubicBezTo>
                  <a:cubicBezTo>
                    <a:pt x="32" y="108"/>
                    <a:pt x="32" y="109"/>
                    <a:pt x="32" y="111"/>
                  </a:cubicBezTo>
                  <a:cubicBezTo>
                    <a:pt x="32" y="112"/>
                    <a:pt x="32" y="112"/>
                    <a:pt x="32" y="113"/>
                  </a:cubicBezTo>
                  <a:cubicBezTo>
                    <a:pt x="31" y="113"/>
                    <a:pt x="31" y="114"/>
                    <a:pt x="31" y="114"/>
                  </a:cubicBezTo>
                  <a:cubicBezTo>
                    <a:pt x="32" y="114"/>
                    <a:pt x="32" y="114"/>
                    <a:pt x="32" y="114"/>
                  </a:cubicBezTo>
                  <a:cubicBezTo>
                    <a:pt x="33" y="114"/>
                    <a:pt x="33" y="114"/>
                    <a:pt x="33" y="114"/>
                  </a:cubicBezTo>
                  <a:cubicBezTo>
                    <a:pt x="33" y="114"/>
                    <a:pt x="33" y="115"/>
                    <a:pt x="33" y="115"/>
                  </a:cubicBezTo>
                  <a:cubicBezTo>
                    <a:pt x="34" y="115"/>
                    <a:pt x="34" y="115"/>
                    <a:pt x="34" y="115"/>
                  </a:cubicBezTo>
                  <a:cubicBezTo>
                    <a:pt x="34" y="115"/>
                    <a:pt x="36" y="115"/>
                    <a:pt x="37" y="115"/>
                  </a:cubicBezTo>
                  <a:cubicBezTo>
                    <a:pt x="40" y="115"/>
                    <a:pt x="44" y="116"/>
                    <a:pt x="46" y="117"/>
                  </a:cubicBezTo>
                  <a:cubicBezTo>
                    <a:pt x="48" y="120"/>
                    <a:pt x="56" y="124"/>
                    <a:pt x="57" y="124"/>
                  </a:cubicBezTo>
                  <a:cubicBezTo>
                    <a:pt x="59" y="124"/>
                    <a:pt x="68" y="125"/>
                    <a:pt x="71" y="127"/>
                  </a:cubicBezTo>
                  <a:cubicBezTo>
                    <a:pt x="71" y="126"/>
                    <a:pt x="72" y="126"/>
                    <a:pt x="72" y="125"/>
                  </a:cubicBezTo>
                  <a:cubicBezTo>
                    <a:pt x="73" y="124"/>
                    <a:pt x="75" y="122"/>
                    <a:pt x="77" y="121"/>
                  </a:cubicBezTo>
                  <a:cubicBezTo>
                    <a:pt x="80" y="119"/>
                    <a:pt x="83" y="118"/>
                    <a:pt x="86" y="118"/>
                  </a:cubicBezTo>
                  <a:cubicBezTo>
                    <a:pt x="88" y="118"/>
                    <a:pt x="89" y="119"/>
                    <a:pt x="89" y="120"/>
                  </a:cubicBezTo>
                  <a:cubicBezTo>
                    <a:pt x="90" y="121"/>
                    <a:pt x="91" y="122"/>
                    <a:pt x="92" y="121"/>
                  </a:cubicBezTo>
                  <a:cubicBezTo>
                    <a:pt x="93" y="121"/>
                    <a:pt x="96" y="120"/>
                    <a:pt x="98" y="120"/>
                  </a:cubicBezTo>
                  <a:cubicBezTo>
                    <a:pt x="98" y="120"/>
                    <a:pt x="98" y="120"/>
                    <a:pt x="98" y="120"/>
                  </a:cubicBezTo>
                  <a:cubicBezTo>
                    <a:pt x="98" y="119"/>
                    <a:pt x="98" y="119"/>
                    <a:pt x="98" y="119"/>
                  </a:cubicBezTo>
                  <a:cubicBezTo>
                    <a:pt x="98" y="119"/>
                    <a:pt x="98" y="119"/>
                    <a:pt x="98" y="119"/>
                  </a:cubicBezTo>
                  <a:cubicBezTo>
                    <a:pt x="103" y="118"/>
                    <a:pt x="103" y="118"/>
                    <a:pt x="103" y="118"/>
                  </a:cubicBezTo>
                  <a:cubicBezTo>
                    <a:pt x="103" y="118"/>
                    <a:pt x="103" y="118"/>
                    <a:pt x="103" y="118"/>
                  </a:cubicBezTo>
                  <a:cubicBezTo>
                    <a:pt x="104" y="118"/>
                    <a:pt x="105" y="118"/>
                    <a:pt x="106" y="118"/>
                  </a:cubicBezTo>
                  <a:cubicBezTo>
                    <a:pt x="106" y="118"/>
                    <a:pt x="107" y="118"/>
                    <a:pt x="108" y="118"/>
                  </a:cubicBezTo>
                  <a:cubicBezTo>
                    <a:pt x="108" y="118"/>
                    <a:pt x="108" y="118"/>
                    <a:pt x="108" y="118"/>
                  </a:cubicBezTo>
                  <a:cubicBezTo>
                    <a:pt x="108" y="118"/>
                    <a:pt x="109" y="117"/>
                    <a:pt x="110" y="116"/>
                  </a:cubicBezTo>
                  <a:cubicBezTo>
                    <a:pt x="113" y="114"/>
                    <a:pt x="117" y="110"/>
                    <a:pt x="123" y="110"/>
                  </a:cubicBezTo>
                  <a:cubicBezTo>
                    <a:pt x="124" y="110"/>
                    <a:pt x="126" y="110"/>
                    <a:pt x="127" y="110"/>
                  </a:cubicBezTo>
                  <a:cubicBezTo>
                    <a:pt x="130" y="110"/>
                    <a:pt x="132" y="111"/>
                    <a:pt x="134" y="109"/>
                  </a:cubicBezTo>
                  <a:cubicBezTo>
                    <a:pt x="136" y="106"/>
                    <a:pt x="157" y="85"/>
                    <a:pt x="163" y="79"/>
                  </a:cubicBezTo>
                  <a:cubicBezTo>
                    <a:pt x="162" y="79"/>
                    <a:pt x="162" y="79"/>
                    <a:pt x="161" y="79"/>
                  </a:cubicBezTo>
                  <a:cubicBezTo>
                    <a:pt x="159" y="79"/>
                    <a:pt x="154" y="79"/>
                    <a:pt x="145" y="76"/>
                  </a:cubicBezTo>
                  <a:cubicBezTo>
                    <a:pt x="137" y="73"/>
                    <a:pt x="125" y="68"/>
                    <a:pt x="122" y="68"/>
                  </a:cubicBezTo>
                  <a:cubicBezTo>
                    <a:pt x="121" y="67"/>
                    <a:pt x="119" y="66"/>
                    <a:pt x="117" y="64"/>
                  </a:cubicBezTo>
                  <a:cubicBezTo>
                    <a:pt x="116" y="63"/>
                    <a:pt x="115" y="61"/>
                    <a:pt x="115" y="61"/>
                  </a:cubicBezTo>
                  <a:cubicBezTo>
                    <a:pt x="111" y="59"/>
                    <a:pt x="107" y="51"/>
                    <a:pt x="107" y="50"/>
                  </a:cubicBezTo>
                  <a:cubicBezTo>
                    <a:pt x="106" y="49"/>
                    <a:pt x="106" y="49"/>
                    <a:pt x="106" y="49"/>
                  </a:cubicBezTo>
                  <a:cubicBezTo>
                    <a:pt x="106" y="49"/>
                    <a:pt x="106" y="49"/>
                    <a:pt x="106" y="49"/>
                  </a:cubicBezTo>
                  <a:cubicBezTo>
                    <a:pt x="106" y="48"/>
                    <a:pt x="106" y="48"/>
                    <a:pt x="107" y="47"/>
                  </a:cubicBezTo>
                  <a:cubicBezTo>
                    <a:pt x="107" y="47"/>
                    <a:pt x="107" y="47"/>
                    <a:pt x="107" y="47"/>
                  </a:cubicBezTo>
                  <a:cubicBezTo>
                    <a:pt x="107" y="47"/>
                    <a:pt x="107" y="46"/>
                    <a:pt x="107" y="46"/>
                  </a:cubicBezTo>
                  <a:cubicBezTo>
                    <a:pt x="107" y="46"/>
                    <a:pt x="107" y="45"/>
                    <a:pt x="107" y="45"/>
                  </a:cubicBezTo>
                  <a:cubicBezTo>
                    <a:pt x="107" y="45"/>
                    <a:pt x="107" y="45"/>
                    <a:pt x="108" y="45"/>
                  </a:cubicBezTo>
                  <a:cubicBezTo>
                    <a:pt x="107" y="45"/>
                    <a:pt x="107" y="45"/>
                    <a:pt x="107" y="45"/>
                  </a:cubicBezTo>
                  <a:cubicBezTo>
                    <a:pt x="107" y="45"/>
                    <a:pt x="107" y="45"/>
                    <a:pt x="107" y="45"/>
                  </a:cubicBezTo>
                  <a:cubicBezTo>
                    <a:pt x="107" y="45"/>
                    <a:pt x="107" y="44"/>
                    <a:pt x="107" y="44"/>
                  </a:cubicBezTo>
                  <a:cubicBezTo>
                    <a:pt x="106" y="44"/>
                    <a:pt x="106" y="44"/>
                    <a:pt x="106" y="44"/>
                  </a:cubicBezTo>
                  <a:cubicBezTo>
                    <a:pt x="106" y="44"/>
                    <a:pt x="106" y="44"/>
                    <a:pt x="106" y="45"/>
                  </a:cubicBezTo>
                  <a:cubicBezTo>
                    <a:pt x="104" y="46"/>
                    <a:pt x="102" y="46"/>
                    <a:pt x="101" y="46"/>
                  </a:cubicBezTo>
                  <a:cubicBezTo>
                    <a:pt x="98" y="46"/>
                    <a:pt x="97" y="45"/>
                    <a:pt x="97" y="44"/>
                  </a:cubicBezTo>
                  <a:cubicBezTo>
                    <a:pt x="96" y="43"/>
                    <a:pt x="94" y="36"/>
                    <a:pt x="97" y="32"/>
                  </a:cubicBezTo>
                  <a:cubicBezTo>
                    <a:pt x="98" y="32"/>
                    <a:pt x="98" y="31"/>
                    <a:pt x="99" y="31"/>
                  </a:cubicBezTo>
                  <a:cubicBezTo>
                    <a:pt x="99" y="31"/>
                    <a:pt x="99" y="31"/>
                    <a:pt x="99" y="31"/>
                  </a:cubicBezTo>
                  <a:cubicBezTo>
                    <a:pt x="99" y="30"/>
                    <a:pt x="100" y="30"/>
                    <a:pt x="100" y="29"/>
                  </a:cubicBezTo>
                  <a:cubicBezTo>
                    <a:pt x="100" y="29"/>
                    <a:pt x="100" y="29"/>
                    <a:pt x="100" y="29"/>
                  </a:cubicBezTo>
                  <a:cubicBezTo>
                    <a:pt x="101" y="28"/>
                    <a:pt x="101" y="27"/>
                    <a:pt x="101" y="27"/>
                  </a:cubicBezTo>
                  <a:cubicBezTo>
                    <a:pt x="101" y="27"/>
                    <a:pt x="101" y="27"/>
                    <a:pt x="102" y="27"/>
                  </a:cubicBezTo>
                  <a:cubicBezTo>
                    <a:pt x="102" y="26"/>
                    <a:pt x="102" y="26"/>
                    <a:pt x="102" y="26"/>
                  </a:cubicBezTo>
                  <a:cubicBezTo>
                    <a:pt x="98" y="22"/>
                    <a:pt x="95" y="18"/>
                    <a:pt x="91" y="15"/>
                  </a:cubicBezTo>
                  <a:cubicBezTo>
                    <a:pt x="91" y="15"/>
                    <a:pt x="91" y="15"/>
                    <a:pt x="91" y="15"/>
                  </a:cubicBezTo>
                  <a:cubicBezTo>
                    <a:pt x="90" y="14"/>
                    <a:pt x="89" y="13"/>
                    <a:pt x="88" y="12"/>
                  </a:cubicBezTo>
                  <a:cubicBezTo>
                    <a:pt x="88" y="12"/>
                    <a:pt x="88" y="12"/>
                    <a:pt x="88" y="12"/>
                  </a:cubicBezTo>
                  <a:cubicBezTo>
                    <a:pt x="87" y="11"/>
                    <a:pt x="86" y="10"/>
                    <a:pt x="85" y="9"/>
                  </a:cubicBezTo>
                  <a:cubicBezTo>
                    <a:pt x="85" y="9"/>
                    <a:pt x="85" y="9"/>
                    <a:pt x="85" y="9"/>
                  </a:cubicBezTo>
                  <a:cubicBezTo>
                    <a:pt x="84" y="8"/>
                    <a:pt x="84" y="7"/>
                    <a:pt x="83" y="7"/>
                  </a:cubicBezTo>
                  <a:cubicBezTo>
                    <a:pt x="83" y="7"/>
                    <a:pt x="83" y="7"/>
                    <a:pt x="83" y="7"/>
                  </a:cubicBezTo>
                  <a:cubicBezTo>
                    <a:pt x="81" y="5"/>
                    <a:pt x="80" y="5"/>
                    <a:pt x="80" y="4"/>
                  </a:cubicBezTo>
                  <a:cubicBezTo>
                    <a:pt x="80" y="4"/>
                    <a:pt x="80" y="4"/>
                    <a:pt x="79" y="4"/>
                  </a:cubicBezTo>
                  <a:cubicBezTo>
                    <a:pt x="78" y="4"/>
                    <a:pt x="77" y="4"/>
                    <a:pt x="76" y="5"/>
                  </a:cubicBezTo>
                  <a:cubicBezTo>
                    <a:pt x="74" y="5"/>
                    <a:pt x="73" y="5"/>
                    <a:pt x="72" y="5"/>
                  </a:cubicBezTo>
                  <a:cubicBezTo>
                    <a:pt x="70" y="5"/>
                    <a:pt x="69" y="5"/>
                    <a:pt x="69" y="4"/>
                  </a:cubicBezTo>
                  <a:cubicBezTo>
                    <a:pt x="68" y="4"/>
                    <a:pt x="68" y="4"/>
                    <a:pt x="67" y="4"/>
                  </a:cubicBezTo>
                  <a:cubicBezTo>
                    <a:pt x="67" y="4"/>
                    <a:pt x="67" y="4"/>
                    <a:pt x="65" y="4"/>
                  </a:cubicBezTo>
                  <a:cubicBezTo>
                    <a:pt x="64" y="5"/>
                    <a:pt x="63" y="5"/>
                    <a:pt x="62" y="5"/>
                  </a:cubicBezTo>
                  <a:cubicBezTo>
                    <a:pt x="60" y="5"/>
                    <a:pt x="58" y="3"/>
                    <a:pt x="57" y="2"/>
                  </a:cubicBezTo>
                  <a:cubicBezTo>
                    <a:pt x="57" y="2"/>
                    <a:pt x="56" y="2"/>
                    <a:pt x="56" y="1"/>
                  </a:cubicBezTo>
                  <a:cubicBezTo>
                    <a:pt x="55" y="0"/>
                    <a:pt x="55" y="0"/>
                    <a:pt x="55" y="0"/>
                  </a:cubicBezTo>
                  <a:cubicBezTo>
                    <a:pt x="55" y="0"/>
                    <a:pt x="54" y="1"/>
                    <a:pt x="54" y="2"/>
                  </a:cubicBezTo>
                  <a:cubicBezTo>
                    <a:pt x="54" y="2"/>
                    <a:pt x="54" y="2"/>
                    <a:pt x="54" y="3"/>
                  </a:cubicBezTo>
                  <a:cubicBezTo>
                    <a:pt x="53" y="5"/>
                    <a:pt x="52" y="7"/>
                    <a:pt x="50" y="7"/>
                  </a:cubicBezTo>
                  <a:cubicBezTo>
                    <a:pt x="49" y="7"/>
                    <a:pt x="48" y="7"/>
                    <a:pt x="47" y="6"/>
                  </a:cubicBezTo>
                  <a:cubicBezTo>
                    <a:pt x="47" y="6"/>
                    <a:pt x="47" y="6"/>
                    <a:pt x="44" y="6"/>
                  </a:cubicBezTo>
                  <a:cubicBezTo>
                    <a:pt x="43" y="6"/>
                    <a:pt x="42" y="6"/>
                    <a:pt x="41" y="6"/>
                  </a:cubicBezTo>
                  <a:cubicBezTo>
                    <a:pt x="41" y="6"/>
                    <a:pt x="41" y="6"/>
                    <a:pt x="41" y="6"/>
                  </a:cubicBezTo>
                  <a:cubicBezTo>
                    <a:pt x="41" y="6"/>
                    <a:pt x="41" y="6"/>
                    <a:pt x="41" y="6"/>
                  </a:cubicBezTo>
                  <a:cubicBezTo>
                    <a:pt x="41" y="7"/>
                    <a:pt x="41" y="7"/>
                    <a:pt x="41" y="8"/>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51" name="Freeform 1659"/>
            <p:cNvSpPr/>
            <p:nvPr/>
          </p:nvSpPr>
          <p:spPr bwMode="auto">
            <a:xfrm>
              <a:off x="6820877" y="5465438"/>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52" name="Freeform 1660"/>
            <p:cNvSpPr/>
            <p:nvPr/>
          </p:nvSpPr>
          <p:spPr bwMode="auto">
            <a:xfrm>
              <a:off x="6818675" y="5470046"/>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53" name="Freeform 1661"/>
            <p:cNvSpPr/>
            <p:nvPr/>
          </p:nvSpPr>
          <p:spPr bwMode="auto">
            <a:xfrm>
              <a:off x="6820877" y="5460830"/>
              <a:ext cx="0" cy="2304"/>
            </a:xfrm>
            <a:custGeom>
              <a:avLst/>
              <a:rect l="l" t="t" r="r" b="b"/>
              <a:pathLst>
                <a:path w="0" h="1">
                  <a:moveTo>
                    <a:pt x="0" y="0"/>
                  </a:moveTo>
                  <a:cubicBezTo>
                    <a:pt x="0" y="0"/>
                    <a:pt x="0" y="1"/>
                    <a:pt x="0" y="1"/>
                  </a:cubicBezTo>
                  <a:cubicBezTo>
                    <a:pt x="0" y="1"/>
                    <a:pt x="0"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54" name="Freeform 1662"/>
            <p:cNvSpPr/>
            <p:nvPr/>
          </p:nvSpPr>
          <p:spPr bwMode="auto">
            <a:xfrm>
              <a:off x="6803260" y="5624425"/>
              <a:ext cx="0" cy="2304"/>
            </a:xfrm>
            <a:custGeom>
              <a:avLst/>
              <a:rect l="l" t="t" r="r" b="b"/>
              <a:pathLst>
                <a:path w="0" h="1">
                  <a:moveTo>
                    <a:pt x="0" y="1"/>
                  </a:moveTo>
                  <a:cubicBezTo>
                    <a:pt x="0" y="1"/>
                    <a:pt x="0" y="0"/>
                    <a:pt x="0" y="0"/>
                  </a:cubicBezTo>
                  <a:cubicBezTo>
                    <a:pt x="0" y="1"/>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55" name="Freeform 1663"/>
            <p:cNvSpPr/>
            <p:nvPr/>
          </p:nvSpPr>
          <p:spPr bwMode="auto">
            <a:xfrm>
              <a:off x="6679938" y="5380184"/>
              <a:ext cx="2202" cy="4608"/>
            </a:xfrm>
            <a:custGeom>
              <a:avLst/>
              <a:rect l="l" t="t" r="r" b="b"/>
              <a:pathLst>
                <a:path w="1" h="2">
                  <a:moveTo>
                    <a:pt x="0" y="2"/>
                  </a:moveTo>
                  <a:cubicBezTo>
                    <a:pt x="0" y="1"/>
                    <a:pt x="1" y="1"/>
                    <a:pt x="1" y="0"/>
                  </a:cubicBezTo>
                  <a:cubicBezTo>
                    <a:pt x="1" y="1"/>
                    <a:pt x="0" y="1"/>
                    <a:pt x="0" y="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56" name="Freeform 1664"/>
            <p:cNvSpPr/>
            <p:nvPr/>
          </p:nvSpPr>
          <p:spPr bwMode="auto">
            <a:xfrm>
              <a:off x="6660119" y="5610600"/>
              <a:ext cx="2202" cy="2304"/>
            </a:xfrm>
            <a:custGeom>
              <a:avLst/>
              <a:rect l="l" t="t" r="r" b="b"/>
              <a:pathLst>
                <a:path w="1" h="1">
                  <a:moveTo>
                    <a:pt x="0" y="1"/>
                  </a:moveTo>
                  <a:cubicBezTo>
                    <a:pt x="0" y="1"/>
                    <a:pt x="0" y="1"/>
                    <a:pt x="0" y="1"/>
                  </a:cubicBezTo>
                  <a:cubicBezTo>
                    <a:pt x="0" y="1"/>
                    <a:pt x="0" y="0"/>
                    <a:pt x="1" y="0"/>
                  </a:cubicBezTo>
                  <a:cubicBezTo>
                    <a:pt x="0" y="1"/>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57" name="Freeform 1665"/>
            <p:cNvSpPr/>
            <p:nvPr/>
          </p:nvSpPr>
          <p:spPr bwMode="auto">
            <a:xfrm>
              <a:off x="6662321" y="5599079"/>
              <a:ext cx="0" cy="6912"/>
            </a:xfrm>
            <a:custGeom>
              <a:avLst/>
              <a:rect l="l" t="t" r="r" b="b"/>
              <a:pathLst>
                <a:path w="0" h="4">
                  <a:moveTo>
                    <a:pt x="0" y="0"/>
                  </a:moveTo>
                  <a:cubicBezTo>
                    <a:pt x="0" y="1"/>
                    <a:pt x="0" y="2"/>
                    <a:pt x="0" y="4"/>
                  </a:cubicBezTo>
                  <a:cubicBezTo>
                    <a:pt x="0" y="2"/>
                    <a:pt x="0"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58" name="Freeform 1666"/>
            <p:cNvSpPr/>
            <p:nvPr/>
          </p:nvSpPr>
          <p:spPr bwMode="auto">
            <a:xfrm>
              <a:off x="6677736" y="5387097"/>
              <a:ext cx="2202" cy="2304"/>
            </a:xfrm>
            <a:custGeom>
              <a:avLst/>
              <a:rect l="l" t="t" r="r" b="b"/>
              <a:pathLst>
                <a:path w="1" h="1">
                  <a:moveTo>
                    <a:pt x="0" y="1"/>
                  </a:moveTo>
                  <a:cubicBezTo>
                    <a:pt x="1" y="1"/>
                    <a:pt x="1" y="0"/>
                    <a:pt x="1" y="0"/>
                  </a:cubicBezTo>
                  <a:cubicBezTo>
                    <a:pt x="1" y="0"/>
                    <a:pt x="1"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59" name="Freeform 1667"/>
            <p:cNvSpPr/>
            <p:nvPr/>
          </p:nvSpPr>
          <p:spPr bwMode="auto">
            <a:xfrm>
              <a:off x="6682141" y="5375576"/>
              <a:ext cx="0" cy="4608"/>
            </a:xfrm>
            <a:custGeom>
              <a:avLst/>
              <a:rect l="l" t="t" r="r" b="b"/>
              <a:pathLst>
                <a:path w="0" h="2">
                  <a:moveTo>
                    <a:pt x="0" y="2"/>
                  </a:moveTo>
                  <a:cubicBezTo>
                    <a:pt x="0" y="1"/>
                    <a:pt x="0" y="1"/>
                    <a:pt x="0" y="0"/>
                  </a:cubicBezTo>
                  <a:cubicBezTo>
                    <a:pt x="0" y="1"/>
                    <a:pt x="0" y="1"/>
                    <a:pt x="0" y="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60" name="Freeform 1668"/>
            <p:cNvSpPr/>
            <p:nvPr/>
          </p:nvSpPr>
          <p:spPr bwMode="auto">
            <a:xfrm>
              <a:off x="6809866" y="5419355"/>
              <a:ext cx="0" cy="2304"/>
            </a:xfrm>
            <a:custGeom>
              <a:avLst/>
              <a:rect l="l" t="t" r="r" b="b"/>
              <a:pathLst>
                <a:path w="0" h="1">
                  <a:moveTo>
                    <a:pt x="0" y="0"/>
                  </a:moveTo>
                  <a:cubicBezTo>
                    <a:pt x="0" y="0"/>
                    <a:pt x="0" y="0"/>
                    <a:pt x="0" y="0"/>
                  </a:cubicBezTo>
                  <a:cubicBezTo>
                    <a:pt x="0" y="0"/>
                    <a:pt x="0" y="0"/>
                    <a:pt x="0" y="1"/>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61" name="Freeform 1669"/>
            <p:cNvSpPr/>
            <p:nvPr/>
          </p:nvSpPr>
          <p:spPr bwMode="auto">
            <a:xfrm>
              <a:off x="6803260" y="5426267"/>
              <a:ext cx="2202" cy="4608"/>
            </a:xfrm>
            <a:custGeom>
              <a:avLst/>
              <a:rect l="l" t="t" r="r" b="b"/>
              <a:pathLst>
                <a:path w="1" h="2">
                  <a:moveTo>
                    <a:pt x="1" y="0"/>
                  </a:moveTo>
                  <a:cubicBezTo>
                    <a:pt x="1" y="1"/>
                    <a:pt x="0" y="1"/>
                    <a:pt x="0" y="2"/>
                  </a:cubicBezTo>
                  <a:cubicBezTo>
                    <a:pt x="0" y="1"/>
                    <a:pt x="1" y="1"/>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62" name="Freeform 1670"/>
            <p:cNvSpPr/>
            <p:nvPr/>
          </p:nvSpPr>
          <p:spPr bwMode="auto">
            <a:xfrm>
              <a:off x="6820877" y="5460830"/>
              <a:ext cx="2202" cy="0"/>
            </a:xfrm>
            <a:custGeom>
              <a:avLst/>
              <a:rect l="l" t="t" r="r" b="b"/>
              <a:pathLst>
                <a:path w="1" h="0">
                  <a:moveTo>
                    <a:pt x="1" y="0"/>
                  </a:moveTo>
                  <a:cubicBezTo>
                    <a:pt x="0" y="0"/>
                    <a:pt x="0" y="0"/>
                    <a:pt x="0" y="0"/>
                  </a:cubicBezTo>
                  <a:cubicBezTo>
                    <a:pt x="0" y="0"/>
                    <a:pt x="0" y="0"/>
                    <a:pt x="1" y="0"/>
                  </a:cubicBezTo>
                  <a:cubicBezTo>
                    <a:pt x="1" y="0"/>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63" name="Freeform 1671"/>
            <p:cNvSpPr/>
            <p:nvPr/>
          </p:nvSpPr>
          <p:spPr bwMode="auto">
            <a:xfrm>
              <a:off x="6820877" y="5458526"/>
              <a:ext cx="0" cy="2304"/>
            </a:xfrm>
            <a:custGeom>
              <a:avLst/>
              <a:rect l="l" t="t" r="r" b="b"/>
              <a:pathLst>
                <a:path w="0" h="1">
                  <a:moveTo>
                    <a:pt x="0" y="0"/>
                  </a:moveTo>
                  <a:cubicBezTo>
                    <a:pt x="0" y="0"/>
                    <a:pt x="0" y="1"/>
                    <a:pt x="0" y="1"/>
                  </a:cubicBezTo>
                  <a:cubicBezTo>
                    <a:pt x="0" y="1"/>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64" name="Freeform 1672"/>
            <p:cNvSpPr/>
            <p:nvPr/>
          </p:nvSpPr>
          <p:spPr bwMode="auto">
            <a:xfrm>
              <a:off x="6801058" y="5430876"/>
              <a:ext cx="2202" cy="2304"/>
            </a:xfrm>
            <a:custGeom>
              <a:avLst/>
              <a:rect l="l" t="t" r="r" b="b"/>
              <a:pathLst>
                <a:path w="2" h="1">
                  <a:moveTo>
                    <a:pt x="2" y="0"/>
                  </a:moveTo>
                  <a:cubicBezTo>
                    <a:pt x="1" y="0"/>
                    <a:pt x="1" y="1"/>
                    <a:pt x="0" y="1"/>
                  </a:cubicBezTo>
                  <a:cubicBezTo>
                    <a:pt x="1" y="1"/>
                    <a:pt x="1" y="0"/>
                    <a:pt x="2"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65" name="Freeform 1673"/>
            <p:cNvSpPr/>
            <p:nvPr/>
          </p:nvSpPr>
          <p:spPr bwMode="auto">
            <a:xfrm>
              <a:off x="6805462" y="5421659"/>
              <a:ext cx="2202" cy="4608"/>
            </a:xfrm>
            <a:custGeom>
              <a:avLst/>
              <a:rect l="l" t="t" r="r" b="b"/>
              <a:pathLst>
                <a:path w="1" h="2">
                  <a:moveTo>
                    <a:pt x="1" y="0"/>
                  </a:moveTo>
                  <a:cubicBezTo>
                    <a:pt x="1" y="0"/>
                    <a:pt x="1" y="1"/>
                    <a:pt x="0" y="2"/>
                  </a:cubicBezTo>
                  <a:cubicBezTo>
                    <a:pt x="1" y="1"/>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66" name="Freeform 1674"/>
            <p:cNvSpPr/>
            <p:nvPr/>
          </p:nvSpPr>
          <p:spPr bwMode="auto">
            <a:xfrm>
              <a:off x="6770227" y="5377880"/>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67" name="Freeform 1675"/>
            <p:cNvSpPr/>
            <p:nvPr/>
          </p:nvSpPr>
          <p:spPr bwMode="auto">
            <a:xfrm>
              <a:off x="6737195" y="5370968"/>
              <a:ext cx="4404" cy="0"/>
            </a:xfrm>
            <a:custGeom>
              <a:avLst/>
              <a:rect l="l" t="t" r="r" b="b"/>
              <a:pathLst>
                <a:path w="2" h="0">
                  <a:moveTo>
                    <a:pt x="0" y="0"/>
                  </a:moveTo>
                  <a:cubicBezTo>
                    <a:pt x="1" y="0"/>
                    <a:pt x="1" y="0"/>
                    <a:pt x="2" y="0"/>
                  </a:cubicBezTo>
                  <a:cubicBezTo>
                    <a:pt x="1" y="0"/>
                    <a:pt x="1"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68" name="Freeform 1676"/>
            <p:cNvSpPr/>
            <p:nvPr/>
          </p:nvSpPr>
          <p:spPr bwMode="auto">
            <a:xfrm>
              <a:off x="6774632" y="5382489"/>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69" name="Freeform 1677"/>
            <p:cNvSpPr/>
            <p:nvPr/>
          </p:nvSpPr>
          <p:spPr bwMode="auto">
            <a:xfrm>
              <a:off x="6787845" y="5396313"/>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70" name="Freeform 1678"/>
            <p:cNvSpPr/>
            <p:nvPr/>
          </p:nvSpPr>
          <p:spPr bwMode="auto">
            <a:xfrm>
              <a:off x="6781238" y="5389401"/>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71" name="Freeform 1679"/>
            <p:cNvSpPr/>
            <p:nvPr/>
          </p:nvSpPr>
          <p:spPr bwMode="auto">
            <a:xfrm>
              <a:off x="6682141" y="5375576"/>
              <a:ext cx="0" cy="0"/>
            </a:xfrm>
            <a:custGeom>
              <a:avLst/>
              <a:rect l="l" t="t" r="r" b="b"/>
              <a:pathLst>
                <a:path w="0" h="0">
                  <a:moveTo>
                    <a:pt x="0" y="0"/>
                  </a:moveTo>
                  <a:cubicBezTo>
                    <a:pt x="0" y="0"/>
                    <a:pt x="0" y="0"/>
                    <a:pt x="0" y="0"/>
                  </a:cubicBez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72" name="Freeform 1680"/>
            <p:cNvSpPr/>
            <p:nvPr/>
          </p:nvSpPr>
          <p:spPr bwMode="auto">
            <a:xfrm>
              <a:off x="6701960" y="5368664"/>
              <a:ext cx="6607" cy="9217"/>
            </a:xfrm>
            <a:custGeom>
              <a:avLst/>
              <a:rect l="l" t="t" r="r" b="b"/>
              <a:pathLst>
                <a:path w="4" h="4">
                  <a:moveTo>
                    <a:pt x="4" y="0"/>
                  </a:moveTo>
                  <a:cubicBezTo>
                    <a:pt x="3" y="2"/>
                    <a:pt x="2" y="4"/>
                    <a:pt x="0" y="4"/>
                  </a:cubicBezTo>
                  <a:cubicBezTo>
                    <a:pt x="2" y="4"/>
                    <a:pt x="3" y="2"/>
                    <a:pt x="4"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73" name="Freeform 1681"/>
            <p:cNvSpPr/>
            <p:nvPr/>
          </p:nvSpPr>
          <p:spPr bwMode="auto">
            <a:xfrm>
              <a:off x="6646906" y="4965437"/>
              <a:ext cx="0" cy="2304"/>
            </a:xfrm>
            <a:custGeom>
              <a:avLst/>
              <a:rect l="l" t="t" r="r" b="b"/>
              <a:pathLst>
                <a:path w="0" h="1">
                  <a:moveTo>
                    <a:pt x="0" y="1"/>
                  </a:moveTo>
                  <a:cubicBezTo>
                    <a:pt x="0" y="0"/>
                    <a:pt x="0" y="0"/>
                    <a:pt x="0" y="0"/>
                  </a:cubicBezTo>
                  <a:cubicBezTo>
                    <a:pt x="0" y="0"/>
                    <a:pt x="0" y="0"/>
                    <a:pt x="0" y="1"/>
                  </a:cubicBezTo>
                  <a:cubicBezTo>
                    <a:pt x="0" y="1"/>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74" name="Freeform 1682"/>
            <p:cNvSpPr/>
            <p:nvPr/>
          </p:nvSpPr>
          <p:spPr bwMode="auto">
            <a:xfrm>
              <a:off x="6649108" y="4951612"/>
              <a:ext cx="0" cy="2304"/>
            </a:xfrm>
            <a:custGeom>
              <a:avLst/>
              <a:rect l="l" t="t" r="r" b="b"/>
              <a:pathLst>
                <a:path w="0" h="1">
                  <a:moveTo>
                    <a:pt x="0" y="0"/>
                  </a:moveTo>
                  <a:cubicBezTo>
                    <a:pt x="0" y="0"/>
                    <a:pt x="0" y="1"/>
                    <a:pt x="0" y="1"/>
                  </a:cubicBezTo>
                  <a:cubicBezTo>
                    <a:pt x="0" y="1"/>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75" name="Freeform 1683"/>
            <p:cNvSpPr/>
            <p:nvPr/>
          </p:nvSpPr>
          <p:spPr bwMode="auto">
            <a:xfrm>
              <a:off x="6649108" y="4958524"/>
              <a:ext cx="0" cy="2304"/>
            </a:xfrm>
            <a:custGeom>
              <a:avLst/>
              <a:rect l="l" t="t" r="r" b="b"/>
              <a:pathLst>
                <a:path w="0" h="1">
                  <a:moveTo>
                    <a:pt x="0" y="0"/>
                  </a:moveTo>
                  <a:cubicBezTo>
                    <a:pt x="0" y="0"/>
                    <a:pt x="0" y="1"/>
                    <a:pt x="0" y="1"/>
                  </a:cubicBezTo>
                  <a:cubicBezTo>
                    <a:pt x="0" y="1"/>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76" name="Freeform 1684"/>
            <p:cNvSpPr/>
            <p:nvPr/>
          </p:nvSpPr>
          <p:spPr bwMode="auto">
            <a:xfrm>
              <a:off x="6640299" y="4976958"/>
              <a:ext cx="2202" cy="4608"/>
            </a:xfrm>
            <a:custGeom>
              <a:avLst/>
              <a:rect l="l" t="t" r="r" b="b"/>
              <a:pathLst>
                <a:path w="1" h="2">
                  <a:moveTo>
                    <a:pt x="0" y="2"/>
                  </a:moveTo>
                  <a:cubicBezTo>
                    <a:pt x="1" y="0"/>
                    <a:pt x="1" y="0"/>
                    <a:pt x="1" y="0"/>
                  </a:cubicBezTo>
                  <a:cubicBezTo>
                    <a:pt x="0" y="2"/>
                    <a:pt x="0" y="2"/>
                    <a:pt x="0" y="2"/>
                  </a:cubicBezTo>
                  <a:cubicBezTo>
                    <a:pt x="0" y="2"/>
                    <a:pt x="0" y="2"/>
                    <a:pt x="0" y="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77" name="Freeform 1685"/>
            <p:cNvSpPr/>
            <p:nvPr/>
          </p:nvSpPr>
          <p:spPr bwMode="auto">
            <a:xfrm>
              <a:off x="6642502" y="4974654"/>
              <a:ext cx="0" cy="2304"/>
            </a:xfrm>
            <a:custGeom>
              <a:avLst/>
              <a:rect l="l" t="t" r="r" b="b"/>
              <a:pathLst>
                <a:path w="0" h="1">
                  <a:moveTo>
                    <a:pt x="0" y="1"/>
                  </a:moveTo>
                  <a:cubicBezTo>
                    <a:pt x="0" y="0"/>
                    <a:pt x="0" y="0"/>
                    <a:pt x="0" y="0"/>
                  </a:cubicBezTo>
                  <a:cubicBezTo>
                    <a:pt x="0" y="0"/>
                    <a:pt x="0" y="0"/>
                    <a:pt x="0" y="0"/>
                  </a:cubicBezTo>
                  <a:lnTo>
                    <a:pt x="0" y="1"/>
                  </a:ln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78" name="Freeform 1686"/>
            <p:cNvSpPr/>
            <p:nvPr/>
          </p:nvSpPr>
          <p:spPr bwMode="auto">
            <a:xfrm>
              <a:off x="6644704" y="4976958"/>
              <a:ext cx="2202" cy="0"/>
            </a:xfrm>
            <a:custGeom>
              <a:avLst/>
              <a:rect l="l" t="t" r="r" b="b"/>
              <a:pathLst>
                <a:path w="1" h="0">
                  <a:moveTo>
                    <a:pt x="0" y="0"/>
                  </a:moveTo>
                  <a:cubicBezTo>
                    <a:pt x="1" y="0"/>
                    <a:pt x="1" y="0"/>
                    <a:pt x="1" y="0"/>
                  </a:cubicBezTo>
                  <a:cubicBezTo>
                    <a:pt x="1" y="0"/>
                    <a:pt x="1" y="0"/>
                    <a:pt x="1" y="0"/>
                  </a:cubicBezTo>
                  <a:cubicBezTo>
                    <a:pt x="1"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79" name="Freeform 1687"/>
            <p:cNvSpPr/>
            <p:nvPr/>
          </p:nvSpPr>
          <p:spPr bwMode="auto">
            <a:xfrm>
              <a:off x="6660119" y="4983870"/>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80" name="Freeform 1688"/>
            <p:cNvSpPr/>
            <p:nvPr/>
          </p:nvSpPr>
          <p:spPr bwMode="auto">
            <a:xfrm>
              <a:off x="6657917" y="4983870"/>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81" name="Freeform 1689"/>
            <p:cNvSpPr/>
            <p:nvPr/>
          </p:nvSpPr>
          <p:spPr bwMode="auto">
            <a:xfrm>
              <a:off x="6657917" y="4981566"/>
              <a:ext cx="0" cy="2304"/>
            </a:xfrm>
            <a:custGeom>
              <a:avLst/>
              <a:rect l="l" t="t" r="r" b="b"/>
              <a:pathLst>
                <a:path w="0" h="1">
                  <a:moveTo>
                    <a:pt x="0" y="1"/>
                  </a:moveTo>
                  <a:cubicBezTo>
                    <a:pt x="0" y="1"/>
                    <a:pt x="0" y="0"/>
                    <a:pt x="0" y="0"/>
                  </a:cubicBezTo>
                  <a:cubicBezTo>
                    <a:pt x="0" y="0"/>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82" name="Freeform 1690"/>
            <p:cNvSpPr/>
            <p:nvPr/>
          </p:nvSpPr>
          <p:spPr bwMode="auto">
            <a:xfrm>
              <a:off x="6651310" y="4979262"/>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83" name="Freeform 1691"/>
            <p:cNvSpPr/>
            <p:nvPr/>
          </p:nvSpPr>
          <p:spPr bwMode="auto">
            <a:xfrm>
              <a:off x="6646906" y="4976958"/>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84" name="Freeform 1692"/>
            <p:cNvSpPr/>
            <p:nvPr/>
          </p:nvSpPr>
          <p:spPr bwMode="auto">
            <a:xfrm>
              <a:off x="6653512" y="4981566"/>
              <a:ext cx="2202" cy="0"/>
            </a:xfrm>
            <a:custGeom>
              <a:avLst/>
              <a:rect l="l" t="t" r="r" b="b"/>
              <a:pathLst>
                <a:path w="1" h="0">
                  <a:moveTo>
                    <a:pt x="1" y="0"/>
                  </a:moveTo>
                  <a:cubicBezTo>
                    <a:pt x="1" y="0"/>
                    <a:pt x="1" y="0"/>
                    <a:pt x="0" y="0"/>
                  </a:cubicBezTo>
                  <a:cubicBezTo>
                    <a:pt x="1" y="0"/>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85" name="Freeform 1693"/>
            <p:cNvSpPr/>
            <p:nvPr/>
          </p:nvSpPr>
          <p:spPr bwMode="auto">
            <a:xfrm>
              <a:off x="6644704" y="4976958"/>
              <a:ext cx="2202" cy="0"/>
            </a:xfrm>
            <a:custGeom>
              <a:avLst/>
              <a:rect l="l" t="t" r="r" b="b"/>
              <a:pathLst>
                <a:path w="1" h="0">
                  <a:moveTo>
                    <a:pt x="0" y="0"/>
                  </a:moveTo>
                  <a:cubicBezTo>
                    <a:pt x="0" y="0"/>
                    <a:pt x="1" y="0"/>
                    <a:pt x="1" y="0"/>
                  </a:cubicBezTo>
                  <a:cubicBezTo>
                    <a:pt x="1" y="0"/>
                    <a:pt x="1" y="0"/>
                    <a:pt x="1" y="0"/>
                  </a:cubicBezTo>
                  <a:cubicBezTo>
                    <a:pt x="1"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86" name="Freeform 1694"/>
            <p:cNvSpPr/>
            <p:nvPr/>
          </p:nvSpPr>
          <p:spPr bwMode="auto">
            <a:xfrm>
              <a:off x="6616076" y="5612904"/>
              <a:ext cx="178376" cy="232719"/>
            </a:xfrm>
            <a:custGeom>
              <a:avLst/>
              <a:rect l="l" t="t" r="r" b="b"/>
              <a:pathLst>
                <a:path w="84" h="105">
                  <a:moveTo>
                    <a:pt x="84" y="11"/>
                  </a:moveTo>
                  <a:cubicBezTo>
                    <a:pt x="81" y="12"/>
                    <a:pt x="78" y="11"/>
                    <a:pt x="76" y="8"/>
                  </a:cubicBezTo>
                  <a:cubicBezTo>
                    <a:pt x="74" y="8"/>
                    <a:pt x="71" y="9"/>
                    <a:pt x="69" y="10"/>
                  </a:cubicBezTo>
                  <a:cubicBezTo>
                    <a:pt x="67" y="11"/>
                    <a:pt x="66" y="13"/>
                    <a:pt x="65" y="14"/>
                  </a:cubicBezTo>
                  <a:cubicBezTo>
                    <a:pt x="64" y="16"/>
                    <a:pt x="62" y="17"/>
                    <a:pt x="61" y="17"/>
                  </a:cubicBezTo>
                  <a:cubicBezTo>
                    <a:pt x="60" y="17"/>
                    <a:pt x="60" y="17"/>
                    <a:pt x="59" y="16"/>
                  </a:cubicBezTo>
                  <a:cubicBezTo>
                    <a:pt x="58" y="16"/>
                    <a:pt x="50" y="14"/>
                    <a:pt x="47" y="14"/>
                  </a:cubicBezTo>
                  <a:cubicBezTo>
                    <a:pt x="44" y="14"/>
                    <a:pt x="35" y="8"/>
                    <a:pt x="33" y="6"/>
                  </a:cubicBezTo>
                  <a:cubicBezTo>
                    <a:pt x="32" y="6"/>
                    <a:pt x="29" y="5"/>
                    <a:pt x="27" y="5"/>
                  </a:cubicBezTo>
                  <a:cubicBezTo>
                    <a:pt x="25" y="5"/>
                    <a:pt x="23" y="5"/>
                    <a:pt x="22" y="4"/>
                  </a:cubicBezTo>
                  <a:cubicBezTo>
                    <a:pt x="22" y="4"/>
                    <a:pt x="21" y="4"/>
                    <a:pt x="21" y="4"/>
                  </a:cubicBezTo>
                  <a:cubicBezTo>
                    <a:pt x="21" y="4"/>
                    <a:pt x="21" y="4"/>
                    <a:pt x="21" y="4"/>
                  </a:cubicBezTo>
                  <a:cubicBezTo>
                    <a:pt x="19" y="3"/>
                    <a:pt x="19" y="3"/>
                    <a:pt x="19" y="3"/>
                  </a:cubicBezTo>
                  <a:cubicBezTo>
                    <a:pt x="19" y="3"/>
                    <a:pt x="18" y="3"/>
                    <a:pt x="18" y="3"/>
                  </a:cubicBezTo>
                  <a:cubicBezTo>
                    <a:pt x="17" y="2"/>
                    <a:pt x="17" y="2"/>
                    <a:pt x="17" y="2"/>
                  </a:cubicBezTo>
                  <a:cubicBezTo>
                    <a:pt x="17" y="2"/>
                    <a:pt x="17" y="2"/>
                    <a:pt x="17" y="2"/>
                  </a:cubicBezTo>
                  <a:cubicBezTo>
                    <a:pt x="17" y="2"/>
                    <a:pt x="17" y="2"/>
                    <a:pt x="17" y="2"/>
                  </a:cubicBezTo>
                  <a:cubicBezTo>
                    <a:pt x="17" y="2"/>
                    <a:pt x="16" y="2"/>
                    <a:pt x="16" y="2"/>
                  </a:cubicBezTo>
                  <a:cubicBezTo>
                    <a:pt x="16" y="2"/>
                    <a:pt x="15" y="1"/>
                    <a:pt x="15" y="1"/>
                  </a:cubicBezTo>
                  <a:cubicBezTo>
                    <a:pt x="15" y="0"/>
                    <a:pt x="13" y="0"/>
                    <a:pt x="10" y="1"/>
                  </a:cubicBezTo>
                  <a:cubicBezTo>
                    <a:pt x="8" y="1"/>
                    <a:pt x="3" y="4"/>
                    <a:pt x="3" y="5"/>
                  </a:cubicBezTo>
                  <a:cubicBezTo>
                    <a:pt x="2" y="6"/>
                    <a:pt x="2" y="6"/>
                    <a:pt x="2" y="6"/>
                  </a:cubicBezTo>
                  <a:cubicBezTo>
                    <a:pt x="2" y="6"/>
                    <a:pt x="2" y="6"/>
                    <a:pt x="2" y="6"/>
                  </a:cubicBezTo>
                  <a:cubicBezTo>
                    <a:pt x="6" y="10"/>
                    <a:pt x="6" y="10"/>
                    <a:pt x="6" y="10"/>
                  </a:cubicBezTo>
                  <a:cubicBezTo>
                    <a:pt x="7" y="18"/>
                    <a:pt x="7" y="18"/>
                    <a:pt x="7" y="18"/>
                  </a:cubicBezTo>
                  <a:cubicBezTo>
                    <a:pt x="12" y="22"/>
                    <a:pt x="12" y="22"/>
                    <a:pt x="12" y="22"/>
                  </a:cubicBezTo>
                  <a:cubicBezTo>
                    <a:pt x="12" y="23"/>
                    <a:pt x="12" y="23"/>
                    <a:pt x="12" y="23"/>
                  </a:cubicBezTo>
                  <a:cubicBezTo>
                    <a:pt x="12" y="23"/>
                    <a:pt x="12" y="28"/>
                    <a:pt x="12" y="33"/>
                  </a:cubicBezTo>
                  <a:cubicBezTo>
                    <a:pt x="11" y="38"/>
                    <a:pt x="6" y="44"/>
                    <a:pt x="3" y="47"/>
                  </a:cubicBezTo>
                  <a:cubicBezTo>
                    <a:pt x="3" y="47"/>
                    <a:pt x="3" y="47"/>
                    <a:pt x="3" y="47"/>
                  </a:cubicBezTo>
                  <a:cubicBezTo>
                    <a:pt x="3" y="47"/>
                    <a:pt x="3" y="47"/>
                    <a:pt x="3" y="47"/>
                  </a:cubicBezTo>
                  <a:cubicBezTo>
                    <a:pt x="3" y="47"/>
                    <a:pt x="3" y="47"/>
                    <a:pt x="3" y="47"/>
                  </a:cubicBezTo>
                  <a:cubicBezTo>
                    <a:pt x="3" y="48"/>
                    <a:pt x="3" y="48"/>
                    <a:pt x="3" y="48"/>
                  </a:cubicBezTo>
                  <a:cubicBezTo>
                    <a:pt x="3" y="48"/>
                    <a:pt x="3" y="48"/>
                    <a:pt x="3" y="48"/>
                  </a:cubicBezTo>
                  <a:cubicBezTo>
                    <a:pt x="3" y="48"/>
                    <a:pt x="3" y="48"/>
                    <a:pt x="3" y="48"/>
                  </a:cubicBezTo>
                  <a:cubicBezTo>
                    <a:pt x="3" y="48"/>
                    <a:pt x="3" y="48"/>
                    <a:pt x="3" y="48"/>
                  </a:cubicBezTo>
                  <a:cubicBezTo>
                    <a:pt x="3" y="48"/>
                    <a:pt x="3" y="48"/>
                    <a:pt x="3" y="49"/>
                  </a:cubicBezTo>
                  <a:cubicBezTo>
                    <a:pt x="3" y="49"/>
                    <a:pt x="3" y="49"/>
                    <a:pt x="3" y="49"/>
                  </a:cubicBezTo>
                  <a:cubicBezTo>
                    <a:pt x="2" y="49"/>
                    <a:pt x="2" y="49"/>
                    <a:pt x="2" y="49"/>
                  </a:cubicBezTo>
                  <a:cubicBezTo>
                    <a:pt x="2" y="50"/>
                    <a:pt x="2" y="50"/>
                    <a:pt x="2" y="50"/>
                  </a:cubicBezTo>
                  <a:cubicBezTo>
                    <a:pt x="2" y="50"/>
                    <a:pt x="2" y="50"/>
                    <a:pt x="2" y="51"/>
                  </a:cubicBezTo>
                  <a:cubicBezTo>
                    <a:pt x="2" y="51"/>
                    <a:pt x="1" y="51"/>
                    <a:pt x="1" y="51"/>
                  </a:cubicBezTo>
                  <a:cubicBezTo>
                    <a:pt x="5" y="53"/>
                    <a:pt x="9" y="55"/>
                    <a:pt x="8" y="57"/>
                  </a:cubicBezTo>
                  <a:cubicBezTo>
                    <a:pt x="8" y="60"/>
                    <a:pt x="6" y="60"/>
                    <a:pt x="4" y="61"/>
                  </a:cubicBezTo>
                  <a:cubicBezTo>
                    <a:pt x="1" y="62"/>
                    <a:pt x="0" y="62"/>
                    <a:pt x="0" y="64"/>
                  </a:cubicBezTo>
                  <a:cubicBezTo>
                    <a:pt x="43" y="87"/>
                    <a:pt x="43" y="87"/>
                    <a:pt x="43" y="87"/>
                  </a:cubicBezTo>
                  <a:cubicBezTo>
                    <a:pt x="42" y="94"/>
                    <a:pt x="42" y="94"/>
                    <a:pt x="42" y="94"/>
                  </a:cubicBezTo>
                  <a:cubicBezTo>
                    <a:pt x="43" y="94"/>
                    <a:pt x="44" y="96"/>
                    <a:pt x="46" y="97"/>
                  </a:cubicBezTo>
                  <a:cubicBezTo>
                    <a:pt x="46" y="97"/>
                    <a:pt x="46" y="97"/>
                    <a:pt x="47" y="97"/>
                  </a:cubicBezTo>
                  <a:cubicBezTo>
                    <a:pt x="47" y="97"/>
                    <a:pt x="48" y="98"/>
                    <a:pt x="48" y="98"/>
                  </a:cubicBezTo>
                  <a:cubicBezTo>
                    <a:pt x="48" y="98"/>
                    <a:pt x="48" y="98"/>
                    <a:pt x="49" y="99"/>
                  </a:cubicBezTo>
                  <a:cubicBezTo>
                    <a:pt x="49" y="99"/>
                    <a:pt x="50" y="99"/>
                    <a:pt x="50" y="100"/>
                  </a:cubicBezTo>
                  <a:cubicBezTo>
                    <a:pt x="50" y="100"/>
                    <a:pt x="51" y="100"/>
                    <a:pt x="51" y="100"/>
                  </a:cubicBezTo>
                  <a:cubicBezTo>
                    <a:pt x="52" y="101"/>
                    <a:pt x="52" y="101"/>
                    <a:pt x="53" y="101"/>
                  </a:cubicBezTo>
                  <a:cubicBezTo>
                    <a:pt x="53" y="102"/>
                    <a:pt x="53" y="102"/>
                    <a:pt x="54" y="102"/>
                  </a:cubicBezTo>
                  <a:cubicBezTo>
                    <a:pt x="54" y="102"/>
                    <a:pt x="55" y="103"/>
                    <a:pt x="55" y="103"/>
                  </a:cubicBezTo>
                  <a:cubicBezTo>
                    <a:pt x="55" y="103"/>
                    <a:pt x="56" y="104"/>
                    <a:pt x="56" y="104"/>
                  </a:cubicBezTo>
                  <a:cubicBezTo>
                    <a:pt x="57" y="104"/>
                    <a:pt x="57" y="105"/>
                    <a:pt x="58" y="105"/>
                  </a:cubicBezTo>
                  <a:cubicBezTo>
                    <a:pt x="58" y="105"/>
                    <a:pt x="58" y="105"/>
                    <a:pt x="58" y="105"/>
                  </a:cubicBezTo>
                  <a:cubicBezTo>
                    <a:pt x="62" y="96"/>
                    <a:pt x="67" y="85"/>
                    <a:pt x="68" y="83"/>
                  </a:cubicBezTo>
                  <a:cubicBezTo>
                    <a:pt x="70" y="80"/>
                    <a:pt x="72" y="79"/>
                    <a:pt x="73" y="78"/>
                  </a:cubicBezTo>
                  <a:cubicBezTo>
                    <a:pt x="74" y="78"/>
                    <a:pt x="75" y="77"/>
                    <a:pt x="76" y="77"/>
                  </a:cubicBezTo>
                  <a:cubicBezTo>
                    <a:pt x="77" y="75"/>
                    <a:pt x="78" y="75"/>
                    <a:pt x="79" y="75"/>
                  </a:cubicBezTo>
                  <a:cubicBezTo>
                    <a:pt x="80" y="75"/>
                    <a:pt x="80" y="75"/>
                    <a:pt x="80" y="75"/>
                  </a:cubicBezTo>
                  <a:cubicBezTo>
                    <a:pt x="80" y="75"/>
                    <a:pt x="80" y="75"/>
                    <a:pt x="80" y="75"/>
                  </a:cubicBezTo>
                  <a:cubicBezTo>
                    <a:pt x="80" y="75"/>
                    <a:pt x="81" y="74"/>
                    <a:pt x="82" y="73"/>
                  </a:cubicBezTo>
                  <a:cubicBezTo>
                    <a:pt x="82" y="73"/>
                    <a:pt x="82" y="73"/>
                    <a:pt x="82" y="72"/>
                  </a:cubicBezTo>
                  <a:cubicBezTo>
                    <a:pt x="77" y="64"/>
                    <a:pt x="77" y="64"/>
                    <a:pt x="77" y="64"/>
                  </a:cubicBezTo>
                  <a:cubicBezTo>
                    <a:pt x="76" y="23"/>
                    <a:pt x="76" y="23"/>
                    <a:pt x="76" y="23"/>
                  </a:cubicBezTo>
                  <a:cubicBezTo>
                    <a:pt x="82" y="14"/>
                    <a:pt x="82" y="14"/>
                    <a:pt x="82" y="14"/>
                  </a:cubicBezTo>
                  <a:cubicBezTo>
                    <a:pt x="84" y="11"/>
                    <a:pt x="84" y="11"/>
                    <a:pt x="84" y="11"/>
                  </a:cubicBezTo>
                  <a:cubicBezTo>
                    <a:pt x="84" y="11"/>
                    <a:pt x="84" y="11"/>
                    <a:pt x="84" y="1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87" name="Freeform 1695"/>
            <p:cNvSpPr/>
            <p:nvPr/>
          </p:nvSpPr>
          <p:spPr bwMode="auto">
            <a:xfrm>
              <a:off x="6776834" y="5638249"/>
              <a:ext cx="17617" cy="25346"/>
            </a:xfrm>
            <a:custGeom>
              <a:avLst/>
              <a:rect l="l" t="t" r="r" b="b"/>
              <a:pathLst>
                <a:path w="8" h="11">
                  <a:moveTo>
                    <a:pt x="0" y="11"/>
                  </a:moveTo>
                  <a:lnTo>
                    <a:pt x="8" y="0"/>
                  </a:lnTo>
                  <a:lnTo>
                    <a:pt x="6" y="3"/>
                  </a:lnTo>
                  <a:lnTo>
                    <a:pt x="0" y="11"/>
                  </a:ln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88" name="Freeform 1696"/>
            <p:cNvSpPr/>
            <p:nvPr/>
          </p:nvSpPr>
          <p:spPr bwMode="auto">
            <a:xfrm>
              <a:off x="6779036" y="5753457"/>
              <a:ext cx="11011" cy="18433"/>
            </a:xfrm>
            <a:custGeom>
              <a:avLst/>
              <a:rect l="l" t="t" r="r" b="b"/>
              <a:pathLst>
                <a:path w="5" h="8">
                  <a:moveTo>
                    <a:pt x="5" y="8"/>
                  </a:moveTo>
                  <a:lnTo>
                    <a:pt x="0" y="0"/>
                  </a:lnTo>
                  <a:lnTo>
                    <a:pt x="5" y="8"/>
                  </a:lnTo>
                  <a:lnTo>
                    <a:pt x="5" y="8"/>
                  </a:ln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89" name="Freeform 1697"/>
            <p:cNvSpPr/>
            <p:nvPr/>
          </p:nvSpPr>
          <p:spPr bwMode="auto">
            <a:xfrm>
              <a:off x="6657917" y="5619816"/>
              <a:ext cx="2202" cy="2304"/>
            </a:xfrm>
            <a:custGeom>
              <a:avLst/>
              <a:rect l="l" t="t" r="r" b="b"/>
              <a:pathLst>
                <a:path w="2" h="1">
                  <a:moveTo>
                    <a:pt x="0" y="0"/>
                  </a:moveTo>
                  <a:cubicBezTo>
                    <a:pt x="2" y="1"/>
                    <a:pt x="2" y="1"/>
                    <a:pt x="2" y="1"/>
                  </a:cubicBezTo>
                  <a:cubicBezTo>
                    <a:pt x="2" y="1"/>
                    <a:pt x="2" y="1"/>
                    <a:pt x="2" y="1"/>
                  </a:cubicBezTo>
                  <a:cubicBezTo>
                    <a:pt x="2" y="1"/>
                    <a:pt x="1" y="1"/>
                    <a:pt x="1"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90" name="Freeform 1698"/>
            <p:cNvSpPr/>
            <p:nvPr/>
          </p:nvSpPr>
          <p:spPr bwMode="auto">
            <a:xfrm>
              <a:off x="6620480" y="5624425"/>
              <a:ext cx="2202" cy="2304"/>
            </a:xfrm>
            <a:custGeom>
              <a:avLst/>
              <a:rect l="l" t="t" r="r" b="b"/>
              <a:pathLst>
                <a:path w="1" h="1">
                  <a:moveTo>
                    <a:pt x="1" y="0"/>
                  </a:moveTo>
                  <a:cubicBezTo>
                    <a:pt x="0" y="1"/>
                    <a:pt x="0" y="1"/>
                    <a:pt x="0" y="1"/>
                  </a:cubicBezTo>
                  <a:cubicBezTo>
                    <a:pt x="0" y="1"/>
                    <a:pt x="0" y="1"/>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91" name="Freeform 1699"/>
            <p:cNvSpPr/>
            <p:nvPr/>
          </p:nvSpPr>
          <p:spPr bwMode="auto">
            <a:xfrm>
              <a:off x="6651310" y="5617512"/>
              <a:ext cx="2202" cy="0"/>
            </a:xfrm>
            <a:custGeom>
              <a:avLst/>
              <a:rect l="l" t="t" r="r" b="b"/>
              <a:pathLst>
                <a:path w="1" h="0">
                  <a:moveTo>
                    <a:pt x="1" y="0"/>
                  </a:moveTo>
                  <a:cubicBezTo>
                    <a:pt x="1" y="0"/>
                    <a:pt x="0" y="0"/>
                    <a:pt x="0" y="0"/>
                  </a:cubicBezTo>
                  <a:cubicBezTo>
                    <a:pt x="0" y="0"/>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92" name="Freeform 1700"/>
            <p:cNvSpPr/>
            <p:nvPr/>
          </p:nvSpPr>
          <p:spPr bwMode="auto">
            <a:xfrm>
              <a:off x="6794451" y="5638249"/>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93" name="Freeform 1701"/>
            <p:cNvSpPr/>
            <p:nvPr/>
          </p:nvSpPr>
          <p:spPr bwMode="auto">
            <a:xfrm>
              <a:off x="6653512" y="5617512"/>
              <a:ext cx="2202" cy="2304"/>
            </a:xfrm>
            <a:custGeom>
              <a:avLst/>
              <a:rect l="l" t="t" r="r" b="b"/>
              <a:pathLst>
                <a:path w="1" h="1">
                  <a:moveTo>
                    <a:pt x="0" y="0"/>
                  </a:moveTo>
                  <a:cubicBezTo>
                    <a:pt x="1" y="1"/>
                    <a:pt x="1" y="1"/>
                    <a:pt x="1" y="1"/>
                  </a:cubicBezTo>
                  <a:cubicBezTo>
                    <a:pt x="1" y="1"/>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94" name="Freeform 1702"/>
            <p:cNvSpPr/>
            <p:nvPr/>
          </p:nvSpPr>
          <p:spPr bwMode="auto">
            <a:xfrm>
              <a:off x="6514776" y="5633641"/>
              <a:ext cx="118917" cy="129033"/>
            </a:xfrm>
            <a:custGeom>
              <a:avLst/>
              <a:rect l="l" t="t" r="r" b="b"/>
              <a:pathLst>
                <a:path w="56" h="59">
                  <a:moveTo>
                    <a:pt x="47" y="0"/>
                  </a:moveTo>
                  <a:cubicBezTo>
                    <a:pt x="47" y="1"/>
                    <a:pt x="46" y="1"/>
                    <a:pt x="45" y="2"/>
                  </a:cubicBezTo>
                  <a:cubicBezTo>
                    <a:pt x="45" y="2"/>
                    <a:pt x="45" y="4"/>
                    <a:pt x="40" y="4"/>
                  </a:cubicBezTo>
                  <a:cubicBezTo>
                    <a:pt x="39" y="4"/>
                    <a:pt x="37" y="4"/>
                    <a:pt x="36" y="3"/>
                  </a:cubicBezTo>
                  <a:cubicBezTo>
                    <a:pt x="36" y="3"/>
                    <a:pt x="35" y="3"/>
                    <a:pt x="35" y="3"/>
                  </a:cubicBezTo>
                  <a:cubicBezTo>
                    <a:pt x="35" y="3"/>
                    <a:pt x="35" y="3"/>
                    <a:pt x="34" y="3"/>
                  </a:cubicBezTo>
                  <a:cubicBezTo>
                    <a:pt x="33" y="4"/>
                    <a:pt x="30" y="5"/>
                    <a:pt x="30" y="6"/>
                  </a:cubicBezTo>
                  <a:cubicBezTo>
                    <a:pt x="29" y="6"/>
                    <a:pt x="28" y="7"/>
                    <a:pt x="28" y="7"/>
                  </a:cubicBezTo>
                  <a:cubicBezTo>
                    <a:pt x="26" y="7"/>
                    <a:pt x="25" y="6"/>
                    <a:pt x="24" y="5"/>
                  </a:cubicBezTo>
                  <a:cubicBezTo>
                    <a:pt x="23" y="5"/>
                    <a:pt x="22" y="4"/>
                    <a:pt x="21" y="4"/>
                  </a:cubicBezTo>
                  <a:cubicBezTo>
                    <a:pt x="21" y="4"/>
                    <a:pt x="20" y="4"/>
                    <a:pt x="20" y="4"/>
                  </a:cubicBezTo>
                  <a:cubicBezTo>
                    <a:pt x="20" y="4"/>
                    <a:pt x="20" y="4"/>
                    <a:pt x="19" y="4"/>
                  </a:cubicBezTo>
                  <a:cubicBezTo>
                    <a:pt x="19" y="4"/>
                    <a:pt x="18" y="5"/>
                    <a:pt x="18" y="5"/>
                  </a:cubicBezTo>
                  <a:cubicBezTo>
                    <a:pt x="18" y="5"/>
                    <a:pt x="18" y="5"/>
                    <a:pt x="17" y="5"/>
                  </a:cubicBezTo>
                  <a:cubicBezTo>
                    <a:pt x="16" y="5"/>
                    <a:pt x="15" y="6"/>
                    <a:pt x="14" y="6"/>
                  </a:cubicBezTo>
                  <a:cubicBezTo>
                    <a:pt x="14" y="8"/>
                    <a:pt x="14" y="12"/>
                    <a:pt x="14" y="14"/>
                  </a:cubicBezTo>
                  <a:cubicBezTo>
                    <a:pt x="14" y="15"/>
                    <a:pt x="14" y="15"/>
                    <a:pt x="15" y="16"/>
                  </a:cubicBezTo>
                  <a:cubicBezTo>
                    <a:pt x="16" y="16"/>
                    <a:pt x="17" y="18"/>
                    <a:pt x="17" y="20"/>
                  </a:cubicBezTo>
                  <a:cubicBezTo>
                    <a:pt x="17" y="22"/>
                    <a:pt x="16" y="23"/>
                    <a:pt x="15" y="25"/>
                  </a:cubicBezTo>
                  <a:cubicBezTo>
                    <a:pt x="15" y="25"/>
                    <a:pt x="14" y="26"/>
                    <a:pt x="14" y="26"/>
                  </a:cubicBezTo>
                  <a:cubicBezTo>
                    <a:pt x="14" y="29"/>
                    <a:pt x="10" y="30"/>
                    <a:pt x="8" y="31"/>
                  </a:cubicBezTo>
                  <a:cubicBezTo>
                    <a:pt x="8" y="31"/>
                    <a:pt x="7" y="32"/>
                    <a:pt x="7" y="33"/>
                  </a:cubicBezTo>
                  <a:cubicBezTo>
                    <a:pt x="6" y="34"/>
                    <a:pt x="6" y="35"/>
                    <a:pt x="4" y="37"/>
                  </a:cubicBezTo>
                  <a:cubicBezTo>
                    <a:pt x="4" y="37"/>
                    <a:pt x="4" y="38"/>
                    <a:pt x="3" y="40"/>
                  </a:cubicBezTo>
                  <a:cubicBezTo>
                    <a:pt x="3" y="41"/>
                    <a:pt x="3" y="42"/>
                    <a:pt x="2" y="44"/>
                  </a:cubicBezTo>
                  <a:cubicBezTo>
                    <a:pt x="1" y="46"/>
                    <a:pt x="0" y="50"/>
                    <a:pt x="0" y="53"/>
                  </a:cubicBezTo>
                  <a:cubicBezTo>
                    <a:pt x="0" y="53"/>
                    <a:pt x="0" y="54"/>
                    <a:pt x="0" y="55"/>
                  </a:cubicBezTo>
                  <a:cubicBezTo>
                    <a:pt x="0" y="56"/>
                    <a:pt x="0" y="56"/>
                    <a:pt x="0" y="56"/>
                  </a:cubicBezTo>
                  <a:cubicBezTo>
                    <a:pt x="0" y="57"/>
                    <a:pt x="0" y="58"/>
                    <a:pt x="0" y="58"/>
                  </a:cubicBezTo>
                  <a:cubicBezTo>
                    <a:pt x="0" y="58"/>
                    <a:pt x="0" y="59"/>
                    <a:pt x="0" y="59"/>
                  </a:cubicBezTo>
                  <a:cubicBezTo>
                    <a:pt x="0" y="59"/>
                    <a:pt x="0" y="59"/>
                    <a:pt x="0" y="59"/>
                  </a:cubicBezTo>
                  <a:cubicBezTo>
                    <a:pt x="0" y="59"/>
                    <a:pt x="0" y="59"/>
                    <a:pt x="0" y="59"/>
                  </a:cubicBezTo>
                  <a:cubicBezTo>
                    <a:pt x="0" y="58"/>
                    <a:pt x="1" y="58"/>
                    <a:pt x="1" y="58"/>
                  </a:cubicBezTo>
                  <a:cubicBezTo>
                    <a:pt x="2" y="58"/>
                    <a:pt x="2" y="57"/>
                    <a:pt x="6" y="57"/>
                  </a:cubicBezTo>
                  <a:cubicBezTo>
                    <a:pt x="6" y="56"/>
                    <a:pt x="6" y="56"/>
                    <a:pt x="6" y="56"/>
                  </a:cubicBezTo>
                  <a:cubicBezTo>
                    <a:pt x="8" y="56"/>
                    <a:pt x="8" y="56"/>
                    <a:pt x="8" y="56"/>
                  </a:cubicBezTo>
                  <a:cubicBezTo>
                    <a:pt x="10" y="55"/>
                    <a:pt x="10" y="55"/>
                    <a:pt x="10" y="55"/>
                  </a:cubicBezTo>
                  <a:cubicBezTo>
                    <a:pt x="10" y="55"/>
                    <a:pt x="10" y="55"/>
                    <a:pt x="10" y="55"/>
                  </a:cubicBezTo>
                  <a:cubicBezTo>
                    <a:pt x="10" y="55"/>
                    <a:pt x="10" y="55"/>
                    <a:pt x="10" y="55"/>
                  </a:cubicBezTo>
                  <a:cubicBezTo>
                    <a:pt x="10" y="55"/>
                    <a:pt x="11" y="55"/>
                    <a:pt x="11" y="55"/>
                  </a:cubicBezTo>
                  <a:cubicBezTo>
                    <a:pt x="11" y="55"/>
                    <a:pt x="12" y="55"/>
                    <a:pt x="12" y="55"/>
                  </a:cubicBezTo>
                  <a:cubicBezTo>
                    <a:pt x="12" y="55"/>
                    <a:pt x="12" y="55"/>
                    <a:pt x="12" y="55"/>
                  </a:cubicBezTo>
                  <a:cubicBezTo>
                    <a:pt x="12" y="55"/>
                    <a:pt x="13" y="55"/>
                    <a:pt x="13" y="55"/>
                  </a:cubicBezTo>
                  <a:cubicBezTo>
                    <a:pt x="13" y="55"/>
                    <a:pt x="13" y="54"/>
                    <a:pt x="13" y="54"/>
                  </a:cubicBezTo>
                  <a:cubicBezTo>
                    <a:pt x="14" y="54"/>
                    <a:pt x="14" y="54"/>
                    <a:pt x="14" y="54"/>
                  </a:cubicBezTo>
                  <a:cubicBezTo>
                    <a:pt x="22" y="54"/>
                    <a:pt x="22" y="54"/>
                    <a:pt x="22" y="54"/>
                  </a:cubicBezTo>
                  <a:cubicBezTo>
                    <a:pt x="23" y="49"/>
                    <a:pt x="27" y="43"/>
                    <a:pt x="31" y="41"/>
                  </a:cubicBezTo>
                  <a:cubicBezTo>
                    <a:pt x="35" y="40"/>
                    <a:pt x="40" y="40"/>
                    <a:pt x="45" y="41"/>
                  </a:cubicBezTo>
                  <a:cubicBezTo>
                    <a:pt x="45" y="41"/>
                    <a:pt x="45" y="41"/>
                    <a:pt x="46" y="41"/>
                  </a:cubicBezTo>
                  <a:cubicBezTo>
                    <a:pt x="46" y="41"/>
                    <a:pt x="46" y="41"/>
                    <a:pt x="46" y="41"/>
                  </a:cubicBezTo>
                  <a:cubicBezTo>
                    <a:pt x="46" y="40"/>
                    <a:pt x="46" y="40"/>
                    <a:pt x="46" y="40"/>
                  </a:cubicBezTo>
                  <a:cubicBezTo>
                    <a:pt x="46" y="40"/>
                    <a:pt x="46" y="39"/>
                    <a:pt x="46" y="39"/>
                  </a:cubicBezTo>
                  <a:cubicBezTo>
                    <a:pt x="46" y="39"/>
                    <a:pt x="47" y="39"/>
                    <a:pt x="47" y="39"/>
                  </a:cubicBezTo>
                  <a:cubicBezTo>
                    <a:pt x="47" y="38"/>
                    <a:pt x="47" y="38"/>
                    <a:pt x="47" y="38"/>
                  </a:cubicBezTo>
                  <a:cubicBezTo>
                    <a:pt x="47" y="38"/>
                    <a:pt x="47" y="38"/>
                    <a:pt x="47" y="38"/>
                  </a:cubicBezTo>
                  <a:cubicBezTo>
                    <a:pt x="47" y="38"/>
                    <a:pt x="47" y="37"/>
                    <a:pt x="47" y="37"/>
                  </a:cubicBezTo>
                  <a:cubicBezTo>
                    <a:pt x="47" y="37"/>
                    <a:pt x="47" y="37"/>
                    <a:pt x="48" y="37"/>
                  </a:cubicBezTo>
                  <a:cubicBezTo>
                    <a:pt x="48" y="37"/>
                    <a:pt x="48" y="37"/>
                    <a:pt x="48" y="37"/>
                  </a:cubicBezTo>
                  <a:cubicBezTo>
                    <a:pt x="48" y="36"/>
                    <a:pt x="48" y="36"/>
                    <a:pt x="48" y="36"/>
                  </a:cubicBezTo>
                  <a:cubicBezTo>
                    <a:pt x="48" y="36"/>
                    <a:pt x="48" y="36"/>
                    <a:pt x="48" y="36"/>
                  </a:cubicBezTo>
                  <a:cubicBezTo>
                    <a:pt x="48" y="36"/>
                    <a:pt x="48" y="36"/>
                    <a:pt x="48" y="36"/>
                  </a:cubicBezTo>
                  <a:cubicBezTo>
                    <a:pt x="48" y="36"/>
                    <a:pt x="48" y="36"/>
                    <a:pt x="48" y="36"/>
                  </a:cubicBezTo>
                  <a:cubicBezTo>
                    <a:pt x="48" y="36"/>
                    <a:pt x="49" y="35"/>
                    <a:pt x="49" y="35"/>
                  </a:cubicBezTo>
                  <a:cubicBezTo>
                    <a:pt x="51" y="33"/>
                    <a:pt x="55" y="27"/>
                    <a:pt x="56" y="23"/>
                  </a:cubicBezTo>
                  <a:cubicBezTo>
                    <a:pt x="56" y="22"/>
                    <a:pt x="56" y="22"/>
                    <a:pt x="56" y="21"/>
                  </a:cubicBezTo>
                  <a:cubicBezTo>
                    <a:pt x="56" y="18"/>
                    <a:pt x="56" y="16"/>
                    <a:pt x="56" y="15"/>
                  </a:cubicBezTo>
                  <a:cubicBezTo>
                    <a:pt x="52" y="11"/>
                    <a:pt x="52" y="11"/>
                    <a:pt x="52" y="11"/>
                  </a:cubicBezTo>
                  <a:cubicBezTo>
                    <a:pt x="50" y="3"/>
                    <a:pt x="50" y="3"/>
                    <a:pt x="50" y="3"/>
                  </a:cubicBezTo>
                  <a:cubicBezTo>
                    <a:pt x="47" y="0"/>
                    <a:pt x="47" y="0"/>
                    <a:pt x="47" y="0"/>
                  </a:cubicBezTo>
                  <a:cubicBezTo>
                    <a:pt x="47" y="0"/>
                    <a:pt x="47" y="0"/>
                    <a:pt x="47"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95" name="Freeform 1703"/>
            <p:cNvSpPr/>
            <p:nvPr/>
          </p:nvSpPr>
          <p:spPr bwMode="auto">
            <a:xfrm>
              <a:off x="6516978" y="5758065"/>
              <a:ext cx="11011" cy="2304"/>
            </a:xfrm>
            <a:custGeom>
              <a:avLst/>
              <a:rect l="l" t="t" r="r" b="b"/>
              <a:pathLst>
                <a:path w="5" h="1">
                  <a:moveTo>
                    <a:pt x="5" y="0"/>
                  </a:moveTo>
                  <a:cubicBezTo>
                    <a:pt x="1" y="0"/>
                    <a:pt x="1" y="1"/>
                    <a:pt x="0" y="1"/>
                  </a:cubicBezTo>
                  <a:cubicBezTo>
                    <a:pt x="1" y="1"/>
                    <a:pt x="3" y="0"/>
                    <a:pt x="5"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96" name="Freeform 1704"/>
            <p:cNvSpPr/>
            <p:nvPr/>
          </p:nvSpPr>
          <p:spPr bwMode="auto">
            <a:xfrm>
              <a:off x="6514776" y="5760370"/>
              <a:ext cx="2202" cy="2304"/>
            </a:xfrm>
            <a:custGeom>
              <a:avLst/>
              <a:rect l="l" t="t" r="r" b="b"/>
              <a:pathLst>
                <a:path w="1" h="1">
                  <a:moveTo>
                    <a:pt x="0" y="1"/>
                  </a:moveTo>
                  <a:cubicBezTo>
                    <a:pt x="0" y="0"/>
                    <a:pt x="1" y="0"/>
                    <a:pt x="1" y="0"/>
                  </a:cubicBezTo>
                  <a:cubicBezTo>
                    <a:pt x="1" y="0"/>
                    <a:pt x="0" y="0"/>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97" name="Freeform 1705"/>
            <p:cNvSpPr/>
            <p:nvPr/>
          </p:nvSpPr>
          <p:spPr bwMode="auto">
            <a:xfrm>
              <a:off x="6532393" y="5753457"/>
              <a:ext cx="4404" cy="2304"/>
            </a:xfrm>
            <a:custGeom>
              <a:avLst/>
              <a:rect l="l" t="t" r="r" b="b"/>
              <a:pathLst>
                <a:path w="2" h="1">
                  <a:moveTo>
                    <a:pt x="2" y="0"/>
                  </a:moveTo>
                  <a:cubicBezTo>
                    <a:pt x="2" y="0"/>
                    <a:pt x="2" y="0"/>
                    <a:pt x="2" y="0"/>
                  </a:cubicBezTo>
                  <a:cubicBezTo>
                    <a:pt x="0" y="1"/>
                    <a:pt x="0" y="1"/>
                    <a:pt x="0" y="1"/>
                  </a:cubicBezTo>
                  <a:cubicBezTo>
                    <a:pt x="0" y="1"/>
                    <a:pt x="1" y="1"/>
                    <a:pt x="1" y="0"/>
                  </a:cubicBezTo>
                  <a:cubicBezTo>
                    <a:pt x="1" y="0"/>
                    <a:pt x="2" y="0"/>
                    <a:pt x="2"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98" name="Freeform 1706"/>
            <p:cNvSpPr/>
            <p:nvPr/>
          </p:nvSpPr>
          <p:spPr bwMode="auto">
            <a:xfrm>
              <a:off x="6514776" y="5762674"/>
              <a:ext cx="0" cy="0"/>
            </a:xfrm>
            <a:custGeom>
              <a:avLst/>
              <a:rect l="l" t="t" r="r" b="b"/>
              <a:pathLst>
                <a:path w="0" h="0">
                  <a:moveTo>
                    <a:pt x="0" y="0"/>
                  </a:moveTo>
                  <a:cubicBezTo>
                    <a:pt x="0" y="0"/>
                    <a:pt x="0" y="0"/>
                    <a:pt x="0" y="0"/>
                  </a:cubicBez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699" name="Freeform 1707"/>
            <p:cNvSpPr/>
            <p:nvPr/>
          </p:nvSpPr>
          <p:spPr bwMode="auto">
            <a:xfrm>
              <a:off x="6545606" y="5645162"/>
              <a:ext cx="6607" cy="2304"/>
            </a:xfrm>
            <a:custGeom>
              <a:avLst/>
              <a:rect l="l" t="t" r="r" b="b"/>
              <a:pathLst>
                <a:path w="3" h="1">
                  <a:moveTo>
                    <a:pt x="0" y="1"/>
                  </a:moveTo>
                  <a:cubicBezTo>
                    <a:pt x="0" y="1"/>
                    <a:pt x="0" y="1"/>
                    <a:pt x="0" y="1"/>
                  </a:cubicBezTo>
                  <a:cubicBezTo>
                    <a:pt x="1" y="1"/>
                    <a:pt x="2" y="0"/>
                    <a:pt x="3" y="0"/>
                  </a:cubicBezTo>
                  <a:cubicBezTo>
                    <a:pt x="2" y="0"/>
                    <a:pt x="1"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00" name="Freeform 1708"/>
            <p:cNvSpPr/>
            <p:nvPr/>
          </p:nvSpPr>
          <p:spPr bwMode="auto">
            <a:xfrm>
              <a:off x="6558819" y="5642858"/>
              <a:ext cx="2202" cy="0"/>
            </a:xfrm>
            <a:custGeom>
              <a:avLst/>
              <a:rect l="l" t="t" r="r" b="b"/>
              <a:pathLst>
                <a:path w="1" h="0">
                  <a:moveTo>
                    <a:pt x="0" y="0"/>
                  </a:moveTo>
                  <a:cubicBezTo>
                    <a:pt x="0" y="0"/>
                    <a:pt x="1" y="0"/>
                    <a:pt x="1" y="0"/>
                  </a:cubicBezTo>
                  <a:cubicBezTo>
                    <a:pt x="1"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01" name="Freeform 1709"/>
            <p:cNvSpPr/>
            <p:nvPr/>
          </p:nvSpPr>
          <p:spPr bwMode="auto">
            <a:xfrm>
              <a:off x="6554415" y="5642858"/>
              <a:ext cx="2202" cy="2304"/>
            </a:xfrm>
            <a:custGeom>
              <a:avLst/>
              <a:rect l="l" t="t" r="r" b="b"/>
              <a:pathLst>
                <a:path w="1" h="1">
                  <a:moveTo>
                    <a:pt x="0" y="1"/>
                  </a:moveTo>
                  <a:cubicBezTo>
                    <a:pt x="0" y="1"/>
                    <a:pt x="1" y="0"/>
                    <a:pt x="1" y="0"/>
                  </a:cubicBezTo>
                  <a:cubicBezTo>
                    <a:pt x="1" y="0"/>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02" name="Freeform 1710"/>
            <p:cNvSpPr/>
            <p:nvPr/>
          </p:nvSpPr>
          <p:spPr bwMode="auto">
            <a:xfrm>
              <a:off x="6611671" y="5723503"/>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03" name="Freeform 1711"/>
            <p:cNvSpPr/>
            <p:nvPr/>
          </p:nvSpPr>
          <p:spPr bwMode="auto">
            <a:xfrm>
              <a:off x="6616076" y="5711982"/>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04" name="Freeform 1712"/>
            <p:cNvSpPr/>
            <p:nvPr/>
          </p:nvSpPr>
          <p:spPr bwMode="auto">
            <a:xfrm>
              <a:off x="6613873" y="5716591"/>
              <a:ext cx="0" cy="2304"/>
            </a:xfrm>
            <a:custGeom>
              <a:avLst/>
              <a:rect l="l" t="t" r="r" b="b"/>
              <a:pathLst>
                <a:path w="0" h="1">
                  <a:moveTo>
                    <a:pt x="0" y="0"/>
                  </a:moveTo>
                  <a:cubicBezTo>
                    <a:pt x="0" y="0"/>
                    <a:pt x="0" y="0"/>
                    <a:pt x="0" y="1"/>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05" name="Freeform 1713"/>
            <p:cNvSpPr/>
            <p:nvPr/>
          </p:nvSpPr>
          <p:spPr bwMode="auto">
            <a:xfrm>
              <a:off x="6616076" y="5714286"/>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06" name="Freeform 1714"/>
            <p:cNvSpPr/>
            <p:nvPr/>
          </p:nvSpPr>
          <p:spPr bwMode="auto">
            <a:xfrm>
              <a:off x="6616076" y="5711982"/>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07" name="Freeform 1715"/>
            <p:cNvSpPr/>
            <p:nvPr/>
          </p:nvSpPr>
          <p:spPr bwMode="auto">
            <a:xfrm>
              <a:off x="6633693" y="5665899"/>
              <a:ext cx="0" cy="13825"/>
            </a:xfrm>
            <a:custGeom>
              <a:avLst/>
              <a:rect l="l" t="t" r="r" b="b"/>
              <a:pathLst>
                <a:path w="0" h="6">
                  <a:moveTo>
                    <a:pt x="0" y="0"/>
                  </a:moveTo>
                  <a:cubicBezTo>
                    <a:pt x="0" y="0"/>
                    <a:pt x="0" y="0"/>
                    <a:pt x="0" y="0"/>
                  </a:cubicBezTo>
                  <a:cubicBezTo>
                    <a:pt x="0" y="1"/>
                    <a:pt x="0" y="3"/>
                    <a:pt x="0" y="6"/>
                  </a:cubicBezTo>
                  <a:cubicBezTo>
                    <a:pt x="0" y="3"/>
                    <a:pt x="0"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08" name="Freeform 1716"/>
            <p:cNvSpPr/>
            <p:nvPr/>
          </p:nvSpPr>
          <p:spPr bwMode="auto">
            <a:xfrm>
              <a:off x="6613873" y="5714286"/>
              <a:ext cx="0" cy="2304"/>
            </a:xfrm>
            <a:custGeom>
              <a:avLst/>
              <a:rect l="l" t="t" r="r" b="b"/>
              <a:pathLst>
                <a:path w="0" h="1">
                  <a:moveTo>
                    <a:pt x="0" y="0"/>
                  </a:moveTo>
                  <a:cubicBezTo>
                    <a:pt x="0" y="0"/>
                    <a:pt x="0" y="1"/>
                    <a:pt x="0" y="1"/>
                  </a:cubicBezTo>
                  <a:cubicBezTo>
                    <a:pt x="0" y="1"/>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09" name="Freeform 1717"/>
            <p:cNvSpPr/>
            <p:nvPr/>
          </p:nvSpPr>
          <p:spPr bwMode="auto">
            <a:xfrm>
              <a:off x="6611671" y="5718895"/>
              <a:ext cx="0" cy="2304"/>
            </a:xfrm>
            <a:custGeom>
              <a:avLst/>
              <a:rect l="l" t="t" r="r" b="b"/>
              <a:pathLst>
                <a:path w="0" h="1">
                  <a:moveTo>
                    <a:pt x="0" y="0"/>
                  </a:moveTo>
                  <a:cubicBezTo>
                    <a:pt x="0" y="0"/>
                    <a:pt x="0" y="1"/>
                    <a:pt x="0" y="1"/>
                  </a:cubicBezTo>
                  <a:cubicBezTo>
                    <a:pt x="0" y="1"/>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10" name="Freeform 1718"/>
            <p:cNvSpPr/>
            <p:nvPr/>
          </p:nvSpPr>
          <p:spPr bwMode="auto">
            <a:xfrm>
              <a:off x="6836292" y="6043780"/>
              <a:ext cx="165163" cy="338710"/>
            </a:xfrm>
            <a:custGeom>
              <a:avLst/>
              <a:rect l="l" t="t" r="r" b="b"/>
              <a:pathLst>
                <a:path w="79" h="154">
                  <a:moveTo>
                    <a:pt x="69" y="4"/>
                  </a:moveTo>
                  <a:cubicBezTo>
                    <a:pt x="68" y="2"/>
                    <a:pt x="67" y="1"/>
                    <a:pt x="67" y="0"/>
                  </a:cubicBezTo>
                  <a:cubicBezTo>
                    <a:pt x="66" y="1"/>
                    <a:pt x="66" y="2"/>
                    <a:pt x="65" y="2"/>
                  </a:cubicBezTo>
                  <a:cubicBezTo>
                    <a:pt x="65" y="3"/>
                    <a:pt x="64" y="6"/>
                    <a:pt x="64" y="9"/>
                  </a:cubicBezTo>
                  <a:cubicBezTo>
                    <a:pt x="65" y="10"/>
                    <a:pt x="64" y="11"/>
                    <a:pt x="63" y="13"/>
                  </a:cubicBezTo>
                  <a:cubicBezTo>
                    <a:pt x="61" y="15"/>
                    <a:pt x="58" y="16"/>
                    <a:pt x="55" y="16"/>
                  </a:cubicBezTo>
                  <a:cubicBezTo>
                    <a:pt x="54" y="16"/>
                    <a:pt x="53" y="16"/>
                    <a:pt x="52" y="17"/>
                  </a:cubicBezTo>
                  <a:cubicBezTo>
                    <a:pt x="52" y="17"/>
                    <a:pt x="52" y="18"/>
                    <a:pt x="52" y="18"/>
                  </a:cubicBezTo>
                  <a:cubicBezTo>
                    <a:pt x="53" y="21"/>
                    <a:pt x="52" y="23"/>
                    <a:pt x="51" y="23"/>
                  </a:cubicBezTo>
                  <a:cubicBezTo>
                    <a:pt x="51" y="23"/>
                    <a:pt x="51" y="24"/>
                    <a:pt x="51" y="24"/>
                  </a:cubicBezTo>
                  <a:cubicBezTo>
                    <a:pt x="52" y="25"/>
                    <a:pt x="52" y="27"/>
                    <a:pt x="51" y="28"/>
                  </a:cubicBezTo>
                  <a:cubicBezTo>
                    <a:pt x="50" y="31"/>
                    <a:pt x="46" y="34"/>
                    <a:pt x="42" y="34"/>
                  </a:cubicBezTo>
                  <a:cubicBezTo>
                    <a:pt x="40" y="34"/>
                    <a:pt x="38" y="36"/>
                    <a:pt x="36" y="37"/>
                  </a:cubicBezTo>
                  <a:cubicBezTo>
                    <a:pt x="32" y="40"/>
                    <a:pt x="29" y="42"/>
                    <a:pt x="25" y="42"/>
                  </a:cubicBezTo>
                  <a:cubicBezTo>
                    <a:pt x="23" y="42"/>
                    <a:pt x="21" y="42"/>
                    <a:pt x="19" y="43"/>
                  </a:cubicBezTo>
                  <a:cubicBezTo>
                    <a:pt x="16" y="44"/>
                    <a:pt x="14" y="45"/>
                    <a:pt x="11" y="45"/>
                  </a:cubicBezTo>
                  <a:cubicBezTo>
                    <a:pt x="11" y="45"/>
                    <a:pt x="11" y="47"/>
                    <a:pt x="11" y="49"/>
                  </a:cubicBezTo>
                  <a:cubicBezTo>
                    <a:pt x="10" y="52"/>
                    <a:pt x="10" y="55"/>
                    <a:pt x="8" y="59"/>
                  </a:cubicBezTo>
                  <a:cubicBezTo>
                    <a:pt x="6" y="63"/>
                    <a:pt x="6" y="69"/>
                    <a:pt x="10" y="77"/>
                  </a:cubicBezTo>
                  <a:cubicBezTo>
                    <a:pt x="13" y="85"/>
                    <a:pt x="16" y="92"/>
                    <a:pt x="7" y="102"/>
                  </a:cubicBezTo>
                  <a:cubicBezTo>
                    <a:pt x="0" y="111"/>
                    <a:pt x="0" y="121"/>
                    <a:pt x="3" y="127"/>
                  </a:cubicBezTo>
                  <a:cubicBezTo>
                    <a:pt x="4" y="130"/>
                    <a:pt x="5" y="133"/>
                    <a:pt x="6" y="137"/>
                  </a:cubicBezTo>
                  <a:cubicBezTo>
                    <a:pt x="7" y="141"/>
                    <a:pt x="8" y="145"/>
                    <a:pt x="10" y="148"/>
                  </a:cubicBezTo>
                  <a:cubicBezTo>
                    <a:pt x="13" y="151"/>
                    <a:pt x="19" y="154"/>
                    <a:pt x="24" y="154"/>
                  </a:cubicBezTo>
                  <a:cubicBezTo>
                    <a:pt x="25" y="154"/>
                    <a:pt x="26" y="153"/>
                    <a:pt x="27" y="153"/>
                  </a:cubicBezTo>
                  <a:cubicBezTo>
                    <a:pt x="29" y="151"/>
                    <a:pt x="32" y="151"/>
                    <a:pt x="34" y="151"/>
                  </a:cubicBezTo>
                  <a:cubicBezTo>
                    <a:pt x="36" y="151"/>
                    <a:pt x="37" y="150"/>
                    <a:pt x="39" y="149"/>
                  </a:cubicBezTo>
                  <a:cubicBezTo>
                    <a:pt x="41" y="146"/>
                    <a:pt x="45" y="132"/>
                    <a:pt x="49" y="119"/>
                  </a:cubicBezTo>
                  <a:cubicBezTo>
                    <a:pt x="51" y="113"/>
                    <a:pt x="53" y="107"/>
                    <a:pt x="55" y="102"/>
                  </a:cubicBezTo>
                  <a:cubicBezTo>
                    <a:pt x="59" y="89"/>
                    <a:pt x="67" y="63"/>
                    <a:pt x="67" y="59"/>
                  </a:cubicBezTo>
                  <a:cubicBezTo>
                    <a:pt x="66" y="56"/>
                    <a:pt x="67" y="54"/>
                    <a:pt x="68" y="52"/>
                  </a:cubicBezTo>
                  <a:cubicBezTo>
                    <a:pt x="69" y="50"/>
                    <a:pt x="70" y="49"/>
                    <a:pt x="69" y="47"/>
                  </a:cubicBezTo>
                  <a:cubicBezTo>
                    <a:pt x="67" y="43"/>
                    <a:pt x="68" y="39"/>
                    <a:pt x="69" y="37"/>
                  </a:cubicBezTo>
                  <a:cubicBezTo>
                    <a:pt x="70" y="36"/>
                    <a:pt x="72" y="36"/>
                    <a:pt x="72" y="36"/>
                  </a:cubicBezTo>
                  <a:cubicBezTo>
                    <a:pt x="73" y="36"/>
                    <a:pt x="74" y="36"/>
                    <a:pt x="75" y="38"/>
                  </a:cubicBezTo>
                  <a:cubicBezTo>
                    <a:pt x="76" y="39"/>
                    <a:pt x="77" y="40"/>
                    <a:pt x="77" y="40"/>
                  </a:cubicBezTo>
                  <a:cubicBezTo>
                    <a:pt x="77" y="40"/>
                    <a:pt x="78" y="39"/>
                    <a:pt x="78" y="37"/>
                  </a:cubicBezTo>
                  <a:cubicBezTo>
                    <a:pt x="79" y="35"/>
                    <a:pt x="78" y="31"/>
                    <a:pt x="77" y="28"/>
                  </a:cubicBezTo>
                  <a:cubicBezTo>
                    <a:pt x="76" y="24"/>
                    <a:pt x="74" y="20"/>
                    <a:pt x="74" y="16"/>
                  </a:cubicBezTo>
                  <a:cubicBezTo>
                    <a:pt x="74" y="12"/>
                    <a:pt x="71" y="7"/>
                    <a:pt x="69" y="4"/>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11" name="Freeform 1719"/>
            <p:cNvSpPr/>
            <p:nvPr/>
          </p:nvSpPr>
          <p:spPr bwMode="auto">
            <a:xfrm>
              <a:off x="6829686" y="5320276"/>
              <a:ext cx="2202" cy="2304"/>
            </a:xfrm>
            <a:custGeom>
              <a:avLst/>
              <a:rect l="l" t="t" r="r" b="b"/>
              <a:pathLst>
                <a:path w="1" h="1">
                  <a:moveTo>
                    <a:pt x="0" y="1"/>
                  </a:moveTo>
                  <a:cubicBezTo>
                    <a:pt x="0" y="1"/>
                    <a:pt x="0" y="1"/>
                    <a:pt x="0" y="1"/>
                  </a:cubicBezTo>
                  <a:cubicBezTo>
                    <a:pt x="0" y="1"/>
                    <a:pt x="1" y="0"/>
                    <a:pt x="1" y="0"/>
                  </a:cubicBezTo>
                  <a:cubicBezTo>
                    <a:pt x="1" y="0"/>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12" name="Freeform 1720"/>
            <p:cNvSpPr/>
            <p:nvPr/>
          </p:nvSpPr>
          <p:spPr bwMode="auto">
            <a:xfrm>
              <a:off x="6838495" y="5317972"/>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13" name="Freeform 1721"/>
            <p:cNvSpPr/>
            <p:nvPr/>
          </p:nvSpPr>
          <p:spPr bwMode="auto">
            <a:xfrm>
              <a:off x="6838495" y="5315668"/>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14" name="Freeform 1722"/>
            <p:cNvSpPr/>
            <p:nvPr/>
          </p:nvSpPr>
          <p:spPr bwMode="auto">
            <a:xfrm>
              <a:off x="6834090" y="5317972"/>
              <a:ext cx="2202" cy="2304"/>
            </a:xfrm>
            <a:custGeom>
              <a:avLst/>
              <a:rect l="l" t="t" r="r" b="b"/>
              <a:pathLst>
                <a:path w="1" h="1">
                  <a:moveTo>
                    <a:pt x="0" y="1"/>
                  </a:moveTo>
                  <a:cubicBezTo>
                    <a:pt x="1" y="0"/>
                    <a:pt x="1" y="0"/>
                    <a:pt x="1" y="0"/>
                  </a:cubicBezTo>
                  <a:cubicBezTo>
                    <a:pt x="1" y="0"/>
                    <a:pt x="1" y="0"/>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15" name="Freeform 1723"/>
            <p:cNvSpPr/>
            <p:nvPr/>
          </p:nvSpPr>
          <p:spPr bwMode="auto">
            <a:xfrm>
              <a:off x="6836292" y="5317972"/>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16" name="Freeform 1724"/>
            <p:cNvSpPr/>
            <p:nvPr/>
          </p:nvSpPr>
          <p:spPr bwMode="auto">
            <a:xfrm>
              <a:off x="6838495" y="5315668"/>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17" name="Freeform 1725"/>
            <p:cNvSpPr/>
            <p:nvPr/>
          </p:nvSpPr>
          <p:spPr bwMode="auto">
            <a:xfrm>
              <a:off x="6831888" y="5320276"/>
              <a:ext cx="2202" cy="0"/>
            </a:xfrm>
            <a:custGeom>
              <a:avLst/>
              <a:rect l="l" t="t" r="r" b="b"/>
              <a:pathLst>
                <a:path w="1" h="0">
                  <a:moveTo>
                    <a:pt x="0" y="0"/>
                  </a:moveTo>
                  <a:cubicBezTo>
                    <a:pt x="1" y="0"/>
                    <a:pt x="1" y="0"/>
                    <a:pt x="1" y="0"/>
                  </a:cubicBezTo>
                  <a:cubicBezTo>
                    <a:pt x="1" y="0"/>
                    <a:pt x="1"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18" name="Freeform 1726"/>
            <p:cNvSpPr/>
            <p:nvPr/>
          </p:nvSpPr>
          <p:spPr bwMode="auto">
            <a:xfrm>
              <a:off x="6490552" y="6043780"/>
              <a:ext cx="22022" cy="20737"/>
            </a:xfrm>
            <a:custGeom>
              <a:avLst/>
              <a:rect l="l" t="t" r="r" b="b"/>
              <a:pathLst>
                <a:path w="10" h="10">
                  <a:moveTo>
                    <a:pt x="4" y="9"/>
                  </a:moveTo>
                  <a:cubicBezTo>
                    <a:pt x="5" y="10"/>
                    <a:pt x="8" y="9"/>
                    <a:pt x="9" y="9"/>
                  </a:cubicBezTo>
                  <a:cubicBezTo>
                    <a:pt x="10" y="9"/>
                    <a:pt x="10" y="8"/>
                    <a:pt x="10" y="6"/>
                  </a:cubicBezTo>
                  <a:cubicBezTo>
                    <a:pt x="10" y="5"/>
                    <a:pt x="10" y="2"/>
                    <a:pt x="10" y="0"/>
                  </a:cubicBezTo>
                  <a:cubicBezTo>
                    <a:pt x="10" y="0"/>
                    <a:pt x="10" y="1"/>
                    <a:pt x="10" y="1"/>
                  </a:cubicBezTo>
                  <a:cubicBezTo>
                    <a:pt x="8" y="2"/>
                    <a:pt x="6" y="3"/>
                    <a:pt x="3" y="2"/>
                  </a:cubicBezTo>
                  <a:cubicBezTo>
                    <a:pt x="2" y="2"/>
                    <a:pt x="1" y="1"/>
                    <a:pt x="0" y="0"/>
                  </a:cubicBezTo>
                  <a:cubicBezTo>
                    <a:pt x="0" y="1"/>
                    <a:pt x="0" y="1"/>
                    <a:pt x="0" y="1"/>
                  </a:cubicBezTo>
                  <a:cubicBezTo>
                    <a:pt x="0" y="3"/>
                    <a:pt x="2" y="8"/>
                    <a:pt x="4" y="9"/>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19" name="Freeform 1727"/>
            <p:cNvSpPr/>
            <p:nvPr/>
          </p:nvSpPr>
          <p:spPr bwMode="auto">
            <a:xfrm>
              <a:off x="6118386" y="5601383"/>
              <a:ext cx="425018" cy="440093"/>
            </a:xfrm>
            <a:custGeom>
              <a:avLst/>
              <a:rect l="l" t="t" r="r" b="b"/>
              <a:pathLst>
                <a:path w="202" h="199">
                  <a:moveTo>
                    <a:pt x="126" y="181"/>
                  </a:moveTo>
                  <a:cubicBezTo>
                    <a:pt x="126" y="181"/>
                    <a:pt x="126" y="181"/>
                    <a:pt x="126" y="181"/>
                  </a:cubicBezTo>
                  <a:cubicBezTo>
                    <a:pt x="128" y="182"/>
                    <a:pt x="128" y="182"/>
                    <a:pt x="128" y="182"/>
                  </a:cubicBezTo>
                  <a:cubicBezTo>
                    <a:pt x="128" y="182"/>
                    <a:pt x="128" y="182"/>
                    <a:pt x="128" y="182"/>
                  </a:cubicBezTo>
                  <a:cubicBezTo>
                    <a:pt x="129" y="183"/>
                    <a:pt x="129" y="184"/>
                    <a:pt x="130" y="184"/>
                  </a:cubicBezTo>
                  <a:cubicBezTo>
                    <a:pt x="130" y="185"/>
                    <a:pt x="130" y="185"/>
                    <a:pt x="130" y="185"/>
                  </a:cubicBezTo>
                  <a:cubicBezTo>
                    <a:pt x="130" y="185"/>
                    <a:pt x="130" y="185"/>
                    <a:pt x="130" y="185"/>
                  </a:cubicBezTo>
                  <a:cubicBezTo>
                    <a:pt x="130" y="186"/>
                    <a:pt x="131" y="186"/>
                    <a:pt x="131" y="186"/>
                  </a:cubicBezTo>
                  <a:cubicBezTo>
                    <a:pt x="132" y="186"/>
                    <a:pt x="135" y="185"/>
                    <a:pt x="137" y="185"/>
                  </a:cubicBezTo>
                  <a:cubicBezTo>
                    <a:pt x="138" y="185"/>
                    <a:pt x="139" y="185"/>
                    <a:pt x="140" y="186"/>
                  </a:cubicBezTo>
                  <a:cubicBezTo>
                    <a:pt x="140" y="187"/>
                    <a:pt x="141" y="188"/>
                    <a:pt x="140" y="188"/>
                  </a:cubicBezTo>
                  <a:cubicBezTo>
                    <a:pt x="140" y="189"/>
                    <a:pt x="141" y="191"/>
                    <a:pt x="141" y="191"/>
                  </a:cubicBezTo>
                  <a:cubicBezTo>
                    <a:pt x="143" y="191"/>
                    <a:pt x="146" y="192"/>
                    <a:pt x="148" y="193"/>
                  </a:cubicBezTo>
                  <a:cubicBezTo>
                    <a:pt x="149" y="194"/>
                    <a:pt x="151" y="194"/>
                    <a:pt x="151" y="194"/>
                  </a:cubicBezTo>
                  <a:cubicBezTo>
                    <a:pt x="152" y="194"/>
                    <a:pt x="154" y="194"/>
                    <a:pt x="154" y="194"/>
                  </a:cubicBezTo>
                  <a:cubicBezTo>
                    <a:pt x="155" y="192"/>
                    <a:pt x="157" y="190"/>
                    <a:pt x="159" y="190"/>
                  </a:cubicBezTo>
                  <a:cubicBezTo>
                    <a:pt x="161" y="190"/>
                    <a:pt x="162" y="191"/>
                    <a:pt x="162" y="192"/>
                  </a:cubicBezTo>
                  <a:cubicBezTo>
                    <a:pt x="164" y="196"/>
                    <a:pt x="166" y="197"/>
                    <a:pt x="166" y="197"/>
                  </a:cubicBezTo>
                  <a:cubicBezTo>
                    <a:pt x="169" y="197"/>
                    <a:pt x="173" y="197"/>
                    <a:pt x="175" y="199"/>
                  </a:cubicBezTo>
                  <a:cubicBezTo>
                    <a:pt x="175" y="198"/>
                    <a:pt x="174" y="196"/>
                    <a:pt x="173" y="195"/>
                  </a:cubicBezTo>
                  <a:cubicBezTo>
                    <a:pt x="173" y="194"/>
                    <a:pt x="172" y="193"/>
                    <a:pt x="172" y="193"/>
                  </a:cubicBezTo>
                  <a:cubicBezTo>
                    <a:pt x="170" y="192"/>
                    <a:pt x="171" y="189"/>
                    <a:pt x="172" y="185"/>
                  </a:cubicBezTo>
                  <a:cubicBezTo>
                    <a:pt x="173" y="184"/>
                    <a:pt x="173" y="182"/>
                    <a:pt x="173" y="181"/>
                  </a:cubicBezTo>
                  <a:cubicBezTo>
                    <a:pt x="173" y="180"/>
                    <a:pt x="174" y="178"/>
                    <a:pt x="174" y="176"/>
                  </a:cubicBezTo>
                  <a:cubicBezTo>
                    <a:pt x="174" y="174"/>
                    <a:pt x="175" y="171"/>
                    <a:pt x="175" y="170"/>
                  </a:cubicBezTo>
                  <a:cubicBezTo>
                    <a:pt x="174" y="169"/>
                    <a:pt x="173" y="168"/>
                    <a:pt x="173" y="167"/>
                  </a:cubicBezTo>
                  <a:cubicBezTo>
                    <a:pt x="173" y="165"/>
                    <a:pt x="174" y="163"/>
                    <a:pt x="176" y="161"/>
                  </a:cubicBezTo>
                  <a:cubicBezTo>
                    <a:pt x="176" y="161"/>
                    <a:pt x="176" y="159"/>
                    <a:pt x="176" y="159"/>
                  </a:cubicBezTo>
                  <a:cubicBezTo>
                    <a:pt x="176" y="157"/>
                    <a:pt x="176" y="155"/>
                    <a:pt x="177" y="154"/>
                  </a:cubicBezTo>
                  <a:cubicBezTo>
                    <a:pt x="178" y="153"/>
                    <a:pt x="179" y="153"/>
                    <a:pt x="180" y="153"/>
                  </a:cubicBezTo>
                  <a:cubicBezTo>
                    <a:pt x="184" y="153"/>
                    <a:pt x="184" y="153"/>
                    <a:pt x="184" y="153"/>
                  </a:cubicBezTo>
                  <a:cubicBezTo>
                    <a:pt x="190" y="153"/>
                    <a:pt x="192" y="152"/>
                    <a:pt x="192" y="152"/>
                  </a:cubicBezTo>
                  <a:cubicBezTo>
                    <a:pt x="193" y="151"/>
                    <a:pt x="193" y="151"/>
                    <a:pt x="193" y="151"/>
                  </a:cubicBezTo>
                  <a:cubicBezTo>
                    <a:pt x="193" y="151"/>
                    <a:pt x="193" y="151"/>
                    <a:pt x="193" y="151"/>
                  </a:cubicBezTo>
                  <a:cubicBezTo>
                    <a:pt x="192" y="150"/>
                    <a:pt x="192" y="149"/>
                    <a:pt x="192" y="149"/>
                  </a:cubicBezTo>
                  <a:cubicBezTo>
                    <a:pt x="190" y="146"/>
                    <a:pt x="188" y="142"/>
                    <a:pt x="186" y="141"/>
                  </a:cubicBezTo>
                  <a:cubicBezTo>
                    <a:pt x="180" y="138"/>
                    <a:pt x="178" y="110"/>
                    <a:pt x="179" y="101"/>
                  </a:cubicBezTo>
                  <a:cubicBezTo>
                    <a:pt x="179" y="98"/>
                    <a:pt x="179" y="97"/>
                    <a:pt x="181" y="96"/>
                  </a:cubicBezTo>
                  <a:cubicBezTo>
                    <a:pt x="180" y="91"/>
                    <a:pt x="180" y="91"/>
                    <a:pt x="180" y="91"/>
                  </a:cubicBezTo>
                  <a:cubicBezTo>
                    <a:pt x="180" y="91"/>
                    <a:pt x="180" y="91"/>
                    <a:pt x="180" y="91"/>
                  </a:cubicBezTo>
                  <a:cubicBezTo>
                    <a:pt x="180" y="91"/>
                    <a:pt x="179" y="91"/>
                    <a:pt x="179" y="91"/>
                  </a:cubicBezTo>
                  <a:cubicBezTo>
                    <a:pt x="179" y="90"/>
                    <a:pt x="179" y="90"/>
                    <a:pt x="179" y="90"/>
                  </a:cubicBezTo>
                  <a:cubicBezTo>
                    <a:pt x="179" y="90"/>
                    <a:pt x="178" y="90"/>
                    <a:pt x="178" y="89"/>
                  </a:cubicBezTo>
                  <a:cubicBezTo>
                    <a:pt x="178" y="89"/>
                    <a:pt x="178" y="89"/>
                    <a:pt x="178" y="88"/>
                  </a:cubicBezTo>
                  <a:cubicBezTo>
                    <a:pt x="178" y="88"/>
                    <a:pt x="178" y="88"/>
                    <a:pt x="178" y="88"/>
                  </a:cubicBezTo>
                  <a:cubicBezTo>
                    <a:pt x="177" y="88"/>
                    <a:pt x="177" y="87"/>
                    <a:pt x="177" y="86"/>
                  </a:cubicBezTo>
                  <a:cubicBezTo>
                    <a:pt x="177" y="84"/>
                    <a:pt x="179" y="83"/>
                    <a:pt x="180" y="82"/>
                  </a:cubicBezTo>
                  <a:cubicBezTo>
                    <a:pt x="180" y="79"/>
                    <a:pt x="180" y="75"/>
                    <a:pt x="183" y="74"/>
                  </a:cubicBezTo>
                  <a:cubicBezTo>
                    <a:pt x="184" y="74"/>
                    <a:pt x="184" y="74"/>
                    <a:pt x="184" y="74"/>
                  </a:cubicBezTo>
                  <a:cubicBezTo>
                    <a:pt x="184" y="73"/>
                    <a:pt x="184" y="73"/>
                    <a:pt x="185" y="72"/>
                  </a:cubicBezTo>
                  <a:cubicBezTo>
                    <a:pt x="185" y="71"/>
                    <a:pt x="185" y="69"/>
                    <a:pt x="185" y="67"/>
                  </a:cubicBezTo>
                  <a:cubicBezTo>
                    <a:pt x="185" y="63"/>
                    <a:pt x="186" y="59"/>
                    <a:pt x="188" y="56"/>
                  </a:cubicBezTo>
                  <a:cubicBezTo>
                    <a:pt x="188" y="55"/>
                    <a:pt x="188" y="54"/>
                    <a:pt x="188" y="53"/>
                  </a:cubicBezTo>
                  <a:cubicBezTo>
                    <a:pt x="189" y="51"/>
                    <a:pt x="189" y="49"/>
                    <a:pt x="191" y="47"/>
                  </a:cubicBezTo>
                  <a:cubicBezTo>
                    <a:pt x="191" y="47"/>
                    <a:pt x="192" y="46"/>
                    <a:pt x="192" y="45"/>
                  </a:cubicBezTo>
                  <a:cubicBezTo>
                    <a:pt x="193" y="44"/>
                    <a:pt x="194" y="41"/>
                    <a:pt x="196" y="41"/>
                  </a:cubicBezTo>
                  <a:cubicBezTo>
                    <a:pt x="199" y="40"/>
                    <a:pt x="199" y="39"/>
                    <a:pt x="199" y="39"/>
                  </a:cubicBezTo>
                  <a:cubicBezTo>
                    <a:pt x="199" y="38"/>
                    <a:pt x="200" y="37"/>
                    <a:pt x="201" y="36"/>
                  </a:cubicBezTo>
                  <a:cubicBezTo>
                    <a:pt x="202" y="35"/>
                    <a:pt x="202" y="34"/>
                    <a:pt x="202" y="34"/>
                  </a:cubicBezTo>
                  <a:cubicBezTo>
                    <a:pt x="202" y="33"/>
                    <a:pt x="202" y="33"/>
                    <a:pt x="201" y="33"/>
                  </a:cubicBezTo>
                  <a:cubicBezTo>
                    <a:pt x="200" y="32"/>
                    <a:pt x="199" y="31"/>
                    <a:pt x="199" y="28"/>
                  </a:cubicBezTo>
                  <a:cubicBezTo>
                    <a:pt x="199" y="28"/>
                    <a:pt x="199" y="27"/>
                    <a:pt x="199" y="27"/>
                  </a:cubicBezTo>
                  <a:cubicBezTo>
                    <a:pt x="199" y="27"/>
                    <a:pt x="199" y="27"/>
                    <a:pt x="199" y="27"/>
                  </a:cubicBezTo>
                  <a:cubicBezTo>
                    <a:pt x="199" y="26"/>
                    <a:pt x="199" y="26"/>
                    <a:pt x="199" y="26"/>
                  </a:cubicBezTo>
                  <a:cubicBezTo>
                    <a:pt x="199" y="25"/>
                    <a:pt x="199" y="25"/>
                    <a:pt x="199" y="25"/>
                  </a:cubicBezTo>
                  <a:cubicBezTo>
                    <a:pt x="199" y="25"/>
                    <a:pt x="199" y="25"/>
                    <a:pt x="199" y="24"/>
                  </a:cubicBezTo>
                  <a:cubicBezTo>
                    <a:pt x="199" y="24"/>
                    <a:pt x="199" y="24"/>
                    <a:pt x="199" y="24"/>
                  </a:cubicBezTo>
                  <a:cubicBezTo>
                    <a:pt x="199" y="23"/>
                    <a:pt x="199" y="23"/>
                    <a:pt x="199" y="23"/>
                  </a:cubicBezTo>
                  <a:cubicBezTo>
                    <a:pt x="199" y="22"/>
                    <a:pt x="199" y="22"/>
                    <a:pt x="199" y="21"/>
                  </a:cubicBezTo>
                  <a:cubicBezTo>
                    <a:pt x="199" y="21"/>
                    <a:pt x="199" y="21"/>
                    <a:pt x="199" y="21"/>
                  </a:cubicBezTo>
                  <a:cubicBezTo>
                    <a:pt x="199" y="21"/>
                    <a:pt x="199" y="20"/>
                    <a:pt x="199" y="20"/>
                  </a:cubicBezTo>
                  <a:cubicBezTo>
                    <a:pt x="199" y="20"/>
                    <a:pt x="199" y="20"/>
                    <a:pt x="199" y="20"/>
                  </a:cubicBezTo>
                  <a:cubicBezTo>
                    <a:pt x="199" y="20"/>
                    <a:pt x="200" y="19"/>
                    <a:pt x="200" y="19"/>
                  </a:cubicBezTo>
                  <a:cubicBezTo>
                    <a:pt x="200" y="19"/>
                    <a:pt x="200" y="19"/>
                    <a:pt x="200" y="19"/>
                  </a:cubicBezTo>
                  <a:cubicBezTo>
                    <a:pt x="199" y="19"/>
                    <a:pt x="199" y="19"/>
                    <a:pt x="199" y="18"/>
                  </a:cubicBezTo>
                  <a:cubicBezTo>
                    <a:pt x="199" y="18"/>
                    <a:pt x="198" y="18"/>
                    <a:pt x="198" y="18"/>
                  </a:cubicBezTo>
                  <a:cubicBezTo>
                    <a:pt x="198" y="17"/>
                    <a:pt x="197" y="17"/>
                    <a:pt x="197" y="17"/>
                  </a:cubicBezTo>
                  <a:cubicBezTo>
                    <a:pt x="197" y="16"/>
                    <a:pt x="196" y="16"/>
                    <a:pt x="196" y="16"/>
                  </a:cubicBezTo>
                  <a:cubicBezTo>
                    <a:pt x="196" y="16"/>
                    <a:pt x="195" y="15"/>
                    <a:pt x="195" y="15"/>
                  </a:cubicBezTo>
                  <a:cubicBezTo>
                    <a:pt x="195" y="15"/>
                    <a:pt x="194" y="14"/>
                    <a:pt x="194" y="14"/>
                  </a:cubicBezTo>
                  <a:cubicBezTo>
                    <a:pt x="194" y="14"/>
                    <a:pt x="194" y="14"/>
                    <a:pt x="193" y="14"/>
                  </a:cubicBezTo>
                  <a:cubicBezTo>
                    <a:pt x="193" y="13"/>
                    <a:pt x="193" y="13"/>
                    <a:pt x="192" y="13"/>
                  </a:cubicBezTo>
                  <a:cubicBezTo>
                    <a:pt x="192" y="12"/>
                    <a:pt x="192" y="12"/>
                    <a:pt x="192" y="12"/>
                  </a:cubicBezTo>
                  <a:cubicBezTo>
                    <a:pt x="191" y="12"/>
                    <a:pt x="191" y="12"/>
                    <a:pt x="191" y="11"/>
                  </a:cubicBezTo>
                  <a:cubicBezTo>
                    <a:pt x="190" y="11"/>
                    <a:pt x="190" y="11"/>
                    <a:pt x="190" y="11"/>
                  </a:cubicBezTo>
                  <a:cubicBezTo>
                    <a:pt x="190" y="11"/>
                    <a:pt x="190" y="10"/>
                    <a:pt x="189" y="10"/>
                  </a:cubicBezTo>
                  <a:cubicBezTo>
                    <a:pt x="189" y="10"/>
                    <a:pt x="189" y="10"/>
                    <a:pt x="189" y="10"/>
                  </a:cubicBezTo>
                  <a:cubicBezTo>
                    <a:pt x="189" y="10"/>
                    <a:pt x="188" y="10"/>
                    <a:pt x="188" y="10"/>
                  </a:cubicBezTo>
                  <a:cubicBezTo>
                    <a:pt x="188" y="9"/>
                    <a:pt x="188" y="9"/>
                    <a:pt x="188" y="9"/>
                  </a:cubicBezTo>
                  <a:cubicBezTo>
                    <a:pt x="187" y="9"/>
                    <a:pt x="185" y="10"/>
                    <a:pt x="185" y="10"/>
                  </a:cubicBezTo>
                  <a:cubicBezTo>
                    <a:pt x="185" y="10"/>
                    <a:pt x="185" y="10"/>
                    <a:pt x="184" y="10"/>
                  </a:cubicBezTo>
                  <a:cubicBezTo>
                    <a:pt x="184" y="10"/>
                    <a:pt x="184" y="10"/>
                    <a:pt x="184" y="10"/>
                  </a:cubicBezTo>
                  <a:cubicBezTo>
                    <a:pt x="183" y="11"/>
                    <a:pt x="183" y="11"/>
                    <a:pt x="183" y="11"/>
                  </a:cubicBezTo>
                  <a:cubicBezTo>
                    <a:pt x="182" y="10"/>
                    <a:pt x="182" y="10"/>
                    <a:pt x="182" y="10"/>
                  </a:cubicBezTo>
                  <a:cubicBezTo>
                    <a:pt x="181" y="10"/>
                    <a:pt x="180" y="9"/>
                    <a:pt x="179" y="9"/>
                  </a:cubicBezTo>
                  <a:cubicBezTo>
                    <a:pt x="179" y="9"/>
                    <a:pt x="179" y="9"/>
                    <a:pt x="178" y="9"/>
                  </a:cubicBezTo>
                  <a:cubicBezTo>
                    <a:pt x="177" y="11"/>
                    <a:pt x="176" y="11"/>
                    <a:pt x="174" y="11"/>
                  </a:cubicBezTo>
                  <a:cubicBezTo>
                    <a:pt x="171" y="11"/>
                    <a:pt x="169" y="10"/>
                    <a:pt x="169" y="10"/>
                  </a:cubicBezTo>
                  <a:cubicBezTo>
                    <a:pt x="169" y="10"/>
                    <a:pt x="165" y="7"/>
                    <a:pt x="163" y="3"/>
                  </a:cubicBezTo>
                  <a:cubicBezTo>
                    <a:pt x="163" y="3"/>
                    <a:pt x="163" y="3"/>
                    <a:pt x="163" y="2"/>
                  </a:cubicBezTo>
                  <a:cubicBezTo>
                    <a:pt x="163" y="2"/>
                    <a:pt x="163" y="2"/>
                    <a:pt x="162" y="2"/>
                  </a:cubicBezTo>
                  <a:cubicBezTo>
                    <a:pt x="162" y="2"/>
                    <a:pt x="162" y="2"/>
                    <a:pt x="162" y="2"/>
                  </a:cubicBezTo>
                  <a:cubicBezTo>
                    <a:pt x="154" y="3"/>
                    <a:pt x="154" y="3"/>
                    <a:pt x="154" y="3"/>
                  </a:cubicBezTo>
                  <a:cubicBezTo>
                    <a:pt x="153" y="3"/>
                    <a:pt x="153" y="3"/>
                    <a:pt x="153" y="3"/>
                  </a:cubicBezTo>
                  <a:cubicBezTo>
                    <a:pt x="152" y="2"/>
                    <a:pt x="147" y="0"/>
                    <a:pt x="145" y="0"/>
                  </a:cubicBezTo>
                  <a:cubicBezTo>
                    <a:pt x="144" y="0"/>
                    <a:pt x="143" y="1"/>
                    <a:pt x="143" y="1"/>
                  </a:cubicBezTo>
                  <a:cubicBezTo>
                    <a:pt x="143" y="2"/>
                    <a:pt x="141" y="4"/>
                    <a:pt x="139" y="4"/>
                  </a:cubicBezTo>
                  <a:cubicBezTo>
                    <a:pt x="138" y="4"/>
                    <a:pt x="137" y="4"/>
                    <a:pt x="136" y="4"/>
                  </a:cubicBezTo>
                  <a:cubicBezTo>
                    <a:pt x="135" y="4"/>
                    <a:pt x="134" y="3"/>
                    <a:pt x="132" y="3"/>
                  </a:cubicBezTo>
                  <a:cubicBezTo>
                    <a:pt x="128" y="3"/>
                    <a:pt x="124" y="5"/>
                    <a:pt x="122" y="7"/>
                  </a:cubicBezTo>
                  <a:cubicBezTo>
                    <a:pt x="120" y="8"/>
                    <a:pt x="117" y="7"/>
                    <a:pt x="115" y="7"/>
                  </a:cubicBezTo>
                  <a:cubicBezTo>
                    <a:pt x="114" y="7"/>
                    <a:pt x="113" y="7"/>
                    <a:pt x="113" y="7"/>
                  </a:cubicBezTo>
                  <a:cubicBezTo>
                    <a:pt x="112" y="7"/>
                    <a:pt x="111" y="10"/>
                    <a:pt x="110" y="13"/>
                  </a:cubicBezTo>
                  <a:cubicBezTo>
                    <a:pt x="110" y="15"/>
                    <a:pt x="110" y="15"/>
                    <a:pt x="110" y="15"/>
                  </a:cubicBezTo>
                  <a:cubicBezTo>
                    <a:pt x="85" y="10"/>
                    <a:pt x="85" y="10"/>
                    <a:pt x="85" y="10"/>
                  </a:cubicBezTo>
                  <a:cubicBezTo>
                    <a:pt x="85" y="9"/>
                    <a:pt x="85" y="9"/>
                    <a:pt x="85" y="9"/>
                  </a:cubicBezTo>
                  <a:cubicBezTo>
                    <a:pt x="84" y="8"/>
                    <a:pt x="81" y="4"/>
                    <a:pt x="78" y="4"/>
                  </a:cubicBezTo>
                  <a:cubicBezTo>
                    <a:pt x="75" y="4"/>
                    <a:pt x="70" y="8"/>
                    <a:pt x="68" y="12"/>
                  </a:cubicBezTo>
                  <a:cubicBezTo>
                    <a:pt x="68" y="19"/>
                    <a:pt x="68" y="19"/>
                    <a:pt x="68" y="19"/>
                  </a:cubicBezTo>
                  <a:cubicBezTo>
                    <a:pt x="68" y="19"/>
                    <a:pt x="68" y="20"/>
                    <a:pt x="68" y="20"/>
                  </a:cubicBezTo>
                  <a:cubicBezTo>
                    <a:pt x="68" y="25"/>
                    <a:pt x="67" y="29"/>
                    <a:pt x="66" y="31"/>
                  </a:cubicBezTo>
                  <a:cubicBezTo>
                    <a:pt x="65" y="32"/>
                    <a:pt x="65" y="33"/>
                    <a:pt x="65" y="33"/>
                  </a:cubicBezTo>
                  <a:cubicBezTo>
                    <a:pt x="63" y="36"/>
                    <a:pt x="62" y="37"/>
                    <a:pt x="62" y="42"/>
                  </a:cubicBezTo>
                  <a:cubicBezTo>
                    <a:pt x="62" y="46"/>
                    <a:pt x="59" y="51"/>
                    <a:pt x="57" y="56"/>
                  </a:cubicBezTo>
                  <a:cubicBezTo>
                    <a:pt x="55" y="60"/>
                    <a:pt x="54" y="64"/>
                    <a:pt x="54" y="66"/>
                  </a:cubicBezTo>
                  <a:cubicBezTo>
                    <a:pt x="54" y="70"/>
                    <a:pt x="50" y="73"/>
                    <a:pt x="47" y="75"/>
                  </a:cubicBezTo>
                  <a:cubicBezTo>
                    <a:pt x="46" y="76"/>
                    <a:pt x="44" y="78"/>
                    <a:pt x="44" y="78"/>
                  </a:cubicBezTo>
                  <a:cubicBezTo>
                    <a:pt x="44" y="80"/>
                    <a:pt x="44" y="82"/>
                    <a:pt x="43" y="85"/>
                  </a:cubicBezTo>
                  <a:cubicBezTo>
                    <a:pt x="43" y="88"/>
                    <a:pt x="43" y="93"/>
                    <a:pt x="43" y="97"/>
                  </a:cubicBezTo>
                  <a:cubicBezTo>
                    <a:pt x="43" y="102"/>
                    <a:pt x="42" y="103"/>
                    <a:pt x="39" y="104"/>
                  </a:cubicBezTo>
                  <a:cubicBezTo>
                    <a:pt x="39" y="104"/>
                    <a:pt x="39" y="104"/>
                    <a:pt x="39" y="106"/>
                  </a:cubicBezTo>
                  <a:cubicBezTo>
                    <a:pt x="39" y="111"/>
                    <a:pt x="37" y="112"/>
                    <a:pt x="34" y="112"/>
                  </a:cubicBezTo>
                  <a:cubicBezTo>
                    <a:pt x="33" y="112"/>
                    <a:pt x="32" y="112"/>
                    <a:pt x="31" y="113"/>
                  </a:cubicBezTo>
                  <a:cubicBezTo>
                    <a:pt x="29" y="116"/>
                    <a:pt x="27" y="117"/>
                    <a:pt x="26" y="117"/>
                  </a:cubicBezTo>
                  <a:cubicBezTo>
                    <a:pt x="25" y="117"/>
                    <a:pt x="25" y="117"/>
                    <a:pt x="24" y="116"/>
                  </a:cubicBezTo>
                  <a:cubicBezTo>
                    <a:pt x="24" y="116"/>
                    <a:pt x="24" y="116"/>
                    <a:pt x="24" y="116"/>
                  </a:cubicBezTo>
                  <a:cubicBezTo>
                    <a:pt x="24" y="116"/>
                    <a:pt x="24" y="116"/>
                    <a:pt x="24" y="116"/>
                  </a:cubicBezTo>
                  <a:cubicBezTo>
                    <a:pt x="24" y="116"/>
                    <a:pt x="24" y="116"/>
                    <a:pt x="24" y="116"/>
                  </a:cubicBezTo>
                  <a:cubicBezTo>
                    <a:pt x="24" y="116"/>
                    <a:pt x="24" y="116"/>
                    <a:pt x="24" y="115"/>
                  </a:cubicBezTo>
                  <a:cubicBezTo>
                    <a:pt x="24" y="115"/>
                    <a:pt x="23" y="115"/>
                    <a:pt x="23" y="115"/>
                  </a:cubicBezTo>
                  <a:cubicBezTo>
                    <a:pt x="23" y="115"/>
                    <a:pt x="23" y="115"/>
                    <a:pt x="23" y="115"/>
                  </a:cubicBezTo>
                  <a:cubicBezTo>
                    <a:pt x="23" y="115"/>
                    <a:pt x="23" y="115"/>
                    <a:pt x="23" y="115"/>
                  </a:cubicBezTo>
                  <a:cubicBezTo>
                    <a:pt x="23" y="114"/>
                    <a:pt x="23" y="114"/>
                    <a:pt x="23" y="113"/>
                  </a:cubicBezTo>
                  <a:cubicBezTo>
                    <a:pt x="23" y="112"/>
                    <a:pt x="23" y="112"/>
                    <a:pt x="22" y="112"/>
                  </a:cubicBezTo>
                  <a:cubicBezTo>
                    <a:pt x="20" y="112"/>
                    <a:pt x="19" y="112"/>
                    <a:pt x="17" y="113"/>
                  </a:cubicBezTo>
                  <a:cubicBezTo>
                    <a:pt x="16" y="115"/>
                    <a:pt x="14" y="115"/>
                    <a:pt x="13" y="115"/>
                  </a:cubicBezTo>
                  <a:cubicBezTo>
                    <a:pt x="11" y="115"/>
                    <a:pt x="10" y="114"/>
                    <a:pt x="9" y="114"/>
                  </a:cubicBezTo>
                  <a:cubicBezTo>
                    <a:pt x="8" y="114"/>
                    <a:pt x="8" y="113"/>
                    <a:pt x="8" y="113"/>
                  </a:cubicBezTo>
                  <a:cubicBezTo>
                    <a:pt x="8" y="113"/>
                    <a:pt x="7" y="113"/>
                    <a:pt x="7" y="114"/>
                  </a:cubicBezTo>
                  <a:cubicBezTo>
                    <a:pt x="7" y="114"/>
                    <a:pt x="6" y="114"/>
                    <a:pt x="6" y="114"/>
                  </a:cubicBezTo>
                  <a:cubicBezTo>
                    <a:pt x="6" y="114"/>
                    <a:pt x="6" y="114"/>
                    <a:pt x="5" y="115"/>
                  </a:cubicBezTo>
                  <a:cubicBezTo>
                    <a:pt x="5" y="115"/>
                    <a:pt x="4" y="115"/>
                    <a:pt x="4" y="115"/>
                  </a:cubicBezTo>
                  <a:cubicBezTo>
                    <a:pt x="4" y="115"/>
                    <a:pt x="3" y="116"/>
                    <a:pt x="3" y="116"/>
                  </a:cubicBezTo>
                  <a:cubicBezTo>
                    <a:pt x="2" y="116"/>
                    <a:pt x="2" y="117"/>
                    <a:pt x="1" y="117"/>
                  </a:cubicBezTo>
                  <a:cubicBezTo>
                    <a:pt x="1" y="117"/>
                    <a:pt x="1" y="117"/>
                    <a:pt x="0" y="118"/>
                  </a:cubicBezTo>
                  <a:cubicBezTo>
                    <a:pt x="2" y="121"/>
                    <a:pt x="3" y="124"/>
                    <a:pt x="3" y="127"/>
                  </a:cubicBezTo>
                  <a:cubicBezTo>
                    <a:pt x="3" y="127"/>
                    <a:pt x="3" y="127"/>
                    <a:pt x="3" y="127"/>
                  </a:cubicBezTo>
                  <a:cubicBezTo>
                    <a:pt x="4" y="127"/>
                    <a:pt x="5" y="126"/>
                    <a:pt x="5" y="126"/>
                  </a:cubicBezTo>
                  <a:cubicBezTo>
                    <a:pt x="5" y="126"/>
                    <a:pt x="5" y="126"/>
                    <a:pt x="5" y="126"/>
                  </a:cubicBezTo>
                  <a:cubicBezTo>
                    <a:pt x="6" y="126"/>
                    <a:pt x="6" y="126"/>
                    <a:pt x="6" y="125"/>
                  </a:cubicBezTo>
                  <a:cubicBezTo>
                    <a:pt x="6" y="125"/>
                    <a:pt x="6" y="125"/>
                    <a:pt x="6" y="125"/>
                  </a:cubicBezTo>
                  <a:cubicBezTo>
                    <a:pt x="7" y="125"/>
                    <a:pt x="7" y="125"/>
                    <a:pt x="7" y="125"/>
                  </a:cubicBezTo>
                  <a:cubicBezTo>
                    <a:pt x="7" y="125"/>
                    <a:pt x="7" y="125"/>
                    <a:pt x="8" y="125"/>
                  </a:cubicBezTo>
                  <a:cubicBezTo>
                    <a:pt x="8" y="125"/>
                    <a:pt x="8" y="125"/>
                    <a:pt x="8" y="125"/>
                  </a:cubicBezTo>
                  <a:cubicBezTo>
                    <a:pt x="9" y="125"/>
                    <a:pt x="11" y="125"/>
                    <a:pt x="19" y="125"/>
                  </a:cubicBezTo>
                  <a:cubicBezTo>
                    <a:pt x="30" y="125"/>
                    <a:pt x="45" y="125"/>
                    <a:pt x="45" y="125"/>
                  </a:cubicBezTo>
                  <a:cubicBezTo>
                    <a:pt x="46" y="125"/>
                    <a:pt x="46" y="125"/>
                    <a:pt x="46" y="125"/>
                  </a:cubicBezTo>
                  <a:cubicBezTo>
                    <a:pt x="47" y="126"/>
                    <a:pt x="47" y="126"/>
                    <a:pt x="47" y="126"/>
                  </a:cubicBezTo>
                  <a:cubicBezTo>
                    <a:pt x="47" y="126"/>
                    <a:pt x="50" y="132"/>
                    <a:pt x="49" y="137"/>
                  </a:cubicBezTo>
                  <a:cubicBezTo>
                    <a:pt x="49" y="138"/>
                    <a:pt x="49" y="138"/>
                    <a:pt x="49" y="139"/>
                  </a:cubicBezTo>
                  <a:cubicBezTo>
                    <a:pt x="50" y="140"/>
                    <a:pt x="52" y="141"/>
                    <a:pt x="53" y="144"/>
                  </a:cubicBezTo>
                  <a:cubicBezTo>
                    <a:pt x="55" y="149"/>
                    <a:pt x="57" y="150"/>
                    <a:pt x="58" y="150"/>
                  </a:cubicBezTo>
                  <a:cubicBezTo>
                    <a:pt x="59" y="150"/>
                    <a:pt x="60" y="150"/>
                    <a:pt x="60" y="150"/>
                  </a:cubicBezTo>
                  <a:cubicBezTo>
                    <a:pt x="65" y="149"/>
                    <a:pt x="71" y="148"/>
                    <a:pt x="73" y="148"/>
                  </a:cubicBezTo>
                  <a:cubicBezTo>
                    <a:pt x="73" y="147"/>
                    <a:pt x="74" y="146"/>
                    <a:pt x="74" y="146"/>
                  </a:cubicBezTo>
                  <a:cubicBezTo>
                    <a:pt x="74" y="143"/>
                    <a:pt x="75" y="139"/>
                    <a:pt x="78" y="138"/>
                  </a:cubicBezTo>
                  <a:cubicBezTo>
                    <a:pt x="79" y="138"/>
                    <a:pt x="80" y="137"/>
                    <a:pt x="82" y="137"/>
                  </a:cubicBezTo>
                  <a:cubicBezTo>
                    <a:pt x="85" y="137"/>
                    <a:pt x="88" y="138"/>
                    <a:pt x="88" y="138"/>
                  </a:cubicBezTo>
                  <a:cubicBezTo>
                    <a:pt x="89" y="138"/>
                    <a:pt x="89" y="138"/>
                    <a:pt x="89" y="138"/>
                  </a:cubicBezTo>
                  <a:cubicBezTo>
                    <a:pt x="89" y="140"/>
                    <a:pt x="89" y="140"/>
                    <a:pt x="89" y="140"/>
                  </a:cubicBezTo>
                  <a:cubicBezTo>
                    <a:pt x="89" y="140"/>
                    <a:pt x="90" y="140"/>
                    <a:pt x="93" y="140"/>
                  </a:cubicBezTo>
                  <a:cubicBezTo>
                    <a:pt x="94" y="140"/>
                    <a:pt x="96" y="140"/>
                    <a:pt x="97" y="140"/>
                  </a:cubicBezTo>
                  <a:cubicBezTo>
                    <a:pt x="97" y="140"/>
                    <a:pt x="98" y="140"/>
                    <a:pt x="99" y="140"/>
                  </a:cubicBezTo>
                  <a:cubicBezTo>
                    <a:pt x="100" y="140"/>
                    <a:pt x="102" y="140"/>
                    <a:pt x="102" y="144"/>
                  </a:cubicBezTo>
                  <a:cubicBezTo>
                    <a:pt x="102" y="148"/>
                    <a:pt x="103" y="151"/>
                    <a:pt x="104" y="151"/>
                  </a:cubicBezTo>
                  <a:cubicBezTo>
                    <a:pt x="105" y="153"/>
                    <a:pt x="105" y="156"/>
                    <a:pt x="104" y="160"/>
                  </a:cubicBezTo>
                  <a:cubicBezTo>
                    <a:pt x="103" y="162"/>
                    <a:pt x="102" y="167"/>
                    <a:pt x="102" y="168"/>
                  </a:cubicBezTo>
                  <a:cubicBezTo>
                    <a:pt x="104" y="169"/>
                    <a:pt x="109" y="174"/>
                    <a:pt x="108" y="178"/>
                  </a:cubicBezTo>
                  <a:cubicBezTo>
                    <a:pt x="108" y="179"/>
                    <a:pt x="108" y="179"/>
                    <a:pt x="108" y="179"/>
                  </a:cubicBezTo>
                  <a:cubicBezTo>
                    <a:pt x="108" y="180"/>
                    <a:pt x="107" y="183"/>
                    <a:pt x="107" y="184"/>
                  </a:cubicBezTo>
                  <a:cubicBezTo>
                    <a:pt x="108" y="183"/>
                    <a:pt x="110" y="182"/>
                    <a:pt x="112" y="182"/>
                  </a:cubicBezTo>
                  <a:cubicBezTo>
                    <a:pt x="113" y="182"/>
                    <a:pt x="114" y="182"/>
                    <a:pt x="115" y="182"/>
                  </a:cubicBezTo>
                  <a:cubicBezTo>
                    <a:pt x="117" y="182"/>
                    <a:pt x="119" y="182"/>
                    <a:pt x="122" y="181"/>
                  </a:cubicBezTo>
                  <a:cubicBezTo>
                    <a:pt x="122" y="181"/>
                    <a:pt x="123" y="181"/>
                    <a:pt x="124" y="181"/>
                  </a:cubicBezTo>
                  <a:cubicBezTo>
                    <a:pt x="124" y="180"/>
                    <a:pt x="124" y="180"/>
                    <a:pt x="124" y="180"/>
                  </a:cubicBezTo>
                  <a:lnTo>
                    <a:pt x="126" y="181"/>
                  </a:ln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20" name="Freeform 1728"/>
            <p:cNvSpPr/>
            <p:nvPr/>
          </p:nvSpPr>
          <p:spPr bwMode="auto">
            <a:xfrm>
              <a:off x="6129397" y="5877881"/>
              <a:ext cx="2202" cy="0"/>
            </a:xfrm>
            <a:custGeom>
              <a:avLst/>
              <a:rect l="l" t="t" r="r" b="b"/>
              <a:pathLst>
                <a:path w="1" h="0">
                  <a:moveTo>
                    <a:pt x="1" y="0"/>
                  </a:moveTo>
                  <a:cubicBezTo>
                    <a:pt x="1" y="0"/>
                    <a:pt x="1" y="0"/>
                    <a:pt x="0" y="0"/>
                  </a:cubicBezTo>
                  <a:cubicBezTo>
                    <a:pt x="1" y="0"/>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21" name="Freeform 1729"/>
            <p:cNvSpPr/>
            <p:nvPr/>
          </p:nvSpPr>
          <p:spPr bwMode="auto">
            <a:xfrm>
              <a:off x="6127194" y="5877881"/>
              <a:ext cx="2202" cy="2304"/>
            </a:xfrm>
            <a:custGeom>
              <a:avLst/>
              <a:rect l="l" t="t" r="r" b="b"/>
              <a:pathLst>
                <a:path w="1" h="1">
                  <a:moveTo>
                    <a:pt x="1" y="0"/>
                  </a:moveTo>
                  <a:cubicBezTo>
                    <a:pt x="1" y="1"/>
                    <a:pt x="1" y="1"/>
                    <a:pt x="0" y="1"/>
                  </a:cubicBezTo>
                  <a:cubicBezTo>
                    <a:pt x="1" y="1"/>
                    <a:pt x="1" y="1"/>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22" name="Freeform 1730"/>
            <p:cNvSpPr/>
            <p:nvPr/>
          </p:nvSpPr>
          <p:spPr bwMode="auto">
            <a:xfrm>
              <a:off x="6382646" y="6002306"/>
              <a:ext cx="4404" cy="2304"/>
            </a:xfrm>
            <a:custGeom>
              <a:avLst/>
              <a:rect l="l" t="t" r="r" b="b"/>
              <a:pathLst>
                <a:path w="2" h="1">
                  <a:moveTo>
                    <a:pt x="2" y="1"/>
                  </a:moveTo>
                  <a:cubicBezTo>
                    <a:pt x="0" y="0"/>
                    <a:pt x="0" y="0"/>
                    <a:pt x="0" y="0"/>
                  </a:cubicBezTo>
                  <a:cubicBezTo>
                    <a:pt x="1" y="0"/>
                    <a:pt x="1" y="1"/>
                    <a:pt x="2"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23" name="Freeform 1731"/>
            <p:cNvSpPr/>
            <p:nvPr/>
          </p:nvSpPr>
          <p:spPr bwMode="auto">
            <a:xfrm>
              <a:off x="6133801" y="5877881"/>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24" name="Freeform 1732"/>
            <p:cNvSpPr/>
            <p:nvPr/>
          </p:nvSpPr>
          <p:spPr bwMode="auto">
            <a:xfrm>
              <a:off x="6124992" y="5880185"/>
              <a:ext cx="2202" cy="2304"/>
            </a:xfrm>
            <a:custGeom>
              <a:avLst/>
              <a:rect l="l" t="t" r="r" b="b"/>
              <a:pathLst>
                <a:path w="2" h="1">
                  <a:moveTo>
                    <a:pt x="2" y="0"/>
                  </a:moveTo>
                  <a:cubicBezTo>
                    <a:pt x="2" y="0"/>
                    <a:pt x="1" y="1"/>
                    <a:pt x="0" y="1"/>
                  </a:cubicBezTo>
                  <a:cubicBezTo>
                    <a:pt x="1" y="1"/>
                    <a:pt x="2" y="0"/>
                    <a:pt x="2"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25" name="Freeform 1733"/>
            <p:cNvSpPr/>
            <p:nvPr/>
          </p:nvSpPr>
          <p:spPr bwMode="auto">
            <a:xfrm>
              <a:off x="6521382" y="5935485"/>
              <a:ext cx="2202" cy="2304"/>
            </a:xfrm>
            <a:custGeom>
              <a:avLst/>
              <a:rect l="l" t="t" r="r" b="b"/>
              <a:pathLst>
                <a:path w="1" h="1">
                  <a:moveTo>
                    <a:pt x="1" y="0"/>
                  </a:moveTo>
                  <a:cubicBezTo>
                    <a:pt x="0" y="1"/>
                    <a:pt x="0" y="1"/>
                    <a:pt x="0" y="1"/>
                  </a:cubicBezTo>
                  <a:cubicBezTo>
                    <a:pt x="1" y="0"/>
                    <a:pt x="1" y="0"/>
                    <a:pt x="1" y="0"/>
                  </a:cubicBezTo>
                  <a:cubicBezTo>
                    <a:pt x="1" y="0"/>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26" name="Freeform 1734"/>
            <p:cNvSpPr/>
            <p:nvPr/>
          </p:nvSpPr>
          <p:spPr bwMode="auto">
            <a:xfrm>
              <a:off x="6387050" y="6004610"/>
              <a:ext cx="4404" cy="2304"/>
            </a:xfrm>
            <a:custGeom>
              <a:avLst/>
              <a:rect l="l" t="t" r="r" b="b"/>
              <a:pathLst>
                <a:path w="2" h="2">
                  <a:moveTo>
                    <a:pt x="2" y="2"/>
                  </a:moveTo>
                  <a:cubicBezTo>
                    <a:pt x="1" y="2"/>
                    <a:pt x="1" y="1"/>
                    <a:pt x="0" y="0"/>
                  </a:cubicBezTo>
                  <a:cubicBezTo>
                    <a:pt x="0" y="0"/>
                    <a:pt x="0" y="0"/>
                    <a:pt x="0" y="0"/>
                  </a:cubicBezTo>
                  <a:cubicBezTo>
                    <a:pt x="1" y="1"/>
                    <a:pt x="1" y="2"/>
                    <a:pt x="2" y="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27" name="Freeform 1735"/>
            <p:cNvSpPr/>
            <p:nvPr/>
          </p:nvSpPr>
          <p:spPr bwMode="auto">
            <a:xfrm>
              <a:off x="6378241" y="6000001"/>
              <a:ext cx="4404" cy="2304"/>
            </a:xfrm>
            <a:custGeom>
              <a:avLst/>
              <a:rect l="l" t="t" r="r" b="b"/>
              <a:pathLst>
                <a:path w="2" h="1">
                  <a:moveTo>
                    <a:pt x="2" y="1"/>
                  </a:moveTo>
                  <a:cubicBezTo>
                    <a:pt x="2" y="1"/>
                    <a:pt x="2" y="1"/>
                    <a:pt x="2" y="1"/>
                  </a:cubicBezTo>
                  <a:cubicBezTo>
                    <a:pt x="2" y="1"/>
                    <a:pt x="2" y="1"/>
                    <a:pt x="2" y="1"/>
                  </a:cubicBezTo>
                  <a:cubicBezTo>
                    <a:pt x="0" y="0"/>
                    <a:pt x="0" y="0"/>
                    <a:pt x="0" y="0"/>
                  </a:cubicBezTo>
                  <a:cubicBezTo>
                    <a:pt x="0" y="1"/>
                    <a:pt x="0" y="1"/>
                    <a:pt x="0" y="1"/>
                  </a:cubicBezTo>
                  <a:cubicBezTo>
                    <a:pt x="1" y="1"/>
                    <a:pt x="1" y="1"/>
                    <a:pt x="2"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28" name="Freeform 1736"/>
            <p:cNvSpPr/>
            <p:nvPr/>
          </p:nvSpPr>
          <p:spPr bwMode="auto">
            <a:xfrm>
              <a:off x="6382646" y="6002306"/>
              <a:ext cx="4404" cy="2304"/>
            </a:xfrm>
            <a:custGeom>
              <a:avLst/>
              <a:rect l="l" t="t" r="r" b="b"/>
              <a:pathLst>
                <a:path w="2" h="1">
                  <a:moveTo>
                    <a:pt x="0" y="0"/>
                  </a:moveTo>
                  <a:cubicBezTo>
                    <a:pt x="0" y="0"/>
                    <a:pt x="0" y="0"/>
                    <a:pt x="0" y="0"/>
                  </a:cubicBezTo>
                  <a:cubicBezTo>
                    <a:pt x="1" y="0"/>
                    <a:pt x="1" y="1"/>
                    <a:pt x="2" y="1"/>
                  </a:cubicBezTo>
                  <a:cubicBezTo>
                    <a:pt x="2" y="1"/>
                    <a:pt x="2" y="1"/>
                    <a:pt x="2" y="1"/>
                  </a:cubicBezTo>
                  <a:cubicBezTo>
                    <a:pt x="1" y="1"/>
                    <a:pt x="1"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29" name="Freeform 1737"/>
            <p:cNvSpPr/>
            <p:nvPr/>
          </p:nvSpPr>
          <p:spPr bwMode="auto">
            <a:xfrm>
              <a:off x="6494956" y="5801844"/>
              <a:ext cx="2202" cy="0"/>
            </a:xfrm>
            <a:custGeom>
              <a:avLst/>
              <a:rect l="l" t="t" r="r" b="b"/>
              <a:pathLst>
                <a:path w="1" h="0">
                  <a:moveTo>
                    <a:pt x="1" y="0"/>
                  </a:moveTo>
                  <a:cubicBezTo>
                    <a:pt x="1" y="0"/>
                    <a:pt x="0" y="0"/>
                    <a:pt x="0" y="0"/>
                  </a:cubicBezTo>
                  <a:cubicBezTo>
                    <a:pt x="0" y="0"/>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30" name="Freeform 1738"/>
            <p:cNvSpPr/>
            <p:nvPr/>
          </p:nvSpPr>
          <p:spPr bwMode="auto">
            <a:xfrm>
              <a:off x="6492754" y="5797236"/>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31" name="Freeform 1739"/>
            <p:cNvSpPr/>
            <p:nvPr/>
          </p:nvSpPr>
          <p:spPr bwMode="auto">
            <a:xfrm>
              <a:off x="6492754" y="5799540"/>
              <a:ext cx="2202" cy="2304"/>
            </a:xfrm>
            <a:custGeom>
              <a:avLst/>
              <a:rect l="l" t="t" r="r" b="b"/>
              <a:pathLst>
                <a:path w="1" h="1">
                  <a:moveTo>
                    <a:pt x="1" y="1"/>
                  </a:moveTo>
                  <a:cubicBezTo>
                    <a:pt x="1" y="1"/>
                    <a:pt x="0" y="1"/>
                    <a:pt x="0" y="0"/>
                  </a:cubicBezTo>
                  <a:cubicBezTo>
                    <a:pt x="0" y="1"/>
                    <a:pt x="1" y="1"/>
                    <a:pt x="1"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32" name="Freeform 1740"/>
            <p:cNvSpPr/>
            <p:nvPr/>
          </p:nvSpPr>
          <p:spPr bwMode="auto">
            <a:xfrm>
              <a:off x="6131599" y="5852536"/>
              <a:ext cx="2202" cy="0"/>
            </a:xfrm>
            <a:custGeom>
              <a:avLst/>
              <a:rect l="l" t="t" r="r" b="b"/>
              <a:pathLst>
                <a:path w="1" h="1">
                  <a:moveTo>
                    <a:pt x="0" y="1"/>
                  </a:moveTo>
                  <a:cubicBezTo>
                    <a:pt x="0" y="0"/>
                    <a:pt x="1" y="0"/>
                    <a:pt x="1" y="0"/>
                  </a:cubicBezTo>
                  <a:cubicBezTo>
                    <a:pt x="1" y="0"/>
                    <a:pt x="0" y="0"/>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33" name="Freeform 1741"/>
            <p:cNvSpPr/>
            <p:nvPr/>
          </p:nvSpPr>
          <p:spPr bwMode="auto">
            <a:xfrm>
              <a:off x="6118386" y="5859448"/>
              <a:ext cx="2202" cy="2304"/>
            </a:xfrm>
            <a:custGeom>
              <a:avLst/>
              <a:rect l="l" t="t" r="r" b="b"/>
              <a:pathLst>
                <a:path w="1" h="1">
                  <a:moveTo>
                    <a:pt x="0" y="1"/>
                  </a:moveTo>
                  <a:cubicBezTo>
                    <a:pt x="0" y="1"/>
                    <a:pt x="0" y="1"/>
                    <a:pt x="0" y="1"/>
                  </a:cubicBezTo>
                  <a:cubicBezTo>
                    <a:pt x="1" y="0"/>
                    <a:pt x="1" y="0"/>
                    <a:pt x="1" y="0"/>
                  </a:cubicBezTo>
                  <a:cubicBezTo>
                    <a:pt x="1" y="0"/>
                    <a:pt x="1" y="0"/>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34" name="Freeform 1742"/>
            <p:cNvSpPr/>
            <p:nvPr/>
          </p:nvSpPr>
          <p:spPr bwMode="auto">
            <a:xfrm>
              <a:off x="6166833" y="5854840"/>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35" name="Freeform 1743"/>
            <p:cNvSpPr/>
            <p:nvPr/>
          </p:nvSpPr>
          <p:spPr bwMode="auto">
            <a:xfrm>
              <a:off x="6261527" y="5645162"/>
              <a:ext cx="0" cy="2304"/>
            </a:xfrm>
            <a:custGeom>
              <a:avLst/>
              <a:rect l="l" t="t" r="r" b="b"/>
              <a:pathLst>
                <a:path w="0" h="1">
                  <a:moveTo>
                    <a:pt x="0" y="0"/>
                  </a:moveTo>
                  <a:cubicBezTo>
                    <a:pt x="0" y="0"/>
                    <a:pt x="0" y="1"/>
                    <a:pt x="0" y="1"/>
                  </a:cubicBezTo>
                  <a:cubicBezTo>
                    <a:pt x="0" y="1"/>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36" name="Freeform 1744"/>
            <p:cNvSpPr/>
            <p:nvPr/>
          </p:nvSpPr>
          <p:spPr bwMode="auto">
            <a:xfrm>
              <a:off x="6127194" y="5852536"/>
              <a:ext cx="2202" cy="2304"/>
            </a:xfrm>
            <a:custGeom>
              <a:avLst/>
              <a:rect l="l" t="t" r="r" b="b"/>
              <a:pathLst>
                <a:path w="1" h="1">
                  <a:moveTo>
                    <a:pt x="0" y="1"/>
                  </a:moveTo>
                  <a:cubicBezTo>
                    <a:pt x="1" y="0"/>
                    <a:pt x="1" y="0"/>
                    <a:pt x="1" y="0"/>
                  </a:cubicBezTo>
                  <a:cubicBezTo>
                    <a:pt x="1" y="0"/>
                    <a:pt x="1" y="0"/>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37" name="Freeform 1745"/>
            <p:cNvSpPr/>
            <p:nvPr/>
          </p:nvSpPr>
          <p:spPr bwMode="auto">
            <a:xfrm>
              <a:off x="6169036" y="5857144"/>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38" name="Freeform 1746"/>
            <p:cNvSpPr/>
            <p:nvPr/>
          </p:nvSpPr>
          <p:spPr bwMode="auto">
            <a:xfrm>
              <a:off x="6169036" y="5854840"/>
              <a:ext cx="0" cy="2304"/>
            </a:xfrm>
            <a:custGeom>
              <a:avLst/>
              <a:rect l="l" t="t" r="r" b="b"/>
              <a:pathLst>
                <a:path w="0" h="1">
                  <a:moveTo>
                    <a:pt x="0" y="0"/>
                  </a:moveTo>
                  <a:cubicBezTo>
                    <a:pt x="0" y="1"/>
                    <a:pt x="0" y="1"/>
                    <a:pt x="0" y="1"/>
                  </a:cubicBezTo>
                  <a:cubicBezTo>
                    <a:pt x="0" y="1"/>
                    <a:pt x="0"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39" name="Freeform 1747"/>
            <p:cNvSpPr/>
            <p:nvPr/>
          </p:nvSpPr>
          <p:spPr bwMode="auto">
            <a:xfrm>
              <a:off x="6169036" y="5857144"/>
              <a:ext cx="4404" cy="2304"/>
            </a:xfrm>
            <a:custGeom>
              <a:avLst/>
              <a:rect l="l" t="t" r="r" b="b"/>
              <a:pathLst>
                <a:path w="2" h="1">
                  <a:moveTo>
                    <a:pt x="0" y="0"/>
                  </a:moveTo>
                  <a:cubicBezTo>
                    <a:pt x="1" y="1"/>
                    <a:pt x="1" y="1"/>
                    <a:pt x="2" y="1"/>
                  </a:cubicBezTo>
                  <a:cubicBezTo>
                    <a:pt x="1" y="1"/>
                    <a:pt x="1"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40" name="Freeform 1748"/>
            <p:cNvSpPr/>
            <p:nvPr/>
          </p:nvSpPr>
          <p:spPr bwMode="auto">
            <a:xfrm>
              <a:off x="6124992" y="5854840"/>
              <a:ext cx="2202" cy="2304"/>
            </a:xfrm>
            <a:custGeom>
              <a:avLst/>
              <a:rect l="l" t="t" r="r" b="b"/>
              <a:pathLst>
                <a:path w="1" h="1">
                  <a:moveTo>
                    <a:pt x="0" y="1"/>
                  </a:moveTo>
                  <a:cubicBezTo>
                    <a:pt x="0" y="1"/>
                    <a:pt x="1" y="0"/>
                    <a:pt x="1" y="0"/>
                  </a:cubicBezTo>
                  <a:cubicBezTo>
                    <a:pt x="1" y="0"/>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41" name="Freeform 1749"/>
            <p:cNvSpPr/>
            <p:nvPr/>
          </p:nvSpPr>
          <p:spPr bwMode="auto">
            <a:xfrm>
              <a:off x="6523585" y="5633641"/>
              <a:ext cx="2202" cy="0"/>
            </a:xfrm>
            <a:custGeom>
              <a:avLst/>
              <a:rect l="l" t="t" r="r" b="b"/>
              <a:pathLst>
                <a:path w="1" h="0">
                  <a:moveTo>
                    <a:pt x="1" y="0"/>
                  </a:moveTo>
                  <a:cubicBezTo>
                    <a:pt x="1" y="0"/>
                    <a:pt x="1" y="0"/>
                    <a:pt x="0" y="0"/>
                  </a:cubicBezTo>
                  <a:cubicBezTo>
                    <a:pt x="1" y="0"/>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42" name="Freeform 1750"/>
            <p:cNvSpPr/>
            <p:nvPr/>
          </p:nvSpPr>
          <p:spPr bwMode="auto">
            <a:xfrm>
              <a:off x="6532393" y="5640554"/>
              <a:ext cx="2202" cy="2304"/>
            </a:xfrm>
            <a:custGeom>
              <a:avLst/>
              <a:rect l="l" t="t" r="r" b="b"/>
              <a:pathLst>
                <a:path w="1" h="1">
                  <a:moveTo>
                    <a:pt x="1" y="1"/>
                  </a:moveTo>
                  <a:cubicBezTo>
                    <a:pt x="1" y="0"/>
                    <a:pt x="0" y="0"/>
                    <a:pt x="0" y="0"/>
                  </a:cubicBezTo>
                  <a:cubicBezTo>
                    <a:pt x="0" y="0"/>
                    <a:pt x="1" y="0"/>
                    <a:pt x="1"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43" name="Freeform 1751"/>
            <p:cNvSpPr/>
            <p:nvPr/>
          </p:nvSpPr>
          <p:spPr bwMode="auto">
            <a:xfrm>
              <a:off x="6514776" y="5624425"/>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44" name="Freeform 1752"/>
            <p:cNvSpPr/>
            <p:nvPr/>
          </p:nvSpPr>
          <p:spPr bwMode="auto">
            <a:xfrm>
              <a:off x="6536798" y="5642858"/>
              <a:ext cx="2202" cy="2304"/>
            </a:xfrm>
            <a:custGeom>
              <a:avLst/>
              <a:rect l="l" t="t" r="r" b="b"/>
              <a:pathLst>
                <a:path w="1" h="1">
                  <a:moveTo>
                    <a:pt x="0" y="0"/>
                  </a:moveTo>
                  <a:cubicBezTo>
                    <a:pt x="0" y="1"/>
                    <a:pt x="0" y="1"/>
                    <a:pt x="1" y="1"/>
                  </a:cubicBezTo>
                  <a:cubicBezTo>
                    <a:pt x="1" y="1"/>
                    <a:pt x="1" y="1"/>
                    <a:pt x="1" y="1"/>
                  </a:cubicBezTo>
                  <a:cubicBezTo>
                    <a:pt x="0" y="1"/>
                    <a:pt x="0"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45" name="Freeform 1753"/>
            <p:cNvSpPr/>
            <p:nvPr/>
          </p:nvSpPr>
          <p:spPr bwMode="auto">
            <a:xfrm>
              <a:off x="6461924" y="5605991"/>
              <a:ext cx="0" cy="2304"/>
            </a:xfrm>
            <a:custGeom>
              <a:avLst/>
              <a:rect l="l" t="t" r="r" b="b"/>
              <a:pathLst>
                <a:path w="0" h="1">
                  <a:moveTo>
                    <a:pt x="0" y="1"/>
                  </a:moveTo>
                  <a:cubicBezTo>
                    <a:pt x="0" y="1"/>
                    <a:pt x="0" y="1"/>
                    <a:pt x="0" y="0"/>
                  </a:cubicBezTo>
                  <a:cubicBezTo>
                    <a:pt x="0" y="1"/>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46" name="Freeform 1754"/>
            <p:cNvSpPr/>
            <p:nvPr/>
          </p:nvSpPr>
          <p:spPr bwMode="auto">
            <a:xfrm>
              <a:off x="6516978" y="5626729"/>
              <a:ext cx="2202" cy="0"/>
            </a:xfrm>
            <a:custGeom>
              <a:avLst/>
              <a:rect l="l" t="t" r="r" b="b"/>
              <a:pathLst>
                <a:path w="1" h="0">
                  <a:moveTo>
                    <a:pt x="1" y="0"/>
                  </a:moveTo>
                  <a:cubicBezTo>
                    <a:pt x="0" y="0"/>
                    <a:pt x="0" y="0"/>
                    <a:pt x="0" y="0"/>
                  </a:cubicBezTo>
                  <a:cubicBezTo>
                    <a:pt x="0" y="0"/>
                    <a:pt x="0"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47" name="Freeform 1755"/>
            <p:cNvSpPr/>
            <p:nvPr/>
          </p:nvSpPr>
          <p:spPr bwMode="auto">
            <a:xfrm>
              <a:off x="6521382" y="5629033"/>
              <a:ext cx="0" cy="2304"/>
            </a:xfrm>
            <a:custGeom>
              <a:avLst/>
              <a:rect l="l" t="t" r="r" b="b"/>
              <a:pathLst>
                <a:path w="0" h="1">
                  <a:moveTo>
                    <a:pt x="0" y="1"/>
                  </a:moveTo>
                  <a:cubicBezTo>
                    <a:pt x="0" y="0"/>
                    <a:pt x="0" y="0"/>
                    <a:pt x="0" y="0"/>
                  </a:cubicBezTo>
                  <a:cubicBezTo>
                    <a:pt x="0" y="0"/>
                    <a:pt x="0" y="0"/>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48" name="Freeform 1756"/>
            <p:cNvSpPr/>
            <p:nvPr/>
          </p:nvSpPr>
          <p:spPr bwMode="auto">
            <a:xfrm>
              <a:off x="6527989" y="5635945"/>
              <a:ext cx="2202" cy="2304"/>
            </a:xfrm>
            <a:custGeom>
              <a:avLst/>
              <a:rect l="l" t="t" r="r" b="b"/>
              <a:pathLst>
                <a:path w="1" h="1">
                  <a:moveTo>
                    <a:pt x="1" y="1"/>
                  </a:moveTo>
                  <a:cubicBezTo>
                    <a:pt x="1" y="1"/>
                    <a:pt x="0" y="0"/>
                    <a:pt x="0" y="0"/>
                  </a:cubicBezTo>
                  <a:cubicBezTo>
                    <a:pt x="0" y="0"/>
                    <a:pt x="1" y="1"/>
                    <a:pt x="1"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49" name="Freeform 1757"/>
            <p:cNvSpPr/>
            <p:nvPr/>
          </p:nvSpPr>
          <p:spPr bwMode="auto">
            <a:xfrm>
              <a:off x="6501563" y="5624425"/>
              <a:ext cx="4404" cy="2304"/>
            </a:xfrm>
            <a:custGeom>
              <a:avLst/>
              <a:rect l="l" t="t" r="r" b="b"/>
              <a:pathLst>
                <a:path w="2" h="1">
                  <a:moveTo>
                    <a:pt x="0" y="0"/>
                  </a:moveTo>
                  <a:lnTo>
                    <a:pt x="1" y="1"/>
                  </a:lnTo>
                  <a:lnTo>
                    <a:pt x="2" y="0"/>
                  </a:lnTo>
                  <a:lnTo>
                    <a:pt x="1" y="1"/>
                  </a:lnTo>
                  <a:lnTo>
                    <a:pt x="0" y="0"/>
                  </a:ln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50" name="Freeform 1758"/>
            <p:cNvSpPr/>
            <p:nvPr/>
          </p:nvSpPr>
          <p:spPr bwMode="auto">
            <a:xfrm>
              <a:off x="6508169" y="5622120"/>
              <a:ext cx="4404" cy="2304"/>
            </a:xfrm>
            <a:custGeom>
              <a:avLst/>
              <a:rect l="l" t="t" r="r" b="b"/>
              <a:pathLst>
                <a:path w="3" h="1">
                  <a:moveTo>
                    <a:pt x="3" y="0"/>
                  </a:moveTo>
                  <a:cubicBezTo>
                    <a:pt x="2" y="0"/>
                    <a:pt x="0" y="1"/>
                    <a:pt x="0" y="1"/>
                  </a:cubicBezTo>
                  <a:cubicBezTo>
                    <a:pt x="0" y="1"/>
                    <a:pt x="2" y="0"/>
                    <a:pt x="3"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51" name="Freeform 1759"/>
            <p:cNvSpPr/>
            <p:nvPr/>
          </p:nvSpPr>
          <p:spPr bwMode="auto">
            <a:xfrm>
              <a:off x="6512574" y="5622120"/>
              <a:ext cx="0" cy="2304"/>
            </a:xfrm>
            <a:custGeom>
              <a:avLst/>
              <a:rect l="l" t="t" r="r" b="b"/>
              <a:pathLst>
                <a:path w="0" h="1">
                  <a:moveTo>
                    <a:pt x="0" y="1"/>
                  </a:moveTo>
                  <a:cubicBezTo>
                    <a:pt x="0" y="0"/>
                    <a:pt x="0" y="0"/>
                    <a:pt x="0" y="0"/>
                  </a:cubicBezTo>
                  <a:cubicBezTo>
                    <a:pt x="0" y="0"/>
                    <a:pt x="0" y="0"/>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52" name="Freeform 1760"/>
            <p:cNvSpPr/>
            <p:nvPr/>
          </p:nvSpPr>
          <p:spPr bwMode="auto">
            <a:xfrm>
              <a:off x="6459722" y="5605991"/>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53" name="Freeform 1761"/>
            <p:cNvSpPr/>
            <p:nvPr/>
          </p:nvSpPr>
          <p:spPr bwMode="auto">
            <a:xfrm>
              <a:off x="6536798" y="5647466"/>
              <a:ext cx="0" cy="2304"/>
            </a:xfrm>
            <a:custGeom>
              <a:avLst/>
              <a:rect l="l" t="t" r="r" b="b"/>
              <a:pathLst>
                <a:path w="0" h="1">
                  <a:moveTo>
                    <a:pt x="0" y="1"/>
                  </a:moveTo>
                  <a:cubicBezTo>
                    <a:pt x="0" y="1"/>
                    <a:pt x="0" y="0"/>
                    <a:pt x="0" y="0"/>
                  </a:cubicBezTo>
                  <a:cubicBezTo>
                    <a:pt x="0" y="0"/>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54" name="Freeform 1762"/>
            <p:cNvSpPr/>
            <p:nvPr/>
          </p:nvSpPr>
          <p:spPr bwMode="auto">
            <a:xfrm>
              <a:off x="6536798" y="5649770"/>
              <a:ext cx="0" cy="2304"/>
            </a:xfrm>
            <a:custGeom>
              <a:avLst/>
              <a:rect l="l" t="t" r="r" b="b"/>
              <a:pathLst>
                <a:path w="0" h="2">
                  <a:moveTo>
                    <a:pt x="0" y="2"/>
                  </a:moveTo>
                  <a:cubicBezTo>
                    <a:pt x="0" y="1"/>
                    <a:pt x="0" y="1"/>
                    <a:pt x="0" y="0"/>
                  </a:cubicBezTo>
                  <a:cubicBezTo>
                    <a:pt x="0" y="1"/>
                    <a:pt x="0" y="1"/>
                    <a:pt x="0" y="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55" name="Freeform 1763"/>
            <p:cNvSpPr/>
            <p:nvPr/>
          </p:nvSpPr>
          <p:spPr bwMode="auto">
            <a:xfrm>
              <a:off x="6536798" y="5656683"/>
              <a:ext cx="0" cy="2304"/>
            </a:xfrm>
            <a:custGeom>
              <a:avLst/>
              <a:rect l="l" t="t" r="r" b="b"/>
              <a:pathLst>
                <a:path w="0" h="1">
                  <a:moveTo>
                    <a:pt x="0" y="1"/>
                  </a:moveTo>
                  <a:cubicBezTo>
                    <a:pt x="0" y="0"/>
                    <a:pt x="0" y="0"/>
                    <a:pt x="0" y="0"/>
                  </a:cubicBezTo>
                  <a:cubicBezTo>
                    <a:pt x="0" y="0"/>
                    <a:pt x="0" y="0"/>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56" name="Freeform 1764"/>
            <p:cNvSpPr/>
            <p:nvPr/>
          </p:nvSpPr>
          <p:spPr bwMode="auto">
            <a:xfrm>
              <a:off x="6536798" y="5654379"/>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57" name="Freeform 1765"/>
            <p:cNvSpPr/>
            <p:nvPr/>
          </p:nvSpPr>
          <p:spPr bwMode="auto">
            <a:xfrm>
              <a:off x="6508169" y="5751153"/>
              <a:ext cx="0" cy="9217"/>
            </a:xfrm>
            <a:custGeom>
              <a:avLst/>
              <a:rect l="l" t="t" r="r" b="b"/>
              <a:pathLst>
                <a:path w="0" h="5">
                  <a:moveTo>
                    <a:pt x="0" y="5"/>
                  </a:moveTo>
                  <a:cubicBezTo>
                    <a:pt x="0" y="4"/>
                    <a:pt x="0" y="2"/>
                    <a:pt x="0" y="0"/>
                  </a:cubicBezTo>
                  <a:cubicBezTo>
                    <a:pt x="0" y="2"/>
                    <a:pt x="0" y="4"/>
                    <a:pt x="0" y="5"/>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58" name="Freeform 1766"/>
            <p:cNvSpPr/>
            <p:nvPr/>
          </p:nvSpPr>
          <p:spPr bwMode="auto">
            <a:xfrm>
              <a:off x="6536798" y="5661291"/>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59" name="Freeform 1767"/>
            <p:cNvSpPr/>
            <p:nvPr/>
          </p:nvSpPr>
          <p:spPr bwMode="auto">
            <a:xfrm>
              <a:off x="6536798" y="5645162"/>
              <a:ext cx="2202" cy="2304"/>
            </a:xfrm>
            <a:custGeom>
              <a:avLst/>
              <a:rect l="l" t="t" r="r" b="b"/>
              <a:pathLst>
                <a:path w="1" h="1">
                  <a:moveTo>
                    <a:pt x="0" y="1"/>
                  </a:moveTo>
                  <a:cubicBezTo>
                    <a:pt x="0" y="1"/>
                    <a:pt x="1" y="0"/>
                    <a:pt x="1" y="0"/>
                  </a:cubicBezTo>
                  <a:cubicBezTo>
                    <a:pt x="1" y="0"/>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60" name="Freeform 1768"/>
            <p:cNvSpPr/>
            <p:nvPr/>
          </p:nvSpPr>
          <p:spPr bwMode="auto">
            <a:xfrm>
              <a:off x="6508169" y="5799540"/>
              <a:ext cx="24224" cy="39171"/>
            </a:xfrm>
            <a:custGeom>
              <a:avLst/>
              <a:rect l="l" t="t" r="r" b="b"/>
              <a:pathLst>
                <a:path w="12" h="18">
                  <a:moveTo>
                    <a:pt x="8" y="0"/>
                  </a:moveTo>
                  <a:cubicBezTo>
                    <a:pt x="8" y="0"/>
                    <a:pt x="8" y="0"/>
                    <a:pt x="8" y="0"/>
                  </a:cubicBezTo>
                  <a:cubicBezTo>
                    <a:pt x="8" y="0"/>
                    <a:pt x="8" y="0"/>
                    <a:pt x="8" y="0"/>
                  </a:cubicBezTo>
                  <a:cubicBezTo>
                    <a:pt x="8" y="0"/>
                    <a:pt x="8" y="0"/>
                    <a:pt x="8" y="1"/>
                  </a:cubicBezTo>
                  <a:cubicBezTo>
                    <a:pt x="7" y="1"/>
                    <a:pt x="7" y="1"/>
                    <a:pt x="7" y="1"/>
                  </a:cubicBezTo>
                  <a:cubicBezTo>
                    <a:pt x="7" y="2"/>
                    <a:pt x="6" y="2"/>
                    <a:pt x="6" y="2"/>
                  </a:cubicBezTo>
                  <a:cubicBezTo>
                    <a:pt x="6" y="2"/>
                    <a:pt x="6" y="2"/>
                    <a:pt x="6" y="2"/>
                  </a:cubicBezTo>
                  <a:cubicBezTo>
                    <a:pt x="5" y="2"/>
                    <a:pt x="5" y="3"/>
                    <a:pt x="5" y="3"/>
                  </a:cubicBezTo>
                  <a:cubicBezTo>
                    <a:pt x="5" y="3"/>
                    <a:pt x="5" y="3"/>
                    <a:pt x="4" y="3"/>
                  </a:cubicBezTo>
                  <a:cubicBezTo>
                    <a:pt x="4" y="3"/>
                    <a:pt x="4" y="3"/>
                    <a:pt x="3" y="3"/>
                  </a:cubicBezTo>
                  <a:cubicBezTo>
                    <a:pt x="3" y="3"/>
                    <a:pt x="3" y="3"/>
                    <a:pt x="2" y="3"/>
                  </a:cubicBezTo>
                  <a:cubicBezTo>
                    <a:pt x="2" y="3"/>
                    <a:pt x="2" y="3"/>
                    <a:pt x="2" y="3"/>
                  </a:cubicBezTo>
                  <a:cubicBezTo>
                    <a:pt x="2" y="3"/>
                    <a:pt x="1" y="3"/>
                    <a:pt x="0" y="3"/>
                  </a:cubicBezTo>
                  <a:cubicBezTo>
                    <a:pt x="0" y="3"/>
                    <a:pt x="0" y="3"/>
                    <a:pt x="0" y="3"/>
                  </a:cubicBezTo>
                  <a:cubicBezTo>
                    <a:pt x="0" y="9"/>
                    <a:pt x="0" y="9"/>
                    <a:pt x="0" y="9"/>
                  </a:cubicBezTo>
                  <a:cubicBezTo>
                    <a:pt x="0" y="9"/>
                    <a:pt x="0" y="9"/>
                    <a:pt x="0" y="9"/>
                  </a:cubicBezTo>
                  <a:cubicBezTo>
                    <a:pt x="1" y="11"/>
                    <a:pt x="1" y="14"/>
                    <a:pt x="2" y="18"/>
                  </a:cubicBezTo>
                  <a:cubicBezTo>
                    <a:pt x="3" y="18"/>
                    <a:pt x="3" y="17"/>
                    <a:pt x="3" y="17"/>
                  </a:cubicBezTo>
                  <a:cubicBezTo>
                    <a:pt x="3" y="17"/>
                    <a:pt x="3" y="17"/>
                    <a:pt x="4" y="17"/>
                  </a:cubicBezTo>
                  <a:cubicBezTo>
                    <a:pt x="4" y="17"/>
                    <a:pt x="4" y="17"/>
                    <a:pt x="4" y="17"/>
                  </a:cubicBezTo>
                  <a:cubicBezTo>
                    <a:pt x="4" y="17"/>
                    <a:pt x="4" y="17"/>
                    <a:pt x="4" y="17"/>
                  </a:cubicBezTo>
                  <a:cubicBezTo>
                    <a:pt x="5" y="17"/>
                    <a:pt x="5" y="17"/>
                    <a:pt x="5" y="16"/>
                  </a:cubicBezTo>
                  <a:cubicBezTo>
                    <a:pt x="6" y="16"/>
                    <a:pt x="9" y="11"/>
                    <a:pt x="12" y="6"/>
                  </a:cubicBezTo>
                  <a:cubicBezTo>
                    <a:pt x="10" y="4"/>
                    <a:pt x="10" y="4"/>
                    <a:pt x="10" y="4"/>
                  </a:cubicBezTo>
                  <a:cubicBezTo>
                    <a:pt x="10" y="3"/>
                    <a:pt x="10" y="3"/>
                    <a:pt x="10" y="3"/>
                  </a:cubicBezTo>
                  <a:cubicBezTo>
                    <a:pt x="10" y="3"/>
                    <a:pt x="10" y="3"/>
                    <a:pt x="10" y="3"/>
                  </a:cubicBezTo>
                  <a:cubicBezTo>
                    <a:pt x="10" y="3"/>
                    <a:pt x="10" y="3"/>
                    <a:pt x="10" y="3"/>
                  </a:cubicBezTo>
                  <a:cubicBezTo>
                    <a:pt x="10" y="2"/>
                    <a:pt x="10" y="2"/>
                    <a:pt x="10" y="2"/>
                  </a:cubicBezTo>
                  <a:cubicBezTo>
                    <a:pt x="10" y="2"/>
                    <a:pt x="10" y="2"/>
                    <a:pt x="10" y="1"/>
                  </a:cubicBezTo>
                  <a:cubicBezTo>
                    <a:pt x="10" y="1"/>
                    <a:pt x="10" y="1"/>
                    <a:pt x="10" y="0"/>
                  </a:cubicBezTo>
                  <a:cubicBezTo>
                    <a:pt x="10" y="0"/>
                    <a:pt x="10" y="0"/>
                    <a:pt x="10" y="0"/>
                  </a:cubicBezTo>
                  <a:cubicBezTo>
                    <a:pt x="10" y="0"/>
                    <a:pt x="10" y="0"/>
                    <a:pt x="10" y="0"/>
                  </a:cubicBezTo>
                  <a:cubicBezTo>
                    <a:pt x="9" y="0"/>
                    <a:pt x="9" y="0"/>
                    <a:pt x="8"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61" name="Freeform 1769"/>
            <p:cNvSpPr/>
            <p:nvPr/>
          </p:nvSpPr>
          <p:spPr bwMode="auto">
            <a:xfrm>
              <a:off x="6508169" y="5804148"/>
              <a:ext cx="0" cy="0"/>
            </a:xfrm>
            <a:custGeom>
              <a:avLst/>
              <a:rect l="l" t="t" r="r" b="b"/>
              <a:pathLst>
                <a:path w="0" h="0">
                  <a:moveTo>
                    <a:pt x="0" y="0"/>
                  </a:moveTo>
                  <a:cubicBezTo>
                    <a:pt x="0" y="0"/>
                    <a:pt x="0" y="0"/>
                    <a:pt x="0" y="0"/>
                  </a:cubicBez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62" name="Freeform 1770"/>
            <p:cNvSpPr/>
            <p:nvPr/>
          </p:nvSpPr>
          <p:spPr bwMode="auto">
            <a:xfrm>
              <a:off x="6523585" y="5799540"/>
              <a:ext cx="4404" cy="0"/>
            </a:xfrm>
            <a:custGeom>
              <a:avLst/>
              <a:rect l="l" t="t" r="r" b="b"/>
              <a:pathLst>
                <a:path w="2" h="0">
                  <a:moveTo>
                    <a:pt x="0" y="0"/>
                  </a:moveTo>
                  <a:cubicBezTo>
                    <a:pt x="0" y="0"/>
                    <a:pt x="0" y="0"/>
                    <a:pt x="0" y="0"/>
                  </a:cubicBezTo>
                  <a:cubicBezTo>
                    <a:pt x="0" y="0"/>
                    <a:pt x="0" y="0"/>
                    <a:pt x="0" y="0"/>
                  </a:cubicBezTo>
                  <a:cubicBezTo>
                    <a:pt x="1" y="0"/>
                    <a:pt x="1" y="0"/>
                    <a:pt x="2" y="0"/>
                  </a:cubicBezTo>
                  <a:cubicBezTo>
                    <a:pt x="2" y="0"/>
                    <a:pt x="2" y="0"/>
                    <a:pt x="2" y="0"/>
                  </a:cubicBezTo>
                  <a:cubicBezTo>
                    <a:pt x="1"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63" name="Freeform 1771"/>
            <p:cNvSpPr/>
            <p:nvPr/>
          </p:nvSpPr>
          <p:spPr bwMode="auto">
            <a:xfrm>
              <a:off x="6516978" y="5801844"/>
              <a:ext cx="2202" cy="2304"/>
            </a:xfrm>
            <a:custGeom>
              <a:avLst/>
              <a:rect l="l" t="t" r="r" b="b"/>
              <a:pathLst>
                <a:path w="1" h="1">
                  <a:moveTo>
                    <a:pt x="0" y="1"/>
                  </a:moveTo>
                  <a:cubicBezTo>
                    <a:pt x="0" y="1"/>
                    <a:pt x="0" y="0"/>
                    <a:pt x="1" y="0"/>
                  </a:cubicBezTo>
                  <a:cubicBezTo>
                    <a:pt x="0" y="0"/>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64" name="Freeform 1772"/>
            <p:cNvSpPr/>
            <p:nvPr/>
          </p:nvSpPr>
          <p:spPr bwMode="auto">
            <a:xfrm>
              <a:off x="6508169" y="5804148"/>
              <a:ext cx="4404" cy="0"/>
            </a:xfrm>
            <a:custGeom>
              <a:avLst/>
              <a:rect l="l" t="t" r="r" b="b"/>
              <a:pathLst>
                <a:path w="2" h="0">
                  <a:moveTo>
                    <a:pt x="2" y="0"/>
                  </a:moveTo>
                  <a:cubicBezTo>
                    <a:pt x="2" y="0"/>
                    <a:pt x="1" y="0"/>
                    <a:pt x="0" y="0"/>
                  </a:cubicBezTo>
                  <a:cubicBezTo>
                    <a:pt x="1" y="0"/>
                    <a:pt x="2" y="0"/>
                    <a:pt x="2" y="0"/>
                  </a:cubicBezTo>
                  <a:cubicBezTo>
                    <a:pt x="2" y="0"/>
                    <a:pt x="2" y="0"/>
                    <a:pt x="2"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65" name="Freeform 1773"/>
            <p:cNvSpPr/>
            <p:nvPr/>
          </p:nvSpPr>
          <p:spPr bwMode="auto">
            <a:xfrm>
              <a:off x="6512574" y="5804148"/>
              <a:ext cx="2202" cy="0"/>
            </a:xfrm>
            <a:custGeom>
              <a:avLst/>
              <a:rect l="l" t="t" r="r" b="b"/>
              <a:pathLst>
                <a:path w="1" h="0">
                  <a:moveTo>
                    <a:pt x="0" y="0"/>
                  </a:moveTo>
                  <a:cubicBezTo>
                    <a:pt x="1" y="0"/>
                    <a:pt x="1" y="0"/>
                    <a:pt x="1" y="0"/>
                  </a:cubicBezTo>
                  <a:cubicBezTo>
                    <a:pt x="1" y="0"/>
                    <a:pt x="1"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66" name="Freeform 1774"/>
            <p:cNvSpPr/>
            <p:nvPr/>
          </p:nvSpPr>
          <p:spPr bwMode="auto">
            <a:xfrm>
              <a:off x="6519180" y="5801844"/>
              <a:ext cx="4404" cy="0"/>
            </a:xfrm>
            <a:custGeom>
              <a:avLst/>
              <a:rect l="l" t="t" r="r" b="b"/>
              <a:pathLst>
                <a:path w="2" h="1">
                  <a:moveTo>
                    <a:pt x="2" y="0"/>
                  </a:moveTo>
                  <a:cubicBezTo>
                    <a:pt x="1" y="0"/>
                    <a:pt x="1" y="0"/>
                    <a:pt x="1" y="0"/>
                  </a:cubicBezTo>
                  <a:cubicBezTo>
                    <a:pt x="1" y="1"/>
                    <a:pt x="0" y="1"/>
                    <a:pt x="0" y="1"/>
                  </a:cubicBezTo>
                  <a:cubicBezTo>
                    <a:pt x="0" y="1"/>
                    <a:pt x="1" y="1"/>
                    <a:pt x="1" y="0"/>
                  </a:cubicBezTo>
                  <a:cubicBezTo>
                    <a:pt x="1" y="0"/>
                    <a:pt x="1" y="0"/>
                    <a:pt x="2"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67" name="Freeform 1775"/>
            <p:cNvSpPr/>
            <p:nvPr/>
          </p:nvSpPr>
          <p:spPr bwMode="auto">
            <a:xfrm>
              <a:off x="6508169" y="5817973"/>
              <a:ext cx="0" cy="0"/>
            </a:xfrm>
            <a:custGeom>
              <a:avLst/>
              <a:rect l="l" t="t" r="r" b="b"/>
              <a:pathLst>
                <a:path w="0" h="0">
                  <a:moveTo>
                    <a:pt x="0" y="0"/>
                  </a:moveTo>
                  <a:cubicBezTo>
                    <a:pt x="0" y="0"/>
                    <a:pt x="0" y="0"/>
                    <a:pt x="0" y="0"/>
                  </a:cubicBez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68" name="Freeform 1776"/>
            <p:cNvSpPr/>
            <p:nvPr/>
          </p:nvSpPr>
          <p:spPr bwMode="auto">
            <a:xfrm>
              <a:off x="6527989" y="6004610"/>
              <a:ext cx="242238" cy="412443"/>
            </a:xfrm>
            <a:custGeom>
              <a:avLst/>
              <a:rect l="l" t="t" r="r" b="b"/>
              <a:pathLst>
                <a:path w="115" h="187">
                  <a:moveTo>
                    <a:pt x="51" y="13"/>
                  </a:moveTo>
                  <a:cubicBezTo>
                    <a:pt x="50" y="16"/>
                    <a:pt x="52" y="22"/>
                    <a:pt x="54" y="27"/>
                  </a:cubicBezTo>
                  <a:cubicBezTo>
                    <a:pt x="55" y="30"/>
                    <a:pt x="56" y="33"/>
                    <a:pt x="56" y="35"/>
                  </a:cubicBezTo>
                  <a:cubicBezTo>
                    <a:pt x="56" y="35"/>
                    <a:pt x="57" y="36"/>
                    <a:pt x="57" y="36"/>
                  </a:cubicBezTo>
                  <a:cubicBezTo>
                    <a:pt x="57" y="36"/>
                    <a:pt x="58" y="36"/>
                    <a:pt x="58" y="37"/>
                  </a:cubicBezTo>
                  <a:cubicBezTo>
                    <a:pt x="58" y="37"/>
                    <a:pt x="59" y="37"/>
                    <a:pt x="59" y="38"/>
                  </a:cubicBezTo>
                  <a:cubicBezTo>
                    <a:pt x="59" y="38"/>
                    <a:pt x="60" y="38"/>
                    <a:pt x="60" y="38"/>
                  </a:cubicBezTo>
                  <a:cubicBezTo>
                    <a:pt x="60" y="39"/>
                    <a:pt x="61" y="39"/>
                    <a:pt x="61" y="39"/>
                  </a:cubicBezTo>
                  <a:cubicBezTo>
                    <a:pt x="61" y="40"/>
                    <a:pt x="61" y="40"/>
                    <a:pt x="61" y="40"/>
                  </a:cubicBezTo>
                  <a:cubicBezTo>
                    <a:pt x="62" y="40"/>
                    <a:pt x="62" y="41"/>
                    <a:pt x="63" y="41"/>
                  </a:cubicBezTo>
                  <a:cubicBezTo>
                    <a:pt x="65" y="44"/>
                    <a:pt x="65" y="45"/>
                    <a:pt x="64" y="48"/>
                  </a:cubicBezTo>
                  <a:cubicBezTo>
                    <a:pt x="64" y="49"/>
                    <a:pt x="63" y="51"/>
                    <a:pt x="63" y="54"/>
                  </a:cubicBezTo>
                  <a:cubicBezTo>
                    <a:pt x="64" y="60"/>
                    <a:pt x="62" y="61"/>
                    <a:pt x="59" y="62"/>
                  </a:cubicBezTo>
                  <a:cubicBezTo>
                    <a:pt x="58" y="62"/>
                    <a:pt x="57" y="62"/>
                    <a:pt x="56" y="63"/>
                  </a:cubicBezTo>
                  <a:cubicBezTo>
                    <a:pt x="55" y="64"/>
                    <a:pt x="56" y="66"/>
                    <a:pt x="56" y="68"/>
                  </a:cubicBezTo>
                  <a:cubicBezTo>
                    <a:pt x="56" y="70"/>
                    <a:pt x="56" y="71"/>
                    <a:pt x="56" y="72"/>
                  </a:cubicBezTo>
                  <a:cubicBezTo>
                    <a:pt x="55" y="74"/>
                    <a:pt x="55" y="74"/>
                    <a:pt x="55" y="74"/>
                  </a:cubicBezTo>
                  <a:cubicBezTo>
                    <a:pt x="54" y="74"/>
                    <a:pt x="54" y="74"/>
                    <a:pt x="54" y="74"/>
                  </a:cubicBezTo>
                  <a:cubicBezTo>
                    <a:pt x="50" y="74"/>
                    <a:pt x="42" y="59"/>
                    <a:pt x="42" y="59"/>
                  </a:cubicBezTo>
                  <a:cubicBezTo>
                    <a:pt x="41" y="57"/>
                    <a:pt x="42" y="55"/>
                    <a:pt x="43" y="52"/>
                  </a:cubicBezTo>
                  <a:cubicBezTo>
                    <a:pt x="44" y="49"/>
                    <a:pt x="45" y="46"/>
                    <a:pt x="44" y="44"/>
                  </a:cubicBezTo>
                  <a:cubicBezTo>
                    <a:pt x="44" y="43"/>
                    <a:pt x="44" y="43"/>
                    <a:pt x="43" y="43"/>
                  </a:cubicBezTo>
                  <a:cubicBezTo>
                    <a:pt x="42" y="43"/>
                    <a:pt x="40" y="43"/>
                    <a:pt x="39" y="43"/>
                  </a:cubicBezTo>
                  <a:cubicBezTo>
                    <a:pt x="38" y="44"/>
                    <a:pt x="38" y="44"/>
                    <a:pt x="37" y="44"/>
                  </a:cubicBezTo>
                  <a:cubicBezTo>
                    <a:pt x="37" y="44"/>
                    <a:pt x="37" y="44"/>
                    <a:pt x="37" y="44"/>
                  </a:cubicBezTo>
                  <a:cubicBezTo>
                    <a:pt x="35" y="44"/>
                    <a:pt x="33" y="42"/>
                    <a:pt x="31" y="40"/>
                  </a:cubicBezTo>
                  <a:cubicBezTo>
                    <a:pt x="30" y="40"/>
                    <a:pt x="30" y="40"/>
                    <a:pt x="30" y="39"/>
                  </a:cubicBezTo>
                  <a:cubicBezTo>
                    <a:pt x="30" y="39"/>
                    <a:pt x="30" y="39"/>
                    <a:pt x="30" y="39"/>
                  </a:cubicBezTo>
                  <a:cubicBezTo>
                    <a:pt x="29" y="39"/>
                    <a:pt x="29" y="39"/>
                    <a:pt x="29" y="39"/>
                  </a:cubicBezTo>
                  <a:cubicBezTo>
                    <a:pt x="26" y="40"/>
                    <a:pt x="11" y="45"/>
                    <a:pt x="0" y="49"/>
                  </a:cubicBezTo>
                  <a:cubicBezTo>
                    <a:pt x="3" y="58"/>
                    <a:pt x="3" y="58"/>
                    <a:pt x="3" y="58"/>
                  </a:cubicBezTo>
                  <a:cubicBezTo>
                    <a:pt x="3" y="58"/>
                    <a:pt x="3" y="58"/>
                    <a:pt x="4" y="58"/>
                  </a:cubicBezTo>
                  <a:cubicBezTo>
                    <a:pt x="4" y="58"/>
                    <a:pt x="4" y="58"/>
                    <a:pt x="4" y="58"/>
                  </a:cubicBezTo>
                  <a:cubicBezTo>
                    <a:pt x="4" y="58"/>
                    <a:pt x="5" y="58"/>
                    <a:pt x="5" y="58"/>
                  </a:cubicBezTo>
                  <a:cubicBezTo>
                    <a:pt x="5" y="58"/>
                    <a:pt x="6" y="58"/>
                    <a:pt x="6" y="58"/>
                  </a:cubicBezTo>
                  <a:cubicBezTo>
                    <a:pt x="6" y="58"/>
                    <a:pt x="6" y="58"/>
                    <a:pt x="7" y="59"/>
                  </a:cubicBezTo>
                  <a:cubicBezTo>
                    <a:pt x="7" y="59"/>
                    <a:pt x="7" y="59"/>
                    <a:pt x="8" y="59"/>
                  </a:cubicBezTo>
                  <a:cubicBezTo>
                    <a:pt x="8" y="59"/>
                    <a:pt x="8" y="59"/>
                    <a:pt x="9" y="59"/>
                  </a:cubicBezTo>
                  <a:cubicBezTo>
                    <a:pt x="9" y="59"/>
                    <a:pt x="9" y="59"/>
                    <a:pt x="10" y="59"/>
                  </a:cubicBezTo>
                  <a:cubicBezTo>
                    <a:pt x="10" y="59"/>
                    <a:pt x="10" y="59"/>
                    <a:pt x="11" y="59"/>
                  </a:cubicBezTo>
                  <a:cubicBezTo>
                    <a:pt x="11" y="59"/>
                    <a:pt x="11" y="59"/>
                    <a:pt x="12" y="59"/>
                  </a:cubicBezTo>
                  <a:cubicBezTo>
                    <a:pt x="12" y="60"/>
                    <a:pt x="12" y="60"/>
                    <a:pt x="13" y="60"/>
                  </a:cubicBezTo>
                  <a:cubicBezTo>
                    <a:pt x="13" y="60"/>
                    <a:pt x="13" y="60"/>
                    <a:pt x="14" y="60"/>
                  </a:cubicBezTo>
                  <a:cubicBezTo>
                    <a:pt x="14" y="60"/>
                    <a:pt x="14" y="60"/>
                    <a:pt x="15" y="61"/>
                  </a:cubicBezTo>
                  <a:cubicBezTo>
                    <a:pt x="15" y="61"/>
                    <a:pt x="15" y="61"/>
                    <a:pt x="15" y="61"/>
                  </a:cubicBezTo>
                  <a:cubicBezTo>
                    <a:pt x="16" y="61"/>
                    <a:pt x="17" y="61"/>
                    <a:pt x="17" y="62"/>
                  </a:cubicBezTo>
                  <a:cubicBezTo>
                    <a:pt x="20" y="63"/>
                    <a:pt x="23" y="64"/>
                    <a:pt x="26" y="65"/>
                  </a:cubicBezTo>
                  <a:cubicBezTo>
                    <a:pt x="28" y="65"/>
                    <a:pt x="29" y="66"/>
                    <a:pt x="30" y="66"/>
                  </a:cubicBezTo>
                  <a:cubicBezTo>
                    <a:pt x="32" y="67"/>
                    <a:pt x="32" y="70"/>
                    <a:pt x="31" y="77"/>
                  </a:cubicBezTo>
                  <a:cubicBezTo>
                    <a:pt x="31" y="80"/>
                    <a:pt x="31" y="83"/>
                    <a:pt x="31" y="85"/>
                  </a:cubicBezTo>
                  <a:cubicBezTo>
                    <a:pt x="32" y="89"/>
                    <a:pt x="30" y="91"/>
                    <a:pt x="29" y="93"/>
                  </a:cubicBezTo>
                  <a:cubicBezTo>
                    <a:pt x="28" y="93"/>
                    <a:pt x="28" y="94"/>
                    <a:pt x="28" y="94"/>
                  </a:cubicBezTo>
                  <a:cubicBezTo>
                    <a:pt x="30" y="96"/>
                    <a:pt x="30" y="99"/>
                    <a:pt x="31" y="101"/>
                  </a:cubicBezTo>
                  <a:cubicBezTo>
                    <a:pt x="31" y="101"/>
                    <a:pt x="31" y="102"/>
                    <a:pt x="31" y="102"/>
                  </a:cubicBezTo>
                  <a:cubicBezTo>
                    <a:pt x="32" y="102"/>
                    <a:pt x="32" y="103"/>
                    <a:pt x="32" y="104"/>
                  </a:cubicBezTo>
                  <a:cubicBezTo>
                    <a:pt x="33" y="107"/>
                    <a:pt x="27" y="113"/>
                    <a:pt x="25" y="114"/>
                  </a:cubicBezTo>
                  <a:cubicBezTo>
                    <a:pt x="25" y="114"/>
                    <a:pt x="25" y="116"/>
                    <a:pt x="25" y="117"/>
                  </a:cubicBezTo>
                  <a:cubicBezTo>
                    <a:pt x="25" y="119"/>
                    <a:pt x="24" y="122"/>
                    <a:pt x="23" y="125"/>
                  </a:cubicBezTo>
                  <a:cubicBezTo>
                    <a:pt x="21" y="127"/>
                    <a:pt x="18" y="130"/>
                    <a:pt x="14" y="133"/>
                  </a:cubicBezTo>
                  <a:cubicBezTo>
                    <a:pt x="14" y="134"/>
                    <a:pt x="13" y="134"/>
                    <a:pt x="12" y="135"/>
                  </a:cubicBezTo>
                  <a:cubicBezTo>
                    <a:pt x="12" y="135"/>
                    <a:pt x="12" y="135"/>
                    <a:pt x="12" y="135"/>
                  </a:cubicBezTo>
                  <a:cubicBezTo>
                    <a:pt x="12" y="135"/>
                    <a:pt x="12" y="136"/>
                    <a:pt x="12" y="136"/>
                  </a:cubicBezTo>
                  <a:cubicBezTo>
                    <a:pt x="12" y="136"/>
                    <a:pt x="12" y="136"/>
                    <a:pt x="12" y="136"/>
                  </a:cubicBezTo>
                  <a:cubicBezTo>
                    <a:pt x="12" y="136"/>
                    <a:pt x="12" y="137"/>
                    <a:pt x="13" y="137"/>
                  </a:cubicBezTo>
                  <a:cubicBezTo>
                    <a:pt x="13" y="137"/>
                    <a:pt x="13" y="137"/>
                    <a:pt x="13" y="137"/>
                  </a:cubicBezTo>
                  <a:cubicBezTo>
                    <a:pt x="13" y="138"/>
                    <a:pt x="13" y="138"/>
                    <a:pt x="13" y="138"/>
                  </a:cubicBezTo>
                  <a:cubicBezTo>
                    <a:pt x="13" y="138"/>
                    <a:pt x="13" y="138"/>
                    <a:pt x="13" y="139"/>
                  </a:cubicBezTo>
                  <a:cubicBezTo>
                    <a:pt x="13" y="139"/>
                    <a:pt x="13" y="140"/>
                    <a:pt x="13" y="140"/>
                  </a:cubicBezTo>
                  <a:cubicBezTo>
                    <a:pt x="14" y="144"/>
                    <a:pt x="17" y="153"/>
                    <a:pt x="18" y="154"/>
                  </a:cubicBezTo>
                  <a:cubicBezTo>
                    <a:pt x="23" y="157"/>
                    <a:pt x="20" y="177"/>
                    <a:pt x="20" y="177"/>
                  </a:cubicBezTo>
                  <a:cubicBezTo>
                    <a:pt x="20" y="177"/>
                    <a:pt x="20" y="178"/>
                    <a:pt x="20" y="178"/>
                  </a:cubicBezTo>
                  <a:cubicBezTo>
                    <a:pt x="20" y="179"/>
                    <a:pt x="20" y="179"/>
                    <a:pt x="20" y="179"/>
                  </a:cubicBezTo>
                  <a:cubicBezTo>
                    <a:pt x="20" y="181"/>
                    <a:pt x="21" y="185"/>
                    <a:pt x="21" y="187"/>
                  </a:cubicBezTo>
                  <a:cubicBezTo>
                    <a:pt x="21" y="187"/>
                    <a:pt x="22" y="187"/>
                    <a:pt x="23" y="187"/>
                  </a:cubicBezTo>
                  <a:cubicBezTo>
                    <a:pt x="23" y="187"/>
                    <a:pt x="23" y="187"/>
                    <a:pt x="23" y="187"/>
                  </a:cubicBezTo>
                  <a:cubicBezTo>
                    <a:pt x="24" y="187"/>
                    <a:pt x="25" y="187"/>
                    <a:pt x="26" y="187"/>
                  </a:cubicBezTo>
                  <a:cubicBezTo>
                    <a:pt x="26" y="187"/>
                    <a:pt x="26" y="187"/>
                    <a:pt x="26" y="187"/>
                  </a:cubicBezTo>
                  <a:cubicBezTo>
                    <a:pt x="26" y="186"/>
                    <a:pt x="26" y="184"/>
                    <a:pt x="26" y="183"/>
                  </a:cubicBezTo>
                  <a:cubicBezTo>
                    <a:pt x="26" y="183"/>
                    <a:pt x="26" y="183"/>
                    <a:pt x="26" y="182"/>
                  </a:cubicBezTo>
                  <a:cubicBezTo>
                    <a:pt x="26" y="182"/>
                    <a:pt x="26" y="182"/>
                    <a:pt x="26" y="182"/>
                  </a:cubicBezTo>
                  <a:cubicBezTo>
                    <a:pt x="26" y="183"/>
                    <a:pt x="26" y="183"/>
                    <a:pt x="26" y="183"/>
                  </a:cubicBezTo>
                  <a:cubicBezTo>
                    <a:pt x="24" y="183"/>
                    <a:pt x="22" y="182"/>
                    <a:pt x="22" y="180"/>
                  </a:cubicBezTo>
                  <a:cubicBezTo>
                    <a:pt x="19" y="174"/>
                    <a:pt x="35" y="166"/>
                    <a:pt x="41" y="164"/>
                  </a:cubicBezTo>
                  <a:cubicBezTo>
                    <a:pt x="50" y="161"/>
                    <a:pt x="53" y="159"/>
                    <a:pt x="53" y="157"/>
                  </a:cubicBezTo>
                  <a:cubicBezTo>
                    <a:pt x="54" y="155"/>
                    <a:pt x="54" y="153"/>
                    <a:pt x="54" y="150"/>
                  </a:cubicBezTo>
                  <a:cubicBezTo>
                    <a:pt x="54" y="146"/>
                    <a:pt x="54" y="143"/>
                    <a:pt x="55" y="140"/>
                  </a:cubicBezTo>
                  <a:cubicBezTo>
                    <a:pt x="55" y="139"/>
                    <a:pt x="55" y="138"/>
                    <a:pt x="54" y="135"/>
                  </a:cubicBezTo>
                  <a:cubicBezTo>
                    <a:pt x="54" y="133"/>
                    <a:pt x="53" y="131"/>
                    <a:pt x="53" y="127"/>
                  </a:cubicBezTo>
                  <a:cubicBezTo>
                    <a:pt x="52" y="122"/>
                    <a:pt x="51" y="120"/>
                    <a:pt x="49" y="118"/>
                  </a:cubicBezTo>
                  <a:cubicBezTo>
                    <a:pt x="49" y="116"/>
                    <a:pt x="48" y="115"/>
                    <a:pt x="47" y="113"/>
                  </a:cubicBezTo>
                  <a:cubicBezTo>
                    <a:pt x="46" y="110"/>
                    <a:pt x="46" y="106"/>
                    <a:pt x="47" y="104"/>
                  </a:cubicBezTo>
                  <a:cubicBezTo>
                    <a:pt x="48" y="103"/>
                    <a:pt x="49" y="102"/>
                    <a:pt x="51" y="102"/>
                  </a:cubicBezTo>
                  <a:cubicBezTo>
                    <a:pt x="52" y="102"/>
                    <a:pt x="52" y="102"/>
                    <a:pt x="53" y="99"/>
                  </a:cubicBezTo>
                  <a:cubicBezTo>
                    <a:pt x="53" y="99"/>
                    <a:pt x="54" y="98"/>
                    <a:pt x="54" y="97"/>
                  </a:cubicBezTo>
                  <a:cubicBezTo>
                    <a:pt x="56" y="94"/>
                    <a:pt x="58" y="93"/>
                    <a:pt x="60" y="92"/>
                  </a:cubicBezTo>
                  <a:cubicBezTo>
                    <a:pt x="61" y="92"/>
                    <a:pt x="63" y="91"/>
                    <a:pt x="64" y="90"/>
                  </a:cubicBezTo>
                  <a:cubicBezTo>
                    <a:pt x="66" y="89"/>
                    <a:pt x="67" y="88"/>
                    <a:pt x="68" y="86"/>
                  </a:cubicBezTo>
                  <a:cubicBezTo>
                    <a:pt x="70" y="83"/>
                    <a:pt x="72" y="81"/>
                    <a:pt x="76" y="77"/>
                  </a:cubicBezTo>
                  <a:cubicBezTo>
                    <a:pt x="80" y="74"/>
                    <a:pt x="85" y="73"/>
                    <a:pt x="89" y="71"/>
                  </a:cubicBezTo>
                  <a:cubicBezTo>
                    <a:pt x="92" y="70"/>
                    <a:pt x="96" y="69"/>
                    <a:pt x="98" y="68"/>
                  </a:cubicBezTo>
                  <a:cubicBezTo>
                    <a:pt x="105" y="64"/>
                    <a:pt x="115" y="49"/>
                    <a:pt x="115" y="46"/>
                  </a:cubicBezTo>
                  <a:cubicBezTo>
                    <a:pt x="114" y="44"/>
                    <a:pt x="112" y="30"/>
                    <a:pt x="112" y="24"/>
                  </a:cubicBezTo>
                  <a:cubicBezTo>
                    <a:pt x="113" y="21"/>
                    <a:pt x="112" y="14"/>
                    <a:pt x="112" y="8"/>
                  </a:cubicBezTo>
                  <a:cubicBezTo>
                    <a:pt x="112" y="5"/>
                    <a:pt x="112" y="2"/>
                    <a:pt x="111" y="0"/>
                  </a:cubicBezTo>
                  <a:cubicBezTo>
                    <a:pt x="111" y="0"/>
                    <a:pt x="111" y="0"/>
                    <a:pt x="111" y="0"/>
                  </a:cubicBezTo>
                  <a:cubicBezTo>
                    <a:pt x="111" y="0"/>
                    <a:pt x="111" y="0"/>
                    <a:pt x="110" y="0"/>
                  </a:cubicBezTo>
                  <a:cubicBezTo>
                    <a:pt x="110" y="0"/>
                    <a:pt x="109" y="1"/>
                    <a:pt x="109" y="1"/>
                  </a:cubicBezTo>
                  <a:cubicBezTo>
                    <a:pt x="108" y="1"/>
                    <a:pt x="108" y="1"/>
                    <a:pt x="108" y="1"/>
                  </a:cubicBezTo>
                  <a:cubicBezTo>
                    <a:pt x="108" y="1"/>
                    <a:pt x="107" y="2"/>
                    <a:pt x="107" y="2"/>
                  </a:cubicBezTo>
                  <a:cubicBezTo>
                    <a:pt x="107" y="2"/>
                    <a:pt x="106" y="2"/>
                    <a:pt x="106" y="2"/>
                  </a:cubicBezTo>
                  <a:cubicBezTo>
                    <a:pt x="106" y="2"/>
                    <a:pt x="106" y="2"/>
                    <a:pt x="105" y="3"/>
                  </a:cubicBezTo>
                  <a:cubicBezTo>
                    <a:pt x="105" y="3"/>
                    <a:pt x="105" y="3"/>
                    <a:pt x="105" y="3"/>
                  </a:cubicBezTo>
                  <a:cubicBezTo>
                    <a:pt x="105" y="3"/>
                    <a:pt x="105" y="3"/>
                    <a:pt x="104" y="3"/>
                  </a:cubicBezTo>
                  <a:cubicBezTo>
                    <a:pt x="104" y="3"/>
                    <a:pt x="104" y="3"/>
                    <a:pt x="104" y="3"/>
                  </a:cubicBezTo>
                  <a:cubicBezTo>
                    <a:pt x="104" y="3"/>
                    <a:pt x="104" y="3"/>
                    <a:pt x="104" y="4"/>
                  </a:cubicBezTo>
                  <a:cubicBezTo>
                    <a:pt x="104" y="4"/>
                    <a:pt x="104" y="4"/>
                    <a:pt x="103" y="4"/>
                  </a:cubicBezTo>
                  <a:cubicBezTo>
                    <a:pt x="103" y="4"/>
                    <a:pt x="103" y="4"/>
                    <a:pt x="103" y="4"/>
                  </a:cubicBezTo>
                  <a:cubicBezTo>
                    <a:pt x="103" y="4"/>
                    <a:pt x="103" y="4"/>
                    <a:pt x="103" y="4"/>
                  </a:cubicBezTo>
                  <a:cubicBezTo>
                    <a:pt x="103" y="4"/>
                    <a:pt x="103" y="4"/>
                    <a:pt x="103" y="4"/>
                  </a:cubicBezTo>
                  <a:cubicBezTo>
                    <a:pt x="102" y="6"/>
                    <a:pt x="100" y="6"/>
                    <a:pt x="99" y="6"/>
                  </a:cubicBezTo>
                  <a:cubicBezTo>
                    <a:pt x="97" y="6"/>
                    <a:pt x="97" y="6"/>
                    <a:pt x="97" y="6"/>
                  </a:cubicBezTo>
                  <a:cubicBezTo>
                    <a:pt x="96" y="6"/>
                    <a:pt x="95" y="6"/>
                    <a:pt x="95" y="6"/>
                  </a:cubicBezTo>
                  <a:cubicBezTo>
                    <a:pt x="92" y="9"/>
                    <a:pt x="90" y="8"/>
                    <a:pt x="88" y="7"/>
                  </a:cubicBezTo>
                  <a:cubicBezTo>
                    <a:pt x="87" y="7"/>
                    <a:pt x="87" y="7"/>
                    <a:pt x="86" y="7"/>
                  </a:cubicBezTo>
                  <a:cubicBezTo>
                    <a:pt x="86" y="7"/>
                    <a:pt x="85" y="8"/>
                    <a:pt x="85" y="9"/>
                  </a:cubicBezTo>
                  <a:cubicBezTo>
                    <a:pt x="85" y="10"/>
                    <a:pt x="84" y="12"/>
                    <a:pt x="81" y="12"/>
                  </a:cubicBezTo>
                  <a:cubicBezTo>
                    <a:pt x="79" y="12"/>
                    <a:pt x="77" y="12"/>
                    <a:pt x="76" y="12"/>
                  </a:cubicBezTo>
                  <a:cubicBezTo>
                    <a:pt x="75" y="11"/>
                    <a:pt x="74" y="12"/>
                    <a:pt x="72" y="12"/>
                  </a:cubicBezTo>
                  <a:cubicBezTo>
                    <a:pt x="70" y="13"/>
                    <a:pt x="68" y="13"/>
                    <a:pt x="67" y="13"/>
                  </a:cubicBezTo>
                  <a:cubicBezTo>
                    <a:pt x="64" y="13"/>
                    <a:pt x="63" y="11"/>
                    <a:pt x="63" y="10"/>
                  </a:cubicBezTo>
                  <a:cubicBezTo>
                    <a:pt x="63" y="10"/>
                    <a:pt x="63" y="10"/>
                    <a:pt x="62" y="9"/>
                  </a:cubicBezTo>
                  <a:cubicBezTo>
                    <a:pt x="61" y="9"/>
                    <a:pt x="60" y="10"/>
                    <a:pt x="59" y="10"/>
                  </a:cubicBezTo>
                  <a:cubicBezTo>
                    <a:pt x="58" y="10"/>
                    <a:pt x="57" y="11"/>
                    <a:pt x="56" y="11"/>
                  </a:cubicBezTo>
                  <a:cubicBezTo>
                    <a:pt x="56" y="11"/>
                    <a:pt x="56" y="11"/>
                    <a:pt x="56" y="11"/>
                  </a:cubicBezTo>
                  <a:cubicBezTo>
                    <a:pt x="55" y="11"/>
                    <a:pt x="55" y="11"/>
                    <a:pt x="55" y="11"/>
                  </a:cubicBezTo>
                  <a:cubicBezTo>
                    <a:pt x="55" y="11"/>
                    <a:pt x="55" y="11"/>
                    <a:pt x="54" y="11"/>
                  </a:cubicBezTo>
                  <a:cubicBezTo>
                    <a:pt x="54" y="11"/>
                    <a:pt x="54" y="11"/>
                    <a:pt x="54" y="11"/>
                  </a:cubicBezTo>
                  <a:cubicBezTo>
                    <a:pt x="53" y="11"/>
                    <a:pt x="53" y="11"/>
                    <a:pt x="52" y="10"/>
                  </a:cubicBezTo>
                  <a:cubicBezTo>
                    <a:pt x="52" y="11"/>
                    <a:pt x="52" y="12"/>
                    <a:pt x="51" y="13"/>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69" name="Freeform 1777"/>
            <p:cNvSpPr/>
            <p:nvPr/>
          </p:nvSpPr>
          <p:spPr bwMode="auto">
            <a:xfrm>
              <a:off x="6543404" y="6135946"/>
              <a:ext cx="2202" cy="0"/>
            </a:xfrm>
            <a:custGeom>
              <a:avLst/>
              <a:rect l="l" t="t" r="r" b="b"/>
              <a:pathLst>
                <a:path w="1" h="0">
                  <a:moveTo>
                    <a:pt x="0" y="0"/>
                  </a:moveTo>
                  <a:cubicBezTo>
                    <a:pt x="0" y="0"/>
                    <a:pt x="0" y="0"/>
                    <a:pt x="1"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70" name="Freeform 1778"/>
            <p:cNvSpPr/>
            <p:nvPr/>
          </p:nvSpPr>
          <p:spPr bwMode="auto">
            <a:xfrm>
              <a:off x="6547808" y="6135946"/>
              <a:ext cx="2202" cy="0"/>
            </a:xfrm>
            <a:custGeom>
              <a:avLst/>
              <a:rect l="l" t="t" r="r" b="b"/>
              <a:pathLst>
                <a:path w="1" h="0">
                  <a:moveTo>
                    <a:pt x="0" y="0"/>
                  </a:moveTo>
                  <a:cubicBezTo>
                    <a:pt x="0" y="0"/>
                    <a:pt x="0" y="0"/>
                    <a:pt x="1"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71" name="Freeform 1779"/>
            <p:cNvSpPr/>
            <p:nvPr/>
          </p:nvSpPr>
          <p:spPr bwMode="auto">
            <a:xfrm>
              <a:off x="6539000" y="6133642"/>
              <a:ext cx="2202" cy="0"/>
            </a:xfrm>
            <a:custGeom>
              <a:avLst/>
              <a:rect l="l" t="t" r="r" b="b"/>
              <a:pathLst>
                <a:path w="1" h="0">
                  <a:moveTo>
                    <a:pt x="0" y="0"/>
                  </a:moveTo>
                  <a:cubicBezTo>
                    <a:pt x="0" y="0"/>
                    <a:pt x="1" y="0"/>
                    <a:pt x="1" y="0"/>
                  </a:cubicBezTo>
                  <a:cubicBezTo>
                    <a:pt x="1"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72" name="Freeform 1780"/>
            <p:cNvSpPr/>
            <p:nvPr/>
          </p:nvSpPr>
          <p:spPr bwMode="auto">
            <a:xfrm>
              <a:off x="6554415" y="6299541"/>
              <a:ext cx="4404" cy="4608"/>
            </a:xfrm>
            <a:custGeom>
              <a:avLst/>
              <a:rect l="l" t="t" r="r" b="b"/>
              <a:pathLst>
                <a:path w="2" h="2">
                  <a:moveTo>
                    <a:pt x="0" y="2"/>
                  </a:moveTo>
                  <a:cubicBezTo>
                    <a:pt x="1" y="1"/>
                    <a:pt x="2" y="1"/>
                    <a:pt x="2" y="0"/>
                  </a:cubicBezTo>
                  <a:cubicBezTo>
                    <a:pt x="2" y="1"/>
                    <a:pt x="1" y="1"/>
                    <a:pt x="0" y="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73" name="Freeform 1781"/>
            <p:cNvSpPr/>
            <p:nvPr/>
          </p:nvSpPr>
          <p:spPr bwMode="auto">
            <a:xfrm>
              <a:off x="6536798" y="6133642"/>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74" name="Freeform 1782"/>
            <p:cNvSpPr/>
            <p:nvPr/>
          </p:nvSpPr>
          <p:spPr bwMode="auto">
            <a:xfrm>
              <a:off x="6556617" y="6138251"/>
              <a:ext cx="2202" cy="0"/>
            </a:xfrm>
            <a:custGeom>
              <a:avLst/>
              <a:rect l="l" t="t" r="r" b="b"/>
              <a:pathLst>
                <a:path w="1" h="0">
                  <a:moveTo>
                    <a:pt x="0" y="0"/>
                  </a:moveTo>
                  <a:cubicBezTo>
                    <a:pt x="0" y="0"/>
                    <a:pt x="0" y="0"/>
                    <a:pt x="1"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75" name="Freeform 1783"/>
            <p:cNvSpPr/>
            <p:nvPr/>
          </p:nvSpPr>
          <p:spPr bwMode="auto">
            <a:xfrm>
              <a:off x="6561021" y="6140555"/>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76" name="Freeform 1784"/>
            <p:cNvSpPr/>
            <p:nvPr/>
          </p:nvSpPr>
          <p:spPr bwMode="auto">
            <a:xfrm>
              <a:off x="6552213" y="6135946"/>
              <a:ext cx="2202" cy="0"/>
            </a:xfrm>
            <a:custGeom>
              <a:avLst/>
              <a:rect l="l" t="t" r="r" b="b"/>
              <a:pathLst>
                <a:path w="1" h="0">
                  <a:moveTo>
                    <a:pt x="0" y="0"/>
                  </a:moveTo>
                  <a:cubicBezTo>
                    <a:pt x="0" y="0"/>
                    <a:pt x="0" y="0"/>
                    <a:pt x="1"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77" name="Freeform 1785"/>
            <p:cNvSpPr/>
            <p:nvPr/>
          </p:nvSpPr>
          <p:spPr bwMode="auto">
            <a:xfrm>
              <a:off x="6569830" y="6398620"/>
              <a:ext cx="2202" cy="18433"/>
            </a:xfrm>
            <a:custGeom>
              <a:avLst/>
              <a:rect l="l" t="t" r="r" b="b"/>
              <a:pathLst>
                <a:path w="1" h="9">
                  <a:moveTo>
                    <a:pt x="0" y="2"/>
                  </a:moveTo>
                  <a:cubicBezTo>
                    <a:pt x="0" y="4"/>
                    <a:pt x="1" y="7"/>
                    <a:pt x="1" y="9"/>
                  </a:cubicBezTo>
                  <a:cubicBezTo>
                    <a:pt x="1" y="9"/>
                    <a:pt x="1" y="9"/>
                    <a:pt x="1" y="9"/>
                  </a:cubicBezTo>
                  <a:cubicBezTo>
                    <a:pt x="1" y="7"/>
                    <a:pt x="0" y="3"/>
                    <a:pt x="0" y="1"/>
                  </a:cubicBezTo>
                  <a:cubicBezTo>
                    <a:pt x="0" y="0"/>
                    <a:pt x="0" y="0"/>
                    <a:pt x="0" y="0"/>
                  </a:cubicBezTo>
                  <a:cubicBezTo>
                    <a:pt x="0" y="0"/>
                    <a:pt x="0" y="0"/>
                    <a:pt x="0" y="1"/>
                  </a:cubicBezTo>
                  <a:lnTo>
                    <a:pt x="0" y="2"/>
                  </a:ln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78" name="Freeform 1786"/>
            <p:cNvSpPr/>
            <p:nvPr/>
          </p:nvSpPr>
          <p:spPr bwMode="auto">
            <a:xfrm>
              <a:off x="6576437" y="6417053"/>
              <a:ext cx="6607" cy="0"/>
            </a:xfrm>
            <a:custGeom>
              <a:avLst/>
              <a:rect l="l" t="t" r="r" b="b"/>
              <a:pathLst>
                <a:path w="3" h="0">
                  <a:moveTo>
                    <a:pt x="3" y="0"/>
                  </a:moveTo>
                  <a:cubicBezTo>
                    <a:pt x="2" y="0"/>
                    <a:pt x="1" y="0"/>
                    <a:pt x="0" y="0"/>
                  </a:cubicBezTo>
                  <a:cubicBezTo>
                    <a:pt x="1" y="0"/>
                    <a:pt x="2" y="0"/>
                    <a:pt x="3"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79" name="Freeform 1787"/>
            <p:cNvSpPr/>
            <p:nvPr/>
          </p:nvSpPr>
          <p:spPr bwMode="auto">
            <a:xfrm>
              <a:off x="6556617" y="6311062"/>
              <a:ext cx="0" cy="2304"/>
            </a:xfrm>
            <a:custGeom>
              <a:avLst/>
              <a:rect l="l" t="t" r="r" b="b"/>
              <a:pathLst>
                <a:path w="0" h="1">
                  <a:moveTo>
                    <a:pt x="0" y="0"/>
                  </a:moveTo>
                  <a:cubicBezTo>
                    <a:pt x="0" y="0"/>
                    <a:pt x="0" y="1"/>
                    <a:pt x="0" y="1"/>
                  </a:cubicBezTo>
                  <a:cubicBezTo>
                    <a:pt x="0" y="1"/>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80" name="Freeform 1788"/>
            <p:cNvSpPr/>
            <p:nvPr/>
          </p:nvSpPr>
          <p:spPr bwMode="auto">
            <a:xfrm>
              <a:off x="6554415" y="6306454"/>
              <a:ext cx="2202" cy="2304"/>
            </a:xfrm>
            <a:custGeom>
              <a:avLst/>
              <a:rect l="l" t="t" r="r" b="b"/>
              <a:pathLst>
                <a:path w="1" h="1">
                  <a:moveTo>
                    <a:pt x="0" y="0"/>
                  </a:moveTo>
                  <a:cubicBezTo>
                    <a:pt x="0" y="0"/>
                    <a:pt x="0" y="1"/>
                    <a:pt x="1" y="1"/>
                  </a:cubicBezTo>
                  <a:cubicBezTo>
                    <a:pt x="0" y="1"/>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81" name="Freeform 1789"/>
            <p:cNvSpPr/>
            <p:nvPr/>
          </p:nvSpPr>
          <p:spPr bwMode="auto">
            <a:xfrm>
              <a:off x="6556617" y="6308758"/>
              <a:ext cx="0" cy="2304"/>
            </a:xfrm>
            <a:custGeom>
              <a:avLst/>
              <a:rect l="l" t="t" r="r" b="b"/>
              <a:pathLst>
                <a:path w="0" h="1">
                  <a:moveTo>
                    <a:pt x="0" y="0"/>
                  </a:moveTo>
                  <a:cubicBezTo>
                    <a:pt x="0" y="1"/>
                    <a:pt x="0" y="1"/>
                    <a:pt x="0" y="1"/>
                  </a:cubicBezTo>
                  <a:cubicBezTo>
                    <a:pt x="0" y="1"/>
                    <a:pt x="0"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82" name="Freeform 1790"/>
            <p:cNvSpPr/>
            <p:nvPr/>
          </p:nvSpPr>
          <p:spPr bwMode="auto">
            <a:xfrm>
              <a:off x="6569830" y="6396316"/>
              <a:ext cx="0" cy="2304"/>
            </a:xfrm>
            <a:custGeom>
              <a:avLst/>
              <a:rect l="l" t="t" r="r" b="b"/>
              <a:pathLst>
                <a:path w="0" h="1">
                  <a:moveTo>
                    <a:pt x="0" y="1"/>
                  </a:moveTo>
                  <a:cubicBezTo>
                    <a:pt x="0" y="1"/>
                    <a:pt x="0" y="1"/>
                    <a:pt x="0" y="1"/>
                  </a:cubicBezTo>
                  <a:cubicBezTo>
                    <a:pt x="0" y="1"/>
                    <a:pt x="0" y="1"/>
                    <a:pt x="0" y="1"/>
                  </a:cubicBezTo>
                  <a:cubicBezTo>
                    <a:pt x="0" y="1"/>
                    <a:pt x="0" y="0"/>
                    <a:pt x="0" y="0"/>
                  </a:cubicBezTo>
                  <a:cubicBezTo>
                    <a:pt x="0" y="0"/>
                    <a:pt x="0" y="0"/>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83" name="Freeform 1791"/>
            <p:cNvSpPr/>
            <p:nvPr/>
          </p:nvSpPr>
          <p:spPr bwMode="auto">
            <a:xfrm>
              <a:off x="6554415" y="6304150"/>
              <a:ext cx="0" cy="2304"/>
            </a:xfrm>
            <a:custGeom>
              <a:avLst/>
              <a:rect l="l" t="t" r="r" b="b"/>
              <a:pathLst>
                <a:path w="0" h="1">
                  <a:moveTo>
                    <a:pt x="0" y="0"/>
                  </a:moveTo>
                  <a:cubicBezTo>
                    <a:pt x="0" y="0"/>
                    <a:pt x="0" y="1"/>
                    <a:pt x="0" y="1"/>
                  </a:cubicBezTo>
                  <a:cubicBezTo>
                    <a:pt x="0" y="1"/>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84" name="Freeform 1792"/>
            <p:cNvSpPr/>
            <p:nvPr/>
          </p:nvSpPr>
          <p:spPr bwMode="auto">
            <a:xfrm>
              <a:off x="6572032" y="6417053"/>
              <a:ext cx="4404" cy="0"/>
            </a:xfrm>
            <a:custGeom>
              <a:avLst/>
              <a:rect l="l" t="t" r="r" b="b"/>
              <a:pathLst>
                <a:path w="2" h="0">
                  <a:moveTo>
                    <a:pt x="0" y="0"/>
                  </a:moveTo>
                  <a:cubicBezTo>
                    <a:pt x="0" y="0"/>
                    <a:pt x="1" y="0"/>
                    <a:pt x="2" y="0"/>
                  </a:cubicBezTo>
                  <a:cubicBezTo>
                    <a:pt x="1"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85" name="Freeform 1793"/>
            <p:cNvSpPr/>
            <p:nvPr/>
          </p:nvSpPr>
          <p:spPr bwMode="auto">
            <a:xfrm>
              <a:off x="6569830" y="6398620"/>
              <a:ext cx="0" cy="4608"/>
            </a:xfrm>
            <a:custGeom>
              <a:avLst/>
              <a:rect l="l" t="t" r="r" b="b"/>
              <a:pathLst>
                <a:path w="0" h="2">
                  <a:moveTo>
                    <a:pt x="0" y="0"/>
                  </a:moveTo>
                  <a:cubicBezTo>
                    <a:pt x="0" y="0"/>
                    <a:pt x="0" y="1"/>
                    <a:pt x="0" y="2"/>
                  </a:cubicBezTo>
                  <a:cubicBezTo>
                    <a:pt x="0" y="1"/>
                    <a:pt x="0" y="1"/>
                    <a:pt x="0" y="1"/>
                  </a:cubicBez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86" name="Freeform 1794"/>
            <p:cNvSpPr/>
            <p:nvPr/>
          </p:nvSpPr>
          <p:spPr bwMode="auto">
            <a:xfrm>
              <a:off x="6572032" y="6417053"/>
              <a:ext cx="0" cy="0"/>
            </a:xfrm>
            <a:custGeom>
              <a:avLst/>
              <a:rect l="l" t="t" r="r" b="b"/>
              <a:pathLst>
                <a:path w="0" h="0">
                  <a:moveTo>
                    <a:pt x="0" y="0"/>
                  </a:moveTo>
                  <a:cubicBezTo>
                    <a:pt x="0" y="0"/>
                    <a:pt x="0" y="0"/>
                    <a:pt x="0" y="0"/>
                  </a:cubicBez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87" name="Freeform 1795"/>
            <p:cNvSpPr/>
            <p:nvPr/>
          </p:nvSpPr>
          <p:spPr bwMode="auto">
            <a:xfrm>
              <a:off x="6527989" y="6092167"/>
              <a:ext cx="61661" cy="20737"/>
            </a:xfrm>
            <a:custGeom>
              <a:avLst/>
              <a:rect l="l" t="t" r="r" b="b"/>
              <a:pathLst>
                <a:path w="29" h="10">
                  <a:moveTo>
                    <a:pt x="0" y="10"/>
                  </a:moveTo>
                  <a:cubicBezTo>
                    <a:pt x="11" y="6"/>
                    <a:pt x="26" y="1"/>
                    <a:pt x="29" y="0"/>
                  </a:cubicBezTo>
                  <a:cubicBezTo>
                    <a:pt x="29" y="0"/>
                    <a:pt x="29" y="0"/>
                    <a:pt x="29" y="0"/>
                  </a:cubicBezTo>
                  <a:cubicBezTo>
                    <a:pt x="26" y="1"/>
                    <a:pt x="11" y="6"/>
                    <a:pt x="0" y="1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88" name="Freeform 1796"/>
            <p:cNvSpPr/>
            <p:nvPr/>
          </p:nvSpPr>
          <p:spPr bwMode="auto">
            <a:xfrm>
              <a:off x="6527989" y="6112905"/>
              <a:ext cx="6607" cy="20737"/>
            </a:xfrm>
            <a:custGeom>
              <a:avLst/>
              <a:rect l="l" t="t" r="r" b="b"/>
              <a:pathLst>
                <a:path w="3" h="9">
                  <a:moveTo>
                    <a:pt x="3" y="9"/>
                  </a:moveTo>
                  <a:lnTo>
                    <a:pt x="0" y="0"/>
                  </a:lnTo>
                  <a:lnTo>
                    <a:pt x="3" y="9"/>
                  </a:lnTo>
                  <a:lnTo>
                    <a:pt x="3" y="9"/>
                  </a:ln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89" name="Freeform 1797"/>
            <p:cNvSpPr/>
            <p:nvPr/>
          </p:nvSpPr>
          <p:spPr bwMode="auto">
            <a:xfrm>
              <a:off x="6512574" y="5760370"/>
              <a:ext cx="248845" cy="264978"/>
            </a:xfrm>
            <a:custGeom>
              <a:avLst/>
              <a:rect l="l" t="t" r="r" b="b"/>
              <a:pathLst>
                <a:path w="118" h="120">
                  <a:moveTo>
                    <a:pt x="43" y="10"/>
                  </a:moveTo>
                  <a:cubicBezTo>
                    <a:pt x="43" y="11"/>
                    <a:pt x="44" y="11"/>
                    <a:pt x="44" y="12"/>
                  </a:cubicBezTo>
                  <a:cubicBezTo>
                    <a:pt x="45" y="13"/>
                    <a:pt x="46" y="14"/>
                    <a:pt x="45" y="16"/>
                  </a:cubicBezTo>
                  <a:cubicBezTo>
                    <a:pt x="45" y="17"/>
                    <a:pt x="44" y="18"/>
                    <a:pt x="43" y="18"/>
                  </a:cubicBezTo>
                  <a:cubicBezTo>
                    <a:pt x="41" y="18"/>
                    <a:pt x="39" y="18"/>
                    <a:pt x="36" y="17"/>
                  </a:cubicBezTo>
                  <a:cubicBezTo>
                    <a:pt x="32" y="16"/>
                    <a:pt x="28" y="16"/>
                    <a:pt x="25" y="17"/>
                  </a:cubicBezTo>
                  <a:cubicBezTo>
                    <a:pt x="23" y="17"/>
                    <a:pt x="22" y="17"/>
                    <a:pt x="21" y="16"/>
                  </a:cubicBezTo>
                  <a:cubicBezTo>
                    <a:pt x="18" y="13"/>
                    <a:pt x="20" y="5"/>
                    <a:pt x="21" y="0"/>
                  </a:cubicBezTo>
                  <a:cubicBezTo>
                    <a:pt x="21" y="0"/>
                    <a:pt x="21" y="0"/>
                    <a:pt x="21" y="0"/>
                  </a:cubicBezTo>
                  <a:cubicBezTo>
                    <a:pt x="15" y="0"/>
                    <a:pt x="15" y="0"/>
                    <a:pt x="15" y="0"/>
                  </a:cubicBezTo>
                  <a:cubicBezTo>
                    <a:pt x="15" y="0"/>
                    <a:pt x="14" y="1"/>
                    <a:pt x="12" y="1"/>
                  </a:cubicBezTo>
                  <a:cubicBezTo>
                    <a:pt x="13" y="4"/>
                    <a:pt x="13" y="4"/>
                    <a:pt x="13" y="4"/>
                  </a:cubicBezTo>
                  <a:cubicBezTo>
                    <a:pt x="13" y="4"/>
                    <a:pt x="16" y="9"/>
                    <a:pt x="15" y="13"/>
                  </a:cubicBezTo>
                  <a:cubicBezTo>
                    <a:pt x="15" y="13"/>
                    <a:pt x="15" y="13"/>
                    <a:pt x="14" y="14"/>
                  </a:cubicBezTo>
                  <a:cubicBezTo>
                    <a:pt x="14" y="14"/>
                    <a:pt x="14" y="14"/>
                    <a:pt x="14" y="14"/>
                  </a:cubicBezTo>
                  <a:cubicBezTo>
                    <a:pt x="14" y="14"/>
                    <a:pt x="14" y="15"/>
                    <a:pt x="13" y="15"/>
                  </a:cubicBezTo>
                  <a:cubicBezTo>
                    <a:pt x="13" y="15"/>
                    <a:pt x="13" y="15"/>
                    <a:pt x="13" y="15"/>
                  </a:cubicBezTo>
                  <a:cubicBezTo>
                    <a:pt x="13" y="15"/>
                    <a:pt x="12" y="16"/>
                    <a:pt x="11" y="16"/>
                  </a:cubicBezTo>
                  <a:cubicBezTo>
                    <a:pt x="11" y="16"/>
                    <a:pt x="11" y="16"/>
                    <a:pt x="11" y="16"/>
                  </a:cubicBezTo>
                  <a:cubicBezTo>
                    <a:pt x="11" y="16"/>
                    <a:pt x="11" y="16"/>
                    <a:pt x="11" y="16"/>
                  </a:cubicBezTo>
                  <a:cubicBezTo>
                    <a:pt x="11" y="17"/>
                    <a:pt x="11" y="17"/>
                    <a:pt x="11" y="18"/>
                  </a:cubicBezTo>
                  <a:cubicBezTo>
                    <a:pt x="11" y="18"/>
                    <a:pt x="11" y="18"/>
                    <a:pt x="11" y="18"/>
                  </a:cubicBezTo>
                  <a:cubicBezTo>
                    <a:pt x="11" y="18"/>
                    <a:pt x="11" y="19"/>
                    <a:pt x="11" y="19"/>
                  </a:cubicBezTo>
                  <a:cubicBezTo>
                    <a:pt x="14" y="21"/>
                    <a:pt x="14" y="21"/>
                    <a:pt x="14" y="21"/>
                  </a:cubicBezTo>
                  <a:cubicBezTo>
                    <a:pt x="14" y="23"/>
                    <a:pt x="14" y="23"/>
                    <a:pt x="14" y="23"/>
                  </a:cubicBezTo>
                  <a:cubicBezTo>
                    <a:pt x="12" y="27"/>
                    <a:pt x="7" y="36"/>
                    <a:pt x="3" y="37"/>
                  </a:cubicBezTo>
                  <a:cubicBezTo>
                    <a:pt x="3" y="37"/>
                    <a:pt x="3" y="37"/>
                    <a:pt x="3" y="37"/>
                  </a:cubicBezTo>
                  <a:cubicBezTo>
                    <a:pt x="3" y="37"/>
                    <a:pt x="3" y="37"/>
                    <a:pt x="3" y="37"/>
                  </a:cubicBezTo>
                  <a:cubicBezTo>
                    <a:pt x="3" y="37"/>
                    <a:pt x="3" y="38"/>
                    <a:pt x="2" y="38"/>
                  </a:cubicBezTo>
                  <a:cubicBezTo>
                    <a:pt x="2" y="38"/>
                    <a:pt x="2" y="38"/>
                    <a:pt x="2" y="38"/>
                  </a:cubicBezTo>
                  <a:cubicBezTo>
                    <a:pt x="2" y="38"/>
                    <a:pt x="1" y="38"/>
                    <a:pt x="1" y="38"/>
                  </a:cubicBezTo>
                  <a:cubicBezTo>
                    <a:pt x="1" y="39"/>
                    <a:pt x="1" y="39"/>
                    <a:pt x="0" y="39"/>
                  </a:cubicBezTo>
                  <a:cubicBezTo>
                    <a:pt x="0" y="39"/>
                    <a:pt x="0" y="39"/>
                    <a:pt x="0" y="39"/>
                  </a:cubicBezTo>
                  <a:cubicBezTo>
                    <a:pt x="1" y="46"/>
                    <a:pt x="3" y="56"/>
                    <a:pt x="6" y="58"/>
                  </a:cubicBezTo>
                  <a:cubicBezTo>
                    <a:pt x="11" y="62"/>
                    <a:pt x="11" y="67"/>
                    <a:pt x="12" y="71"/>
                  </a:cubicBezTo>
                  <a:cubicBezTo>
                    <a:pt x="12" y="72"/>
                    <a:pt x="12" y="73"/>
                    <a:pt x="13" y="74"/>
                  </a:cubicBezTo>
                  <a:cubicBezTo>
                    <a:pt x="13" y="75"/>
                    <a:pt x="14" y="76"/>
                    <a:pt x="14" y="77"/>
                  </a:cubicBezTo>
                  <a:cubicBezTo>
                    <a:pt x="16" y="79"/>
                    <a:pt x="17" y="81"/>
                    <a:pt x="16" y="83"/>
                  </a:cubicBezTo>
                  <a:cubicBezTo>
                    <a:pt x="16" y="83"/>
                    <a:pt x="16" y="83"/>
                    <a:pt x="16" y="84"/>
                  </a:cubicBezTo>
                  <a:cubicBezTo>
                    <a:pt x="16" y="84"/>
                    <a:pt x="16" y="84"/>
                    <a:pt x="16" y="84"/>
                  </a:cubicBezTo>
                  <a:cubicBezTo>
                    <a:pt x="17" y="84"/>
                    <a:pt x="18" y="84"/>
                    <a:pt x="18" y="85"/>
                  </a:cubicBezTo>
                  <a:cubicBezTo>
                    <a:pt x="18" y="85"/>
                    <a:pt x="19" y="85"/>
                    <a:pt x="19" y="85"/>
                  </a:cubicBezTo>
                  <a:cubicBezTo>
                    <a:pt x="20" y="85"/>
                    <a:pt x="20" y="86"/>
                    <a:pt x="21" y="86"/>
                  </a:cubicBezTo>
                  <a:cubicBezTo>
                    <a:pt x="22" y="87"/>
                    <a:pt x="24" y="87"/>
                    <a:pt x="25" y="88"/>
                  </a:cubicBezTo>
                  <a:cubicBezTo>
                    <a:pt x="28" y="88"/>
                    <a:pt x="39" y="92"/>
                    <a:pt x="41" y="95"/>
                  </a:cubicBezTo>
                  <a:cubicBezTo>
                    <a:pt x="41" y="95"/>
                    <a:pt x="41" y="95"/>
                    <a:pt x="41" y="95"/>
                  </a:cubicBezTo>
                  <a:cubicBezTo>
                    <a:pt x="41" y="95"/>
                    <a:pt x="41" y="95"/>
                    <a:pt x="41" y="95"/>
                  </a:cubicBezTo>
                  <a:cubicBezTo>
                    <a:pt x="42" y="95"/>
                    <a:pt x="43" y="95"/>
                    <a:pt x="44" y="95"/>
                  </a:cubicBezTo>
                  <a:cubicBezTo>
                    <a:pt x="44" y="95"/>
                    <a:pt x="44" y="95"/>
                    <a:pt x="44" y="95"/>
                  </a:cubicBezTo>
                  <a:cubicBezTo>
                    <a:pt x="45" y="95"/>
                    <a:pt x="46" y="95"/>
                    <a:pt x="46" y="95"/>
                  </a:cubicBezTo>
                  <a:cubicBezTo>
                    <a:pt x="46" y="95"/>
                    <a:pt x="47" y="95"/>
                    <a:pt x="47" y="95"/>
                  </a:cubicBezTo>
                  <a:cubicBezTo>
                    <a:pt x="48" y="94"/>
                    <a:pt x="50" y="94"/>
                    <a:pt x="52" y="96"/>
                  </a:cubicBezTo>
                  <a:cubicBezTo>
                    <a:pt x="52" y="96"/>
                    <a:pt x="52" y="96"/>
                    <a:pt x="52" y="96"/>
                  </a:cubicBezTo>
                  <a:cubicBezTo>
                    <a:pt x="52" y="96"/>
                    <a:pt x="52" y="96"/>
                    <a:pt x="52" y="96"/>
                  </a:cubicBezTo>
                  <a:cubicBezTo>
                    <a:pt x="52" y="96"/>
                    <a:pt x="52" y="96"/>
                    <a:pt x="52" y="96"/>
                  </a:cubicBezTo>
                  <a:cubicBezTo>
                    <a:pt x="56" y="100"/>
                    <a:pt x="59" y="110"/>
                    <a:pt x="59" y="117"/>
                  </a:cubicBezTo>
                  <a:cubicBezTo>
                    <a:pt x="59" y="117"/>
                    <a:pt x="59" y="118"/>
                    <a:pt x="59" y="118"/>
                  </a:cubicBezTo>
                  <a:cubicBezTo>
                    <a:pt x="59" y="118"/>
                    <a:pt x="60" y="118"/>
                    <a:pt x="60" y="118"/>
                  </a:cubicBezTo>
                  <a:cubicBezTo>
                    <a:pt x="60" y="118"/>
                    <a:pt x="61" y="118"/>
                    <a:pt x="61" y="118"/>
                  </a:cubicBezTo>
                  <a:cubicBezTo>
                    <a:pt x="61" y="118"/>
                    <a:pt x="61" y="118"/>
                    <a:pt x="61" y="118"/>
                  </a:cubicBezTo>
                  <a:cubicBezTo>
                    <a:pt x="62" y="118"/>
                    <a:pt x="62" y="118"/>
                    <a:pt x="62" y="118"/>
                  </a:cubicBezTo>
                  <a:cubicBezTo>
                    <a:pt x="62" y="118"/>
                    <a:pt x="63" y="118"/>
                    <a:pt x="63" y="118"/>
                  </a:cubicBezTo>
                  <a:cubicBezTo>
                    <a:pt x="63" y="118"/>
                    <a:pt x="63" y="118"/>
                    <a:pt x="63" y="118"/>
                  </a:cubicBezTo>
                  <a:cubicBezTo>
                    <a:pt x="64" y="118"/>
                    <a:pt x="64" y="118"/>
                    <a:pt x="65" y="117"/>
                  </a:cubicBezTo>
                  <a:cubicBezTo>
                    <a:pt x="66" y="117"/>
                    <a:pt x="67" y="116"/>
                    <a:pt x="69" y="116"/>
                  </a:cubicBezTo>
                  <a:cubicBezTo>
                    <a:pt x="69" y="116"/>
                    <a:pt x="69" y="116"/>
                    <a:pt x="69" y="116"/>
                  </a:cubicBezTo>
                  <a:cubicBezTo>
                    <a:pt x="69" y="116"/>
                    <a:pt x="70" y="116"/>
                    <a:pt x="71" y="117"/>
                  </a:cubicBezTo>
                  <a:cubicBezTo>
                    <a:pt x="71" y="117"/>
                    <a:pt x="72" y="117"/>
                    <a:pt x="72" y="117"/>
                  </a:cubicBezTo>
                  <a:cubicBezTo>
                    <a:pt x="72" y="117"/>
                    <a:pt x="72" y="117"/>
                    <a:pt x="72" y="117"/>
                  </a:cubicBezTo>
                  <a:cubicBezTo>
                    <a:pt x="73" y="118"/>
                    <a:pt x="73" y="118"/>
                    <a:pt x="73" y="118"/>
                  </a:cubicBezTo>
                  <a:cubicBezTo>
                    <a:pt x="73" y="118"/>
                    <a:pt x="73" y="118"/>
                    <a:pt x="73" y="118"/>
                  </a:cubicBezTo>
                  <a:cubicBezTo>
                    <a:pt x="74" y="119"/>
                    <a:pt x="74" y="119"/>
                    <a:pt x="74" y="120"/>
                  </a:cubicBezTo>
                  <a:cubicBezTo>
                    <a:pt x="75" y="120"/>
                    <a:pt x="77" y="120"/>
                    <a:pt x="78" y="119"/>
                  </a:cubicBezTo>
                  <a:cubicBezTo>
                    <a:pt x="81" y="119"/>
                    <a:pt x="83" y="118"/>
                    <a:pt x="84" y="119"/>
                  </a:cubicBezTo>
                  <a:cubicBezTo>
                    <a:pt x="85" y="119"/>
                    <a:pt x="86" y="119"/>
                    <a:pt x="88" y="119"/>
                  </a:cubicBezTo>
                  <a:cubicBezTo>
                    <a:pt x="88" y="119"/>
                    <a:pt x="88" y="119"/>
                    <a:pt x="88" y="119"/>
                  </a:cubicBezTo>
                  <a:cubicBezTo>
                    <a:pt x="89" y="115"/>
                    <a:pt x="91" y="113"/>
                    <a:pt x="94" y="114"/>
                  </a:cubicBezTo>
                  <a:cubicBezTo>
                    <a:pt x="95" y="114"/>
                    <a:pt x="96" y="114"/>
                    <a:pt x="96" y="114"/>
                  </a:cubicBezTo>
                  <a:cubicBezTo>
                    <a:pt x="97" y="115"/>
                    <a:pt x="97" y="115"/>
                    <a:pt x="98" y="115"/>
                  </a:cubicBezTo>
                  <a:cubicBezTo>
                    <a:pt x="98" y="115"/>
                    <a:pt x="98" y="115"/>
                    <a:pt x="99" y="114"/>
                  </a:cubicBezTo>
                  <a:cubicBezTo>
                    <a:pt x="101" y="113"/>
                    <a:pt x="103" y="113"/>
                    <a:pt x="104" y="113"/>
                  </a:cubicBezTo>
                  <a:cubicBezTo>
                    <a:pt x="106" y="113"/>
                    <a:pt x="106" y="113"/>
                    <a:pt x="106" y="113"/>
                  </a:cubicBezTo>
                  <a:cubicBezTo>
                    <a:pt x="107" y="113"/>
                    <a:pt x="107" y="113"/>
                    <a:pt x="107" y="113"/>
                  </a:cubicBezTo>
                  <a:cubicBezTo>
                    <a:pt x="107" y="113"/>
                    <a:pt x="107" y="113"/>
                    <a:pt x="107" y="113"/>
                  </a:cubicBezTo>
                  <a:cubicBezTo>
                    <a:pt x="107" y="113"/>
                    <a:pt x="107" y="113"/>
                    <a:pt x="107" y="113"/>
                  </a:cubicBezTo>
                  <a:cubicBezTo>
                    <a:pt x="107" y="113"/>
                    <a:pt x="107" y="113"/>
                    <a:pt x="107" y="113"/>
                  </a:cubicBezTo>
                  <a:cubicBezTo>
                    <a:pt x="107" y="112"/>
                    <a:pt x="107" y="112"/>
                    <a:pt x="107" y="112"/>
                  </a:cubicBezTo>
                  <a:cubicBezTo>
                    <a:pt x="107" y="112"/>
                    <a:pt x="107" y="112"/>
                    <a:pt x="107" y="112"/>
                  </a:cubicBezTo>
                  <a:cubicBezTo>
                    <a:pt x="107" y="112"/>
                    <a:pt x="107" y="112"/>
                    <a:pt x="107" y="112"/>
                  </a:cubicBezTo>
                  <a:cubicBezTo>
                    <a:pt x="107" y="112"/>
                    <a:pt x="107" y="112"/>
                    <a:pt x="107" y="112"/>
                  </a:cubicBezTo>
                  <a:cubicBezTo>
                    <a:pt x="107" y="112"/>
                    <a:pt x="107" y="112"/>
                    <a:pt x="107" y="112"/>
                  </a:cubicBezTo>
                  <a:cubicBezTo>
                    <a:pt x="107" y="112"/>
                    <a:pt x="107" y="112"/>
                    <a:pt x="107" y="112"/>
                  </a:cubicBezTo>
                  <a:cubicBezTo>
                    <a:pt x="107" y="112"/>
                    <a:pt x="108" y="112"/>
                    <a:pt x="108" y="112"/>
                  </a:cubicBezTo>
                  <a:cubicBezTo>
                    <a:pt x="108" y="112"/>
                    <a:pt x="108" y="112"/>
                    <a:pt x="108" y="112"/>
                  </a:cubicBezTo>
                  <a:cubicBezTo>
                    <a:pt x="108" y="112"/>
                    <a:pt x="108" y="112"/>
                    <a:pt x="108" y="112"/>
                  </a:cubicBezTo>
                  <a:cubicBezTo>
                    <a:pt x="108" y="112"/>
                    <a:pt x="108" y="111"/>
                    <a:pt x="108" y="111"/>
                  </a:cubicBezTo>
                  <a:cubicBezTo>
                    <a:pt x="108" y="111"/>
                    <a:pt x="108" y="111"/>
                    <a:pt x="108" y="111"/>
                  </a:cubicBezTo>
                  <a:cubicBezTo>
                    <a:pt x="109" y="111"/>
                    <a:pt x="109" y="111"/>
                    <a:pt x="109" y="111"/>
                  </a:cubicBezTo>
                  <a:cubicBezTo>
                    <a:pt x="109" y="111"/>
                    <a:pt x="109" y="111"/>
                    <a:pt x="109" y="111"/>
                  </a:cubicBezTo>
                  <a:cubicBezTo>
                    <a:pt x="109" y="111"/>
                    <a:pt x="109" y="111"/>
                    <a:pt x="109" y="111"/>
                  </a:cubicBezTo>
                  <a:cubicBezTo>
                    <a:pt x="109" y="111"/>
                    <a:pt x="110" y="111"/>
                    <a:pt x="110" y="110"/>
                  </a:cubicBezTo>
                  <a:cubicBezTo>
                    <a:pt x="110" y="110"/>
                    <a:pt x="110" y="110"/>
                    <a:pt x="110" y="110"/>
                  </a:cubicBezTo>
                  <a:cubicBezTo>
                    <a:pt x="110" y="110"/>
                    <a:pt x="110" y="110"/>
                    <a:pt x="111" y="110"/>
                  </a:cubicBezTo>
                  <a:cubicBezTo>
                    <a:pt x="111" y="110"/>
                    <a:pt x="111" y="110"/>
                    <a:pt x="111" y="110"/>
                  </a:cubicBezTo>
                  <a:cubicBezTo>
                    <a:pt x="111" y="110"/>
                    <a:pt x="111" y="110"/>
                    <a:pt x="112" y="109"/>
                  </a:cubicBezTo>
                  <a:cubicBezTo>
                    <a:pt x="112" y="109"/>
                    <a:pt x="112" y="109"/>
                    <a:pt x="112" y="109"/>
                  </a:cubicBezTo>
                  <a:cubicBezTo>
                    <a:pt x="112" y="109"/>
                    <a:pt x="113" y="109"/>
                    <a:pt x="113" y="109"/>
                  </a:cubicBezTo>
                  <a:cubicBezTo>
                    <a:pt x="113" y="109"/>
                    <a:pt x="113" y="109"/>
                    <a:pt x="114" y="108"/>
                  </a:cubicBezTo>
                  <a:cubicBezTo>
                    <a:pt x="114" y="108"/>
                    <a:pt x="114" y="108"/>
                    <a:pt x="114" y="108"/>
                  </a:cubicBezTo>
                  <a:cubicBezTo>
                    <a:pt x="115" y="108"/>
                    <a:pt x="115" y="108"/>
                    <a:pt x="115" y="108"/>
                  </a:cubicBezTo>
                  <a:cubicBezTo>
                    <a:pt x="115" y="108"/>
                    <a:pt x="116" y="107"/>
                    <a:pt x="116" y="107"/>
                  </a:cubicBezTo>
                  <a:cubicBezTo>
                    <a:pt x="116" y="107"/>
                    <a:pt x="117" y="107"/>
                    <a:pt x="117" y="107"/>
                  </a:cubicBezTo>
                  <a:cubicBezTo>
                    <a:pt x="117" y="107"/>
                    <a:pt x="117" y="107"/>
                    <a:pt x="118" y="107"/>
                  </a:cubicBezTo>
                  <a:cubicBezTo>
                    <a:pt x="118" y="106"/>
                    <a:pt x="118" y="106"/>
                    <a:pt x="118" y="106"/>
                  </a:cubicBezTo>
                  <a:cubicBezTo>
                    <a:pt x="118" y="105"/>
                    <a:pt x="117" y="105"/>
                    <a:pt x="116" y="104"/>
                  </a:cubicBezTo>
                  <a:cubicBezTo>
                    <a:pt x="114" y="103"/>
                    <a:pt x="111" y="102"/>
                    <a:pt x="110" y="97"/>
                  </a:cubicBezTo>
                  <a:cubicBezTo>
                    <a:pt x="110" y="94"/>
                    <a:pt x="109" y="93"/>
                    <a:pt x="108" y="92"/>
                  </a:cubicBezTo>
                  <a:cubicBezTo>
                    <a:pt x="107" y="90"/>
                    <a:pt x="106" y="89"/>
                    <a:pt x="106" y="86"/>
                  </a:cubicBezTo>
                  <a:cubicBezTo>
                    <a:pt x="106" y="84"/>
                    <a:pt x="106" y="84"/>
                    <a:pt x="106" y="84"/>
                  </a:cubicBezTo>
                  <a:cubicBezTo>
                    <a:pt x="106" y="82"/>
                    <a:pt x="106" y="79"/>
                    <a:pt x="106" y="78"/>
                  </a:cubicBezTo>
                  <a:cubicBezTo>
                    <a:pt x="105" y="78"/>
                    <a:pt x="105" y="77"/>
                    <a:pt x="104" y="76"/>
                  </a:cubicBezTo>
                  <a:cubicBezTo>
                    <a:pt x="104" y="74"/>
                    <a:pt x="105" y="70"/>
                    <a:pt x="107" y="67"/>
                  </a:cubicBezTo>
                  <a:cubicBezTo>
                    <a:pt x="108" y="66"/>
                    <a:pt x="108" y="66"/>
                    <a:pt x="108" y="66"/>
                  </a:cubicBezTo>
                  <a:cubicBezTo>
                    <a:pt x="108" y="66"/>
                    <a:pt x="106" y="65"/>
                    <a:pt x="106" y="65"/>
                  </a:cubicBezTo>
                  <a:cubicBezTo>
                    <a:pt x="104" y="64"/>
                    <a:pt x="102" y="62"/>
                    <a:pt x="101" y="59"/>
                  </a:cubicBezTo>
                  <a:cubicBezTo>
                    <a:pt x="101" y="58"/>
                    <a:pt x="100" y="56"/>
                    <a:pt x="106" y="42"/>
                  </a:cubicBezTo>
                  <a:cubicBezTo>
                    <a:pt x="105" y="42"/>
                    <a:pt x="105" y="42"/>
                    <a:pt x="105" y="41"/>
                  </a:cubicBezTo>
                  <a:cubicBezTo>
                    <a:pt x="104" y="41"/>
                    <a:pt x="103" y="40"/>
                    <a:pt x="103" y="40"/>
                  </a:cubicBezTo>
                  <a:cubicBezTo>
                    <a:pt x="102" y="40"/>
                    <a:pt x="102" y="39"/>
                    <a:pt x="101" y="39"/>
                  </a:cubicBezTo>
                  <a:cubicBezTo>
                    <a:pt x="100" y="38"/>
                    <a:pt x="100" y="38"/>
                    <a:pt x="100" y="38"/>
                  </a:cubicBezTo>
                  <a:cubicBezTo>
                    <a:pt x="99" y="37"/>
                    <a:pt x="98" y="37"/>
                    <a:pt x="97" y="36"/>
                  </a:cubicBezTo>
                  <a:cubicBezTo>
                    <a:pt x="97" y="36"/>
                    <a:pt x="97" y="36"/>
                    <a:pt x="97" y="36"/>
                  </a:cubicBezTo>
                  <a:cubicBezTo>
                    <a:pt x="96" y="35"/>
                    <a:pt x="95" y="35"/>
                    <a:pt x="95" y="34"/>
                  </a:cubicBezTo>
                  <a:cubicBezTo>
                    <a:pt x="94" y="34"/>
                    <a:pt x="94" y="34"/>
                    <a:pt x="94" y="34"/>
                  </a:cubicBezTo>
                  <a:cubicBezTo>
                    <a:pt x="93" y="33"/>
                    <a:pt x="93" y="33"/>
                    <a:pt x="92" y="33"/>
                  </a:cubicBezTo>
                  <a:cubicBezTo>
                    <a:pt x="92" y="32"/>
                    <a:pt x="92" y="32"/>
                    <a:pt x="91" y="32"/>
                  </a:cubicBezTo>
                  <a:cubicBezTo>
                    <a:pt x="91" y="32"/>
                    <a:pt x="91" y="31"/>
                    <a:pt x="90" y="31"/>
                  </a:cubicBezTo>
                  <a:cubicBezTo>
                    <a:pt x="90" y="31"/>
                    <a:pt x="90" y="31"/>
                    <a:pt x="90" y="31"/>
                  </a:cubicBezTo>
                  <a:cubicBezTo>
                    <a:pt x="89" y="31"/>
                    <a:pt x="89" y="31"/>
                    <a:pt x="89" y="31"/>
                  </a:cubicBezTo>
                  <a:cubicBezTo>
                    <a:pt x="89" y="30"/>
                    <a:pt x="88" y="29"/>
                    <a:pt x="88" y="29"/>
                  </a:cubicBezTo>
                  <a:cubicBezTo>
                    <a:pt x="87" y="29"/>
                    <a:pt x="87" y="29"/>
                    <a:pt x="87" y="29"/>
                  </a:cubicBezTo>
                  <a:cubicBezTo>
                    <a:pt x="88" y="22"/>
                    <a:pt x="88" y="22"/>
                    <a:pt x="88" y="22"/>
                  </a:cubicBezTo>
                  <a:cubicBezTo>
                    <a:pt x="49" y="1"/>
                    <a:pt x="49" y="1"/>
                    <a:pt x="49" y="1"/>
                  </a:cubicBezTo>
                  <a:cubicBezTo>
                    <a:pt x="48" y="6"/>
                    <a:pt x="46" y="9"/>
                    <a:pt x="43" y="1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90" name="Freeform 1798"/>
            <p:cNvSpPr/>
            <p:nvPr/>
          </p:nvSpPr>
          <p:spPr bwMode="auto">
            <a:xfrm>
              <a:off x="6547808" y="5947006"/>
              <a:ext cx="4404" cy="2304"/>
            </a:xfrm>
            <a:custGeom>
              <a:avLst/>
              <a:rect l="l" t="t" r="r" b="b"/>
              <a:pathLst>
                <a:path w="2" h="1">
                  <a:moveTo>
                    <a:pt x="0" y="0"/>
                  </a:moveTo>
                  <a:cubicBezTo>
                    <a:pt x="1" y="0"/>
                    <a:pt x="2" y="0"/>
                    <a:pt x="2" y="1"/>
                  </a:cubicBezTo>
                  <a:cubicBezTo>
                    <a:pt x="2" y="0"/>
                    <a:pt x="1"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91" name="Freeform 1799"/>
            <p:cNvSpPr/>
            <p:nvPr/>
          </p:nvSpPr>
          <p:spPr bwMode="auto">
            <a:xfrm>
              <a:off x="6554415" y="5949310"/>
              <a:ext cx="4404" cy="2304"/>
            </a:xfrm>
            <a:custGeom>
              <a:avLst/>
              <a:rect l="l" t="t" r="r" b="b"/>
              <a:pathLst>
                <a:path w="2" h="1">
                  <a:moveTo>
                    <a:pt x="0" y="0"/>
                  </a:moveTo>
                  <a:cubicBezTo>
                    <a:pt x="1" y="0"/>
                    <a:pt x="1" y="1"/>
                    <a:pt x="2" y="1"/>
                  </a:cubicBezTo>
                  <a:cubicBezTo>
                    <a:pt x="1" y="1"/>
                    <a:pt x="1"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92" name="Freeform 1800"/>
            <p:cNvSpPr/>
            <p:nvPr/>
          </p:nvSpPr>
          <p:spPr bwMode="auto">
            <a:xfrm>
              <a:off x="6543404" y="5790324"/>
              <a:ext cx="2202" cy="2304"/>
            </a:xfrm>
            <a:custGeom>
              <a:avLst/>
              <a:rect l="l" t="t" r="r" b="b"/>
              <a:pathLst>
                <a:path w="1" h="1">
                  <a:moveTo>
                    <a:pt x="1" y="0"/>
                  </a:moveTo>
                  <a:cubicBezTo>
                    <a:pt x="1" y="0"/>
                    <a:pt x="1" y="0"/>
                    <a:pt x="0" y="1"/>
                  </a:cubicBezTo>
                  <a:cubicBezTo>
                    <a:pt x="1" y="0"/>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93" name="Freeform 1801"/>
            <p:cNvSpPr/>
            <p:nvPr/>
          </p:nvSpPr>
          <p:spPr bwMode="auto">
            <a:xfrm>
              <a:off x="6536798" y="5794932"/>
              <a:ext cx="4404" cy="2304"/>
            </a:xfrm>
            <a:custGeom>
              <a:avLst/>
              <a:rect l="l" t="t" r="r" b="b"/>
              <a:pathLst>
                <a:path w="2" h="1">
                  <a:moveTo>
                    <a:pt x="2" y="0"/>
                  </a:moveTo>
                  <a:cubicBezTo>
                    <a:pt x="2" y="0"/>
                    <a:pt x="1" y="1"/>
                    <a:pt x="0" y="1"/>
                  </a:cubicBezTo>
                  <a:cubicBezTo>
                    <a:pt x="1" y="1"/>
                    <a:pt x="2" y="0"/>
                    <a:pt x="2"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94" name="Freeform 1802"/>
            <p:cNvSpPr/>
            <p:nvPr/>
          </p:nvSpPr>
          <p:spPr bwMode="auto">
            <a:xfrm>
              <a:off x="6541202" y="5792628"/>
              <a:ext cx="2202" cy="2304"/>
            </a:xfrm>
            <a:custGeom>
              <a:avLst/>
              <a:rect l="l" t="t" r="r" b="b"/>
              <a:pathLst>
                <a:path w="1" h="1">
                  <a:moveTo>
                    <a:pt x="1" y="0"/>
                  </a:moveTo>
                  <a:cubicBezTo>
                    <a:pt x="1" y="0"/>
                    <a:pt x="1" y="1"/>
                    <a:pt x="0" y="1"/>
                  </a:cubicBezTo>
                  <a:cubicBezTo>
                    <a:pt x="1" y="1"/>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95" name="Freeform 1803"/>
            <p:cNvSpPr/>
            <p:nvPr/>
          </p:nvSpPr>
          <p:spPr bwMode="auto">
            <a:xfrm>
              <a:off x="6699758" y="5824886"/>
              <a:ext cx="2202" cy="4608"/>
            </a:xfrm>
            <a:custGeom>
              <a:avLst/>
              <a:rect l="l" t="t" r="r" b="b"/>
              <a:pathLst>
                <a:path w="1" h="2">
                  <a:moveTo>
                    <a:pt x="0" y="0"/>
                  </a:moveTo>
                  <a:cubicBezTo>
                    <a:pt x="0" y="0"/>
                    <a:pt x="1" y="1"/>
                    <a:pt x="1" y="2"/>
                  </a:cubicBezTo>
                  <a:cubicBezTo>
                    <a:pt x="1" y="1"/>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96" name="Freeform 1804"/>
            <p:cNvSpPr/>
            <p:nvPr/>
          </p:nvSpPr>
          <p:spPr bwMode="auto">
            <a:xfrm>
              <a:off x="6704162" y="5829494"/>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97" name="Freeform 1805"/>
            <p:cNvSpPr/>
            <p:nvPr/>
          </p:nvSpPr>
          <p:spPr bwMode="auto">
            <a:xfrm>
              <a:off x="6717375" y="5841015"/>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98" name="Freeform 1806"/>
            <p:cNvSpPr/>
            <p:nvPr/>
          </p:nvSpPr>
          <p:spPr bwMode="auto">
            <a:xfrm>
              <a:off x="6706365" y="5831798"/>
              <a:ext cx="0" cy="2304"/>
            </a:xfrm>
            <a:custGeom>
              <a:avLst/>
              <a:rect l="l" t="t" r="r" b="b"/>
              <a:pathLst>
                <a:path w="1" h="1">
                  <a:moveTo>
                    <a:pt x="0" y="0"/>
                  </a:moveTo>
                  <a:cubicBezTo>
                    <a:pt x="1" y="0"/>
                    <a:pt x="1" y="0"/>
                    <a:pt x="1" y="1"/>
                  </a:cubicBezTo>
                  <a:cubicBezTo>
                    <a:pt x="1" y="0"/>
                    <a:pt x="1"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799" name="Freeform 1807"/>
            <p:cNvSpPr/>
            <p:nvPr/>
          </p:nvSpPr>
          <p:spPr bwMode="auto">
            <a:xfrm>
              <a:off x="6723982" y="5845623"/>
              <a:ext cx="2202" cy="2304"/>
            </a:xfrm>
            <a:custGeom>
              <a:avLst/>
              <a:rect l="l" t="t" r="r" b="b"/>
              <a:pathLst>
                <a:path w="1" h="1">
                  <a:moveTo>
                    <a:pt x="0" y="0"/>
                  </a:moveTo>
                  <a:cubicBezTo>
                    <a:pt x="0" y="0"/>
                    <a:pt x="0" y="0"/>
                    <a:pt x="1" y="1"/>
                  </a:cubicBezTo>
                  <a:cubicBezTo>
                    <a:pt x="1"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00" name="Freeform 1808"/>
            <p:cNvSpPr/>
            <p:nvPr/>
          </p:nvSpPr>
          <p:spPr bwMode="auto">
            <a:xfrm>
              <a:off x="6710769" y="5836407"/>
              <a:ext cx="2202" cy="0"/>
            </a:xfrm>
            <a:custGeom>
              <a:avLst/>
              <a:rect l="l" t="t" r="r" b="b"/>
              <a:pathLst>
                <a:path w="1" h="0">
                  <a:moveTo>
                    <a:pt x="0" y="0"/>
                  </a:moveTo>
                  <a:cubicBezTo>
                    <a:pt x="0" y="0"/>
                    <a:pt x="0" y="0"/>
                    <a:pt x="1"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01" name="Freeform 1809"/>
            <p:cNvSpPr/>
            <p:nvPr/>
          </p:nvSpPr>
          <p:spPr bwMode="auto">
            <a:xfrm>
              <a:off x="6730588" y="5850231"/>
              <a:ext cx="4404" cy="2304"/>
            </a:xfrm>
            <a:custGeom>
              <a:avLst/>
              <a:rect l="l" t="t" r="r" b="b"/>
              <a:pathLst>
                <a:path w="2" h="1">
                  <a:moveTo>
                    <a:pt x="0" y="0"/>
                  </a:moveTo>
                  <a:cubicBezTo>
                    <a:pt x="0" y="0"/>
                    <a:pt x="1" y="1"/>
                    <a:pt x="2" y="1"/>
                  </a:cubicBezTo>
                  <a:cubicBezTo>
                    <a:pt x="1" y="1"/>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02" name="Rectangle 1810"/>
            <p:cNvSpPr>
              <a:spLocks noChangeArrowheads="1"/>
            </p:cNvSpPr>
            <p:nvPr/>
          </p:nvSpPr>
          <p:spPr bwMode="auto">
            <a:xfrm>
              <a:off x="6558819" y="5760370"/>
              <a:ext cx="2202" cy="2304"/>
            </a:xfrm>
            <a:prstGeom prst="rect">
              <a:avLst/>
            </a:prstGeom>
            <a:solidFill>
              <a:schemeClr val="accent2"/>
            </a:solidFill>
            <a:ln w="9525">
              <a:noFill/>
              <a:miter lim="800000"/>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03" name="Freeform 1811"/>
            <p:cNvSpPr/>
            <p:nvPr/>
          </p:nvSpPr>
          <p:spPr bwMode="auto">
            <a:xfrm>
              <a:off x="6514776" y="5845623"/>
              <a:ext cx="2202" cy="0"/>
            </a:xfrm>
            <a:custGeom>
              <a:avLst/>
              <a:rect l="l" t="t" r="r" b="b"/>
              <a:pathLst>
                <a:path w="1" h="0">
                  <a:moveTo>
                    <a:pt x="1" y="0"/>
                  </a:moveTo>
                  <a:cubicBezTo>
                    <a:pt x="1" y="0"/>
                    <a:pt x="1" y="0"/>
                    <a:pt x="0" y="0"/>
                  </a:cubicBezTo>
                  <a:cubicBezTo>
                    <a:pt x="0" y="0"/>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04" name="Freeform 1812"/>
            <p:cNvSpPr/>
            <p:nvPr/>
          </p:nvSpPr>
          <p:spPr bwMode="auto">
            <a:xfrm>
              <a:off x="6516978" y="5843319"/>
              <a:ext cx="2202" cy="2304"/>
            </a:xfrm>
            <a:custGeom>
              <a:avLst/>
              <a:rect l="l" t="t" r="r" b="b"/>
              <a:pathLst>
                <a:path w="1" h="1">
                  <a:moveTo>
                    <a:pt x="1" y="0"/>
                  </a:moveTo>
                  <a:cubicBezTo>
                    <a:pt x="1" y="0"/>
                    <a:pt x="1" y="1"/>
                    <a:pt x="0" y="1"/>
                  </a:cubicBezTo>
                  <a:cubicBezTo>
                    <a:pt x="1" y="1"/>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05" name="Freeform 1813"/>
            <p:cNvSpPr/>
            <p:nvPr/>
          </p:nvSpPr>
          <p:spPr bwMode="auto">
            <a:xfrm>
              <a:off x="6512574" y="5847927"/>
              <a:ext cx="0" cy="0"/>
            </a:xfrm>
            <a:custGeom>
              <a:avLst/>
              <a:rect l="l" t="t" r="r" b="b"/>
              <a:pathLst>
                <a:path w="0" h="0">
                  <a:moveTo>
                    <a:pt x="0" y="0"/>
                  </a:moveTo>
                  <a:cubicBezTo>
                    <a:pt x="0" y="0"/>
                    <a:pt x="0" y="0"/>
                    <a:pt x="0" y="0"/>
                  </a:cubicBez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06" name="Freeform 1814"/>
            <p:cNvSpPr/>
            <p:nvPr/>
          </p:nvSpPr>
          <p:spPr bwMode="auto">
            <a:xfrm>
              <a:off x="6519180" y="5843319"/>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07" name="Freeform 1815"/>
            <p:cNvSpPr/>
            <p:nvPr/>
          </p:nvSpPr>
          <p:spPr bwMode="auto">
            <a:xfrm>
              <a:off x="6536798" y="5801844"/>
              <a:ext cx="0" cy="0"/>
            </a:xfrm>
            <a:custGeom>
              <a:avLst/>
              <a:rect l="l" t="t" r="r" b="b"/>
              <a:pathLst>
                <a:path w="0" h="1">
                  <a:moveTo>
                    <a:pt x="0" y="0"/>
                  </a:moveTo>
                  <a:cubicBezTo>
                    <a:pt x="0" y="0"/>
                    <a:pt x="0" y="1"/>
                    <a:pt x="0" y="1"/>
                  </a:cubicBezTo>
                  <a:cubicBezTo>
                    <a:pt x="0" y="1"/>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08" name="Freeform 1816"/>
            <p:cNvSpPr/>
            <p:nvPr/>
          </p:nvSpPr>
          <p:spPr bwMode="auto">
            <a:xfrm>
              <a:off x="6536798" y="5797236"/>
              <a:ext cx="0" cy="4608"/>
            </a:xfrm>
            <a:custGeom>
              <a:avLst/>
              <a:rect l="l" t="t" r="r" b="b"/>
              <a:pathLst>
                <a:path w="0" h="2">
                  <a:moveTo>
                    <a:pt x="0" y="0"/>
                  </a:moveTo>
                  <a:cubicBezTo>
                    <a:pt x="0" y="1"/>
                    <a:pt x="0" y="1"/>
                    <a:pt x="0" y="2"/>
                  </a:cubicBezTo>
                  <a:cubicBezTo>
                    <a:pt x="0" y="1"/>
                    <a:pt x="0"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09" name="Freeform 1817"/>
            <p:cNvSpPr/>
            <p:nvPr/>
          </p:nvSpPr>
          <p:spPr bwMode="auto">
            <a:xfrm>
              <a:off x="6741599" y="6006914"/>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10" name="Freeform 1818"/>
            <p:cNvSpPr/>
            <p:nvPr/>
          </p:nvSpPr>
          <p:spPr bwMode="auto">
            <a:xfrm>
              <a:off x="6743801" y="6004610"/>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11" name="Freeform 1819"/>
            <p:cNvSpPr/>
            <p:nvPr/>
          </p:nvSpPr>
          <p:spPr bwMode="auto">
            <a:xfrm>
              <a:off x="6743801" y="6004610"/>
              <a:ext cx="2202" cy="0"/>
            </a:xfrm>
            <a:custGeom>
              <a:avLst/>
              <a:rect l="l" t="t" r="r" b="b"/>
              <a:pathLst>
                <a:path w="1" h="1">
                  <a:moveTo>
                    <a:pt x="1" y="0"/>
                  </a:moveTo>
                  <a:cubicBezTo>
                    <a:pt x="1" y="1"/>
                    <a:pt x="0" y="1"/>
                    <a:pt x="0" y="1"/>
                  </a:cubicBezTo>
                  <a:cubicBezTo>
                    <a:pt x="0" y="1"/>
                    <a:pt x="1" y="1"/>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12" name="Freeform 1820"/>
            <p:cNvSpPr/>
            <p:nvPr/>
          </p:nvSpPr>
          <p:spPr bwMode="auto">
            <a:xfrm>
              <a:off x="6741599" y="6004610"/>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13" name="Freeform 1821"/>
            <p:cNvSpPr/>
            <p:nvPr/>
          </p:nvSpPr>
          <p:spPr bwMode="auto">
            <a:xfrm>
              <a:off x="6759217" y="5997697"/>
              <a:ext cx="2202" cy="0"/>
            </a:xfrm>
            <a:custGeom>
              <a:avLst/>
              <a:rect l="l" t="t" r="r" b="b"/>
              <a:pathLst>
                <a:path w="1" h="0">
                  <a:moveTo>
                    <a:pt x="1" y="0"/>
                  </a:moveTo>
                  <a:cubicBezTo>
                    <a:pt x="0" y="0"/>
                    <a:pt x="0" y="0"/>
                    <a:pt x="0" y="0"/>
                  </a:cubicBezTo>
                  <a:cubicBezTo>
                    <a:pt x="0" y="0"/>
                    <a:pt x="0"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14" name="Freeform 1822"/>
            <p:cNvSpPr/>
            <p:nvPr/>
          </p:nvSpPr>
          <p:spPr bwMode="auto">
            <a:xfrm>
              <a:off x="6638097" y="6018435"/>
              <a:ext cx="0" cy="2304"/>
            </a:xfrm>
            <a:custGeom>
              <a:avLst/>
              <a:rect l="l" t="t" r="r" b="b"/>
              <a:pathLst>
                <a:path w="0" h="1">
                  <a:moveTo>
                    <a:pt x="0" y="0"/>
                  </a:moveTo>
                  <a:cubicBezTo>
                    <a:pt x="0" y="0"/>
                    <a:pt x="0" y="1"/>
                    <a:pt x="0" y="1"/>
                  </a:cubicBezTo>
                  <a:cubicBezTo>
                    <a:pt x="0" y="1"/>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15" name="Freeform 1823"/>
            <p:cNvSpPr/>
            <p:nvPr/>
          </p:nvSpPr>
          <p:spPr bwMode="auto">
            <a:xfrm>
              <a:off x="6642502" y="6020739"/>
              <a:ext cx="2202" cy="0"/>
            </a:xfrm>
            <a:custGeom>
              <a:avLst/>
              <a:rect l="l" t="t" r="r" b="b"/>
              <a:pathLst>
                <a:path w="1" h="0">
                  <a:moveTo>
                    <a:pt x="1" y="0"/>
                  </a:moveTo>
                  <a:cubicBezTo>
                    <a:pt x="1" y="0"/>
                    <a:pt x="1" y="0"/>
                    <a:pt x="0" y="0"/>
                  </a:cubicBezTo>
                  <a:cubicBezTo>
                    <a:pt x="1" y="0"/>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16" name="Freeform 1824"/>
            <p:cNvSpPr/>
            <p:nvPr/>
          </p:nvSpPr>
          <p:spPr bwMode="auto">
            <a:xfrm>
              <a:off x="6640299" y="6020739"/>
              <a:ext cx="2202" cy="0"/>
            </a:xfrm>
            <a:custGeom>
              <a:avLst/>
              <a:rect l="l" t="t" r="r" b="b"/>
              <a:pathLst>
                <a:path w="1" h="0">
                  <a:moveTo>
                    <a:pt x="1" y="0"/>
                  </a:moveTo>
                  <a:cubicBezTo>
                    <a:pt x="1" y="0"/>
                    <a:pt x="0" y="0"/>
                    <a:pt x="0" y="0"/>
                  </a:cubicBezTo>
                  <a:cubicBezTo>
                    <a:pt x="0" y="0"/>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17" name="Freeform 1825"/>
            <p:cNvSpPr/>
            <p:nvPr/>
          </p:nvSpPr>
          <p:spPr bwMode="auto">
            <a:xfrm>
              <a:off x="6646906" y="6020739"/>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18" name="Freeform 1826"/>
            <p:cNvSpPr/>
            <p:nvPr/>
          </p:nvSpPr>
          <p:spPr bwMode="auto">
            <a:xfrm>
              <a:off x="6739397" y="6006914"/>
              <a:ext cx="2202" cy="0"/>
            </a:xfrm>
            <a:custGeom>
              <a:avLst/>
              <a:rect l="l" t="t" r="r" b="b"/>
              <a:pathLst>
                <a:path w="1" h="0">
                  <a:moveTo>
                    <a:pt x="1" y="0"/>
                  </a:moveTo>
                  <a:cubicBezTo>
                    <a:pt x="1" y="0"/>
                    <a:pt x="0" y="0"/>
                    <a:pt x="0" y="0"/>
                  </a:cubicBezTo>
                  <a:cubicBezTo>
                    <a:pt x="0" y="0"/>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19" name="Freeform 1827"/>
            <p:cNvSpPr/>
            <p:nvPr/>
          </p:nvSpPr>
          <p:spPr bwMode="auto">
            <a:xfrm>
              <a:off x="6739397" y="6006914"/>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20" name="Freeform 1828"/>
            <p:cNvSpPr/>
            <p:nvPr/>
          </p:nvSpPr>
          <p:spPr bwMode="auto">
            <a:xfrm>
              <a:off x="6739397" y="6009218"/>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21" name="Freeform 1829"/>
            <p:cNvSpPr/>
            <p:nvPr/>
          </p:nvSpPr>
          <p:spPr bwMode="auto">
            <a:xfrm>
              <a:off x="6739397" y="6006914"/>
              <a:ext cx="0" cy="2304"/>
            </a:xfrm>
            <a:custGeom>
              <a:avLst/>
              <a:rect l="l" t="t" r="r" b="b"/>
              <a:pathLst>
                <a:path w="0" h="1">
                  <a:moveTo>
                    <a:pt x="0" y="0"/>
                  </a:moveTo>
                  <a:cubicBezTo>
                    <a:pt x="0" y="0"/>
                    <a:pt x="0" y="0"/>
                    <a:pt x="0" y="1"/>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22" name="Freeform 1830"/>
            <p:cNvSpPr/>
            <p:nvPr/>
          </p:nvSpPr>
          <p:spPr bwMode="auto">
            <a:xfrm>
              <a:off x="6754812" y="5997697"/>
              <a:ext cx="2202" cy="2304"/>
            </a:xfrm>
            <a:custGeom>
              <a:avLst/>
              <a:rect l="l" t="t" r="r" b="b"/>
              <a:pathLst>
                <a:path w="1" h="1">
                  <a:moveTo>
                    <a:pt x="1" y="0"/>
                  </a:moveTo>
                  <a:cubicBezTo>
                    <a:pt x="1" y="0"/>
                    <a:pt x="0" y="1"/>
                    <a:pt x="0" y="1"/>
                  </a:cubicBezTo>
                  <a:cubicBezTo>
                    <a:pt x="0" y="1"/>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23" name="Freeform 1831"/>
            <p:cNvSpPr/>
            <p:nvPr/>
          </p:nvSpPr>
          <p:spPr bwMode="auto">
            <a:xfrm>
              <a:off x="6664523" y="6018435"/>
              <a:ext cx="2202" cy="2304"/>
            </a:xfrm>
            <a:custGeom>
              <a:avLst/>
              <a:rect l="l" t="t" r="r" b="b"/>
              <a:pathLst>
                <a:path w="1" h="1">
                  <a:moveTo>
                    <a:pt x="0" y="0"/>
                  </a:moveTo>
                  <a:cubicBezTo>
                    <a:pt x="1" y="1"/>
                    <a:pt x="1" y="1"/>
                    <a:pt x="1" y="1"/>
                  </a:cubicBezTo>
                  <a:cubicBezTo>
                    <a:pt x="1" y="1"/>
                    <a:pt x="1"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24" name="Freeform 1833"/>
            <p:cNvSpPr/>
            <p:nvPr/>
          </p:nvSpPr>
          <p:spPr bwMode="auto">
            <a:xfrm>
              <a:off x="6666725" y="6020739"/>
              <a:ext cx="11011" cy="4608"/>
            </a:xfrm>
            <a:custGeom>
              <a:avLst/>
              <a:rect l="l" t="t" r="r" b="b"/>
              <a:pathLst>
                <a:path w="5" h="2">
                  <a:moveTo>
                    <a:pt x="0" y="0"/>
                  </a:moveTo>
                  <a:cubicBezTo>
                    <a:pt x="1" y="1"/>
                    <a:pt x="1" y="1"/>
                    <a:pt x="1" y="2"/>
                  </a:cubicBezTo>
                  <a:cubicBezTo>
                    <a:pt x="2" y="2"/>
                    <a:pt x="4" y="2"/>
                    <a:pt x="5" y="1"/>
                  </a:cubicBezTo>
                  <a:cubicBezTo>
                    <a:pt x="4" y="2"/>
                    <a:pt x="2" y="2"/>
                    <a:pt x="1" y="2"/>
                  </a:cubicBezTo>
                  <a:cubicBezTo>
                    <a:pt x="1" y="1"/>
                    <a:pt x="1"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25" name="Freeform 1834"/>
            <p:cNvSpPr/>
            <p:nvPr/>
          </p:nvSpPr>
          <p:spPr bwMode="auto">
            <a:xfrm>
              <a:off x="6754812" y="6000002"/>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26" name="Freeform 1835"/>
            <p:cNvSpPr/>
            <p:nvPr/>
          </p:nvSpPr>
          <p:spPr bwMode="auto">
            <a:xfrm>
              <a:off x="6657916" y="6016131"/>
              <a:ext cx="4404" cy="2304"/>
            </a:xfrm>
            <a:custGeom>
              <a:avLst/>
              <a:rect l="l" t="t" r="r" b="b"/>
              <a:pathLst>
                <a:path w="2" h="1">
                  <a:moveTo>
                    <a:pt x="0" y="0"/>
                  </a:moveTo>
                  <a:cubicBezTo>
                    <a:pt x="0" y="0"/>
                    <a:pt x="1" y="0"/>
                    <a:pt x="2" y="1"/>
                  </a:cubicBezTo>
                  <a:cubicBezTo>
                    <a:pt x="1"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27" name="Freeform 1836"/>
            <p:cNvSpPr/>
            <p:nvPr/>
          </p:nvSpPr>
          <p:spPr bwMode="auto">
            <a:xfrm>
              <a:off x="6746003" y="6004610"/>
              <a:ext cx="2202" cy="0"/>
            </a:xfrm>
            <a:custGeom>
              <a:avLst/>
              <a:rect l="l" t="t" r="r" b="b"/>
              <a:pathLst>
                <a:path w="1" h="0">
                  <a:moveTo>
                    <a:pt x="1" y="0"/>
                  </a:moveTo>
                  <a:cubicBezTo>
                    <a:pt x="0" y="0"/>
                    <a:pt x="0" y="0"/>
                    <a:pt x="0" y="0"/>
                  </a:cubicBezTo>
                  <a:cubicBezTo>
                    <a:pt x="0" y="0"/>
                    <a:pt x="0"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28" name="Freeform 1837"/>
            <p:cNvSpPr/>
            <p:nvPr/>
          </p:nvSpPr>
          <p:spPr bwMode="auto">
            <a:xfrm>
              <a:off x="6662321" y="6018435"/>
              <a:ext cx="2202" cy="0"/>
            </a:xfrm>
            <a:custGeom>
              <a:avLst/>
              <a:rect l="l" t="t" r="r" b="b"/>
              <a:pathLst>
                <a:path w="1" h="0">
                  <a:moveTo>
                    <a:pt x="1" y="0"/>
                  </a:moveTo>
                  <a:cubicBezTo>
                    <a:pt x="1" y="0"/>
                    <a:pt x="0" y="0"/>
                    <a:pt x="0" y="0"/>
                  </a:cubicBezTo>
                  <a:cubicBezTo>
                    <a:pt x="0" y="0"/>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29" name="Freeform 1838"/>
            <p:cNvSpPr/>
            <p:nvPr/>
          </p:nvSpPr>
          <p:spPr bwMode="auto">
            <a:xfrm>
              <a:off x="6739396" y="6006914"/>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30" name="Freeform 1839"/>
            <p:cNvSpPr/>
            <p:nvPr/>
          </p:nvSpPr>
          <p:spPr bwMode="auto">
            <a:xfrm>
              <a:off x="6748205" y="6002306"/>
              <a:ext cx="2202" cy="2304"/>
            </a:xfrm>
            <a:custGeom>
              <a:avLst/>
              <a:rect l="l" t="t" r="r" b="b"/>
              <a:pathLst>
                <a:path w="1" h="1">
                  <a:moveTo>
                    <a:pt x="1" y="0"/>
                  </a:moveTo>
                  <a:cubicBezTo>
                    <a:pt x="0" y="1"/>
                    <a:pt x="0" y="1"/>
                    <a:pt x="0" y="1"/>
                  </a:cubicBezTo>
                  <a:cubicBezTo>
                    <a:pt x="0" y="1"/>
                    <a:pt x="0" y="1"/>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31" name="Freeform 1840"/>
            <p:cNvSpPr/>
            <p:nvPr/>
          </p:nvSpPr>
          <p:spPr bwMode="auto">
            <a:xfrm>
              <a:off x="6750407" y="6002306"/>
              <a:ext cx="2202" cy="0"/>
            </a:xfrm>
            <a:custGeom>
              <a:avLst/>
              <a:rect l="l" t="t" r="r" b="b"/>
              <a:pathLst>
                <a:path w="1" h="0">
                  <a:moveTo>
                    <a:pt x="1" y="0"/>
                  </a:moveTo>
                  <a:cubicBezTo>
                    <a:pt x="1" y="0"/>
                    <a:pt x="0" y="0"/>
                    <a:pt x="0" y="0"/>
                  </a:cubicBezTo>
                  <a:cubicBezTo>
                    <a:pt x="0" y="0"/>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32" name="Freeform 1841"/>
            <p:cNvSpPr/>
            <p:nvPr/>
          </p:nvSpPr>
          <p:spPr bwMode="auto">
            <a:xfrm>
              <a:off x="6589649" y="6000002"/>
              <a:ext cx="68267" cy="154378"/>
            </a:xfrm>
            <a:custGeom>
              <a:avLst/>
              <a:rect l="l" t="t" r="r" b="b"/>
              <a:pathLst>
                <a:path w="32" h="70">
                  <a:moveTo>
                    <a:pt x="10" y="2"/>
                  </a:moveTo>
                  <a:cubicBezTo>
                    <a:pt x="9" y="2"/>
                    <a:pt x="9" y="2"/>
                    <a:pt x="9" y="2"/>
                  </a:cubicBezTo>
                  <a:cubicBezTo>
                    <a:pt x="9" y="2"/>
                    <a:pt x="9" y="2"/>
                    <a:pt x="9" y="2"/>
                  </a:cubicBezTo>
                  <a:cubicBezTo>
                    <a:pt x="9" y="2"/>
                    <a:pt x="9" y="2"/>
                    <a:pt x="9" y="2"/>
                  </a:cubicBezTo>
                  <a:cubicBezTo>
                    <a:pt x="9" y="3"/>
                    <a:pt x="8" y="3"/>
                    <a:pt x="8" y="3"/>
                  </a:cubicBezTo>
                  <a:cubicBezTo>
                    <a:pt x="8" y="3"/>
                    <a:pt x="8" y="3"/>
                    <a:pt x="8" y="3"/>
                  </a:cubicBezTo>
                  <a:cubicBezTo>
                    <a:pt x="8" y="3"/>
                    <a:pt x="8" y="3"/>
                    <a:pt x="7" y="3"/>
                  </a:cubicBezTo>
                  <a:cubicBezTo>
                    <a:pt x="7" y="3"/>
                    <a:pt x="7" y="3"/>
                    <a:pt x="7" y="3"/>
                  </a:cubicBezTo>
                  <a:cubicBezTo>
                    <a:pt x="6" y="3"/>
                    <a:pt x="6" y="3"/>
                    <a:pt x="6" y="3"/>
                  </a:cubicBezTo>
                  <a:cubicBezTo>
                    <a:pt x="5" y="6"/>
                    <a:pt x="5" y="18"/>
                    <a:pt x="6" y="19"/>
                  </a:cubicBezTo>
                  <a:cubicBezTo>
                    <a:pt x="7" y="21"/>
                    <a:pt x="7" y="22"/>
                    <a:pt x="7" y="22"/>
                  </a:cubicBezTo>
                  <a:cubicBezTo>
                    <a:pt x="6" y="24"/>
                    <a:pt x="5" y="24"/>
                    <a:pt x="3" y="24"/>
                  </a:cubicBezTo>
                  <a:cubicBezTo>
                    <a:pt x="3" y="24"/>
                    <a:pt x="2" y="24"/>
                    <a:pt x="2" y="24"/>
                  </a:cubicBezTo>
                  <a:cubicBezTo>
                    <a:pt x="2" y="27"/>
                    <a:pt x="2" y="33"/>
                    <a:pt x="0" y="35"/>
                  </a:cubicBezTo>
                  <a:cubicBezTo>
                    <a:pt x="0" y="36"/>
                    <a:pt x="1" y="36"/>
                    <a:pt x="1" y="37"/>
                  </a:cubicBezTo>
                  <a:cubicBezTo>
                    <a:pt x="1" y="37"/>
                    <a:pt x="1" y="38"/>
                    <a:pt x="2" y="38"/>
                  </a:cubicBezTo>
                  <a:cubicBezTo>
                    <a:pt x="2" y="38"/>
                    <a:pt x="2" y="38"/>
                    <a:pt x="2" y="38"/>
                  </a:cubicBezTo>
                  <a:cubicBezTo>
                    <a:pt x="2" y="38"/>
                    <a:pt x="2" y="38"/>
                    <a:pt x="3" y="39"/>
                  </a:cubicBezTo>
                  <a:cubicBezTo>
                    <a:pt x="3" y="39"/>
                    <a:pt x="3" y="39"/>
                    <a:pt x="3" y="39"/>
                  </a:cubicBezTo>
                  <a:cubicBezTo>
                    <a:pt x="3" y="39"/>
                    <a:pt x="4" y="40"/>
                    <a:pt x="4" y="40"/>
                  </a:cubicBezTo>
                  <a:cubicBezTo>
                    <a:pt x="5" y="41"/>
                    <a:pt x="7" y="43"/>
                    <a:pt x="8" y="43"/>
                  </a:cubicBezTo>
                  <a:cubicBezTo>
                    <a:pt x="8" y="43"/>
                    <a:pt x="9" y="43"/>
                    <a:pt x="9" y="43"/>
                  </a:cubicBezTo>
                  <a:cubicBezTo>
                    <a:pt x="10" y="42"/>
                    <a:pt x="12" y="42"/>
                    <a:pt x="14" y="42"/>
                  </a:cubicBezTo>
                  <a:cubicBezTo>
                    <a:pt x="17" y="42"/>
                    <a:pt x="18" y="43"/>
                    <a:pt x="19" y="46"/>
                  </a:cubicBezTo>
                  <a:cubicBezTo>
                    <a:pt x="20" y="49"/>
                    <a:pt x="19" y="53"/>
                    <a:pt x="18" y="56"/>
                  </a:cubicBezTo>
                  <a:cubicBezTo>
                    <a:pt x="17" y="58"/>
                    <a:pt x="17" y="60"/>
                    <a:pt x="17" y="60"/>
                  </a:cubicBezTo>
                  <a:cubicBezTo>
                    <a:pt x="17" y="61"/>
                    <a:pt x="17" y="61"/>
                    <a:pt x="17" y="61"/>
                  </a:cubicBezTo>
                  <a:cubicBezTo>
                    <a:pt x="18" y="63"/>
                    <a:pt x="20" y="67"/>
                    <a:pt x="23" y="70"/>
                  </a:cubicBezTo>
                  <a:cubicBezTo>
                    <a:pt x="22" y="67"/>
                    <a:pt x="23" y="65"/>
                    <a:pt x="25" y="63"/>
                  </a:cubicBezTo>
                  <a:cubicBezTo>
                    <a:pt x="26" y="61"/>
                    <a:pt x="28" y="61"/>
                    <a:pt x="29" y="61"/>
                  </a:cubicBezTo>
                  <a:cubicBezTo>
                    <a:pt x="30" y="61"/>
                    <a:pt x="31" y="61"/>
                    <a:pt x="30" y="57"/>
                  </a:cubicBezTo>
                  <a:cubicBezTo>
                    <a:pt x="30" y="53"/>
                    <a:pt x="31" y="51"/>
                    <a:pt x="31" y="50"/>
                  </a:cubicBezTo>
                  <a:cubicBezTo>
                    <a:pt x="32" y="48"/>
                    <a:pt x="32" y="48"/>
                    <a:pt x="31" y="47"/>
                  </a:cubicBezTo>
                  <a:cubicBezTo>
                    <a:pt x="30" y="47"/>
                    <a:pt x="30" y="46"/>
                    <a:pt x="30" y="46"/>
                  </a:cubicBezTo>
                  <a:cubicBezTo>
                    <a:pt x="29" y="46"/>
                    <a:pt x="29" y="46"/>
                    <a:pt x="29" y="45"/>
                  </a:cubicBezTo>
                  <a:cubicBezTo>
                    <a:pt x="29" y="45"/>
                    <a:pt x="29" y="45"/>
                    <a:pt x="28" y="44"/>
                  </a:cubicBezTo>
                  <a:cubicBezTo>
                    <a:pt x="28" y="44"/>
                    <a:pt x="28" y="44"/>
                    <a:pt x="28" y="44"/>
                  </a:cubicBezTo>
                  <a:cubicBezTo>
                    <a:pt x="27" y="44"/>
                    <a:pt x="27" y="43"/>
                    <a:pt x="26" y="43"/>
                  </a:cubicBezTo>
                  <a:cubicBezTo>
                    <a:pt x="25" y="43"/>
                    <a:pt x="25" y="44"/>
                    <a:pt x="23" y="44"/>
                  </a:cubicBezTo>
                  <a:cubicBezTo>
                    <a:pt x="23" y="44"/>
                    <a:pt x="23" y="44"/>
                    <a:pt x="23" y="44"/>
                  </a:cubicBezTo>
                  <a:cubicBezTo>
                    <a:pt x="18" y="44"/>
                    <a:pt x="12" y="31"/>
                    <a:pt x="11" y="24"/>
                  </a:cubicBezTo>
                  <a:cubicBezTo>
                    <a:pt x="10" y="20"/>
                    <a:pt x="11" y="17"/>
                    <a:pt x="12" y="14"/>
                  </a:cubicBezTo>
                  <a:cubicBezTo>
                    <a:pt x="13" y="11"/>
                    <a:pt x="14" y="8"/>
                    <a:pt x="12" y="4"/>
                  </a:cubicBezTo>
                  <a:cubicBezTo>
                    <a:pt x="11" y="3"/>
                    <a:pt x="11" y="1"/>
                    <a:pt x="10" y="0"/>
                  </a:cubicBezTo>
                  <a:cubicBezTo>
                    <a:pt x="10" y="0"/>
                    <a:pt x="10" y="0"/>
                    <a:pt x="10" y="0"/>
                  </a:cubicBezTo>
                  <a:cubicBezTo>
                    <a:pt x="10" y="1"/>
                    <a:pt x="10" y="1"/>
                    <a:pt x="10" y="1"/>
                  </a:cubicBezTo>
                  <a:cubicBezTo>
                    <a:pt x="10" y="2"/>
                    <a:pt x="10" y="2"/>
                    <a:pt x="10" y="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33" name="Freeform 1842"/>
            <p:cNvSpPr/>
            <p:nvPr/>
          </p:nvSpPr>
          <p:spPr bwMode="auto">
            <a:xfrm>
              <a:off x="6605064" y="5979264"/>
              <a:ext cx="4404" cy="9217"/>
            </a:xfrm>
            <a:custGeom>
              <a:avLst/>
              <a:rect l="l" t="t" r="r" b="b"/>
              <a:pathLst>
                <a:path w="2" h="4">
                  <a:moveTo>
                    <a:pt x="0" y="0"/>
                  </a:moveTo>
                  <a:cubicBezTo>
                    <a:pt x="1" y="1"/>
                    <a:pt x="1" y="2"/>
                    <a:pt x="2" y="4"/>
                  </a:cubicBezTo>
                  <a:cubicBezTo>
                    <a:pt x="2" y="4"/>
                    <a:pt x="2" y="4"/>
                    <a:pt x="2" y="4"/>
                  </a:cubicBezTo>
                  <a:cubicBezTo>
                    <a:pt x="1" y="2"/>
                    <a:pt x="1" y="1"/>
                    <a:pt x="1" y="0"/>
                  </a:cubicBezTo>
                  <a:cubicBezTo>
                    <a:pt x="1" y="0"/>
                    <a:pt x="1" y="0"/>
                    <a:pt x="1" y="0"/>
                  </a:cubicBezTo>
                  <a:cubicBezTo>
                    <a:pt x="1"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34" name="Freeform 1843"/>
            <p:cNvSpPr/>
            <p:nvPr/>
          </p:nvSpPr>
          <p:spPr bwMode="auto">
            <a:xfrm>
              <a:off x="6607266" y="6004610"/>
              <a:ext cx="2202" cy="0"/>
            </a:xfrm>
            <a:custGeom>
              <a:avLst/>
              <a:rect l="l" t="t" r="r" b="b"/>
              <a:pathLst>
                <a:path w="1" h="1">
                  <a:moveTo>
                    <a:pt x="0" y="1"/>
                  </a:moveTo>
                  <a:cubicBezTo>
                    <a:pt x="0" y="1"/>
                    <a:pt x="1" y="1"/>
                    <a:pt x="1" y="0"/>
                  </a:cubicBezTo>
                  <a:cubicBezTo>
                    <a:pt x="1" y="1"/>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35" name="Freeform 1844"/>
            <p:cNvSpPr/>
            <p:nvPr/>
          </p:nvSpPr>
          <p:spPr bwMode="auto">
            <a:xfrm>
              <a:off x="6609469" y="6004610"/>
              <a:ext cx="0" cy="0"/>
            </a:xfrm>
            <a:custGeom>
              <a:avLst/>
              <a:rect l="l" t="t" r="r" b="b"/>
              <a:pathLst>
                <a:path w="1" h="0">
                  <a:moveTo>
                    <a:pt x="1" y="0"/>
                  </a:moveTo>
                  <a:cubicBezTo>
                    <a:pt x="0" y="0"/>
                    <a:pt x="0" y="0"/>
                    <a:pt x="0" y="0"/>
                  </a:cubicBezTo>
                  <a:cubicBezTo>
                    <a:pt x="0" y="0"/>
                    <a:pt x="0" y="0"/>
                    <a:pt x="0" y="0"/>
                  </a:cubicBezTo>
                  <a:cubicBezTo>
                    <a:pt x="0" y="0"/>
                    <a:pt x="0"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36" name="Freeform 1845"/>
            <p:cNvSpPr/>
            <p:nvPr/>
          </p:nvSpPr>
          <p:spPr bwMode="auto">
            <a:xfrm>
              <a:off x="6609469" y="6000002"/>
              <a:ext cx="0" cy="2304"/>
            </a:xfrm>
            <a:custGeom>
              <a:avLst/>
              <a:rect l="l" t="t" r="r" b="b"/>
              <a:pathLst>
                <a:path w="0" h="1">
                  <a:moveTo>
                    <a:pt x="0" y="0"/>
                  </a:moveTo>
                  <a:cubicBezTo>
                    <a:pt x="0" y="1"/>
                    <a:pt x="0" y="1"/>
                    <a:pt x="0" y="1"/>
                  </a:cubicBezTo>
                  <a:cubicBezTo>
                    <a:pt x="0" y="1"/>
                    <a:pt x="0"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37" name="Freeform 1846"/>
            <p:cNvSpPr/>
            <p:nvPr/>
          </p:nvSpPr>
          <p:spPr bwMode="auto">
            <a:xfrm>
              <a:off x="6605064" y="5979264"/>
              <a:ext cx="4404" cy="9217"/>
            </a:xfrm>
            <a:custGeom>
              <a:avLst/>
              <a:rect l="l" t="t" r="r" b="b"/>
              <a:pathLst>
                <a:path w="2" h="4">
                  <a:moveTo>
                    <a:pt x="2" y="4"/>
                  </a:moveTo>
                  <a:cubicBezTo>
                    <a:pt x="1" y="2"/>
                    <a:pt x="1" y="1"/>
                    <a:pt x="0" y="0"/>
                  </a:cubicBezTo>
                  <a:cubicBezTo>
                    <a:pt x="1" y="1"/>
                    <a:pt x="1" y="2"/>
                    <a:pt x="2" y="4"/>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38" name="Freeform 1847"/>
            <p:cNvSpPr/>
            <p:nvPr/>
          </p:nvSpPr>
          <p:spPr bwMode="auto">
            <a:xfrm>
              <a:off x="6605064" y="6004610"/>
              <a:ext cx="2202" cy="0"/>
            </a:xfrm>
            <a:custGeom>
              <a:avLst/>
              <a:rect l="l" t="t" r="r" b="b"/>
              <a:pathLst>
                <a:path w="1" h="0">
                  <a:moveTo>
                    <a:pt x="1" y="0"/>
                  </a:moveTo>
                  <a:cubicBezTo>
                    <a:pt x="1" y="0"/>
                    <a:pt x="0" y="0"/>
                    <a:pt x="0" y="0"/>
                  </a:cubicBezTo>
                  <a:cubicBezTo>
                    <a:pt x="0" y="0"/>
                    <a:pt x="0" y="0"/>
                    <a:pt x="0" y="0"/>
                  </a:cubicBezTo>
                  <a:cubicBezTo>
                    <a:pt x="1" y="0"/>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39" name="Freeform 1848"/>
            <p:cNvSpPr/>
            <p:nvPr/>
          </p:nvSpPr>
          <p:spPr bwMode="auto">
            <a:xfrm>
              <a:off x="6653512" y="6101384"/>
              <a:ext cx="2202" cy="2304"/>
            </a:xfrm>
            <a:custGeom>
              <a:avLst/>
              <a:rect l="l" t="t" r="r" b="b"/>
              <a:pathLst>
                <a:path w="1" h="1">
                  <a:moveTo>
                    <a:pt x="0" y="0"/>
                  </a:moveTo>
                  <a:cubicBezTo>
                    <a:pt x="0" y="0"/>
                    <a:pt x="0" y="1"/>
                    <a:pt x="1" y="1"/>
                  </a:cubicBezTo>
                  <a:cubicBezTo>
                    <a:pt x="0" y="1"/>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40" name="Freeform 1849"/>
            <p:cNvSpPr/>
            <p:nvPr/>
          </p:nvSpPr>
          <p:spPr bwMode="auto">
            <a:xfrm>
              <a:off x="6594053" y="6082951"/>
              <a:ext cx="2202" cy="2304"/>
            </a:xfrm>
            <a:custGeom>
              <a:avLst/>
              <a:rect l="l" t="t" r="r" b="b"/>
              <a:pathLst>
                <a:path w="1" h="1">
                  <a:moveTo>
                    <a:pt x="1" y="1"/>
                  </a:moveTo>
                  <a:cubicBezTo>
                    <a:pt x="0" y="0"/>
                    <a:pt x="0" y="0"/>
                    <a:pt x="0" y="0"/>
                  </a:cubicBezTo>
                  <a:cubicBezTo>
                    <a:pt x="0" y="0"/>
                    <a:pt x="0" y="0"/>
                    <a:pt x="1"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41" name="Freeform 1850"/>
            <p:cNvSpPr/>
            <p:nvPr/>
          </p:nvSpPr>
          <p:spPr bwMode="auto">
            <a:xfrm>
              <a:off x="6649108" y="6096776"/>
              <a:ext cx="2202" cy="2304"/>
            </a:xfrm>
            <a:custGeom>
              <a:avLst/>
              <a:rect l="l" t="t" r="r" b="b"/>
              <a:pathLst>
                <a:path w="1" h="1">
                  <a:moveTo>
                    <a:pt x="0" y="0"/>
                  </a:moveTo>
                  <a:cubicBezTo>
                    <a:pt x="1" y="1"/>
                    <a:pt x="1" y="1"/>
                    <a:pt x="1" y="1"/>
                  </a:cubicBezTo>
                  <a:cubicBezTo>
                    <a:pt x="1" y="1"/>
                    <a:pt x="1"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42" name="Freeform 1851"/>
            <p:cNvSpPr/>
            <p:nvPr/>
          </p:nvSpPr>
          <p:spPr bwMode="auto">
            <a:xfrm>
              <a:off x="6596256" y="6085255"/>
              <a:ext cx="2202" cy="2304"/>
            </a:xfrm>
            <a:custGeom>
              <a:avLst/>
              <a:rect l="l" t="t" r="r" b="b"/>
              <a:pathLst>
                <a:path w="1" h="1">
                  <a:moveTo>
                    <a:pt x="1" y="1"/>
                  </a:moveTo>
                  <a:cubicBezTo>
                    <a:pt x="1" y="1"/>
                    <a:pt x="0" y="0"/>
                    <a:pt x="0" y="0"/>
                  </a:cubicBezTo>
                  <a:cubicBezTo>
                    <a:pt x="0" y="0"/>
                    <a:pt x="1" y="1"/>
                    <a:pt x="1"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43" name="Freeform 1852"/>
            <p:cNvSpPr/>
            <p:nvPr/>
          </p:nvSpPr>
          <p:spPr bwMode="auto">
            <a:xfrm>
              <a:off x="6644703" y="6094472"/>
              <a:ext cx="4404" cy="2304"/>
            </a:xfrm>
            <a:custGeom>
              <a:avLst/>
              <a:rect l="l" t="t" r="r" b="b"/>
              <a:pathLst>
                <a:path w="2" h="1">
                  <a:moveTo>
                    <a:pt x="0" y="0"/>
                  </a:moveTo>
                  <a:cubicBezTo>
                    <a:pt x="0" y="0"/>
                    <a:pt x="0" y="0"/>
                    <a:pt x="0" y="0"/>
                  </a:cubicBezTo>
                  <a:cubicBezTo>
                    <a:pt x="1" y="0"/>
                    <a:pt x="1" y="1"/>
                    <a:pt x="2" y="1"/>
                  </a:cubicBezTo>
                  <a:cubicBezTo>
                    <a:pt x="1" y="1"/>
                    <a:pt x="1"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44" name="Freeform 1853"/>
            <p:cNvSpPr/>
            <p:nvPr/>
          </p:nvSpPr>
          <p:spPr bwMode="auto">
            <a:xfrm>
              <a:off x="6607266" y="5979264"/>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45" name="Freeform 1857"/>
            <p:cNvSpPr/>
            <p:nvPr/>
          </p:nvSpPr>
          <p:spPr bwMode="auto">
            <a:xfrm>
              <a:off x="3980364" y="5149332"/>
              <a:ext cx="935920" cy="1000002"/>
            </a:xfrm>
            <a:custGeom>
              <a:avLst/>
              <a:rect l="l" t="t" r="r" b="b"/>
              <a:pathLst>
                <a:path w="444" h="453">
                  <a:moveTo>
                    <a:pt x="220" y="34"/>
                  </a:moveTo>
                  <a:cubicBezTo>
                    <a:pt x="218" y="33"/>
                    <a:pt x="218" y="33"/>
                    <a:pt x="218" y="33"/>
                  </a:cubicBezTo>
                  <a:cubicBezTo>
                    <a:pt x="218" y="32"/>
                    <a:pt x="218" y="32"/>
                    <a:pt x="218" y="32"/>
                  </a:cubicBezTo>
                  <a:cubicBezTo>
                    <a:pt x="217" y="31"/>
                    <a:pt x="217" y="31"/>
                    <a:pt x="217" y="31"/>
                  </a:cubicBezTo>
                  <a:cubicBezTo>
                    <a:pt x="217" y="31"/>
                    <a:pt x="217" y="31"/>
                    <a:pt x="217" y="31"/>
                  </a:cubicBezTo>
                  <a:cubicBezTo>
                    <a:pt x="217" y="31"/>
                    <a:pt x="217" y="31"/>
                    <a:pt x="217" y="31"/>
                  </a:cubicBezTo>
                  <a:cubicBezTo>
                    <a:pt x="217" y="31"/>
                    <a:pt x="217" y="31"/>
                    <a:pt x="216" y="30"/>
                  </a:cubicBezTo>
                  <a:cubicBezTo>
                    <a:pt x="216" y="30"/>
                    <a:pt x="216" y="30"/>
                    <a:pt x="216" y="30"/>
                  </a:cubicBezTo>
                  <a:cubicBezTo>
                    <a:pt x="215" y="30"/>
                    <a:pt x="213" y="31"/>
                    <a:pt x="212" y="31"/>
                  </a:cubicBezTo>
                  <a:cubicBezTo>
                    <a:pt x="210" y="31"/>
                    <a:pt x="208" y="31"/>
                    <a:pt x="206" y="31"/>
                  </a:cubicBezTo>
                  <a:cubicBezTo>
                    <a:pt x="206" y="31"/>
                    <a:pt x="206" y="31"/>
                    <a:pt x="206" y="31"/>
                  </a:cubicBezTo>
                  <a:cubicBezTo>
                    <a:pt x="205" y="32"/>
                    <a:pt x="205" y="32"/>
                    <a:pt x="205" y="33"/>
                  </a:cubicBezTo>
                  <a:cubicBezTo>
                    <a:pt x="205" y="35"/>
                    <a:pt x="205" y="37"/>
                    <a:pt x="202" y="38"/>
                  </a:cubicBezTo>
                  <a:cubicBezTo>
                    <a:pt x="202" y="39"/>
                    <a:pt x="201" y="39"/>
                    <a:pt x="200" y="39"/>
                  </a:cubicBezTo>
                  <a:cubicBezTo>
                    <a:pt x="200" y="39"/>
                    <a:pt x="200" y="39"/>
                    <a:pt x="200" y="39"/>
                  </a:cubicBezTo>
                  <a:cubicBezTo>
                    <a:pt x="200" y="39"/>
                    <a:pt x="200" y="39"/>
                    <a:pt x="200" y="39"/>
                  </a:cubicBezTo>
                  <a:cubicBezTo>
                    <a:pt x="200" y="39"/>
                    <a:pt x="200" y="39"/>
                    <a:pt x="200" y="39"/>
                  </a:cubicBezTo>
                  <a:cubicBezTo>
                    <a:pt x="195" y="38"/>
                    <a:pt x="195" y="38"/>
                    <a:pt x="195" y="38"/>
                  </a:cubicBezTo>
                  <a:cubicBezTo>
                    <a:pt x="195" y="38"/>
                    <a:pt x="195" y="38"/>
                    <a:pt x="195" y="38"/>
                  </a:cubicBezTo>
                  <a:cubicBezTo>
                    <a:pt x="195" y="38"/>
                    <a:pt x="195" y="38"/>
                    <a:pt x="195" y="38"/>
                  </a:cubicBezTo>
                  <a:cubicBezTo>
                    <a:pt x="195" y="38"/>
                    <a:pt x="195" y="38"/>
                    <a:pt x="195" y="38"/>
                  </a:cubicBezTo>
                  <a:cubicBezTo>
                    <a:pt x="194" y="38"/>
                    <a:pt x="194" y="38"/>
                    <a:pt x="193" y="38"/>
                  </a:cubicBezTo>
                  <a:cubicBezTo>
                    <a:pt x="193" y="37"/>
                    <a:pt x="193" y="37"/>
                    <a:pt x="192" y="37"/>
                  </a:cubicBezTo>
                  <a:cubicBezTo>
                    <a:pt x="191" y="37"/>
                    <a:pt x="190" y="37"/>
                    <a:pt x="189" y="37"/>
                  </a:cubicBezTo>
                  <a:cubicBezTo>
                    <a:pt x="188" y="39"/>
                    <a:pt x="187" y="39"/>
                    <a:pt x="186" y="40"/>
                  </a:cubicBezTo>
                  <a:cubicBezTo>
                    <a:pt x="186" y="40"/>
                    <a:pt x="185" y="40"/>
                    <a:pt x="185" y="40"/>
                  </a:cubicBezTo>
                  <a:cubicBezTo>
                    <a:pt x="184" y="40"/>
                    <a:pt x="184" y="40"/>
                    <a:pt x="184" y="40"/>
                  </a:cubicBezTo>
                  <a:cubicBezTo>
                    <a:pt x="183" y="42"/>
                    <a:pt x="180" y="42"/>
                    <a:pt x="178" y="43"/>
                  </a:cubicBezTo>
                  <a:cubicBezTo>
                    <a:pt x="177" y="43"/>
                    <a:pt x="176" y="43"/>
                    <a:pt x="176" y="43"/>
                  </a:cubicBezTo>
                  <a:cubicBezTo>
                    <a:pt x="175" y="44"/>
                    <a:pt x="174" y="45"/>
                    <a:pt x="172" y="45"/>
                  </a:cubicBezTo>
                  <a:cubicBezTo>
                    <a:pt x="171" y="45"/>
                    <a:pt x="171" y="45"/>
                    <a:pt x="171" y="45"/>
                  </a:cubicBezTo>
                  <a:cubicBezTo>
                    <a:pt x="168" y="44"/>
                    <a:pt x="165" y="43"/>
                    <a:pt x="161" y="39"/>
                  </a:cubicBezTo>
                  <a:cubicBezTo>
                    <a:pt x="157" y="34"/>
                    <a:pt x="156" y="27"/>
                    <a:pt x="156" y="23"/>
                  </a:cubicBezTo>
                  <a:cubicBezTo>
                    <a:pt x="156" y="21"/>
                    <a:pt x="157" y="17"/>
                    <a:pt x="159" y="16"/>
                  </a:cubicBezTo>
                  <a:cubicBezTo>
                    <a:pt x="160" y="15"/>
                    <a:pt x="160" y="14"/>
                    <a:pt x="160" y="13"/>
                  </a:cubicBezTo>
                  <a:cubicBezTo>
                    <a:pt x="160" y="12"/>
                    <a:pt x="160" y="10"/>
                    <a:pt x="158" y="10"/>
                  </a:cubicBezTo>
                  <a:cubicBezTo>
                    <a:pt x="155" y="9"/>
                    <a:pt x="155" y="6"/>
                    <a:pt x="155" y="3"/>
                  </a:cubicBezTo>
                  <a:cubicBezTo>
                    <a:pt x="155" y="1"/>
                    <a:pt x="155" y="1"/>
                    <a:pt x="154" y="1"/>
                  </a:cubicBezTo>
                  <a:cubicBezTo>
                    <a:pt x="154" y="0"/>
                    <a:pt x="154" y="0"/>
                    <a:pt x="153" y="1"/>
                  </a:cubicBezTo>
                  <a:cubicBezTo>
                    <a:pt x="153" y="1"/>
                    <a:pt x="153" y="1"/>
                    <a:pt x="153" y="1"/>
                  </a:cubicBezTo>
                  <a:cubicBezTo>
                    <a:pt x="153" y="1"/>
                    <a:pt x="153" y="1"/>
                    <a:pt x="153" y="1"/>
                  </a:cubicBezTo>
                  <a:cubicBezTo>
                    <a:pt x="153" y="1"/>
                    <a:pt x="153" y="1"/>
                    <a:pt x="153" y="1"/>
                  </a:cubicBezTo>
                  <a:cubicBezTo>
                    <a:pt x="153" y="1"/>
                    <a:pt x="153" y="1"/>
                    <a:pt x="153" y="1"/>
                  </a:cubicBezTo>
                  <a:cubicBezTo>
                    <a:pt x="152" y="1"/>
                    <a:pt x="152" y="2"/>
                    <a:pt x="152" y="2"/>
                  </a:cubicBezTo>
                  <a:cubicBezTo>
                    <a:pt x="152" y="2"/>
                    <a:pt x="152" y="2"/>
                    <a:pt x="152" y="2"/>
                  </a:cubicBezTo>
                  <a:cubicBezTo>
                    <a:pt x="152" y="3"/>
                    <a:pt x="152" y="3"/>
                    <a:pt x="152" y="3"/>
                  </a:cubicBezTo>
                  <a:cubicBezTo>
                    <a:pt x="151" y="3"/>
                    <a:pt x="151" y="4"/>
                    <a:pt x="151" y="5"/>
                  </a:cubicBezTo>
                  <a:cubicBezTo>
                    <a:pt x="151" y="5"/>
                    <a:pt x="151" y="5"/>
                    <a:pt x="151" y="5"/>
                  </a:cubicBezTo>
                  <a:cubicBezTo>
                    <a:pt x="151" y="5"/>
                    <a:pt x="151" y="5"/>
                    <a:pt x="151" y="5"/>
                  </a:cubicBezTo>
                  <a:cubicBezTo>
                    <a:pt x="150" y="6"/>
                    <a:pt x="149" y="6"/>
                    <a:pt x="148" y="7"/>
                  </a:cubicBezTo>
                  <a:cubicBezTo>
                    <a:pt x="147" y="7"/>
                    <a:pt x="146" y="8"/>
                    <a:pt x="144" y="9"/>
                  </a:cubicBezTo>
                  <a:cubicBezTo>
                    <a:pt x="140" y="11"/>
                    <a:pt x="136" y="13"/>
                    <a:pt x="133" y="12"/>
                  </a:cubicBezTo>
                  <a:cubicBezTo>
                    <a:pt x="133" y="12"/>
                    <a:pt x="132" y="12"/>
                    <a:pt x="132" y="12"/>
                  </a:cubicBezTo>
                  <a:cubicBezTo>
                    <a:pt x="130" y="12"/>
                    <a:pt x="128" y="13"/>
                    <a:pt x="128" y="15"/>
                  </a:cubicBezTo>
                  <a:cubicBezTo>
                    <a:pt x="128" y="18"/>
                    <a:pt x="126" y="19"/>
                    <a:pt x="124" y="19"/>
                  </a:cubicBezTo>
                  <a:cubicBezTo>
                    <a:pt x="122" y="19"/>
                    <a:pt x="120" y="17"/>
                    <a:pt x="119" y="15"/>
                  </a:cubicBezTo>
                  <a:cubicBezTo>
                    <a:pt x="119" y="15"/>
                    <a:pt x="117" y="14"/>
                    <a:pt x="116" y="14"/>
                  </a:cubicBezTo>
                  <a:cubicBezTo>
                    <a:pt x="114" y="14"/>
                    <a:pt x="111" y="14"/>
                    <a:pt x="110" y="12"/>
                  </a:cubicBezTo>
                  <a:cubicBezTo>
                    <a:pt x="110" y="12"/>
                    <a:pt x="109" y="12"/>
                    <a:pt x="107" y="12"/>
                  </a:cubicBezTo>
                  <a:cubicBezTo>
                    <a:pt x="110" y="15"/>
                    <a:pt x="110" y="18"/>
                    <a:pt x="110" y="21"/>
                  </a:cubicBezTo>
                  <a:cubicBezTo>
                    <a:pt x="110" y="22"/>
                    <a:pt x="111" y="22"/>
                    <a:pt x="111" y="23"/>
                  </a:cubicBezTo>
                  <a:cubicBezTo>
                    <a:pt x="112" y="24"/>
                    <a:pt x="113" y="25"/>
                    <a:pt x="113" y="28"/>
                  </a:cubicBezTo>
                  <a:cubicBezTo>
                    <a:pt x="113" y="28"/>
                    <a:pt x="113" y="28"/>
                    <a:pt x="113" y="28"/>
                  </a:cubicBezTo>
                  <a:cubicBezTo>
                    <a:pt x="114" y="28"/>
                    <a:pt x="114" y="28"/>
                    <a:pt x="114" y="28"/>
                  </a:cubicBezTo>
                  <a:cubicBezTo>
                    <a:pt x="115" y="28"/>
                    <a:pt x="116" y="27"/>
                    <a:pt x="117" y="27"/>
                  </a:cubicBezTo>
                  <a:cubicBezTo>
                    <a:pt x="119" y="27"/>
                    <a:pt x="121" y="29"/>
                    <a:pt x="121" y="31"/>
                  </a:cubicBezTo>
                  <a:cubicBezTo>
                    <a:pt x="121" y="33"/>
                    <a:pt x="119" y="35"/>
                    <a:pt x="116" y="36"/>
                  </a:cubicBezTo>
                  <a:cubicBezTo>
                    <a:pt x="113" y="37"/>
                    <a:pt x="112" y="38"/>
                    <a:pt x="111" y="41"/>
                  </a:cubicBezTo>
                  <a:cubicBezTo>
                    <a:pt x="110" y="44"/>
                    <a:pt x="108" y="44"/>
                    <a:pt x="106" y="44"/>
                  </a:cubicBezTo>
                  <a:cubicBezTo>
                    <a:pt x="105" y="44"/>
                    <a:pt x="104" y="45"/>
                    <a:pt x="103" y="45"/>
                  </a:cubicBezTo>
                  <a:cubicBezTo>
                    <a:pt x="103" y="46"/>
                    <a:pt x="103" y="46"/>
                    <a:pt x="103" y="46"/>
                  </a:cubicBezTo>
                  <a:cubicBezTo>
                    <a:pt x="100" y="48"/>
                    <a:pt x="98" y="50"/>
                    <a:pt x="95" y="50"/>
                  </a:cubicBezTo>
                  <a:cubicBezTo>
                    <a:pt x="95" y="50"/>
                    <a:pt x="94" y="50"/>
                    <a:pt x="93" y="50"/>
                  </a:cubicBezTo>
                  <a:cubicBezTo>
                    <a:pt x="93" y="49"/>
                    <a:pt x="92" y="49"/>
                    <a:pt x="92" y="49"/>
                  </a:cubicBezTo>
                  <a:cubicBezTo>
                    <a:pt x="92" y="49"/>
                    <a:pt x="90" y="50"/>
                    <a:pt x="89" y="51"/>
                  </a:cubicBezTo>
                  <a:cubicBezTo>
                    <a:pt x="89" y="51"/>
                    <a:pt x="88" y="51"/>
                    <a:pt x="88" y="51"/>
                  </a:cubicBezTo>
                  <a:cubicBezTo>
                    <a:pt x="88" y="51"/>
                    <a:pt x="88" y="51"/>
                    <a:pt x="88" y="51"/>
                  </a:cubicBezTo>
                  <a:cubicBezTo>
                    <a:pt x="87" y="51"/>
                    <a:pt x="87" y="51"/>
                    <a:pt x="86" y="51"/>
                  </a:cubicBezTo>
                  <a:cubicBezTo>
                    <a:pt x="86" y="51"/>
                    <a:pt x="86" y="51"/>
                    <a:pt x="86" y="51"/>
                  </a:cubicBezTo>
                  <a:cubicBezTo>
                    <a:pt x="86" y="51"/>
                    <a:pt x="86" y="51"/>
                    <a:pt x="86" y="51"/>
                  </a:cubicBezTo>
                  <a:cubicBezTo>
                    <a:pt x="86" y="52"/>
                    <a:pt x="85" y="51"/>
                    <a:pt x="84" y="51"/>
                  </a:cubicBezTo>
                  <a:cubicBezTo>
                    <a:pt x="84" y="51"/>
                    <a:pt x="84" y="51"/>
                    <a:pt x="84" y="51"/>
                  </a:cubicBezTo>
                  <a:cubicBezTo>
                    <a:pt x="83" y="50"/>
                    <a:pt x="83" y="50"/>
                    <a:pt x="83" y="50"/>
                  </a:cubicBezTo>
                  <a:cubicBezTo>
                    <a:pt x="83" y="50"/>
                    <a:pt x="83" y="50"/>
                    <a:pt x="82" y="50"/>
                  </a:cubicBezTo>
                  <a:cubicBezTo>
                    <a:pt x="82" y="50"/>
                    <a:pt x="82" y="49"/>
                    <a:pt x="81" y="49"/>
                  </a:cubicBezTo>
                  <a:cubicBezTo>
                    <a:pt x="81" y="49"/>
                    <a:pt x="81" y="49"/>
                    <a:pt x="81" y="49"/>
                  </a:cubicBezTo>
                  <a:cubicBezTo>
                    <a:pt x="80" y="48"/>
                    <a:pt x="80" y="48"/>
                    <a:pt x="80" y="48"/>
                  </a:cubicBezTo>
                  <a:cubicBezTo>
                    <a:pt x="79" y="47"/>
                    <a:pt x="78" y="45"/>
                    <a:pt x="76" y="43"/>
                  </a:cubicBezTo>
                  <a:cubicBezTo>
                    <a:pt x="76" y="42"/>
                    <a:pt x="75" y="41"/>
                    <a:pt x="75" y="41"/>
                  </a:cubicBezTo>
                  <a:cubicBezTo>
                    <a:pt x="75" y="40"/>
                    <a:pt x="75" y="40"/>
                    <a:pt x="74" y="40"/>
                  </a:cubicBezTo>
                  <a:cubicBezTo>
                    <a:pt x="74" y="39"/>
                    <a:pt x="73" y="38"/>
                    <a:pt x="72" y="38"/>
                  </a:cubicBezTo>
                  <a:cubicBezTo>
                    <a:pt x="72" y="37"/>
                    <a:pt x="72" y="37"/>
                    <a:pt x="72" y="37"/>
                  </a:cubicBezTo>
                  <a:cubicBezTo>
                    <a:pt x="72" y="37"/>
                    <a:pt x="72" y="37"/>
                    <a:pt x="72" y="37"/>
                  </a:cubicBezTo>
                  <a:cubicBezTo>
                    <a:pt x="71" y="38"/>
                    <a:pt x="71" y="38"/>
                    <a:pt x="70" y="38"/>
                  </a:cubicBezTo>
                  <a:cubicBezTo>
                    <a:pt x="68" y="39"/>
                    <a:pt x="65" y="40"/>
                    <a:pt x="63" y="40"/>
                  </a:cubicBezTo>
                  <a:cubicBezTo>
                    <a:pt x="63" y="40"/>
                    <a:pt x="62" y="40"/>
                    <a:pt x="62" y="40"/>
                  </a:cubicBezTo>
                  <a:cubicBezTo>
                    <a:pt x="61" y="40"/>
                    <a:pt x="60" y="40"/>
                    <a:pt x="59" y="40"/>
                  </a:cubicBezTo>
                  <a:cubicBezTo>
                    <a:pt x="57" y="40"/>
                    <a:pt x="55" y="40"/>
                    <a:pt x="53" y="40"/>
                  </a:cubicBezTo>
                  <a:cubicBezTo>
                    <a:pt x="49" y="40"/>
                    <a:pt x="47" y="40"/>
                    <a:pt x="46" y="40"/>
                  </a:cubicBezTo>
                  <a:cubicBezTo>
                    <a:pt x="46" y="41"/>
                    <a:pt x="47" y="42"/>
                    <a:pt x="47" y="43"/>
                  </a:cubicBezTo>
                  <a:cubicBezTo>
                    <a:pt x="47" y="43"/>
                    <a:pt x="48" y="44"/>
                    <a:pt x="48" y="44"/>
                  </a:cubicBezTo>
                  <a:cubicBezTo>
                    <a:pt x="50" y="44"/>
                    <a:pt x="53" y="45"/>
                    <a:pt x="53" y="47"/>
                  </a:cubicBezTo>
                  <a:cubicBezTo>
                    <a:pt x="54" y="49"/>
                    <a:pt x="53" y="50"/>
                    <a:pt x="51" y="52"/>
                  </a:cubicBezTo>
                  <a:cubicBezTo>
                    <a:pt x="49" y="53"/>
                    <a:pt x="47" y="53"/>
                    <a:pt x="46" y="54"/>
                  </a:cubicBezTo>
                  <a:cubicBezTo>
                    <a:pt x="45" y="54"/>
                    <a:pt x="45" y="54"/>
                    <a:pt x="45" y="54"/>
                  </a:cubicBezTo>
                  <a:cubicBezTo>
                    <a:pt x="45" y="54"/>
                    <a:pt x="44" y="54"/>
                    <a:pt x="44" y="56"/>
                  </a:cubicBezTo>
                  <a:cubicBezTo>
                    <a:pt x="44" y="59"/>
                    <a:pt x="46" y="61"/>
                    <a:pt x="48" y="64"/>
                  </a:cubicBezTo>
                  <a:cubicBezTo>
                    <a:pt x="50" y="67"/>
                    <a:pt x="53" y="71"/>
                    <a:pt x="51" y="75"/>
                  </a:cubicBezTo>
                  <a:cubicBezTo>
                    <a:pt x="50" y="78"/>
                    <a:pt x="49" y="87"/>
                    <a:pt x="49" y="90"/>
                  </a:cubicBezTo>
                  <a:cubicBezTo>
                    <a:pt x="49" y="90"/>
                    <a:pt x="49" y="90"/>
                    <a:pt x="49" y="90"/>
                  </a:cubicBezTo>
                  <a:cubicBezTo>
                    <a:pt x="49" y="92"/>
                    <a:pt x="48" y="102"/>
                    <a:pt x="45" y="106"/>
                  </a:cubicBezTo>
                  <a:cubicBezTo>
                    <a:pt x="46" y="107"/>
                    <a:pt x="46" y="107"/>
                    <a:pt x="46" y="107"/>
                  </a:cubicBezTo>
                  <a:cubicBezTo>
                    <a:pt x="43" y="107"/>
                    <a:pt x="43" y="107"/>
                    <a:pt x="43" y="107"/>
                  </a:cubicBezTo>
                  <a:cubicBezTo>
                    <a:pt x="43" y="107"/>
                    <a:pt x="42" y="107"/>
                    <a:pt x="42" y="107"/>
                  </a:cubicBezTo>
                  <a:cubicBezTo>
                    <a:pt x="41" y="107"/>
                    <a:pt x="41" y="107"/>
                    <a:pt x="41" y="107"/>
                  </a:cubicBezTo>
                  <a:cubicBezTo>
                    <a:pt x="41" y="107"/>
                    <a:pt x="41" y="107"/>
                    <a:pt x="41" y="107"/>
                  </a:cubicBezTo>
                  <a:cubicBezTo>
                    <a:pt x="40" y="107"/>
                    <a:pt x="40" y="107"/>
                    <a:pt x="39" y="107"/>
                  </a:cubicBezTo>
                  <a:cubicBezTo>
                    <a:pt x="38" y="107"/>
                    <a:pt x="37" y="106"/>
                    <a:pt x="37" y="106"/>
                  </a:cubicBezTo>
                  <a:cubicBezTo>
                    <a:pt x="36" y="106"/>
                    <a:pt x="36" y="106"/>
                    <a:pt x="35" y="107"/>
                  </a:cubicBezTo>
                  <a:cubicBezTo>
                    <a:pt x="35" y="107"/>
                    <a:pt x="35" y="107"/>
                    <a:pt x="34" y="107"/>
                  </a:cubicBezTo>
                  <a:cubicBezTo>
                    <a:pt x="32" y="109"/>
                    <a:pt x="29" y="110"/>
                    <a:pt x="27" y="110"/>
                  </a:cubicBezTo>
                  <a:cubicBezTo>
                    <a:pt x="25" y="111"/>
                    <a:pt x="23" y="111"/>
                    <a:pt x="21" y="112"/>
                  </a:cubicBezTo>
                  <a:cubicBezTo>
                    <a:pt x="18" y="114"/>
                    <a:pt x="16" y="115"/>
                    <a:pt x="14" y="116"/>
                  </a:cubicBezTo>
                  <a:cubicBezTo>
                    <a:pt x="12" y="116"/>
                    <a:pt x="11" y="117"/>
                    <a:pt x="11" y="118"/>
                  </a:cubicBezTo>
                  <a:cubicBezTo>
                    <a:pt x="11" y="120"/>
                    <a:pt x="10" y="122"/>
                    <a:pt x="9" y="124"/>
                  </a:cubicBezTo>
                  <a:cubicBezTo>
                    <a:pt x="8" y="125"/>
                    <a:pt x="7" y="126"/>
                    <a:pt x="8" y="128"/>
                  </a:cubicBezTo>
                  <a:cubicBezTo>
                    <a:pt x="9" y="132"/>
                    <a:pt x="6" y="133"/>
                    <a:pt x="5" y="134"/>
                  </a:cubicBezTo>
                  <a:cubicBezTo>
                    <a:pt x="4" y="134"/>
                    <a:pt x="3" y="135"/>
                    <a:pt x="2" y="136"/>
                  </a:cubicBezTo>
                  <a:cubicBezTo>
                    <a:pt x="1" y="137"/>
                    <a:pt x="1" y="137"/>
                    <a:pt x="2" y="138"/>
                  </a:cubicBezTo>
                  <a:cubicBezTo>
                    <a:pt x="2" y="139"/>
                    <a:pt x="2" y="141"/>
                    <a:pt x="1" y="143"/>
                  </a:cubicBezTo>
                  <a:cubicBezTo>
                    <a:pt x="0" y="143"/>
                    <a:pt x="0" y="144"/>
                    <a:pt x="1" y="145"/>
                  </a:cubicBezTo>
                  <a:cubicBezTo>
                    <a:pt x="1" y="146"/>
                    <a:pt x="2" y="148"/>
                    <a:pt x="3" y="149"/>
                  </a:cubicBezTo>
                  <a:cubicBezTo>
                    <a:pt x="4" y="150"/>
                    <a:pt x="4" y="150"/>
                    <a:pt x="4" y="150"/>
                  </a:cubicBezTo>
                  <a:cubicBezTo>
                    <a:pt x="4" y="151"/>
                    <a:pt x="5" y="152"/>
                    <a:pt x="5" y="152"/>
                  </a:cubicBezTo>
                  <a:cubicBezTo>
                    <a:pt x="7" y="155"/>
                    <a:pt x="9" y="158"/>
                    <a:pt x="9" y="161"/>
                  </a:cubicBezTo>
                  <a:cubicBezTo>
                    <a:pt x="9" y="162"/>
                    <a:pt x="9" y="162"/>
                    <a:pt x="9" y="163"/>
                  </a:cubicBezTo>
                  <a:cubicBezTo>
                    <a:pt x="10" y="163"/>
                    <a:pt x="11" y="163"/>
                    <a:pt x="12" y="163"/>
                  </a:cubicBezTo>
                  <a:cubicBezTo>
                    <a:pt x="13" y="163"/>
                    <a:pt x="13" y="163"/>
                    <a:pt x="13" y="163"/>
                  </a:cubicBezTo>
                  <a:cubicBezTo>
                    <a:pt x="15" y="163"/>
                    <a:pt x="16" y="166"/>
                    <a:pt x="16" y="167"/>
                  </a:cubicBezTo>
                  <a:cubicBezTo>
                    <a:pt x="17" y="169"/>
                    <a:pt x="17" y="170"/>
                    <a:pt x="18" y="170"/>
                  </a:cubicBezTo>
                  <a:cubicBezTo>
                    <a:pt x="20" y="170"/>
                    <a:pt x="21" y="170"/>
                    <a:pt x="22" y="170"/>
                  </a:cubicBezTo>
                  <a:cubicBezTo>
                    <a:pt x="24" y="170"/>
                    <a:pt x="25" y="170"/>
                    <a:pt x="26" y="170"/>
                  </a:cubicBezTo>
                  <a:cubicBezTo>
                    <a:pt x="28" y="170"/>
                    <a:pt x="28" y="169"/>
                    <a:pt x="29" y="169"/>
                  </a:cubicBezTo>
                  <a:cubicBezTo>
                    <a:pt x="30" y="167"/>
                    <a:pt x="32" y="165"/>
                    <a:pt x="34" y="165"/>
                  </a:cubicBezTo>
                  <a:cubicBezTo>
                    <a:pt x="35" y="165"/>
                    <a:pt x="37" y="165"/>
                    <a:pt x="37" y="169"/>
                  </a:cubicBezTo>
                  <a:cubicBezTo>
                    <a:pt x="37" y="170"/>
                    <a:pt x="37" y="170"/>
                    <a:pt x="37" y="171"/>
                  </a:cubicBezTo>
                  <a:cubicBezTo>
                    <a:pt x="37" y="174"/>
                    <a:pt x="37" y="180"/>
                    <a:pt x="38" y="182"/>
                  </a:cubicBezTo>
                  <a:cubicBezTo>
                    <a:pt x="40" y="181"/>
                    <a:pt x="43" y="181"/>
                    <a:pt x="44" y="181"/>
                  </a:cubicBezTo>
                  <a:cubicBezTo>
                    <a:pt x="45" y="181"/>
                    <a:pt x="45" y="181"/>
                    <a:pt x="46" y="181"/>
                  </a:cubicBezTo>
                  <a:cubicBezTo>
                    <a:pt x="46" y="181"/>
                    <a:pt x="46" y="181"/>
                    <a:pt x="46" y="181"/>
                  </a:cubicBezTo>
                  <a:cubicBezTo>
                    <a:pt x="49" y="181"/>
                    <a:pt x="49" y="181"/>
                    <a:pt x="49" y="181"/>
                  </a:cubicBezTo>
                  <a:cubicBezTo>
                    <a:pt x="49" y="181"/>
                    <a:pt x="49" y="181"/>
                    <a:pt x="50" y="181"/>
                  </a:cubicBezTo>
                  <a:cubicBezTo>
                    <a:pt x="50" y="181"/>
                    <a:pt x="50" y="181"/>
                    <a:pt x="50" y="181"/>
                  </a:cubicBezTo>
                  <a:cubicBezTo>
                    <a:pt x="50" y="181"/>
                    <a:pt x="50" y="181"/>
                    <a:pt x="50" y="181"/>
                  </a:cubicBezTo>
                  <a:cubicBezTo>
                    <a:pt x="51" y="181"/>
                    <a:pt x="52" y="182"/>
                    <a:pt x="53" y="182"/>
                  </a:cubicBezTo>
                  <a:cubicBezTo>
                    <a:pt x="53" y="182"/>
                    <a:pt x="53" y="182"/>
                    <a:pt x="53" y="182"/>
                  </a:cubicBezTo>
                  <a:cubicBezTo>
                    <a:pt x="54" y="182"/>
                    <a:pt x="54" y="182"/>
                    <a:pt x="55" y="182"/>
                  </a:cubicBezTo>
                  <a:cubicBezTo>
                    <a:pt x="55" y="182"/>
                    <a:pt x="55" y="182"/>
                    <a:pt x="55" y="182"/>
                  </a:cubicBezTo>
                  <a:cubicBezTo>
                    <a:pt x="57" y="183"/>
                    <a:pt x="59" y="182"/>
                    <a:pt x="61" y="180"/>
                  </a:cubicBezTo>
                  <a:cubicBezTo>
                    <a:pt x="63" y="179"/>
                    <a:pt x="64" y="178"/>
                    <a:pt x="66" y="177"/>
                  </a:cubicBezTo>
                  <a:cubicBezTo>
                    <a:pt x="68" y="177"/>
                    <a:pt x="69" y="176"/>
                    <a:pt x="71" y="175"/>
                  </a:cubicBezTo>
                  <a:cubicBezTo>
                    <a:pt x="72" y="174"/>
                    <a:pt x="73" y="174"/>
                    <a:pt x="74" y="173"/>
                  </a:cubicBezTo>
                  <a:cubicBezTo>
                    <a:pt x="78" y="171"/>
                    <a:pt x="81" y="169"/>
                    <a:pt x="85" y="169"/>
                  </a:cubicBezTo>
                  <a:cubicBezTo>
                    <a:pt x="87" y="169"/>
                    <a:pt x="88" y="168"/>
                    <a:pt x="90" y="168"/>
                  </a:cubicBezTo>
                  <a:cubicBezTo>
                    <a:pt x="91" y="168"/>
                    <a:pt x="93" y="168"/>
                    <a:pt x="94" y="168"/>
                  </a:cubicBezTo>
                  <a:cubicBezTo>
                    <a:pt x="95" y="168"/>
                    <a:pt x="97" y="168"/>
                    <a:pt x="98" y="169"/>
                  </a:cubicBezTo>
                  <a:cubicBezTo>
                    <a:pt x="98" y="169"/>
                    <a:pt x="98" y="170"/>
                    <a:pt x="98" y="171"/>
                  </a:cubicBezTo>
                  <a:cubicBezTo>
                    <a:pt x="98" y="171"/>
                    <a:pt x="98" y="171"/>
                    <a:pt x="98" y="172"/>
                  </a:cubicBezTo>
                  <a:cubicBezTo>
                    <a:pt x="97" y="175"/>
                    <a:pt x="96" y="186"/>
                    <a:pt x="101" y="192"/>
                  </a:cubicBezTo>
                  <a:cubicBezTo>
                    <a:pt x="105" y="197"/>
                    <a:pt x="108" y="199"/>
                    <a:pt x="110" y="199"/>
                  </a:cubicBezTo>
                  <a:cubicBezTo>
                    <a:pt x="111" y="199"/>
                    <a:pt x="112" y="199"/>
                    <a:pt x="113" y="199"/>
                  </a:cubicBezTo>
                  <a:cubicBezTo>
                    <a:pt x="114" y="199"/>
                    <a:pt x="114" y="199"/>
                    <a:pt x="115" y="199"/>
                  </a:cubicBezTo>
                  <a:cubicBezTo>
                    <a:pt x="117" y="199"/>
                    <a:pt x="118" y="200"/>
                    <a:pt x="119" y="200"/>
                  </a:cubicBezTo>
                  <a:cubicBezTo>
                    <a:pt x="119" y="201"/>
                    <a:pt x="120" y="201"/>
                    <a:pt x="120" y="201"/>
                  </a:cubicBezTo>
                  <a:cubicBezTo>
                    <a:pt x="121" y="201"/>
                    <a:pt x="121" y="201"/>
                    <a:pt x="121" y="201"/>
                  </a:cubicBezTo>
                  <a:cubicBezTo>
                    <a:pt x="125" y="201"/>
                    <a:pt x="125" y="203"/>
                    <a:pt x="125" y="204"/>
                  </a:cubicBezTo>
                  <a:cubicBezTo>
                    <a:pt x="126" y="205"/>
                    <a:pt x="126" y="205"/>
                    <a:pt x="126" y="205"/>
                  </a:cubicBezTo>
                  <a:cubicBezTo>
                    <a:pt x="127" y="205"/>
                    <a:pt x="129" y="205"/>
                    <a:pt x="130" y="205"/>
                  </a:cubicBezTo>
                  <a:cubicBezTo>
                    <a:pt x="135" y="206"/>
                    <a:pt x="137" y="208"/>
                    <a:pt x="137" y="211"/>
                  </a:cubicBezTo>
                  <a:cubicBezTo>
                    <a:pt x="137" y="211"/>
                    <a:pt x="138" y="211"/>
                    <a:pt x="139" y="211"/>
                  </a:cubicBezTo>
                  <a:cubicBezTo>
                    <a:pt x="139" y="211"/>
                    <a:pt x="139" y="211"/>
                    <a:pt x="140" y="211"/>
                  </a:cubicBezTo>
                  <a:cubicBezTo>
                    <a:pt x="140" y="211"/>
                    <a:pt x="141" y="211"/>
                    <a:pt x="142" y="211"/>
                  </a:cubicBezTo>
                  <a:cubicBezTo>
                    <a:pt x="144" y="211"/>
                    <a:pt x="147" y="211"/>
                    <a:pt x="149" y="212"/>
                  </a:cubicBezTo>
                  <a:cubicBezTo>
                    <a:pt x="149" y="213"/>
                    <a:pt x="149" y="213"/>
                    <a:pt x="149" y="213"/>
                  </a:cubicBezTo>
                  <a:cubicBezTo>
                    <a:pt x="152" y="215"/>
                    <a:pt x="154" y="217"/>
                    <a:pt x="154" y="222"/>
                  </a:cubicBezTo>
                  <a:cubicBezTo>
                    <a:pt x="154" y="223"/>
                    <a:pt x="154" y="224"/>
                    <a:pt x="155" y="225"/>
                  </a:cubicBezTo>
                  <a:cubicBezTo>
                    <a:pt x="156" y="227"/>
                    <a:pt x="157" y="228"/>
                    <a:pt x="156" y="230"/>
                  </a:cubicBezTo>
                  <a:cubicBezTo>
                    <a:pt x="156" y="231"/>
                    <a:pt x="155" y="231"/>
                    <a:pt x="154" y="232"/>
                  </a:cubicBezTo>
                  <a:cubicBezTo>
                    <a:pt x="154" y="232"/>
                    <a:pt x="155" y="233"/>
                    <a:pt x="155" y="234"/>
                  </a:cubicBezTo>
                  <a:cubicBezTo>
                    <a:pt x="156" y="236"/>
                    <a:pt x="157" y="237"/>
                    <a:pt x="157" y="239"/>
                  </a:cubicBezTo>
                  <a:cubicBezTo>
                    <a:pt x="157" y="242"/>
                    <a:pt x="161" y="244"/>
                    <a:pt x="167" y="243"/>
                  </a:cubicBezTo>
                  <a:cubicBezTo>
                    <a:pt x="168" y="243"/>
                    <a:pt x="169" y="243"/>
                    <a:pt x="170" y="243"/>
                  </a:cubicBezTo>
                  <a:cubicBezTo>
                    <a:pt x="175" y="243"/>
                    <a:pt x="178" y="244"/>
                    <a:pt x="178" y="251"/>
                  </a:cubicBezTo>
                  <a:cubicBezTo>
                    <a:pt x="178" y="253"/>
                    <a:pt x="179" y="254"/>
                    <a:pt x="181" y="256"/>
                  </a:cubicBezTo>
                  <a:cubicBezTo>
                    <a:pt x="182" y="257"/>
                    <a:pt x="184" y="259"/>
                    <a:pt x="185" y="261"/>
                  </a:cubicBezTo>
                  <a:cubicBezTo>
                    <a:pt x="186" y="265"/>
                    <a:pt x="185" y="268"/>
                    <a:pt x="184" y="271"/>
                  </a:cubicBezTo>
                  <a:cubicBezTo>
                    <a:pt x="184" y="273"/>
                    <a:pt x="183" y="275"/>
                    <a:pt x="184" y="276"/>
                  </a:cubicBezTo>
                  <a:cubicBezTo>
                    <a:pt x="184" y="277"/>
                    <a:pt x="184" y="278"/>
                    <a:pt x="184" y="278"/>
                  </a:cubicBezTo>
                  <a:cubicBezTo>
                    <a:pt x="184" y="279"/>
                    <a:pt x="184" y="279"/>
                    <a:pt x="184" y="279"/>
                  </a:cubicBezTo>
                  <a:cubicBezTo>
                    <a:pt x="183" y="280"/>
                    <a:pt x="183" y="280"/>
                    <a:pt x="183" y="281"/>
                  </a:cubicBezTo>
                  <a:cubicBezTo>
                    <a:pt x="183" y="281"/>
                    <a:pt x="183" y="281"/>
                    <a:pt x="183" y="282"/>
                  </a:cubicBezTo>
                  <a:cubicBezTo>
                    <a:pt x="183" y="282"/>
                    <a:pt x="183" y="282"/>
                    <a:pt x="182" y="283"/>
                  </a:cubicBezTo>
                  <a:cubicBezTo>
                    <a:pt x="182" y="283"/>
                    <a:pt x="182" y="283"/>
                    <a:pt x="182" y="283"/>
                  </a:cubicBezTo>
                  <a:cubicBezTo>
                    <a:pt x="182" y="284"/>
                    <a:pt x="182" y="284"/>
                    <a:pt x="181" y="284"/>
                  </a:cubicBezTo>
                  <a:cubicBezTo>
                    <a:pt x="181" y="284"/>
                    <a:pt x="181" y="284"/>
                    <a:pt x="181" y="285"/>
                  </a:cubicBezTo>
                  <a:cubicBezTo>
                    <a:pt x="181" y="285"/>
                    <a:pt x="181" y="285"/>
                    <a:pt x="181" y="285"/>
                  </a:cubicBezTo>
                  <a:cubicBezTo>
                    <a:pt x="181" y="285"/>
                    <a:pt x="181" y="285"/>
                    <a:pt x="181" y="285"/>
                  </a:cubicBezTo>
                  <a:cubicBezTo>
                    <a:pt x="181" y="285"/>
                    <a:pt x="181" y="285"/>
                    <a:pt x="181" y="285"/>
                  </a:cubicBezTo>
                  <a:cubicBezTo>
                    <a:pt x="181" y="285"/>
                    <a:pt x="182" y="286"/>
                    <a:pt x="182" y="286"/>
                  </a:cubicBezTo>
                  <a:cubicBezTo>
                    <a:pt x="182" y="286"/>
                    <a:pt x="182" y="286"/>
                    <a:pt x="182" y="286"/>
                  </a:cubicBezTo>
                  <a:cubicBezTo>
                    <a:pt x="182" y="287"/>
                    <a:pt x="182" y="287"/>
                    <a:pt x="182" y="287"/>
                  </a:cubicBezTo>
                  <a:cubicBezTo>
                    <a:pt x="182" y="287"/>
                    <a:pt x="182" y="288"/>
                    <a:pt x="182" y="288"/>
                  </a:cubicBezTo>
                  <a:cubicBezTo>
                    <a:pt x="182" y="288"/>
                    <a:pt x="182" y="289"/>
                    <a:pt x="182" y="289"/>
                  </a:cubicBezTo>
                  <a:cubicBezTo>
                    <a:pt x="182" y="291"/>
                    <a:pt x="181" y="291"/>
                    <a:pt x="180" y="292"/>
                  </a:cubicBezTo>
                  <a:cubicBezTo>
                    <a:pt x="180" y="292"/>
                    <a:pt x="181" y="293"/>
                    <a:pt x="181" y="294"/>
                  </a:cubicBezTo>
                  <a:cubicBezTo>
                    <a:pt x="182" y="296"/>
                    <a:pt x="184" y="300"/>
                    <a:pt x="183" y="305"/>
                  </a:cubicBezTo>
                  <a:cubicBezTo>
                    <a:pt x="182" y="307"/>
                    <a:pt x="182" y="310"/>
                    <a:pt x="182" y="310"/>
                  </a:cubicBezTo>
                  <a:cubicBezTo>
                    <a:pt x="182" y="311"/>
                    <a:pt x="183" y="311"/>
                    <a:pt x="187" y="311"/>
                  </a:cubicBezTo>
                  <a:cubicBezTo>
                    <a:pt x="191" y="311"/>
                    <a:pt x="193" y="312"/>
                    <a:pt x="194" y="313"/>
                  </a:cubicBezTo>
                  <a:cubicBezTo>
                    <a:pt x="194" y="313"/>
                    <a:pt x="195" y="313"/>
                    <a:pt x="195" y="313"/>
                  </a:cubicBezTo>
                  <a:cubicBezTo>
                    <a:pt x="195" y="313"/>
                    <a:pt x="195" y="313"/>
                    <a:pt x="195" y="313"/>
                  </a:cubicBezTo>
                  <a:cubicBezTo>
                    <a:pt x="196" y="312"/>
                    <a:pt x="197" y="312"/>
                    <a:pt x="197" y="312"/>
                  </a:cubicBezTo>
                  <a:cubicBezTo>
                    <a:pt x="202" y="312"/>
                    <a:pt x="206" y="321"/>
                    <a:pt x="206" y="323"/>
                  </a:cubicBezTo>
                  <a:cubicBezTo>
                    <a:pt x="207" y="327"/>
                    <a:pt x="209" y="332"/>
                    <a:pt x="210" y="334"/>
                  </a:cubicBezTo>
                  <a:cubicBezTo>
                    <a:pt x="210" y="334"/>
                    <a:pt x="210" y="334"/>
                    <a:pt x="210" y="334"/>
                  </a:cubicBezTo>
                  <a:cubicBezTo>
                    <a:pt x="212" y="333"/>
                    <a:pt x="214" y="332"/>
                    <a:pt x="217" y="332"/>
                  </a:cubicBezTo>
                  <a:cubicBezTo>
                    <a:pt x="218" y="332"/>
                    <a:pt x="219" y="332"/>
                    <a:pt x="220" y="332"/>
                  </a:cubicBezTo>
                  <a:cubicBezTo>
                    <a:pt x="220" y="333"/>
                    <a:pt x="221" y="333"/>
                    <a:pt x="221" y="333"/>
                  </a:cubicBezTo>
                  <a:cubicBezTo>
                    <a:pt x="224" y="336"/>
                    <a:pt x="222" y="342"/>
                    <a:pt x="221" y="348"/>
                  </a:cubicBezTo>
                  <a:cubicBezTo>
                    <a:pt x="221" y="349"/>
                    <a:pt x="220" y="351"/>
                    <a:pt x="220" y="352"/>
                  </a:cubicBezTo>
                  <a:cubicBezTo>
                    <a:pt x="220" y="352"/>
                    <a:pt x="220" y="352"/>
                    <a:pt x="220" y="352"/>
                  </a:cubicBezTo>
                  <a:cubicBezTo>
                    <a:pt x="224" y="352"/>
                    <a:pt x="226" y="353"/>
                    <a:pt x="226" y="353"/>
                  </a:cubicBezTo>
                  <a:cubicBezTo>
                    <a:pt x="230" y="355"/>
                    <a:pt x="230" y="371"/>
                    <a:pt x="229" y="373"/>
                  </a:cubicBezTo>
                  <a:cubicBezTo>
                    <a:pt x="228" y="375"/>
                    <a:pt x="226" y="376"/>
                    <a:pt x="221" y="378"/>
                  </a:cubicBezTo>
                  <a:cubicBezTo>
                    <a:pt x="219" y="379"/>
                    <a:pt x="216" y="380"/>
                    <a:pt x="215" y="381"/>
                  </a:cubicBezTo>
                  <a:cubicBezTo>
                    <a:pt x="211" y="384"/>
                    <a:pt x="201" y="394"/>
                    <a:pt x="196" y="401"/>
                  </a:cubicBezTo>
                  <a:cubicBezTo>
                    <a:pt x="195" y="403"/>
                    <a:pt x="194" y="404"/>
                    <a:pt x="193" y="405"/>
                  </a:cubicBezTo>
                  <a:cubicBezTo>
                    <a:pt x="193" y="405"/>
                    <a:pt x="193" y="406"/>
                    <a:pt x="193" y="406"/>
                  </a:cubicBezTo>
                  <a:cubicBezTo>
                    <a:pt x="192" y="407"/>
                    <a:pt x="191" y="408"/>
                    <a:pt x="190" y="409"/>
                  </a:cubicBezTo>
                  <a:cubicBezTo>
                    <a:pt x="190" y="409"/>
                    <a:pt x="190" y="409"/>
                    <a:pt x="190" y="409"/>
                  </a:cubicBezTo>
                  <a:cubicBezTo>
                    <a:pt x="190" y="409"/>
                    <a:pt x="190" y="409"/>
                    <a:pt x="190" y="409"/>
                  </a:cubicBezTo>
                  <a:cubicBezTo>
                    <a:pt x="190" y="409"/>
                    <a:pt x="190" y="409"/>
                    <a:pt x="190" y="409"/>
                  </a:cubicBezTo>
                  <a:cubicBezTo>
                    <a:pt x="190" y="409"/>
                    <a:pt x="190" y="409"/>
                    <a:pt x="190" y="409"/>
                  </a:cubicBezTo>
                  <a:cubicBezTo>
                    <a:pt x="191" y="409"/>
                    <a:pt x="191" y="409"/>
                    <a:pt x="191" y="409"/>
                  </a:cubicBezTo>
                  <a:cubicBezTo>
                    <a:pt x="191" y="409"/>
                    <a:pt x="191" y="409"/>
                    <a:pt x="191" y="409"/>
                  </a:cubicBezTo>
                  <a:cubicBezTo>
                    <a:pt x="193" y="410"/>
                    <a:pt x="195" y="410"/>
                    <a:pt x="198" y="413"/>
                  </a:cubicBezTo>
                  <a:cubicBezTo>
                    <a:pt x="198" y="413"/>
                    <a:pt x="198" y="414"/>
                    <a:pt x="199" y="414"/>
                  </a:cubicBezTo>
                  <a:cubicBezTo>
                    <a:pt x="201" y="417"/>
                    <a:pt x="202" y="419"/>
                    <a:pt x="203" y="420"/>
                  </a:cubicBezTo>
                  <a:cubicBezTo>
                    <a:pt x="203" y="419"/>
                    <a:pt x="205" y="418"/>
                    <a:pt x="207" y="418"/>
                  </a:cubicBezTo>
                  <a:cubicBezTo>
                    <a:pt x="208" y="418"/>
                    <a:pt x="209" y="419"/>
                    <a:pt x="210" y="420"/>
                  </a:cubicBezTo>
                  <a:cubicBezTo>
                    <a:pt x="212" y="423"/>
                    <a:pt x="215" y="425"/>
                    <a:pt x="218" y="427"/>
                  </a:cubicBezTo>
                  <a:cubicBezTo>
                    <a:pt x="220" y="428"/>
                    <a:pt x="222" y="429"/>
                    <a:pt x="223" y="430"/>
                  </a:cubicBezTo>
                  <a:cubicBezTo>
                    <a:pt x="223" y="430"/>
                    <a:pt x="224" y="431"/>
                    <a:pt x="225" y="431"/>
                  </a:cubicBezTo>
                  <a:cubicBezTo>
                    <a:pt x="227" y="433"/>
                    <a:pt x="231" y="435"/>
                    <a:pt x="231" y="440"/>
                  </a:cubicBezTo>
                  <a:cubicBezTo>
                    <a:pt x="231" y="441"/>
                    <a:pt x="231" y="442"/>
                    <a:pt x="231" y="443"/>
                  </a:cubicBezTo>
                  <a:cubicBezTo>
                    <a:pt x="231" y="444"/>
                    <a:pt x="231" y="445"/>
                    <a:pt x="231" y="445"/>
                  </a:cubicBezTo>
                  <a:cubicBezTo>
                    <a:pt x="231" y="446"/>
                    <a:pt x="231" y="446"/>
                    <a:pt x="231" y="446"/>
                  </a:cubicBezTo>
                  <a:cubicBezTo>
                    <a:pt x="230" y="447"/>
                    <a:pt x="230" y="447"/>
                    <a:pt x="230" y="448"/>
                  </a:cubicBezTo>
                  <a:cubicBezTo>
                    <a:pt x="230" y="448"/>
                    <a:pt x="230" y="448"/>
                    <a:pt x="230" y="448"/>
                  </a:cubicBezTo>
                  <a:cubicBezTo>
                    <a:pt x="230" y="449"/>
                    <a:pt x="230" y="450"/>
                    <a:pt x="231" y="450"/>
                  </a:cubicBezTo>
                  <a:cubicBezTo>
                    <a:pt x="231" y="451"/>
                    <a:pt x="231" y="451"/>
                    <a:pt x="231" y="451"/>
                  </a:cubicBezTo>
                  <a:cubicBezTo>
                    <a:pt x="231" y="452"/>
                    <a:pt x="231" y="452"/>
                    <a:pt x="231" y="453"/>
                  </a:cubicBezTo>
                  <a:cubicBezTo>
                    <a:pt x="231" y="453"/>
                    <a:pt x="231" y="453"/>
                    <a:pt x="231" y="453"/>
                  </a:cubicBezTo>
                  <a:cubicBezTo>
                    <a:pt x="232" y="452"/>
                    <a:pt x="233" y="451"/>
                    <a:pt x="234" y="450"/>
                  </a:cubicBezTo>
                  <a:cubicBezTo>
                    <a:pt x="238" y="447"/>
                    <a:pt x="239" y="445"/>
                    <a:pt x="240" y="442"/>
                  </a:cubicBezTo>
                  <a:cubicBezTo>
                    <a:pt x="240" y="441"/>
                    <a:pt x="241" y="439"/>
                    <a:pt x="242" y="437"/>
                  </a:cubicBezTo>
                  <a:cubicBezTo>
                    <a:pt x="243" y="435"/>
                    <a:pt x="244" y="433"/>
                    <a:pt x="244" y="432"/>
                  </a:cubicBezTo>
                  <a:cubicBezTo>
                    <a:pt x="244" y="429"/>
                    <a:pt x="245" y="426"/>
                    <a:pt x="249" y="423"/>
                  </a:cubicBezTo>
                  <a:cubicBezTo>
                    <a:pt x="250" y="421"/>
                    <a:pt x="250" y="420"/>
                    <a:pt x="250" y="418"/>
                  </a:cubicBezTo>
                  <a:cubicBezTo>
                    <a:pt x="250" y="416"/>
                    <a:pt x="250" y="413"/>
                    <a:pt x="255" y="410"/>
                  </a:cubicBezTo>
                  <a:cubicBezTo>
                    <a:pt x="259" y="409"/>
                    <a:pt x="261" y="409"/>
                    <a:pt x="262" y="411"/>
                  </a:cubicBezTo>
                  <a:cubicBezTo>
                    <a:pt x="264" y="414"/>
                    <a:pt x="262" y="418"/>
                    <a:pt x="260" y="421"/>
                  </a:cubicBezTo>
                  <a:cubicBezTo>
                    <a:pt x="263" y="417"/>
                    <a:pt x="265" y="412"/>
                    <a:pt x="268" y="407"/>
                  </a:cubicBezTo>
                  <a:cubicBezTo>
                    <a:pt x="268" y="406"/>
                    <a:pt x="269" y="405"/>
                    <a:pt x="270" y="403"/>
                  </a:cubicBezTo>
                  <a:cubicBezTo>
                    <a:pt x="274" y="395"/>
                    <a:pt x="278" y="391"/>
                    <a:pt x="282" y="390"/>
                  </a:cubicBezTo>
                  <a:cubicBezTo>
                    <a:pt x="283" y="390"/>
                    <a:pt x="285" y="387"/>
                    <a:pt x="284" y="376"/>
                  </a:cubicBezTo>
                  <a:cubicBezTo>
                    <a:pt x="284" y="374"/>
                    <a:pt x="284" y="373"/>
                    <a:pt x="283" y="371"/>
                  </a:cubicBezTo>
                  <a:cubicBezTo>
                    <a:pt x="283" y="366"/>
                    <a:pt x="282" y="362"/>
                    <a:pt x="284" y="358"/>
                  </a:cubicBezTo>
                  <a:cubicBezTo>
                    <a:pt x="285" y="357"/>
                    <a:pt x="286" y="355"/>
                    <a:pt x="286" y="354"/>
                  </a:cubicBezTo>
                  <a:cubicBezTo>
                    <a:pt x="286" y="352"/>
                    <a:pt x="286" y="349"/>
                    <a:pt x="290" y="349"/>
                  </a:cubicBezTo>
                  <a:cubicBezTo>
                    <a:pt x="292" y="349"/>
                    <a:pt x="298" y="343"/>
                    <a:pt x="302" y="339"/>
                  </a:cubicBezTo>
                  <a:cubicBezTo>
                    <a:pt x="308" y="333"/>
                    <a:pt x="312" y="332"/>
                    <a:pt x="318" y="332"/>
                  </a:cubicBezTo>
                  <a:cubicBezTo>
                    <a:pt x="320" y="332"/>
                    <a:pt x="321" y="331"/>
                    <a:pt x="321" y="331"/>
                  </a:cubicBezTo>
                  <a:cubicBezTo>
                    <a:pt x="321" y="330"/>
                    <a:pt x="322" y="329"/>
                    <a:pt x="324" y="328"/>
                  </a:cubicBezTo>
                  <a:cubicBezTo>
                    <a:pt x="327" y="328"/>
                    <a:pt x="329" y="326"/>
                    <a:pt x="330" y="324"/>
                  </a:cubicBezTo>
                  <a:cubicBezTo>
                    <a:pt x="331" y="323"/>
                    <a:pt x="332" y="323"/>
                    <a:pt x="332" y="322"/>
                  </a:cubicBezTo>
                  <a:cubicBezTo>
                    <a:pt x="333" y="321"/>
                    <a:pt x="335" y="320"/>
                    <a:pt x="338" y="320"/>
                  </a:cubicBezTo>
                  <a:cubicBezTo>
                    <a:pt x="340" y="320"/>
                    <a:pt x="343" y="321"/>
                    <a:pt x="345" y="321"/>
                  </a:cubicBezTo>
                  <a:cubicBezTo>
                    <a:pt x="348" y="321"/>
                    <a:pt x="350" y="322"/>
                    <a:pt x="352" y="322"/>
                  </a:cubicBezTo>
                  <a:cubicBezTo>
                    <a:pt x="356" y="322"/>
                    <a:pt x="356" y="322"/>
                    <a:pt x="356" y="322"/>
                  </a:cubicBezTo>
                  <a:cubicBezTo>
                    <a:pt x="360" y="322"/>
                    <a:pt x="360" y="321"/>
                    <a:pt x="360" y="320"/>
                  </a:cubicBezTo>
                  <a:cubicBezTo>
                    <a:pt x="360" y="316"/>
                    <a:pt x="364" y="312"/>
                    <a:pt x="369" y="312"/>
                  </a:cubicBezTo>
                  <a:cubicBezTo>
                    <a:pt x="371" y="312"/>
                    <a:pt x="372" y="312"/>
                    <a:pt x="372" y="308"/>
                  </a:cubicBezTo>
                  <a:cubicBezTo>
                    <a:pt x="372" y="302"/>
                    <a:pt x="373" y="299"/>
                    <a:pt x="377" y="296"/>
                  </a:cubicBezTo>
                  <a:cubicBezTo>
                    <a:pt x="379" y="295"/>
                    <a:pt x="379" y="292"/>
                    <a:pt x="380" y="289"/>
                  </a:cubicBezTo>
                  <a:cubicBezTo>
                    <a:pt x="380" y="288"/>
                    <a:pt x="381" y="287"/>
                    <a:pt x="381" y="286"/>
                  </a:cubicBezTo>
                  <a:cubicBezTo>
                    <a:pt x="381" y="284"/>
                    <a:pt x="383" y="283"/>
                    <a:pt x="384" y="283"/>
                  </a:cubicBezTo>
                  <a:cubicBezTo>
                    <a:pt x="385" y="282"/>
                    <a:pt x="385" y="282"/>
                    <a:pt x="385" y="281"/>
                  </a:cubicBezTo>
                  <a:cubicBezTo>
                    <a:pt x="385" y="278"/>
                    <a:pt x="385" y="276"/>
                    <a:pt x="386" y="273"/>
                  </a:cubicBezTo>
                  <a:cubicBezTo>
                    <a:pt x="386" y="271"/>
                    <a:pt x="387" y="269"/>
                    <a:pt x="387" y="267"/>
                  </a:cubicBezTo>
                  <a:cubicBezTo>
                    <a:pt x="387" y="264"/>
                    <a:pt x="389" y="262"/>
                    <a:pt x="391" y="262"/>
                  </a:cubicBezTo>
                  <a:cubicBezTo>
                    <a:pt x="392" y="261"/>
                    <a:pt x="392" y="261"/>
                    <a:pt x="393" y="260"/>
                  </a:cubicBezTo>
                  <a:cubicBezTo>
                    <a:pt x="393" y="260"/>
                    <a:pt x="393" y="259"/>
                    <a:pt x="393" y="257"/>
                  </a:cubicBezTo>
                  <a:cubicBezTo>
                    <a:pt x="392" y="255"/>
                    <a:pt x="392" y="251"/>
                    <a:pt x="394" y="246"/>
                  </a:cubicBezTo>
                  <a:cubicBezTo>
                    <a:pt x="395" y="242"/>
                    <a:pt x="395" y="237"/>
                    <a:pt x="394" y="232"/>
                  </a:cubicBezTo>
                  <a:cubicBezTo>
                    <a:pt x="394" y="230"/>
                    <a:pt x="394" y="228"/>
                    <a:pt x="394" y="225"/>
                  </a:cubicBezTo>
                  <a:cubicBezTo>
                    <a:pt x="394" y="217"/>
                    <a:pt x="394" y="210"/>
                    <a:pt x="397" y="207"/>
                  </a:cubicBezTo>
                  <a:cubicBezTo>
                    <a:pt x="397" y="207"/>
                    <a:pt x="397" y="207"/>
                    <a:pt x="397" y="206"/>
                  </a:cubicBezTo>
                  <a:cubicBezTo>
                    <a:pt x="397" y="206"/>
                    <a:pt x="397" y="206"/>
                    <a:pt x="397" y="206"/>
                  </a:cubicBezTo>
                  <a:cubicBezTo>
                    <a:pt x="395" y="205"/>
                    <a:pt x="394" y="204"/>
                    <a:pt x="395" y="202"/>
                  </a:cubicBezTo>
                  <a:cubicBezTo>
                    <a:pt x="395" y="200"/>
                    <a:pt x="398" y="198"/>
                    <a:pt x="400" y="199"/>
                  </a:cubicBezTo>
                  <a:cubicBezTo>
                    <a:pt x="401" y="199"/>
                    <a:pt x="402" y="200"/>
                    <a:pt x="402" y="201"/>
                  </a:cubicBezTo>
                  <a:cubicBezTo>
                    <a:pt x="403" y="201"/>
                    <a:pt x="404" y="202"/>
                    <a:pt x="405" y="201"/>
                  </a:cubicBezTo>
                  <a:cubicBezTo>
                    <a:pt x="408" y="200"/>
                    <a:pt x="411" y="193"/>
                    <a:pt x="413" y="187"/>
                  </a:cubicBezTo>
                  <a:cubicBezTo>
                    <a:pt x="414" y="185"/>
                    <a:pt x="414" y="185"/>
                    <a:pt x="414" y="185"/>
                  </a:cubicBezTo>
                  <a:cubicBezTo>
                    <a:pt x="416" y="178"/>
                    <a:pt x="420" y="177"/>
                    <a:pt x="423" y="176"/>
                  </a:cubicBezTo>
                  <a:cubicBezTo>
                    <a:pt x="424" y="176"/>
                    <a:pt x="425" y="176"/>
                    <a:pt x="425" y="176"/>
                  </a:cubicBezTo>
                  <a:cubicBezTo>
                    <a:pt x="428" y="174"/>
                    <a:pt x="435" y="167"/>
                    <a:pt x="440" y="154"/>
                  </a:cubicBezTo>
                  <a:cubicBezTo>
                    <a:pt x="444" y="145"/>
                    <a:pt x="441" y="135"/>
                    <a:pt x="439" y="128"/>
                  </a:cubicBezTo>
                  <a:cubicBezTo>
                    <a:pt x="438" y="126"/>
                    <a:pt x="438" y="124"/>
                    <a:pt x="438" y="123"/>
                  </a:cubicBezTo>
                  <a:cubicBezTo>
                    <a:pt x="436" y="118"/>
                    <a:pt x="435" y="118"/>
                    <a:pt x="434" y="118"/>
                  </a:cubicBezTo>
                  <a:cubicBezTo>
                    <a:pt x="433" y="118"/>
                    <a:pt x="433" y="118"/>
                    <a:pt x="432" y="118"/>
                  </a:cubicBezTo>
                  <a:cubicBezTo>
                    <a:pt x="431" y="118"/>
                    <a:pt x="431" y="118"/>
                    <a:pt x="430" y="118"/>
                  </a:cubicBezTo>
                  <a:cubicBezTo>
                    <a:pt x="430" y="118"/>
                    <a:pt x="429" y="118"/>
                    <a:pt x="429" y="118"/>
                  </a:cubicBezTo>
                  <a:cubicBezTo>
                    <a:pt x="420" y="118"/>
                    <a:pt x="411" y="113"/>
                    <a:pt x="401" y="103"/>
                  </a:cubicBezTo>
                  <a:cubicBezTo>
                    <a:pt x="395" y="95"/>
                    <a:pt x="387" y="92"/>
                    <a:pt x="379" y="92"/>
                  </a:cubicBezTo>
                  <a:cubicBezTo>
                    <a:pt x="376" y="92"/>
                    <a:pt x="374" y="92"/>
                    <a:pt x="370" y="93"/>
                  </a:cubicBezTo>
                  <a:cubicBezTo>
                    <a:pt x="369" y="93"/>
                    <a:pt x="368" y="94"/>
                    <a:pt x="366" y="94"/>
                  </a:cubicBezTo>
                  <a:cubicBezTo>
                    <a:pt x="361" y="94"/>
                    <a:pt x="357" y="92"/>
                    <a:pt x="353" y="90"/>
                  </a:cubicBezTo>
                  <a:cubicBezTo>
                    <a:pt x="351" y="89"/>
                    <a:pt x="349" y="88"/>
                    <a:pt x="347" y="88"/>
                  </a:cubicBezTo>
                  <a:cubicBezTo>
                    <a:pt x="345" y="87"/>
                    <a:pt x="341" y="90"/>
                    <a:pt x="339" y="92"/>
                  </a:cubicBezTo>
                  <a:cubicBezTo>
                    <a:pt x="337" y="93"/>
                    <a:pt x="335" y="94"/>
                    <a:pt x="334" y="95"/>
                  </a:cubicBezTo>
                  <a:cubicBezTo>
                    <a:pt x="332" y="96"/>
                    <a:pt x="331" y="95"/>
                    <a:pt x="330" y="94"/>
                  </a:cubicBezTo>
                  <a:cubicBezTo>
                    <a:pt x="329" y="93"/>
                    <a:pt x="330" y="91"/>
                    <a:pt x="331" y="88"/>
                  </a:cubicBezTo>
                  <a:cubicBezTo>
                    <a:pt x="332" y="86"/>
                    <a:pt x="333" y="84"/>
                    <a:pt x="333" y="82"/>
                  </a:cubicBezTo>
                  <a:cubicBezTo>
                    <a:pt x="333" y="82"/>
                    <a:pt x="333" y="78"/>
                    <a:pt x="308" y="68"/>
                  </a:cubicBezTo>
                  <a:cubicBezTo>
                    <a:pt x="304" y="67"/>
                    <a:pt x="301" y="66"/>
                    <a:pt x="299" y="66"/>
                  </a:cubicBezTo>
                  <a:cubicBezTo>
                    <a:pt x="296" y="66"/>
                    <a:pt x="294" y="68"/>
                    <a:pt x="294" y="71"/>
                  </a:cubicBezTo>
                  <a:cubicBezTo>
                    <a:pt x="294" y="75"/>
                    <a:pt x="293" y="76"/>
                    <a:pt x="291" y="76"/>
                  </a:cubicBezTo>
                  <a:cubicBezTo>
                    <a:pt x="290" y="76"/>
                    <a:pt x="290" y="76"/>
                    <a:pt x="289" y="76"/>
                  </a:cubicBezTo>
                  <a:cubicBezTo>
                    <a:pt x="289" y="76"/>
                    <a:pt x="288" y="76"/>
                    <a:pt x="288" y="76"/>
                  </a:cubicBezTo>
                  <a:cubicBezTo>
                    <a:pt x="287" y="76"/>
                    <a:pt x="286" y="77"/>
                    <a:pt x="286" y="78"/>
                  </a:cubicBezTo>
                  <a:cubicBezTo>
                    <a:pt x="284" y="83"/>
                    <a:pt x="281" y="83"/>
                    <a:pt x="279" y="83"/>
                  </a:cubicBezTo>
                  <a:cubicBezTo>
                    <a:pt x="277" y="83"/>
                    <a:pt x="276" y="82"/>
                    <a:pt x="275" y="80"/>
                  </a:cubicBezTo>
                  <a:cubicBezTo>
                    <a:pt x="275" y="79"/>
                    <a:pt x="275" y="77"/>
                    <a:pt x="277" y="75"/>
                  </a:cubicBezTo>
                  <a:cubicBezTo>
                    <a:pt x="281" y="73"/>
                    <a:pt x="285" y="68"/>
                    <a:pt x="286" y="64"/>
                  </a:cubicBezTo>
                  <a:cubicBezTo>
                    <a:pt x="286" y="62"/>
                    <a:pt x="279" y="59"/>
                    <a:pt x="271" y="59"/>
                  </a:cubicBezTo>
                  <a:cubicBezTo>
                    <a:pt x="269" y="59"/>
                    <a:pt x="267" y="60"/>
                    <a:pt x="266" y="60"/>
                  </a:cubicBezTo>
                  <a:cubicBezTo>
                    <a:pt x="264" y="61"/>
                    <a:pt x="264" y="62"/>
                    <a:pt x="263" y="65"/>
                  </a:cubicBezTo>
                  <a:cubicBezTo>
                    <a:pt x="263" y="67"/>
                    <a:pt x="262" y="69"/>
                    <a:pt x="260" y="69"/>
                  </a:cubicBezTo>
                  <a:cubicBezTo>
                    <a:pt x="259" y="69"/>
                    <a:pt x="258" y="69"/>
                    <a:pt x="257" y="69"/>
                  </a:cubicBezTo>
                  <a:cubicBezTo>
                    <a:pt x="255" y="67"/>
                    <a:pt x="253" y="64"/>
                    <a:pt x="254" y="62"/>
                  </a:cubicBezTo>
                  <a:cubicBezTo>
                    <a:pt x="255" y="58"/>
                    <a:pt x="258" y="56"/>
                    <a:pt x="261" y="56"/>
                  </a:cubicBezTo>
                  <a:cubicBezTo>
                    <a:pt x="261" y="56"/>
                    <a:pt x="261" y="56"/>
                    <a:pt x="261" y="56"/>
                  </a:cubicBezTo>
                  <a:cubicBezTo>
                    <a:pt x="263" y="56"/>
                    <a:pt x="266" y="52"/>
                    <a:pt x="271" y="43"/>
                  </a:cubicBezTo>
                  <a:cubicBezTo>
                    <a:pt x="272" y="41"/>
                    <a:pt x="271" y="40"/>
                    <a:pt x="267" y="37"/>
                  </a:cubicBezTo>
                  <a:cubicBezTo>
                    <a:pt x="265" y="36"/>
                    <a:pt x="263" y="35"/>
                    <a:pt x="262" y="33"/>
                  </a:cubicBezTo>
                  <a:cubicBezTo>
                    <a:pt x="259" y="30"/>
                    <a:pt x="258" y="25"/>
                    <a:pt x="257" y="21"/>
                  </a:cubicBezTo>
                  <a:cubicBezTo>
                    <a:pt x="257" y="18"/>
                    <a:pt x="256" y="15"/>
                    <a:pt x="255" y="13"/>
                  </a:cubicBezTo>
                  <a:cubicBezTo>
                    <a:pt x="255" y="13"/>
                    <a:pt x="255" y="13"/>
                    <a:pt x="255" y="13"/>
                  </a:cubicBezTo>
                  <a:cubicBezTo>
                    <a:pt x="255" y="13"/>
                    <a:pt x="254" y="14"/>
                    <a:pt x="254" y="14"/>
                  </a:cubicBezTo>
                  <a:cubicBezTo>
                    <a:pt x="254" y="14"/>
                    <a:pt x="253" y="15"/>
                    <a:pt x="253" y="15"/>
                  </a:cubicBezTo>
                  <a:cubicBezTo>
                    <a:pt x="253" y="15"/>
                    <a:pt x="252" y="16"/>
                    <a:pt x="252" y="16"/>
                  </a:cubicBezTo>
                  <a:cubicBezTo>
                    <a:pt x="252" y="16"/>
                    <a:pt x="251" y="17"/>
                    <a:pt x="251" y="17"/>
                  </a:cubicBezTo>
                  <a:cubicBezTo>
                    <a:pt x="251" y="18"/>
                    <a:pt x="250" y="18"/>
                    <a:pt x="250" y="18"/>
                  </a:cubicBezTo>
                  <a:cubicBezTo>
                    <a:pt x="250" y="19"/>
                    <a:pt x="250" y="19"/>
                    <a:pt x="249" y="19"/>
                  </a:cubicBezTo>
                  <a:cubicBezTo>
                    <a:pt x="249" y="20"/>
                    <a:pt x="249" y="20"/>
                    <a:pt x="248" y="20"/>
                  </a:cubicBezTo>
                  <a:cubicBezTo>
                    <a:pt x="248" y="21"/>
                    <a:pt x="248" y="21"/>
                    <a:pt x="248" y="22"/>
                  </a:cubicBezTo>
                  <a:cubicBezTo>
                    <a:pt x="247" y="22"/>
                    <a:pt x="247" y="22"/>
                    <a:pt x="247" y="23"/>
                  </a:cubicBezTo>
                  <a:cubicBezTo>
                    <a:pt x="247" y="23"/>
                    <a:pt x="246" y="23"/>
                    <a:pt x="246" y="24"/>
                  </a:cubicBezTo>
                  <a:cubicBezTo>
                    <a:pt x="246" y="24"/>
                    <a:pt x="246" y="24"/>
                    <a:pt x="246" y="25"/>
                  </a:cubicBezTo>
                  <a:cubicBezTo>
                    <a:pt x="245" y="25"/>
                    <a:pt x="245" y="26"/>
                    <a:pt x="245" y="26"/>
                  </a:cubicBezTo>
                  <a:cubicBezTo>
                    <a:pt x="245" y="26"/>
                    <a:pt x="245" y="27"/>
                    <a:pt x="244" y="27"/>
                  </a:cubicBezTo>
                  <a:cubicBezTo>
                    <a:pt x="244" y="27"/>
                    <a:pt x="244" y="28"/>
                    <a:pt x="244" y="29"/>
                  </a:cubicBezTo>
                  <a:cubicBezTo>
                    <a:pt x="242" y="33"/>
                    <a:pt x="240" y="34"/>
                    <a:pt x="237" y="34"/>
                  </a:cubicBezTo>
                  <a:cubicBezTo>
                    <a:pt x="234" y="34"/>
                    <a:pt x="234" y="34"/>
                    <a:pt x="234" y="34"/>
                  </a:cubicBezTo>
                  <a:cubicBezTo>
                    <a:pt x="233" y="34"/>
                    <a:pt x="232" y="34"/>
                    <a:pt x="230" y="35"/>
                  </a:cubicBezTo>
                  <a:cubicBezTo>
                    <a:pt x="230" y="35"/>
                    <a:pt x="229" y="35"/>
                    <a:pt x="228" y="36"/>
                  </a:cubicBezTo>
                  <a:cubicBezTo>
                    <a:pt x="228" y="36"/>
                    <a:pt x="228" y="36"/>
                    <a:pt x="227" y="36"/>
                  </a:cubicBezTo>
                  <a:cubicBezTo>
                    <a:pt x="227" y="36"/>
                    <a:pt x="226" y="36"/>
                    <a:pt x="226" y="36"/>
                  </a:cubicBezTo>
                  <a:cubicBezTo>
                    <a:pt x="226" y="36"/>
                    <a:pt x="226" y="36"/>
                    <a:pt x="226" y="36"/>
                  </a:cubicBezTo>
                  <a:cubicBezTo>
                    <a:pt x="226" y="36"/>
                    <a:pt x="225" y="36"/>
                    <a:pt x="225" y="36"/>
                  </a:cubicBezTo>
                  <a:cubicBezTo>
                    <a:pt x="225" y="36"/>
                    <a:pt x="224" y="36"/>
                    <a:pt x="224" y="36"/>
                  </a:cubicBezTo>
                  <a:cubicBezTo>
                    <a:pt x="224" y="36"/>
                    <a:pt x="223" y="35"/>
                    <a:pt x="223" y="35"/>
                  </a:cubicBezTo>
                  <a:cubicBezTo>
                    <a:pt x="223" y="35"/>
                    <a:pt x="222" y="35"/>
                    <a:pt x="222" y="35"/>
                  </a:cubicBezTo>
                  <a:cubicBezTo>
                    <a:pt x="222" y="35"/>
                    <a:pt x="222" y="35"/>
                    <a:pt x="221" y="35"/>
                  </a:cubicBezTo>
                  <a:cubicBezTo>
                    <a:pt x="221" y="35"/>
                    <a:pt x="221" y="34"/>
                    <a:pt x="220" y="34"/>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46" name="Freeform 1858"/>
            <p:cNvSpPr/>
            <p:nvPr/>
          </p:nvSpPr>
          <p:spPr bwMode="auto">
            <a:xfrm>
              <a:off x="4350328" y="6059472"/>
              <a:ext cx="110108" cy="124424"/>
            </a:xfrm>
            <a:custGeom>
              <a:avLst/>
              <a:rect l="l" t="t" r="r" b="b"/>
              <a:pathLst>
                <a:path w="52" h="56">
                  <a:moveTo>
                    <a:pt x="7" y="4"/>
                  </a:moveTo>
                  <a:cubicBezTo>
                    <a:pt x="7" y="4"/>
                    <a:pt x="7" y="4"/>
                    <a:pt x="7" y="5"/>
                  </a:cubicBezTo>
                  <a:cubicBezTo>
                    <a:pt x="7" y="5"/>
                    <a:pt x="7" y="5"/>
                    <a:pt x="7" y="5"/>
                  </a:cubicBezTo>
                  <a:cubicBezTo>
                    <a:pt x="7" y="8"/>
                    <a:pt x="6" y="10"/>
                    <a:pt x="5" y="13"/>
                  </a:cubicBezTo>
                  <a:cubicBezTo>
                    <a:pt x="4" y="16"/>
                    <a:pt x="3" y="20"/>
                    <a:pt x="3" y="25"/>
                  </a:cubicBezTo>
                  <a:cubicBezTo>
                    <a:pt x="3" y="30"/>
                    <a:pt x="2" y="32"/>
                    <a:pt x="1" y="34"/>
                  </a:cubicBezTo>
                  <a:cubicBezTo>
                    <a:pt x="1" y="35"/>
                    <a:pt x="0" y="37"/>
                    <a:pt x="0" y="40"/>
                  </a:cubicBezTo>
                  <a:cubicBezTo>
                    <a:pt x="0" y="43"/>
                    <a:pt x="1" y="44"/>
                    <a:pt x="1" y="44"/>
                  </a:cubicBezTo>
                  <a:cubicBezTo>
                    <a:pt x="2" y="44"/>
                    <a:pt x="2" y="44"/>
                    <a:pt x="3" y="45"/>
                  </a:cubicBezTo>
                  <a:cubicBezTo>
                    <a:pt x="3" y="45"/>
                    <a:pt x="3" y="45"/>
                    <a:pt x="3" y="46"/>
                  </a:cubicBezTo>
                  <a:cubicBezTo>
                    <a:pt x="3" y="46"/>
                    <a:pt x="3" y="46"/>
                    <a:pt x="3" y="46"/>
                  </a:cubicBezTo>
                  <a:cubicBezTo>
                    <a:pt x="3" y="46"/>
                    <a:pt x="3" y="47"/>
                    <a:pt x="3" y="47"/>
                  </a:cubicBezTo>
                  <a:cubicBezTo>
                    <a:pt x="3" y="47"/>
                    <a:pt x="3" y="48"/>
                    <a:pt x="3" y="48"/>
                  </a:cubicBezTo>
                  <a:cubicBezTo>
                    <a:pt x="3" y="48"/>
                    <a:pt x="3" y="48"/>
                    <a:pt x="3" y="49"/>
                  </a:cubicBezTo>
                  <a:cubicBezTo>
                    <a:pt x="3" y="49"/>
                    <a:pt x="3" y="49"/>
                    <a:pt x="3" y="50"/>
                  </a:cubicBezTo>
                  <a:cubicBezTo>
                    <a:pt x="3" y="50"/>
                    <a:pt x="3" y="50"/>
                    <a:pt x="3" y="50"/>
                  </a:cubicBezTo>
                  <a:cubicBezTo>
                    <a:pt x="3" y="51"/>
                    <a:pt x="4" y="51"/>
                    <a:pt x="4" y="51"/>
                  </a:cubicBezTo>
                  <a:cubicBezTo>
                    <a:pt x="5" y="51"/>
                    <a:pt x="6" y="51"/>
                    <a:pt x="6" y="51"/>
                  </a:cubicBezTo>
                  <a:cubicBezTo>
                    <a:pt x="11" y="51"/>
                    <a:pt x="16" y="53"/>
                    <a:pt x="20" y="55"/>
                  </a:cubicBezTo>
                  <a:cubicBezTo>
                    <a:pt x="22" y="56"/>
                    <a:pt x="22" y="56"/>
                    <a:pt x="23" y="56"/>
                  </a:cubicBezTo>
                  <a:cubicBezTo>
                    <a:pt x="23" y="56"/>
                    <a:pt x="23" y="56"/>
                    <a:pt x="23" y="56"/>
                  </a:cubicBezTo>
                  <a:cubicBezTo>
                    <a:pt x="24" y="55"/>
                    <a:pt x="25" y="54"/>
                    <a:pt x="28" y="55"/>
                  </a:cubicBezTo>
                  <a:cubicBezTo>
                    <a:pt x="30" y="55"/>
                    <a:pt x="32" y="55"/>
                    <a:pt x="35" y="55"/>
                  </a:cubicBezTo>
                  <a:cubicBezTo>
                    <a:pt x="35" y="55"/>
                    <a:pt x="35" y="55"/>
                    <a:pt x="35" y="55"/>
                  </a:cubicBezTo>
                  <a:cubicBezTo>
                    <a:pt x="38" y="55"/>
                    <a:pt x="41" y="55"/>
                    <a:pt x="44" y="53"/>
                  </a:cubicBezTo>
                  <a:cubicBezTo>
                    <a:pt x="47" y="51"/>
                    <a:pt x="48" y="49"/>
                    <a:pt x="50" y="46"/>
                  </a:cubicBezTo>
                  <a:cubicBezTo>
                    <a:pt x="51" y="46"/>
                    <a:pt x="51" y="45"/>
                    <a:pt x="52" y="44"/>
                  </a:cubicBezTo>
                  <a:cubicBezTo>
                    <a:pt x="52" y="44"/>
                    <a:pt x="52" y="44"/>
                    <a:pt x="52" y="44"/>
                  </a:cubicBezTo>
                  <a:cubicBezTo>
                    <a:pt x="51" y="43"/>
                    <a:pt x="51" y="41"/>
                    <a:pt x="51" y="40"/>
                  </a:cubicBezTo>
                  <a:cubicBezTo>
                    <a:pt x="51" y="40"/>
                    <a:pt x="51" y="40"/>
                    <a:pt x="51" y="40"/>
                  </a:cubicBezTo>
                  <a:cubicBezTo>
                    <a:pt x="51" y="39"/>
                    <a:pt x="50" y="38"/>
                    <a:pt x="50" y="37"/>
                  </a:cubicBezTo>
                  <a:cubicBezTo>
                    <a:pt x="50" y="37"/>
                    <a:pt x="50" y="36"/>
                    <a:pt x="50" y="36"/>
                  </a:cubicBezTo>
                  <a:cubicBezTo>
                    <a:pt x="50" y="35"/>
                    <a:pt x="50" y="34"/>
                    <a:pt x="51" y="33"/>
                  </a:cubicBezTo>
                  <a:cubicBezTo>
                    <a:pt x="51" y="33"/>
                    <a:pt x="51" y="33"/>
                    <a:pt x="51" y="33"/>
                  </a:cubicBezTo>
                  <a:cubicBezTo>
                    <a:pt x="51" y="32"/>
                    <a:pt x="51" y="31"/>
                    <a:pt x="51" y="30"/>
                  </a:cubicBezTo>
                  <a:cubicBezTo>
                    <a:pt x="51" y="29"/>
                    <a:pt x="51" y="28"/>
                    <a:pt x="51" y="27"/>
                  </a:cubicBezTo>
                  <a:cubicBezTo>
                    <a:pt x="51" y="25"/>
                    <a:pt x="49" y="23"/>
                    <a:pt x="47" y="22"/>
                  </a:cubicBezTo>
                  <a:cubicBezTo>
                    <a:pt x="46" y="21"/>
                    <a:pt x="45" y="20"/>
                    <a:pt x="44" y="19"/>
                  </a:cubicBezTo>
                  <a:cubicBezTo>
                    <a:pt x="43" y="19"/>
                    <a:pt x="42" y="18"/>
                    <a:pt x="40" y="17"/>
                  </a:cubicBezTo>
                  <a:cubicBezTo>
                    <a:pt x="37" y="15"/>
                    <a:pt x="33" y="13"/>
                    <a:pt x="31" y="10"/>
                  </a:cubicBezTo>
                  <a:cubicBezTo>
                    <a:pt x="31" y="9"/>
                    <a:pt x="30" y="9"/>
                    <a:pt x="30" y="9"/>
                  </a:cubicBezTo>
                  <a:cubicBezTo>
                    <a:pt x="30" y="9"/>
                    <a:pt x="30" y="10"/>
                    <a:pt x="29" y="10"/>
                  </a:cubicBezTo>
                  <a:cubicBezTo>
                    <a:pt x="29" y="11"/>
                    <a:pt x="28" y="12"/>
                    <a:pt x="27" y="12"/>
                  </a:cubicBezTo>
                  <a:cubicBezTo>
                    <a:pt x="26" y="12"/>
                    <a:pt x="26" y="12"/>
                    <a:pt x="26" y="12"/>
                  </a:cubicBezTo>
                  <a:cubicBezTo>
                    <a:pt x="24" y="12"/>
                    <a:pt x="24" y="11"/>
                    <a:pt x="23" y="9"/>
                  </a:cubicBezTo>
                  <a:cubicBezTo>
                    <a:pt x="22" y="8"/>
                    <a:pt x="22" y="6"/>
                    <a:pt x="20" y="4"/>
                  </a:cubicBezTo>
                  <a:cubicBezTo>
                    <a:pt x="17" y="1"/>
                    <a:pt x="15" y="0"/>
                    <a:pt x="12" y="1"/>
                  </a:cubicBezTo>
                  <a:cubicBezTo>
                    <a:pt x="12" y="1"/>
                    <a:pt x="11" y="1"/>
                    <a:pt x="11" y="1"/>
                  </a:cubicBezTo>
                  <a:cubicBezTo>
                    <a:pt x="11" y="1"/>
                    <a:pt x="10" y="1"/>
                    <a:pt x="10" y="1"/>
                  </a:cubicBezTo>
                  <a:cubicBezTo>
                    <a:pt x="10" y="1"/>
                    <a:pt x="9" y="1"/>
                    <a:pt x="9" y="1"/>
                  </a:cubicBezTo>
                  <a:cubicBezTo>
                    <a:pt x="8" y="2"/>
                    <a:pt x="7" y="3"/>
                    <a:pt x="7" y="4"/>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47" name="Freeform 1859"/>
            <p:cNvSpPr/>
            <p:nvPr/>
          </p:nvSpPr>
          <p:spPr bwMode="auto">
            <a:xfrm>
              <a:off x="4458234" y="6149334"/>
              <a:ext cx="2202" cy="9217"/>
            </a:xfrm>
            <a:custGeom>
              <a:avLst/>
              <a:rect l="l" t="t" r="r" b="b"/>
              <a:pathLst>
                <a:path w="1" h="4">
                  <a:moveTo>
                    <a:pt x="0" y="0"/>
                  </a:moveTo>
                  <a:cubicBezTo>
                    <a:pt x="0" y="1"/>
                    <a:pt x="0" y="3"/>
                    <a:pt x="1" y="4"/>
                  </a:cubicBezTo>
                  <a:cubicBezTo>
                    <a:pt x="0" y="3"/>
                    <a:pt x="0"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48" name="Freeform 1860"/>
            <p:cNvSpPr/>
            <p:nvPr/>
          </p:nvSpPr>
          <p:spPr bwMode="auto">
            <a:xfrm>
              <a:off x="4456032" y="6142422"/>
              <a:ext cx="2202" cy="6912"/>
            </a:xfrm>
            <a:custGeom>
              <a:avLst/>
              <a:rect l="l" t="t" r="r" b="b"/>
              <a:pathLst>
                <a:path w="1" h="3">
                  <a:moveTo>
                    <a:pt x="0" y="0"/>
                  </a:moveTo>
                  <a:cubicBezTo>
                    <a:pt x="0" y="1"/>
                    <a:pt x="1" y="2"/>
                    <a:pt x="1" y="3"/>
                  </a:cubicBezTo>
                  <a:cubicBezTo>
                    <a:pt x="1" y="2"/>
                    <a:pt x="0"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49" name="Freeform 1861"/>
            <p:cNvSpPr/>
            <p:nvPr/>
          </p:nvSpPr>
          <p:spPr bwMode="auto">
            <a:xfrm>
              <a:off x="4411989" y="6080210"/>
              <a:ext cx="2202" cy="2304"/>
            </a:xfrm>
            <a:custGeom>
              <a:avLst/>
              <a:rect l="l" t="t" r="r" b="b"/>
              <a:pathLst>
                <a:path w="1" h="1">
                  <a:moveTo>
                    <a:pt x="0" y="1"/>
                  </a:moveTo>
                  <a:cubicBezTo>
                    <a:pt x="1" y="1"/>
                    <a:pt x="1" y="0"/>
                    <a:pt x="1" y="0"/>
                  </a:cubicBezTo>
                  <a:cubicBezTo>
                    <a:pt x="1" y="0"/>
                    <a:pt x="1"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50" name="Freeform 1862"/>
            <p:cNvSpPr/>
            <p:nvPr/>
          </p:nvSpPr>
          <p:spPr bwMode="auto">
            <a:xfrm>
              <a:off x="4458234" y="6126293"/>
              <a:ext cx="0" cy="6912"/>
            </a:xfrm>
            <a:custGeom>
              <a:avLst/>
              <a:rect l="l" t="t" r="r" b="b"/>
              <a:pathLst>
                <a:path w="0" h="3">
                  <a:moveTo>
                    <a:pt x="0" y="0"/>
                  </a:moveTo>
                  <a:cubicBezTo>
                    <a:pt x="0" y="1"/>
                    <a:pt x="0" y="2"/>
                    <a:pt x="0" y="3"/>
                  </a:cubicBezTo>
                  <a:cubicBezTo>
                    <a:pt x="0" y="2"/>
                    <a:pt x="0"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51" name="Freeform 1863"/>
            <p:cNvSpPr/>
            <p:nvPr/>
          </p:nvSpPr>
          <p:spPr bwMode="auto">
            <a:xfrm>
              <a:off x="4456032" y="6133205"/>
              <a:ext cx="2202" cy="6912"/>
            </a:xfrm>
            <a:custGeom>
              <a:avLst/>
              <a:rect l="l" t="t" r="r" b="b"/>
              <a:pathLst>
                <a:path w="1" h="3">
                  <a:moveTo>
                    <a:pt x="0" y="3"/>
                  </a:moveTo>
                  <a:cubicBezTo>
                    <a:pt x="0" y="2"/>
                    <a:pt x="0" y="1"/>
                    <a:pt x="1" y="0"/>
                  </a:cubicBezTo>
                  <a:cubicBezTo>
                    <a:pt x="0" y="1"/>
                    <a:pt x="0" y="2"/>
                    <a:pt x="0" y="3"/>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52" name="Freeform 1864"/>
            <p:cNvSpPr/>
            <p:nvPr/>
          </p:nvSpPr>
          <p:spPr bwMode="auto">
            <a:xfrm>
              <a:off x="4372350" y="6061777"/>
              <a:ext cx="2202" cy="0"/>
            </a:xfrm>
            <a:custGeom>
              <a:avLst/>
              <a:rect l="l" t="t" r="r" b="b"/>
              <a:pathLst>
                <a:path w="1" h="0">
                  <a:moveTo>
                    <a:pt x="1" y="0"/>
                  </a:moveTo>
                  <a:cubicBezTo>
                    <a:pt x="1" y="0"/>
                    <a:pt x="0" y="0"/>
                    <a:pt x="0" y="0"/>
                  </a:cubicBezTo>
                  <a:cubicBezTo>
                    <a:pt x="0" y="0"/>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53" name="Freeform 1865"/>
            <p:cNvSpPr/>
            <p:nvPr/>
          </p:nvSpPr>
          <p:spPr bwMode="auto">
            <a:xfrm>
              <a:off x="4416393" y="6082514"/>
              <a:ext cx="17617" cy="16129"/>
            </a:xfrm>
            <a:custGeom>
              <a:avLst/>
              <a:rect l="l" t="t" r="r" b="b"/>
              <a:pathLst>
                <a:path w="9" h="7">
                  <a:moveTo>
                    <a:pt x="9" y="7"/>
                  </a:moveTo>
                  <a:cubicBezTo>
                    <a:pt x="6" y="5"/>
                    <a:pt x="2" y="3"/>
                    <a:pt x="0" y="0"/>
                  </a:cubicBezTo>
                  <a:cubicBezTo>
                    <a:pt x="2" y="3"/>
                    <a:pt x="6" y="5"/>
                    <a:pt x="9" y="7"/>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54" name="Freeform 1866"/>
            <p:cNvSpPr/>
            <p:nvPr/>
          </p:nvSpPr>
          <p:spPr bwMode="auto">
            <a:xfrm>
              <a:off x="4099281" y="6718460"/>
              <a:ext cx="0" cy="4608"/>
            </a:xfrm>
            <a:custGeom>
              <a:avLst/>
              <a:rect l="l" t="t" r="r" b="b"/>
              <a:pathLst>
                <a:path w="0" h="2">
                  <a:moveTo>
                    <a:pt x="0" y="0"/>
                  </a:moveTo>
                  <a:cubicBezTo>
                    <a:pt x="0" y="2"/>
                    <a:pt x="0" y="2"/>
                    <a:pt x="0" y="2"/>
                  </a:cubicBezTo>
                  <a:cubicBezTo>
                    <a:pt x="0" y="2"/>
                    <a:pt x="0" y="2"/>
                    <a:pt x="0" y="2"/>
                  </a:cubicBez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55" name="Freeform 1867"/>
            <p:cNvSpPr/>
            <p:nvPr/>
          </p:nvSpPr>
          <p:spPr bwMode="auto">
            <a:xfrm>
              <a:off x="4101483" y="6741502"/>
              <a:ext cx="2202" cy="4608"/>
            </a:xfrm>
            <a:custGeom>
              <a:avLst/>
              <a:rect l="l" t="t" r="r" b="b"/>
              <a:pathLst>
                <a:path w="1" h="2">
                  <a:moveTo>
                    <a:pt x="0" y="0"/>
                  </a:moveTo>
                  <a:cubicBezTo>
                    <a:pt x="0" y="1"/>
                    <a:pt x="0" y="1"/>
                    <a:pt x="0" y="2"/>
                  </a:cubicBezTo>
                  <a:cubicBezTo>
                    <a:pt x="0" y="2"/>
                    <a:pt x="1" y="2"/>
                    <a:pt x="1" y="1"/>
                  </a:cubicBezTo>
                  <a:cubicBezTo>
                    <a:pt x="1" y="1"/>
                    <a:pt x="0"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56" name="Freeform 1868"/>
            <p:cNvSpPr/>
            <p:nvPr/>
          </p:nvSpPr>
          <p:spPr bwMode="auto">
            <a:xfrm>
              <a:off x="4202783" y="6405095"/>
              <a:ext cx="15415" cy="11521"/>
            </a:xfrm>
            <a:custGeom>
              <a:avLst/>
              <a:rect l="l" t="t" r="r" b="b"/>
              <a:pathLst>
                <a:path w="7" h="6">
                  <a:moveTo>
                    <a:pt x="2" y="5"/>
                  </a:moveTo>
                  <a:cubicBezTo>
                    <a:pt x="3" y="6"/>
                    <a:pt x="3" y="6"/>
                    <a:pt x="3" y="6"/>
                  </a:cubicBezTo>
                  <a:cubicBezTo>
                    <a:pt x="4" y="6"/>
                    <a:pt x="6" y="5"/>
                    <a:pt x="7" y="3"/>
                  </a:cubicBezTo>
                  <a:cubicBezTo>
                    <a:pt x="7" y="2"/>
                    <a:pt x="7" y="2"/>
                    <a:pt x="6" y="1"/>
                  </a:cubicBezTo>
                  <a:cubicBezTo>
                    <a:pt x="5" y="0"/>
                    <a:pt x="5" y="0"/>
                    <a:pt x="5" y="0"/>
                  </a:cubicBezTo>
                  <a:cubicBezTo>
                    <a:pt x="4" y="0"/>
                    <a:pt x="4" y="1"/>
                    <a:pt x="3" y="1"/>
                  </a:cubicBezTo>
                  <a:cubicBezTo>
                    <a:pt x="2" y="2"/>
                    <a:pt x="2" y="3"/>
                    <a:pt x="0" y="3"/>
                  </a:cubicBezTo>
                  <a:cubicBezTo>
                    <a:pt x="1" y="4"/>
                    <a:pt x="2" y="5"/>
                    <a:pt x="2" y="5"/>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57" name="Freeform 1869"/>
            <p:cNvSpPr/>
            <p:nvPr/>
          </p:nvSpPr>
          <p:spPr bwMode="auto">
            <a:xfrm>
              <a:off x="4099281" y="6764543"/>
              <a:ext cx="74874" cy="52996"/>
            </a:xfrm>
            <a:custGeom>
              <a:avLst/>
              <a:rect l="l" t="t" r="r" b="b"/>
              <a:pathLst>
                <a:path w="35" h="24">
                  <a:moveTo>
                    <a:pt x="20" y="23"/>
                  </a:moveTo>
                  <a:cubicBezTo>
                    <a:pt x="21" y="24"/>
                    <a:pt x="21" y="24"/>
                    <a:pt x="22" y="24"/>
                  </a:cubicBezTo>
                  <a:cubicBezTo>
                    <a:pt x="24" y="22"/>
                    <a:pt x="27" y="21"/>
                    <a:pt x="30" y="21"/>
                  </a:cubicBezTo>
                  <a:cubicBezTo>
                    <a:pt x="32" y="21"/>
                    <a:pt x="34" y="21"/>
                    <a:pt x="35" y="20"/>
                  </a:cubicBezTo>
                  <a:cubicBezTo>
                    <a:pt x="34" y="20"/>
                    <a:pt x="32" y="20"/>
                    <a:pt x="30" y="20"/>
                  </a:cubicBezTo>
                  <a:cubicBezTo>
                    <a:pt x="24" y="19"/>
                    <a:pt x="16" y="13"/>
                    <a:pt x="9" y="7"/>
                  </a:cubicBezTo>
                  <a:cubicBezTo>
                    <a:pt x="8" y="6"/>
                    <a:pt x="7" y="5"/>
                    <a:pt x="6" y="4"/>
                  </a:cubicBezTo>
                  <a:cubicBezTo>
                    <a:pt x="4" y="3"/>
                    <a:pt x="4" y="1"/>
                    <a:pt x="3" y="0"/>
                  </a:cubicBezTo>
                  <a:cubicBezTo>
                    <a:pt x="3" y="0"/>
                    <a:pt x="3" y="0"/>
                    <a:pt x="3" y="0"/>
                  </a:cubicBezTo>
                  <a:cubicBezTo>
                    <a:pt x="3" y="0"/>
                    <a:pt x="3" y="0"/>
                    <a:pt x="2" y="0"/>
                  </a:cubicBezTo>
                  <a:cubicBezTo>
                    <a:pt x="2" y="0"/>
                    <a:pt x="1" y="0"/>
                    <a:pt x="1" y="0"/>
                  </a:cubicBezTo>
                  <a:cubicBezTo>
                    <a:pt x="1" y="0"/>
                    <a:pt x="1" y="1"/>
                    <a:pt x="1" y="1"/>
                  </a:cubicBezTo>
                  <a:cubicBezTo>
                    <a:pt x="1" y="2"/>
                    <a:pt x="1" y="2"/>
                    <a:pt x="1" y="3"/>
                  </a:cubicBezTo>
                  <a:cubicBezTo>
                    <a:pt x="1" y="3"/>
                    <a:pt x="1" y="4"/>
                    <a:pt x="1" y="4"/>
                  </a:cubicBezTo>
                  <a:cubicBezTo>
                    <a:pt x="1" y="5"/>
                    <a:pt x="0" y="6"/>
                    <a:pt x="0" y="6"/>
                  </a:cubicBezTo>
                  <a:cubicBezTo>
                    <a:pt x="0" y="7"/>
                    <a:pt x="0" y="8"/>
                    <a:pt x="0" y="9"/>
                  </a:cubicBezTo>
                  <a:cubicBezTo>
                    <a:pt x="0" y="9"/>
                    <a:pt x="0" y="10"/>
                    <a:pt x="0" y="10"/>
                  </a:cubicBezTo>
                  <a:cubicBezTo>
                    <a:pt x="0" y="11"/>
                    <a:pt x="0" y="11"/>
                    <a:pt x="0" y="11"/>
                  </a:cubicBezTo>
                  <a:cubicBezTo>
                    <a:pt x="0" y="12"/>
                    <a:pt x="0" y="13"/>
                    <a:pt x="0" y="13"/>
                  </a:cubicBezTo>
                  <a:cubicBezTo>
                    <a:pt x="0" y="14"/>
                    <a:pt x="0" y="14"/>
                    <a:pt x="0" y="15"/>
                  </a:cubicBezTo>
                  <a:cubicBezTo>
                    <a:pt x="0" y="15"/>
                    <a:pt x="0" y="16"/>
                    <a:pt x="0" y="16"/>
                  </a:cubicBezTo>
                  <a:cubicBezTo>
                    <a:pt x="0" y="16"/>
                    <a:pt x="0" y="17"/>
                    <a:pt x="0" y="17"/>
                  </a:cubicBezTo>
                  <a:cubicBezTo>
                    <a:pt x="0" y="17"/>
                    <a:pt x="0" y="18"/>
                    <a:pt x="0" y="18"/>
                  </a:cubicBezTo>
                  <a:cubicBezTo>
                    <a:pt x="0" y="19"/>
                    <a:pt x="0" y="19"/>
                    <a:pt x="0" y="19"/>
                  </a:cubicBezTo>
                  <a:cubicBezTo>
                    <a:pt x="0" y="20"/>
                    <a:pt x="1" y="20"/>
                    <a:pt x="1" y="20"/>
                  </a:cubicBezTo>
                  <a:cubicBezTo>
                    <a:pt x="1" y="20"/>
                    <a:pt x="1" y="21"/>
                    <a:pt x="1" y="21"/>
                  </a:cubicBezTo>
                  <a:cubicBezTo>
                    <a:pt x="1" y="21"/>
                    <a:pt x="1" y="22"/>
                    <a:pt x="1" y="22"/>
                  </a:cubicBezTo>
                  <a:cubicBezTo>
                    <a:pt x="1" y="22"/>
                    <a:pt x="1" y="22"/>
                    <a:pt x="1" y="22"/>
                  </a:cubicBezTo>
                  <a:cubicBezTo>
                    <a:pt x="1" y="22"/>
                    <a:pt x="2" y="22"/>
                    <a:pt x="3" y="22"/>
                  </a:cubicBezTo>
                  <a:cubicBezTo>
                    <a:pt x="5" y="22"/>
                    <a:pt x="7" y="22"/>
                    <a:pt x="10" y="22"/>
                  </a:cubicBezTo>
                  <a:cubicBezTo>
                    <a:pt x="11" y="22"/>
                    <a:pt x="12" y="22"/>
                    <a:pt x="13" y="22"/>
                  </a:cubicBezTo>
                  <a:cubicBezTo>
                    <a:pt x="13" y="22"/>
                    <a:pt x="14" y="22"/>
                    <a:pt x="14" y="22"/>
                  </a:cubicBezTo>
                  <a:cubicBezTo>
                    <a:pt x="14" y="22"/>
                    <a:pt x="15" y="22"/>
                    <a:pt x="16" y="22"/>
                  </a:cubicBezTo>
                  <a:cubicBezTo>
                    <a:pt x="16" y="22"/>
                    <a:pt x="16" y="22"/>
                    <a:pt x="16" y="22"/>
                  </a:cubicBezTo>
                  <a:cubicBezTo>
                    <a:pt x="17" y="22"/>
                    <a:pt x="17" y="22"/>
                    <a:pt x="18" y="22"/>
                  </a:cubicBezTo>
                  <a:cubicBezTo>
                    <a:pt x="18" y="23"/>
                    <a:pt x="18" y="23"/>
                    <a:pt x="18" y="23"/>
                  </a:cubicBezTo>
                  <a:cubicBezTo>
                    <a:pt x="19" y="23"/>
                    <a:pt x="19" y="23"/>
                    <a:pt x="19" y="23"/>
                  </a:cubicBezTo>
                  <a:cubicBezTo>
                    <a:pt x="19" y="23"/>
                    <a:pt x="20" y="23"/>
                    <a:pt x="20" y="23"/>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58" name="Freeform 1870"/>
            <p:cNvSpPr/>
            <p:nvPr/>
          </p:nvSpPr>
          <p:spPr bwMode="auto">
            <a:xfrm>
              <a:off x="3984769" y="5840578"/>
              <a:ext cx="471263" cy="877882"/>
            </a:xfrm>
            <a:custGeom>
              <a:avLst/>
              <a:rect l="l" t="t" r="r" b="b"/>
              <a:pathLst>
                <a:path w="223" h="399">
                  <a:moveTo>
                    <a:pt x="177" y="101"/>
                  </a:moveTo>
                  <a:cubicBezTo>
                    <a:pt x="179" y="98"/>
                    <a:pt x="179" y="98"/>
                    <a:pt x="179" y="98"/>
                  </a:cubicBezTo>
                  <a:cubicBezTo>
                    <a:pt x="180" y="98"/>
                    <a:pt x="180" y="97"/>
                    <a:pt x="180" y="97"/>
                  </a:cubicBezTo>
                  <a:cubicBezTo>
                    <a:pt x="181" y="97"/>
                    <a:pt x="181" y="97"/>
                    <a:pt x="181" y="97"/>
                  </a:cubicBezTo>
                  <a:cubicBezTo>
                    <a:pt x="181" y="97"/>
                    <a:pt x="181" y="97"/>
                    <a:pt x="181" y="97"/>
                  </a:cubicBezTo>
                  <a:cubicBezTo>
                    <a:pt x="181" y="96"/>
                    <a:pt x="182" y="96"/>
                    <a:pt x="182" y="95"/>
                  </a:cubicBezTo>
                  <a:cubicBezTo>
                    <a:pt x="185" y="92"/>
                    <a:pt x="188" y="89"/>
                    <a:pt x="190" y="86"/>
                  </a:cubicBezTo>
                  <a:cubicBezTo>
                    <a:pt x="194" y="79"/>
                    <a:pt x="202" y="71"/>
                    <a:pt x="208" y="67"/>
                  </a:cubicBezTo>
                  <a:cubicBezTo>
                    <a:pt x="208" y="66"/>
                    <a:pt x="209" y="65"/>
                    <a:pt x="210" y="65"/>
                  </a:cubicBezTo>
                  <a:cubicBezTo>
                    <a:pt x="212" y="64"/>
                    <a:pt x="214" y="63"/>
                    <a:pt x="216" y="62"/>
                  </a:cubicBezTo>
                  <a:cubicBezTo>
                    <a:pt x="218" y="61"/>
                    <a:pt x="222" y="59"/>
                    <a:pt x="223" y="58"/>
                  </a:cubicBezTo>
                  <a:cubicBezTo>
                    <a:pt x="223" y="57"/>
                    <a:pt x="223" y="46"/>
                    <a:pt x="221" y="44"/>
                  </a:cubicBezTo>
                  <a:cubicBezTo>
                    <a:pt x="221" y="44"/>
                    <a:pt x="220" y="43"/>
                    <a:pt x="218" y="43"/>
                  </a:cubicBezTo>
                  <a:cubicBezTo>
                    <a:pt x="218" y="43"/>
                    <a:pt x="218" y="43"/>
                    <a:pt x="217" y="43"/>
                  </a:cubicBezTo>
                  <a:cubicBezTo>
                    <a:pt x="217" y="43"/>
                    <a:pt x="217" y="43"/>
                    <a:pt x="217" y="43"/>
                  </a:cubicBezTo>
                  <a:cubicBezTo>
                    <a:pt x="217" y="44"/>
                    <a:pt x="217" y="44"/>
                    <a:pt x="217" y="44"/>
                  </a:cubicBezTo>
                  <a:cubicBezTo>
                    <a:pt x="217" y="44"/>
                    <a:pt x="217" y="44"/>
                    <a:pt x="217" y="45"/>
                  </a:cubicBezTo>
                  <a:cubicBezTo>
                    <a:pt x="217" y="45"/>
                    <a:pt x="217" y="46"/>
                    <a:pt x="217" y="46"/>
                  </a:cubicBezTo>
                  <a:cubicBezTo>
                    <a:pt x="217" y="46"/>
                    <a:pt x="217" y="47"/>
                    <a:pt x="217" y="47"/>
                  </a:cubicBezTo>
                  <a:cubicBezTo>
                    <a:pt x="217" y="47"/>
                    <a:pt x="217" y="48"/>
                    <a:pt x="217" y="48"/>
                  </a:cubicBezTo>
                  <a:cubicBezTo>
                    <a:pt x="217" y="49"/>
                    <a:pt x="217" y="49"/>
                    <a:pt x="217" y="49"/>
                  </a:cubicBezTo>
                  <a:cubicBezTo>
                    <a:pt x="217" y="50"/>
                    <a:pt x="216" y="50"/>
                    <a:pt x="216" y="51"/>
                  </a:cubicBezTo>
                  <a:cubicBezTo>
                    <a:pt x="216" y="51"/>
                    <a:pt x="216" y="51"/>
                    <a:pt x="216" y="52"/>
                  </a:cubicBezTo>
                  <a:cubicBezTo>
                    <a:pt x="216" y="52"/>
                    <a:pt x="216" y="52"/>
                    <a:pt x="216" y="53"/>
                  </a:cubicBezTo>
                  <a:cubicBezTo>
                    <a:pt x="216" y="53"/>
                    <a:pt x="216" y="54"/>
                    <a:pt x="215" y="54"/>
                  </a:cubicBezTo>
                  <a:cubicBezTo>
                    <a:pt x="215" y="54"/>
                    <a:pt x="215" y="55"/>
                    <a:pt x="215" y="55"/>
                  </a:cubicBezTo>
                  <a:cubicBezTo>
                    <a:pt x="215" y="56"/>
                    <a:pt x="215" y="56"/>
                    <a:pt x="215" y="56"/>
                  </a:cubicBezTo>
                  <a:cubicBezTo>
                    <a:pt x="214" y="57"/>
                    <a:pt x="214" y="57"/>
                    <a:pt x="214" y="57"/>
                  </a:cubicBezTo>
                  <a:cubicBezTo>
                    <a:pt x="214" y="58"/>
                    <a:pt x="214" y="58"/>
                    <a:pt x="214" y="58"/>
                  </a:cubicBezTo>
                  <a:cubicBezTo>
                    <a:pt x="213" y="58"/>
                    <a:pt x="213" y="59"/>
                    <a:pt x="213" y="59"/>
                  </a:cubicBezTo>
                  <a:cubicBezTo>
                    <a:pt x="213" y="59"/>
                    <a:pt x="213" y="59"/>
                    <a:pt x="213" y="59"/>
                  </a:cubicBezTo>
                  <a:cubicBezTo>
                    <a:pt x="212" y="61"/>
                    <a:pt x="211" y="61"/>
                    <a:pt x="209" y="61"/>
                  </a:cubicBezTo>
                  <a:cubicBezTo>
                    <a:pt x="209" y="61"/>
                    <a:pt x="209" y="61"/>
                    <a:pt x="209" y="61"/>
                  </a:cubicBezTo>
                  <a:cubicBezTo>
                    <a:pt x="209" y="61"/>
                    <a:pt x="209" y="61"/>
                    <a:pt x="209" y="61"/>
                  </a:cubicBezTo>
                  <a:cubicBezTo>
                    <a:pt x="209" y="61"/>
                    <a:pt x="209" y="61"/>
                    <a:pt x="209" y="61"/>
                  </a:cubicBezTo>
                  <a:cubicBezTo>
                    <a:pt x="208" y="61"/>
                    <a:pt x="207" y="62"/>
                    <a:pt x="206" y="63"/>
                  </a:cubicBezTo>
                  <a:cubicBezTo>
                    <a:pt x="204" y="65"/>
                    <a:pt x="202" y="66"/>
                    <a:pt x="200" y="66"/>
                  </a:cubicBezTo>
                  <a:cubicBezTo>
                    <a:pt x="200" y="66"/>
                    <a:pt x="200" y="66"/>
                    <a:pt x="200" y="66"/>
                  </a:cubicBezTo>
                  <a:cubicBezTo>
                    <a:pt x="199" y="66"/>
                    <a:pt x="198" y="66"/>
                    <a:pt x="198" y="66"/>
                  </a:cubicBezTo>
                  <a:cubicBezTo>
                    <a:pt x="196" y="67"/>
                    <a:pt x="194" y="68"/>
                    <a:pt x="193" y="68"/>
                  </a:cubicBezTo>
                  <a:cubicBezTo>
                    <a:pt x="192" y="68"/>
                    <a:pt x="191" y="68"/>
                    <a:pt x="191" y="68"/>
                  </a:cubicBezTo>
                  <a:cubicBezTo>
                    <a:pt x="190" y="68"/>
                    <a:pt x="190" y="68"/>
                    <a:pt x="190" y="67"/>
                  </a:cubicBezTo>
                  <a:cubicBezTo>
                    <a:pt x="189" y="67"/>
                    <a:pt x="187" y="67"/>
                    <a:pt x="185" y="67"/>
                  </a:cubicBezTo>
                  <a:cubicBezTo>
                    <a:pt x="182" y="67"/>
                    <a:pt x="180" y="67"/>
                    <a:pt x="179" y="66"/>
                  </a:cubicBezTo>
                  <a:cubicBezTo>
                    <a:pt x="179" y="66"/>
                    <a:pt x="178" y="66"/>
                    <a:pt x="178" y="66"/>
                  </a:cubicBezTo>
                  <a:cubicBezTo>
                    <a:pt x="177" y="66"/>
                    <a:pt x="175" y="66"/>
                    <a:pt x="174" y="66"/>
                  </a:cubicBezTo>
                  <a:cubicBezTo>
                    <a:pt x="172" y="65"/>
                    <a:pt x="169" y="65"/>
                    <a:pt x="168" y="64"/>
                  </a:cubicBezTo>
                  <a:cubicBezTo>
                    <a:pt x="168" y="64"/>
                    <a:pt x="167" y="63"/>
                    <a:pt x="167" y="62"/>
                  </a:cubicBezTo>
                  <a:cubicBezTo>
                    <a:pt x="167" y="60"/>
                    <a:pt x="169" y="60"/>
                    <a:pt x="169" y="59"/>
                  </a:cubicBezTo>
                  <a:cubicBezTo>
                    <a:pt x="170" y="58"/>
                    <a:pt x="171" y="58"/>
                    <a:pt x="171" y="55"/>
                  </a:cubicBezTo>
                  <a:cubicBezTo>
                    <a:pt x="171" y="51"/>
                    <a:pt x="175" y="47"/>
                    <a:pt x="177" y="44"/>
                  </a:cubicBezTo>
                  <a:cubicBezTo>
                    <a:pt x="178" y="42"/>
                    <a:pt x="179" y="41"/>
                    <a:pt x="180" y="40"/>
                  </a:cubicBezTo>
                  <a:cubicBezTo>
                    <a:pt x="179" y="39"/>
                    <a:pt x="174" y="38"/>
                    <a:pt x="171" y="37"/>
                  </a:cubicBezTo>
                  <a:cubicBezTo>
                    <a:pt x="165" y="34"/>
                    <a:pt x="161" y="32"/>
                    <a:pt x="159" y="30"/>
                  </a:cubicBezTo>
                  <a:cubicBezTo>
                    <a:pt x="159" y="29"/>
                    <a:pt x="158" y="28"/>
                    <a:pt x="157" y="28"/>
                  </a:cubicBezTo>
                  <a:cubicBezTo>
                    <a:pt x="155" y="26"/>
                    <a:pt x="152" y="25"/>
                    <a:pt x="148" y="25"/>
                  </a:cubicBezTo>
                  <a:cubicBezTo>
                    <a:pt x="145" y="24"/>
                    <a:pt x="143" y="23"/>
                    <a:pt x="141" y="22"/>
                  </a:cubicBezTo>
                  <a:cubicBezTo>
                    <a:pt x="140" y="21"/>
                    <a:pt x="140" y="21"/>
                    <a:pt x="139" y="20"/>
                  </a:cubicBezTo>
                  <a:cubicBezTo>
                    <a:pt x="138" y="19"/>
                    <a:pt x="137" y="18"/>
                    <a:pt x="135" y="17"/>
                  </a:cubicBezTo>
                  <a:cubicBezTo>
                    <a:pt x="134" y="16"/>
                    <a:pt x="133" y="16"/>
                    <a:pt x="133" y="15"/>
                  </a:cubicBezTo>
                  <a:cubicBezTo>
                    <a:pt x="132" y="15"/>
                    <a:pt x="132" y="15"/>
                    <a:pt x="132" y="14"/>
                  </a:cubicBezTo>
                  <a:cubicBezTo>
                    <a:pt x="131" y="14"/>
                    <a:pt x="131" y="14"/>
                    <a:pt x="130" y="13"/>
                  </a:cubicBezTo>
                  <a:cubicBezTo>
                    <a:pt x="130" y="13"/>
                    <a:pt x="130" y="13"/>
                    <a:pt x="129" y="12"/>
                  </a:cubicBezTo>
                  <a:cubicBezTo>
                    <a:pt x="129" y="12"/>
                    <a:pt x="129" y="12"/>
                    <a:pt x="128" y="11"/>
                  </a:cubicBezTo>
                  <a:cubicBezTo>
                    <a:pt x="128" y="11"/>
                    <a:pt x="127" y="11"/>
                    <a:pt x="127" y="10"/>
                  </a:cubicBezTo>
                  <a:cubicBezTo>
                    <a:pt x="127" y="10"/>
                    <a:pt x="126" y="9"/>
                    <a:pt x="126" y="9"/>
                  </a:cubicBezTo>
                  <a:cubicBezTo>
                    <a:pt x="126" y="9"/>
                    <a:pt x="125" y="8"/>
                    <a:pt x="125" y="8"/>
                  </a:cubicBezTo>
                  <a:cubicBezTo>
                    <a:pt x="124" y="7"/>
                    <a:pt x="124" y="7"/>
                    <a:pt x="124" y="7"/>
                  </a:cubicBezTo>
                  <a:cubicBezTo>
                    <a:pt x="123" y="6"/>
                    <a:pt x="123" y="6"/>
                    <a:pt x="123" y="6"/>
                  </a:cubicBezTo>
                  <a:cubicBezTo>
                    <a:pt x="122" y="5"/>
                    <a:pt x="122" y="5"/>
                    <a:pt x="122" y="4"/>
                  </a:cubicBezTo>
                  <a:cubicBezTo>
                    <a:pt x="121" y="4"/>
                    <a:pt x="121" y="4"/>
                    <a:pt x="121" y="3"/>
                  </a:cubicBezTo>
                  <a:cubicBezTo>
                    <a:pt x="121" y="3"/>
                    <a:pt x="120" y="3"/>
                    <a:pt x="120" y="2"/>
                  </a:cubicBezTo>
                  <a:cubicBezTo>
                    <a:pt x="120" y="2"/>
                    <a:pt x="120" y="2"/>
                    <a:pt x="119" y="1"/>
                  </a:cubicBezTo>
                  <a:cubicBezTo>
                    <a:pt x="119" y="1"/>
                    <a:pt x="119" y="1"/>
                    <a:pt x="119" y="1"/>
                  </a:cubicBezTo>
                  <a:cubicBezTo>
                    <a:pt x="119" y="1"/>
                    <a:pt x="119" y="1"/>
                    <a:pt x="118" y="1"/>
                  </a:cubicBezTo>
                  <a:cubicBezTo>
                    <a:pt x="116" y="0"/>
                    <a:pt x="114" y="0"/>
                    <a:pt x="112" y="0"/>
                  </a:cubicBezTo>
                  <a:cubicBezTo>
                    <a:pt x="111" y="0"/>
                    <a:pt x="111" y="0"/>
                    <a:pt x="110" y="0"/>
                  </a:cubicBezTo>
                  <a:cubicBezTo>
                    <a:pt x="110" y="0"/>
                    <a:pt x="110" y="0"/>
                    <a:pt x="110" y="0"/>
                  </a:cubicBezTo>
                  <a:cubicBezTo>
                    <a:pt x="110" y="1"/>
                    <a:pt x="110" y="1"/>
                    <a:pt x="110" y="2"/>
                  </a:cubicBezTo>
                  <a:cubicBezTo>
                    <a:pt x="109" y="2"/>
                    <a:pt x="109" y="3"/>
                    <a:pt x="109" y="3"/>
                  </a:cubicBezTo>
                  <a:cubicBezTo>
                    <a:pt x="108" y="6"/>
                    <a:pt x="106" y="9"/>
                    <a:pt x="104" y="9"/>
                  </a:cubicBezTo>
                  <a:cubicBezTo>
                    <a:pt x="103" y="9"/>
                    <a:pt x="102" y="8"/>
                    <a:pt x="101" y="6"/>
                  </a:cubicBezTo>
                  <a:cubicBezTo>
                    <a:pt x="99" y="4"/>
                    <a:pt x="96" y="3"/>
                    <a:pt x="91" y="2"/>
                  </a:cubicBezTo>
                  <a:cubicBezTo>
                    <a:pt x="89" y="2"/>
                    <a:pt x="89" y="2"/>
                    <a:pt x="89" y="2"/>
                  </a:cubicBezTo>
                  <a:cubicBezTo>
                    <a:pt x="87" y="2"/>
                    <a:pt x="86" y="1"/>
                    <a:pt x="85" y="0"/>
                  </a:cubicBezTo>
                  <a:cubicBezTo>
                    <a:pt x="84" y="0"/>
                    <a:pt x="84" y="0"/>
                    <a:pt x="84" y="0"/>
                  </a:cubicBezTo>
                  <a:cubicBezTo>
                    <a:pt x="84" y="0"/>
                    <a:pt x="83" y="0"/>
                    <a:pt x="81" y="2"/>
                  </a:cubicBezTo>
                  <a:cubicBezTo>
                    <a:pt x="80" y="3"/>
                    <a:pt x="80" y="3"/>
                    <a:pt x="79" y="4"/>
                  </a:cubicBezTo>
                  <a:cubicBezTo>
                    <a:pt x="79" y="4"/>
                    <a:pt x="78" y="5"/>
                    <a:pt x="77" y="5"/>
                  </a:cubicBezTo>
                  <a:cubicBezTo>
                    <a:pt x="77" y="5"/>
                    <a:pt x="77" y="5"/>
                    <a:pt x="77" y="5"/>
                  </a:cubicBezTo>
                  <a:cubicBezTo>
                    <a:pt x="76" y="7"/>
                    <a:pt x="74" y="8"/>
                    <a:pt x="73" y="9"/>
                  </a:cubicBezTo>
                  <a:cubicBezTo>
                    <a:pt x="73" y="9"/>
                    <a:pt x="73" y="9"/>
                    <a:pt x="73" y="9"/>
                  </a:cubicBezTo>
                  <a:cubicBezTo>
                    <a:pt x="73" y="9"/>
                    <a:pt x="73" y="9"/>
                    <a:pt x="73" y="10"/>
                  </a:cubicBezTo>
                  <a:cubicBezTo>
                    <a:pt x="73" y="10"/>
                    <a:pt x="73" y="10"/>
                    <a:pt x="73" y="11"/>
                  </a:cubicBezTo>
                  <a:cubicBezTo>
                    <a:pt x="73" y="11"/>
                    <a:pt x="73" y="11"/>
                    <a:pt x="73" y="12"/>
                  </a:cubicBezTo>
                  <a:cubicBezTo>
                    <a:pt x="73" y="12"/>
                    <a:pt x="73" y="12"/>
                    <a:pt x="73" y="13"/>
                  </a:cubicBezTo>
                  <a:cubicBezTo>
                    <a:pt x="73" y="13"/>
                    <a:pt x="73" y="13"/>
                    <a:pt x="73" y="14"/>
                  </a:cubicBezTo>
                  <a:cubicBezTo>
                    <a:pt x="72" y="14"/>
                    <a:pt x="72" y="14"/>
                    <a:pt x="72" y="15"/>
                  </a:cubicBezTo>
                  <a:cubicBezTo>
                    <a:pt x="72" y="15"/>
                    <a:pt x="72" y="15"/>
                    <a:pt x="72" y="15"/>
                  </a:cubicBezTo>
                  <a:cubicBezTo>
                    <a:pt x="72" y="16"/>
                    <a:pt x="72" y="16"/>
                    <a:pt x="72" y="17"/>
                  </a:cubicBezTo>
                  <a:cubicBezTo>
                    <a:pt x="72" y="17"/>
                    <a:pt x="72" y="17"/>
                    <a:pt x="72" y="17"/>
                  </a:cubicBezTo>
                  <a:cubicBezTo>
                    <a:pt x="72" y="18"/>
                    <a:pt x="72" y="18"/>
                    <a:pt x="72" y="18"/>
                  </a:cubicBezTo>
                  <a:cubicBezTo>
                    <a:pt x="72" y="19"/>
                    <a:pt x="72" y="19"/>
                    <a:pt x="72" y="19"/>
                  </a:cubicBezTo>
                  <a:cubicBezTo>
                    <a:pt x="71" y="19"/>
                    <a:pt x="71" y="20"/>
                    <a:pt x="71" y="20"/>
                  </a:cubicBezTo>
                  <a:cubicBezTo>
                    <a:pt x="71" y="20"/>
                    <a:pt x="71" y="20"/>
                    <a:pt x="71" y="20"/>
                  </a:cubicBezTo>
                  <a:cubicBezTo>
                    <a:pt x="71" y="21"/>
                    <a:pt x="71" y="21"/>
                    <a:pt x="71" y="22"/>
                  </a:cubicBezTo>
                  <a:cubicBezTo>
                    <a:pt x="70" y="23"/>
                    <a:pt x="68" y="24"/>
                    <a:pt x="64" y="27"/>
                  </a:cubicBezTo>
                  <a:cubicBezTo>
                    <a:pt x="62" y="28"/>
                    <a:pt x="58" y="30"/>
                    <a:pt x="58" y="31"/>
                  </a:cubicBezTo>
                  <a:cubicBezTo>
                    <a:pt x="58" y="32"/>
                    <a:pt x="58" y="33"/>
                    <a:pt x="58" y="34"/>
                  </a:cubicBezTo>
                  <a:cubicBezTo>
                    <a:pt x="58" y="36"/>
                    <a:pt x="59" y="38"/>
                    <a:pt x="57" y="40"/>
                  </a:cubicBezTo>
                  <a:cubicBezTo>
                    <a:pt x="57" y="41"/>
                    <a:pt x="58" y="42"/>
                    <a:pt x="58" y="43"/>
                  </a:cubicBezTo>
                  <a:cubicBezTo>
                    <a:pt x="58" y="44"/>
                    <a:pt x="59" y="45"/>
                    <a:pt x="59" y="46"/>
                  </a:cubicBezTo>
                  <a:cubicBezTo>
                    <a:pt x="60" y="48"/>
                    <a:pt x="60" y="51"/>
                    <a:pt x="57" y="53"/>
                  </a:cubicBezTo>
                  <a:cubicBezTo>
                    <a:pt x="57" y="53"/>
                    <a:pt x="58" y="54"/>
                    <a:pt x="58" y="54"/>
                  </a:cubicBezTo>
                  <a:cubicBezTo>
                    <a:pt x="59" y="55"/>
                    <a:pt x="60" y="58"/>
                    <a:pt x="58" y="60"/>
                  </a:cubicBezTo>
                  <a:cubicBezTo>
                    <a:pt x="57" y="61"/>
                    <a:pt x="56" y="62"/>
                    <a:pt x="55" y="62"/>
                  </a:cubicBezTo>
                  <a:cubicBezTo>
                    <a:pt x="54" y="63"/>
                    <a:pt x="52" y="63"/>
                    <a:pt x="52" y="64"/>
                  </a:cubicBezTo>
                  <a:cubicBezTo>
                    <a:pt x="52" y="67"/>
                    <a:pt x="51" y="73"/>
                    <a:pt x="47" y="75"/>
                  </a:cubicBezTo>
                  <a:cubicBezTo>
                    <a:pt x="45" y="76"/>
                    <a:pt x="43" y="80"/>
                    <a:pt x="43" y="84"/>
                  </a:cubicBezTo>
                  <a:cubicBezTo>
                    <a:pt x="43" y="86"/>
                    <a:pt x="41" y="87"/>
                    <a:pt x="40" y="88"/>
                  </a:cubicBezTo>
                  <a:cubicBezTo>
                    <a:pt x="40" y="88"/>
                    <a:pt x="40" y="88"/>
                    <a:pt x="40" y="88"/>
                  </a:cubicBezTo>
                  <a:cubicBezTo>
                    <a:pt x="40" y="88"/>
                    <a:pt x="40" y="88"/>
                    <a:pt x="40" y="89"/>
                  </a:cubicBezTo>
                  <a:cubicBezTo>
                    <a:pt x="42" y="93"/>
                    <a:pt x="43" y="98"/>
                    <a:pt x="42" y="101"/>
                  </a:cubicBezTo>
                  <a:cubicBezTo>
                    <a:pt x="41" y="102"/>
                    <a:pt x="40" y="103"/>
                    <a:pt x="39" y="103"/>
                  </a:cubicBezTo>
                  <a:cubicBezTo>
                    <a:pt x="38" y="103"/>
                    <a:pt x="37" y="106"/>
                    <a:pt x="37" y="107"/>
                  </a:cubicBezTo>
                  <a:cubicBezTo>
                    <a:pt x="37" y="109"/>
                    <a:pt x="36" y="111"/>
                    <a:pt x="34" y="112"/>
                  </a:cubicBezTo>
                  <a:cubicBezTo>
                    <a:pt x="34" y="113"/>
                    <a:pt x="33" y="118"/>
                    <a:pt x="35" y="121"/>
                  </a:cubicBezTo>
                  <a:cubicBezTo>
                    <a:pt x="39" y="126"/>
                    <a:pt x="39" y="130"/>
                    <a:pt x="39" y="133"/>
                  </a:cubicBezTo>
                  <a:cubicBezTo>
                    <a:pt x="39" y="134"/>
                    <a:pt x="40" y="135"/>
                    <a:pt x="41" y="136"/>
                  </a:cubicBezTo>
                  <a:cubicBezTo>
                    <a:pt x="42" y="138"/>
                    <a:pt x="43" y="141"/>
                    <a:pt x="42" y="144"/>
                  </a:cubicBezTo>
                  <a:cubicBezTo>
                    <a:pt x="42" y="145"/>
                    <a:pt x="41" y="146"/>
                    <a:pt x="41" y="148"/>
                  </a:cubicBezTo>
                  <a:cubicBezTo>
                    <a:pt x="41" y="150"/>
                    <a:pt x="40" y="153"/>
                    <a:pt x="38" y="154"/>
                  </a:cubicBezTo>
                  <a:cubicBezTo>
                    <a:pt x="38" y="154"/>
                    <a:pt x="38" y="156"/>
                    <a:pt x="38" y="157"/>
                  </a:cubicBezTo>
                  <a:cubicBezTo>
                    <a:pt x="37" y="159"/>
                    <a:pt x="37" y="161"/>
                    <a:pt x="35" y="162"/>
                  </a:cubicBezTo>
                  <a:cubicBezTo>
                    <a:pt x="35" y="163"/>
                    <a:pt x="35" y="166"/>
                    <a:pt x="35" y="168"/>
                  </a:cubicBezTo>
                  <a:cubicBezTo>
                    <a:pt x="36" y="171"/>
                    <a:pt x="37" y="175"/>
                    <a:pt x="35" y="176"/>
                  </a:cubicBezTo>
                  <a:cubicBezTo>
                    <a:pt x="34" y="177"/>
                    <a:pt x="34" y="177"/>
                    <a:pt x="33" y="178"/>
                  </a:cubicBezTo>
                  <a:cubicBezTo>
                    <a:pt x="30" y="180"/>
                    <a:pt x="27" y="181"/>
                    <a:pt x="27" y="186"/>
                  </a:cubicBezTo>
                  <a:cubicBezTo>
                    <a:pt x="27" y="189"/>
                    <a:pt x="27" y="192"/>
                    <a:pt x="28" y="194"/>
                  </a:cubicBezTo>
                  <a:cubicBezTo>
                    <a:pt x="28" y="197"/>
                    <a:pt x="28" y="199"/>
                    <a:pt x="27" y="201"/>
                  </a:cubicBezTo>
                  <a:cubicBezTo>
                    <a:pt x="27" y="201"/>
                    <a:pt x="28" y="202"/>
                    <a:pt x="28" y="202"/>
                  </a:cubicBezTo>
                  <a:cubicBezTo>
                    <a:pt x="29" y="203"/>
                    <a:pt x="31" y="204"/>
                    <a:pt x="30" y="208"/>
                  </a:cubicBezTo>
                  <a:cubicBezTo>
                    <a:pt x="30" y="212"/>
                    <a:pt x="26" y="212"/>
                    <a:pt x="25" y="212"/>
                  </a:cubicBezTo>
                  <a:cubicBezTo>
                    <a:pt x="24" y="212"/>
                    <a:pt x="24" y="212"/>
                    <a:pt x="24" y="212"/>
                  </a:cubicBezTo>
                  <a:cubicBezTo>
                    <a:pt x="24" y="213"/>
                    <a:pt x="24" y="214"/>
                    <a:pt x="24" y="215"/>
                  </a:cubicBezTo>
                  <a:cubicBezTo>
                    <a:pt x="24" y="218"/>
                    <a:pt x="25" y="222"/>
                    <a:pt x="21" y="222"/>
                  </a:cubicBezTo>
                  <a:cubicBezTo>
                    <a:pt x="20" y="222"/>
                    <a:pt x="20" y="226"/>
                    <a:pt x="20" y="227"/>
                  </a:cubicBezTo>
                  <a:cubicBezTo>
                    <a:pt x="20" y="231"/>
                    <a:pt x="19" y="233"/>
                    <a:pt x="18" y="234"/>
                  </a:cubicBezTo>
                  <a:cubicBezTo>
                    <a:pt x="17" y="235"/>
                    <a:pt x="17" y="235"/>
                    <a:pt x="17" y="235"/>
                  </a:cubicBezTo>
                  <a:cubicBezTo>
                    <a:pt x="17" y="236"/>
                    <a:pt x="17" y="237"/>
                    <a:pt x="18" y="238"/>
                  </a:cubicBezTo>
                  <a:cubicBezTo>
                    <a:pt x="19" y="240"/>
                    <a:pt x="19" y="241"/>
                    <a:pt x="19" y="243"/>
                  </a:cubicBezTo>
                  <a:cubicBezTo>
                    <a:pt x="19" y="244"/>
                    <a:pt x="20" y="245"/>
                    <a:pt x="20" y="246"/>
                  </a:cubicBezTo>
                  <a:cubicBezTo>
                    <a:pt x="20" y="251"/>
                    <a:pt x="21" y="256"/>
                    <a:pt x="17" y="257"/>
                  </a:cubicBezTo>
                  <a:cubicBezTo>
                    <a:pt x="16" y="258"/>
                    <a:pt x="16" y="264"/>
                    <a:pt x="16" y="265"/>
                  </a:cubicBezTo>
                  <a:cubicBezTo>
                    <a:pt x="19" y="267"/>
                    <a:pt x="19" y="271"/>
                    <a:pt x="18" y="274"/>
                  </a:cubicBezTo>
                  <a:cubicBezTo>
                    <a:pt x="18" y="274"/>
                    <a:pt x="18" y="274"/>
                    <a:pt x="19" y="274"/>
                  </a:cubicBezTo>
                  <a:cubicBezTo>
                    <a:pt x="20" y="276"/>
                    <a:pt x="22" y="278"/>
                    <a:pt x="19" y="282"/>
                  </a:cubicBezTo>
                  <a:cubicBezTo>
                    <a:pt x="18" y="282"/>
                    <a:pt x="18" y="283"/>
                    <a:pt x="18" y="283"/>
                  </a:cubicBezTo>
                  <a:cubicBezTo>
                    <a:pt x="19" y="284"/>
                    <a:pt x="20" y="284"/>
                    <a:pt x="21" y="284"/>
                  </a:cubicBezTo>
                  <a:cubicBezTo>
                    <a:pt x="24" y="283"/>
                    <a:pt x="27" y="286"/>
                    <a:pt x="27" y="289"/>
                  </a:cubicBezTo>
                  <a:cubicBezTo>
                    <a:pt x="27" y="290"/>
                    <a:pt x="26" y="291"/>
                    <a:pt x="26" y="292"/>
                  </a:cubicBezTo>
                  <a:cubicBezTo>
                    <a:pt x="25" y="292"/>
                    <a:pt x="24" y="293"/>
                    <a:pt x="23" y="293"/>
                  </a:cubicBezTo>
                  <a:cubicBezTo>
                    <a:pt x="22" y="293"/>
                    <a:pt x="22" y="293"/>
                    <a:pt x="21" y="293"/>
                  </a:cubicBezTo>
                  <a:cubicBezTo>
                    <a:pt x="24" y="295"/>
                    <a:pt x="25" y="297"/>
                    <a:pt x="24" y="299"/>
                  </a:cubicBezTo>
                  <a:cubicBezTo>
                    <a:pt x="24" y="300"/>
                    <a:pt x="23" y="302"/>
                    <a:pt x="21" y="303"/>
                  </a:cubicBezTo>
                  <a:cubicBezTo>
                    <a:pt x="20" y="303"/>
                    <a:pt x="20" y="303"/>
                    <a:pt x="20" y="305"/>
                  </a:cubicBezTo>
                  <a:cubicBezTo>
                    <a:pt x="20" y="306"/>
                    <a:pt x="21" y="308"/>
                    <a:pt x="20" y="310"/>
                  </a:cubicBezTo>
                  <a:cubicBezTo>
                    <a:pt x="20" y="311"/>
                    <a:pt x="20" y="313"/>
                    <a:pt x="21" y="314"/>
                  </a:cubicBezTo>
                  <a:cubicBezTo>
                    <a:pt x="21" y="315"/>
                    <a:pt x="22" y="317"/>
                    <a:pt x="21" y="319"/>
                  </a:cubicBezTo>
                  <a:cubicBezTo>
                    <a:pt x="21" y="319"/>
                    <a:pt x="20" y="320"/>
                    <a:pt x="19" y="320"/>
                  </a:cubicBezTo>
                  <a:cubicBezTo>
                    <a:pt x="19" y="320"/>
                    <a:pt x="19" y="321"/>
                    <a:pt x="19" y="322"/>
                  </a:cubicBezTo>
                  <a:cubicBezTo>
                    <a:pt x="19" y="324"/>
                    <a:pt x="19" y="328"/>
                    <a:pt x="15" y="328"/>
                  </a:cubicBezTo>
                  <a:cubicBezTo>
                    <a:pt x="14" y="328"/>
                    <a:pt x="14" y="328"/>
                    <a:pt x="14" y="330"/>
                  </a:cubicBezTo>
                  <a:cubicBezTo>
                    <a:pt x="13" y="332"/>
                    <a:pt x="13" y="334"/>
                    <a:pt x="11" y="335"/>
                  </a:cubicBezTo>
                  <a:cubicBezTo>
                    <a:pt x="11" y="335"/>
                    <a:pt x="12" y="336"/>
                    <a:pt x="12" y="337"/>
                  </a:cubicBezTo>
                  <a:cubicBezTo>
                    <a:pt x="13" y="338"/>
                    <a:pt x="15" y="342"/>
                    <a:pt x="11" y="344"/>
                  </a:cubicBezTo>
                  <a:cubicBezTo>
                    <a:pt x="10" y="345"/>
                    <a:pt x="10" y="346"/>
                    <a:pt x="10" y="347"/>
                  </a:cubicBezTo>
                  <a:cubicBezTo>
                    <a:pt x="10" y="349"/>
                    <a:pt x="9" y="352"/>
                    <a:pt x="6" y="352"/>
                  </a:cubicBezTo>
                  <a:cubicBezTo>
                    <a:pt x="3" y="352"/>
                    <a:pt x="2" y="356"/>
                    <a:pt x="1" y="358"/>
                  </a:cubicBezTo>
                  <a:cubicBezTo>
                    <a:pt x="1" y="359"/>
                    <a:pt x="1" y="359"/>
                    <a:pt x="1" y="360"/>
                  </a:cubicBezTo>
                  <a:cubicBezTo>
                    <a:pt x="0" y="363"/>
                    <a:pt x="0" y="365"/>
                    <a:pt x="1" y="367"/>
                  </a:cubicBezTo>
                  <a:cubicBezTo>
                    <a:pt x="4" y="369"/>
                    <a:pt x="3" y="372"/>
                    <a:pt x="3" y="373"/>
                  </a:cubicBezTo>
                  <a:cubicBezTo>
                    <a:pt x="3" y="373"/>
                    <a:pt x="3" y="374"/>
                    <a:pt x="3" y="374"/>
                  </a:cubicBezTo>
                  <a:cubicBezTo>
                    <a:pt x="3" y="374"/>
                    <a:pt x="5" y="374"/>
                    <a:pt x="7" y="374"/>
                  </a:cubicBezTo>
                  <a:cubicBezTo>
                    <a:pt x="10" y="374"/>
                    <a:pt x="13" y="374"/>
                    <a:pt x="14" y="376"/>
                  </a:cubicBezTo>
                  <a:cubicBezTo>
                    <a:pt x="14" y="377"/>
                    <a:pt x="15" y="378"/>
                    <a:pt x="14" y="380"/>
                  </a:cubicBezTo>
                  <a:cubicBezTo>
                    <a:pt x="13" y="383"/>
                    <a:pt x="13" y="388"/>
                    <a:pt x="14" y="390"/>
                  </a:cubicBezTo>
                  <a:cubicBezTo>
                    <a:pt x="15" y="390"/>
                    <a:pt x="16" y="392"/>
                    <a:pt x="17" y="393"/>
                  </a:cubicBezTo>
                  <a:cubicBezTo>
                    <a:pt x="17" y="393"/>
                    <a:pt x="18" y="395"/>
                    <a:pt x="18" y="395"/>
                  </a:cubicBezTo>
                  <a:cubicBezTo>
                    <a:pt x="18" y="395"/>
                    <a:pt x="18" y="395"/>
                    <a:pt x="19" y="395"/>
                  </a:cubicBezTo>
                  <a:cubicBezTo>
                    <a:pt x="21" y="394"/>
                    <a:pt x="27" y="394"/>
                    <a:pt x="32" y="394"/>
                  </a:cubicBezTo>
                  <a:cubicBezTo>
                    <a:pt x="35" y="394"/>
                    <a:pt x="37" y="394"/>
                    <a:pt x="39" y="394"/>
                  </a:cubicBezTo>
                  <a:cubicBezTo>
                    <a:pt x="40" y="395"/>
                    <a:pt x="41" y="395"/>
                    <a:pt x="42" y="395"/>
                  </a:cubicBezTo>
                  <a:cubicBezTo>
                    <a:pt x="42" y="396"/>
                    <a:pt x="42" y="396"/>
                    <a:pt x="42" y="396"/>
                  </a:cubicBezTo>
                  <a:cubicBezTo>
                    <a:pt x="43" y="396"/>
                    <a:pt x="44" y="397"/>
                    <a:pt x="45" y="397"/>
                  </a:cubicBezTo>
                  <a:cubicBezTo>
                    <a:pt x="45" y="397"/>
                    <a:pt x="45" y="397"/>
                    <a:pt x="45" y="398"/>
                  </a:cubicBezTo>
                  <a:cubicBezTo>
                    <a:pt x="45" y="398"/>
                    <a:pt x="46" y="397"/>
                    <a:pt x="46" y="397"/>
                  </a:cubicBezTo>
                  <a:cubicBezTo>
                    <a:pt x="48" y="397"/>
                    <a:pt x="50" y="398"/>
                    <a:pt x="51" y="399"/>
                  </a:cubicBezTo>
                  <a:cubicBezTo>
                    <a:pt x="52" y="399"/>
                    <a:pt x="52" y="399"/>
                    <a:pt x="53" y="399"/>
                  </a:cubicBezTo>
                  <a:cubicBezTo>
                    <a:pt x="52" y="398"/>
                    <a:pt x="51" y="397"/>
                    <a:pt x="51" y="397"/>
                  </a:cubicBezTo>
                  <a:cubicBezTo>
                    <a:pt x="48" y="394"/>
                    <a:pt x="47" y="392"/>
                    <a:pt x="47" y="390"/>
                  </a:cubicBezTo>
                  <a:cubicBezTo>
                    <a:pt x="47" y="390"/>
                    <a:pt x="47" y="388"/>
                    <a:pt x="47" y="387"/>
                  </a:cubicBezTo>
                  <a:cubicBezTo>
                    <a:pt x="46" y="385"/>
                    <a:pt x="46" y="384"/>
                    <a:pt x="46" y="382"/>
                  </a:cubicBezTo>
                  <a:cubicBezTo>
                    <a:pt x="46" y="382"/>
                    <a:pt x="46" y="381"/>
                    <a:pt x="46" y="381"/>
                  </a:cubicBezTo>
                  <a:cubicBezTo>
                    <a:pt x="46" y="378"/>
                    <a:pt x="45" y="373"/>
                    <a:pt x="49" y="370"/>
                  </a:cubicBezTo>
                  <a:cubicBezTo>
                    <a:pt x="50" y="369"/>
                    <a:pt x="51" y="368"/>
                    <a:pt x="52" y="367"/>
                  </a:cubicBezTo>
                  <a:cubicBezTo>
                    <a:pt x="53" y="366"/>
                    <a:pt x="54" y="365"/>
                    <a:pt x="57" y="365"/>
                  </a:cubicBezTo>
                  <a:cubicBezTo>
                    <a:pt x="58" y="365"/>
                    <a:pt x="61" y="363"/>
                    <a:pt x="61" y="359"/>
                  </a:cubicBezTo>
                  <a:cubicBezTo>
                    <a:pt x="61" y="352"/>
                    <a:pt x="65" y="350"/>
                    <a:pt x="70" y="345"/>
                  </a:cubicBezTo>
                  <a:cubicBezTo>
                    <a:pt x="72" y="343"/>
                    <a:pt x="75" y="342"/>
                    <a:pt x="77" y="340"/>
                  </a:cubicBezTo>
                  <a:cubicBezTo>
                    <a:pt x="79" y="339"/>
                    <a:pt x="82" y="337"/>
                    <a:pt x="82" y="336"/>
                  </a:cubicBezTo>
                  <a:cubicBezTo>
                    <a:pt x="82" y="334"/>
                    <a:pt x="83" y="331"/>
                    <a:pt x="83" y="328"/>
                  </a:cubicBezTo>
                  <a:cubicBezTo>
                    <a:pt x="84" y="327"/>
                    <a:pt x="84" y="326"/>
                    <a:pt x="84" y="325"/>
                  </a:cubicBezTo>
                  <a:cubicBezTo>
                    <a:pt x="83" y="325"/>
                    <a:pt x="81" y="324"/>
                    <a:pt x="79" y="324"/>
                  </a:cubicBezTo>
                  <a:cubicBezTo>
                    <a:pt x="77" y="324"/>
                    <a:pt x="76" y="324"/>
                    <a:pt x="74" y="324"/>
                  </a:cubicBezTo>
                  <a:cubicBezTo>
                    <a:pt x="72" y="323"/>
                    <a:pt x="67" y="319"/>
                    <a:pt x="65" y="314"/>
                  </a:cubicBezTo>
                  <a:cubicBezTo>
                    <a:pt x="64" y="310"/>
                    <a:pt x="64" y="307"/>
                    <a:pt x="66" y="303"/>
                  </a:cubicBezTo>
                  <a:cubicBezTo>
                    <a:pt x="68" y="299"/>
                    <a:pt x="74" y="293"/>
                    <a:pt x="85" y="292"/>
                  </a:cubicBezTo>
                  <a:cubicBezTo>
                    <a:pt x="85" y="292"/>
                    <a:pt x="85" y="291"/>
                    <a:pt x="85" y="291"/>
                  </a:cubicBezTo>
                  <a:cubicBezTo>
                    <a:pt x="85" y="290"/>
                    <a:pt x="85" y="288"/>
                    <a:pt x="88" y="286"/>
                  </a:cubicBezTo>
                  <a:cubicBezTo>
                    <a:pt x="89" y="285"/>
                    <a:pt x="90" y="284"/>
                    <a:pt x="90" y="280"/>
                  </a:cubicBezTo>
                  <a:cubicBezTo>
                    <a:pt x="90" y="276"/>
                    <a:pt x="90" y="267"/>
                    <a:pt x="96" y="267"/>
                  </a:cubicBezTo>
                  <a:cubicBezTo>
                    <a:pt x="97" y="267"/>
                    <a:pt x="97" y="267"/>
                    <a:pt x="97" y="266"/>
                  </a:cubicBezTo>
                  <a:cubicBezTo>
                    <a:pt x="96" y="265"/>
                    <a:pt x="95" y="264"/>
                    <a:pt x="95" y="262"/>
                  </a:cubicBezTo>
                  <a:cubicBezTo>
                    <a:pt x="95" y="261"/>
                    <a:pt x="95" y="259"/>
                    <a:pt x="99" y="258"/>
                  </a:cubicBezTo>
                  <a:cubicBezTo>
                    <a:pt x="99" y="258"/>
                    <a:pt x="98" y="258"/>
                    <a:pt x="98" y="258"/>
                  </a:cubicBezTo>
                  <a:cubicBezTo>
                    <a:pt x="98" y="257"/>
                    <a:pt x="97" y="256"/>
                    <a:pt x="96" y="256"/>
                  </a:cubicBezTo>
                  <a:cubicBezTo>
                    <a:pt x="93" y="256"/>
                    <a:pt x="93" y="252"/>
                    <a:pt x="93" y="250"/>
                  </a:cubicBezTo>
                  <a:cubicBezTo>
                    <a:pt x="93" y="249"/>
                    <a:pt x="93" y="247"/>
                    <a:pt x="93" y="247"/>
                  </a:cubicBezTo>
                  <a:cubicBezTo>
                    <a:pt x="92" y="244"/>
                    <a:pt x="90" y="238"/>
                    <a:pt x="93" y="234"/>
                  </a:cubicBezTo>
                  <a:cubicBezTo>
                    <a:pt x="93" y="234"/>
                    <a:pt x="94" y="233"/>
                    <a:pt x="96" y="233"/>
                  </a:cubicBezTo>
                  <a:cubicBezTo>
                    <a:pt x="97" y="233"/>
                    <a:pt x="100" y="234"/>
                    <a:pt x="103" y="235"/>
                  </a:cubicBezTo>
                  <a:cubicBezTo>
                    <a:pt x="106" y="236"/>
                    <a:pt x="109" y="238"/>
                    <a:pt x="112" y="238"/>
                  </a:cubicBezTo>
                  <a:cubicBezTo>
                    <a:pt x="119" y="239"/>
                    <a:pt x="123" y="235"/>
                    <a:pt x="123" y="234"/>
                  </a:cubicBezTo>
                  <a:cubicBezTo>
                    <a:pt x="123" y="233"/>
                    <a:pt x="123" y="232"/>
                    <a:pt x="123" y="232"/>
                  </a:cubicBezTo>
                  <a:cubicBezTo>
                    <a:pt x="122" y="229"/>
                    <a:pt x="121" y="224"/>
                    <a:pt x="125" y="221"/>
                  </a:cubicBezTo>
                  <a:cubicBezTo>
                    <a:pt x="126" y="221"/>
                    <a:pt x="126" y="220"/>
                    <a:pt x="126" y="220"/>
                  </a:cubicBezTo>
                  <a:cubicBezTo>
                    <a:pt x="126" y="220"/>
                    <a:pt x="126" y="220"/>
                    <a:pt x="126" y="219"/>
                  </a:cubicBezTo>
                  <a:cubicBezTo>
                    <a:pt x="125" y="218"/>
                    <a:pt x="124" y="217"/>
                    <a:pt x="124" y="216"/>
                  </a:cubicBezTo>
                  <a:cubicBezTo>
                    <a:pt x="123" y="213"/>
                    <a:pt x="123" y="211"/>
                    <a:pt x="124" y="210"/>
                  </a:cubicBezTo>
                  <a:cubicBezTo>
                    <a:pt x="126" y="207"/>
                    <a:pt x="129" y="207"/>
                    <a:pt x="131" y="209"/>
                  </a:cubicBezTo>
                  <a:cubicBezTo>
                    <a:pt x="131" y="209"/>
                    <a:pt x="132" y="209"/>
                    <a:pt x="136" y="209"/>
                  </a:cubicBezTo>
                  <a:cubicBezTo>
                    <a:pt x="141" y="209"/>
                    <a:pt x="150" y="208"/>
                    <a:pt x="158" y="207"/>
                  </a:cubicBezTo>
                  <a:cubicBezTo>
                    <a:pt x="172" y="204"/>
                    <a:pt x="178" y="200"/>
                    <a:pt x="178" y="198"/>
                  </a:cubicBezTo>
                  <a:cubicBezTo>
                    <a:pt x="179" y="195"/>
                    <a:pt x="181" y="192"/>
                    <a:pt x="185" y="187"/>
                  </a:cubicBezTo>
                  <a:cubicBezTo>
                    <a:pt x="187" y="185"/>
                    <a:pt x="188" y="183"/>
                    <a:pt x="189" y="182"/>
                  </a:cubicBezTo>
                  <a:cubicBezTo>
                    <a:pt x="189" y="182"/>
                    <a:pt x="189" y="181"/>
                    <a:pt x="189" y="180"/>
                  </a:cubicBezTo>
                  <a:cubicBezTo>
                    <a:pt x="188" y="179"/>
                    <a:pt x="187" y="178"/>
                    <a:pt x="185" y="178"/>
                  </a:cubicBezTo>
                  <a:cubicBezTo>
                    <a:pt x="183" y="178"/>
                    <a:pt x="181" y="176"/>
                    <a:pt x="180" y="174"/>
                  </a:cubicBezTo>
                  <a:cubicBezTo>
                    <a:pt x="179" y="171"/>
                    <a:pt x="180" y="167"/>
                    <a:pt x="182" y="165"/>
                  </a:cubicBezTo>
                  <a:cubicBezTo>
                    <a:pt x="183" y="164"/>
                    <a:pt x="183" y="164"/>
                    <a:pt x="182" y="164"/>
                  </a:cubicBezTo>
                  <a:cubicBezTo>
                    <a:pt x="182" y="163"/>
                    <a:pt x="180" y="162"/>
                    <a:pt x="177" y="161"/>
                  </a:cubicBezTo>
                  <a:cubicBezTo>
                    <a:pt x="174" y="161"/>
                    <a:pt x="168" y="159"/>
                    <a:pt x="166" y="155"/>
                  </a:cubicBezTo>
                  <a:cubicBezTo>
                    <a:pt x="166" y="154"/>
                    <a:pt x="166" y="152"/>
                    <a:pt x="168" y="150"/>
                  </a:cubicBezTo>
                  <a:cubicBezTo>
                    <a:pt x="170" y="149"/>
                    <a:pt x="171" y="148"/>
                    <a:pt x="172" y="148"/>
                  </a:cubicBezTo>
                  <a:cubicBezTo>
                    <a:pt x="172" y="148"/>
                    <a:pt x="172" y="148"/>
                    <a:pt x="172" y="148"/>
                  </a:cubicBezTo>
                  <a:cubicBezTo>
                    <a:pt x="170" y="147"/>
                    <a:pt x="169" y="145"/>
                    <a:pt x="169" y="139"/>
                  </a:cubicBezTo>
                  <a:cubicBezTo>
                    <a:pt x="169" y="136"/>
                    <a:pt x="170" y="134"/>
                    <a:pt x="171" y="132"/>
                  </a:cubicBezTo>
                  <a:cubicBezTo>
                    <a:pt x="171" y="131"/>
                    <a:pt x="172" y="129"/>
                    <a:pt x="172" y="125"/>
                  </a:cubicBezTo>
                  <a:cubicBezTo>
                    <a:pt x="172" y="119"/>
                    <a:pt x="173" y="115"/>
                    <a:pt x="174" y="112"/>
                  </a:cubicBezTo>
                  <a:cubicBezTo>
                    <a:pt x="175" y="109"/>
                    <a:pt x="176" y="107"/>
                    <a:pt x="176" y="105"/>
                  </a:cubicBezTo>
                  <a:cubicBezTo>
                    <a:pt x="176" y="105"/>
                    <a:pt x="176" y="104"/>
                    <a:pt x="176" y="104"/>
                  </a:cubicBezTo>
                  <a:cubicBezTo>
                    <a:pt x="176" y="104"/>
                    <a:pt x="176" y="103"/>
                    <a:pt x="176" y="103"/>
                  </a:cubicBezTo>
                  <a:cubicBezTo>
                    <a:pt x="176" y="103"/>
                    <a:pt x="177" y="102"/>
                    <a:pt x="177" y="102"/>
                  </a:cubicBezTo>
                  <a:cubicBezTo>
                    <a:pt x="177" y="101"/>
                    <a:pt x="177" y="101"/>
                    <a:pt x="177" y="101"/>
                  </a:cubicBezTo>
                  <a:cubicBezTo>
                    <a:pt x="177" y="101"/>
                    <a:pt x="177" y="101"/>
                    <a:pt x="178" y="101"/>
                  </a:cubicBezTo>
                  <a:lnTo>
                    <a:pt x="177" y="101"/>
                  </a:ln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59" name="Freeform 1871"/>
            <p:cNvSpPr/>
            <p:nvPr/>
          </p:nvSpPr>
          <p:spPr bwMode="auto">
            <a:xfrm>
              <a:off x="4359137" y="6057168"/>
              <a:ext cx="4404" cy="4608"/>
            </a:xfrm>
            <a:custGeom>
              <a:avLst/>
              <a:rect l="l" t="t" r="r" b="b"/>
              <a:pathLst>
                <a:path w="2" h="3">
                  <a:moveTo>
                    <a:pt x="0" y="3"/>
                  </a:moveTo>
                  <a:cubicBezTo>
                    <a:pt x="1" y="3"/>
                    <a:pt x="1" y="3"/>
                    <a:pt x="1" y="3"/>
                  </a:cubicBezTo>
                  <a:cubicBezTo>
                    <a:pt x="1" y="2"/>
                    <a:pt x="1" y="2"/>
                    <a:pt x="1" y="2"/>
                  </a:cubicBezTo>
                  <a:cubicBezTo>
                    <a:pt x="1" y="2"/>
                    <a:pt x="1" y="2"/>
                    <a:pt x="1" y="1"/>
                  </a:cubicBezTo>
                  <a:cubicBezTo>
                    <a:pt x="2" y="1"/>
                    <a:pt x="2" y="1"/>
                    <a:pt x="2" y="0"/>
                  </a:cubicBezTo>
                  <a:lnTo>
                    <a:pt x="0" y="3"/>
                  </a:ln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60" name="Freeform 1872"/>
            <p:cNvSpPr/>
            <p:nvPr/>
          </p:nvSpPr>
          <p:spPr bwMode="auto">
            <a:xfrm>
              <a:off x="4445021" y="5935048"/>
              <a:ext cx="11011" cy="32258"/>
            </a:xfrm>
            <a:custGeom>
              <a:avLst/>
              <a:rect l="l" t="t" r="r" b="b"/>
              <a:pathLst>
                <a:path w="5" h="15">
                  <a:moveTo>
                    <a:pt x="3" y="1"/>
                  </a:moveTo>
                  <a:cubicBezTo>
                    <a:pt x="3" y="1"/>
                    <a:pt x="2" y="0"/>
                    <a:pt x="0" y="0"/>
                  </a:cubicBezTo>
                  <a:cubicBezTo>
                    <a:pt x="2" y="0"/>
                    <a:pt x="3" y="1"/>
                    <a:pt x="3" y="1"/>
                  </a:cubicBezTo>
                  <a:cubicBezTo>
                    <a:pt x="5" y="3"/>
                    <a:pt x="5" y="14"/>
                    <a:pt x="5" y="15"/>
                  </a:cubicBezTo>
                  <a:cubicBezTo>
                    <a:pt x="5" y="14"/>
                    <a:pt x="5" y="3"/>
                    <a:pt x="3"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61" name="Freeform 1873"/>
            <p:cNvSpPr/>
            <p:nvPr/>
          </p:nvSpPr>
          <p:spPr bwMode="auto">
            <a:xfrm>
              <a:off x="4442819" y="5935048"/>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62" name="Freeform 1874"/>
            <p:cNvSpPr/>
            <p:nvPr/>
          </p:nvSpPr>
          <p:spPr bwMode="auto">
            <a:xfrm>
              <a:off x="4385563" y="5988044"/>
              <a:ext cx="39639" cy="41475"/>
            </a:xfrm>
            <a:custGeom>
              <a:avLst/>
              <a:rect l="l" t="t" r="r" b="b"/>
              <a:pathLst>
                <a:path w="18" h="19">
                  <a:moveTo>
                    <a:pt x="18" y="0"/>
                  </a:moveTo>
                  <a:cubicBezTo>
                    <a:pt x="12" y="4"/>
                    <a:pt x="4" y="12"/>
                    <a:pt x="0" y="19"/>
                  </a:cubicBezTo>
                  <a:cubicBezTo>
                    <a:pt x="4" y="12"/>
                    <a:pt x="12" y="4"/>
                    <a:pt x="18"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63" name="Freeform 1875"/>
            <p:cNvSpPr/>
            <p:nvPr/>
          </p:nvSpPr>
          <p:spPr bwMode="auto">
            <a:xfrm>
              <a:off x="4365743" y="6054864"/>
              <a:ext cx="2202" cy="0"/>
            </a:xfrm>
            <a:custGeom>
              <a:avLst/>
              <a:rect l="l" t="t" r="r" b="b"/>
              <a:pathLst>
                <a:path w="1" h="0">
                  <a:moveTo>
                    <a:pt x="1" y="0"/>
                  </a:moveTo>
                  <a:cubicBezTo>
                    <a:pt x="0" y="0"/>
                    <a:pt x="0" y="0"/>
                    <a:pt x="0" y="0"/>
                  </a:cubicBezTo>
                  <a:cubicBezTo>
                    <a:pt x="0" y="0"/>
                    <a:pt x="0"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64" name="Freeform 1876"/>
            <p:cNvSpPr/>
            <p:nvPr/>
          </p:nvSpPr>
          <p:spPr bwMode="auto">
            <a:xfrm>
              <a:off x="4359137" y="6061777"/>
              <a:ext cx="0" cy="2304"/>
            </a:xfrm>
            <a:custGeom>
              <a:avLst/>
              <a:rect l="l" t="t" r="r" b="b"/>
              <a:pathLst>
                <a:path w="0" h="1">
                  <a:moveTo>
                    <a:pt x="0" y="0"/>
                  </a:moveTo>
                  <a:cubicBezTo>
                    <a:pt x="0" y="0"/>
                    <a:pt x="0" y="0"/>
                    <a:pt x="0" y="1"/>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65" name="Freeform 1877"/>
            <p:cNvSpPr/>
            <p:nvPr/>
          </p:nvSpPr>
          <p:spPr bwMode="auto">
            <a:xfrm>
              <a:off x="4348126" y="6165463"/>
              <a:ext cx="0" cy="0"/>
            </a:xfrm>
            <a:custGeom>
              <a:avLst/>
              <a:rect l="l" t="t" r="r" b="b"/>
              <a:pathLst>
                <a:path w="0" h="0">
                  <a:moveTo>
                    <a:pt x="0" y="0"/>
                  </a:moveTo>
                  <a:cubicBezTo>
                    <a:pt x="0" y="0"/>
                    <a:pt x="0" y="0"/>
                    <a:pt x="0" y="0"/>
                  </a:cubicBez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66" name="Freeform 1878"/>
            <p:cNvSpPr/>
            <p:nvPr/>
          </p:nvSpPr>
          <p:spPr bwMode="auto">
            <a:xfrm>
              <a:off x="4356934" y="6066385"/>
              <a:ext cx="0" cy="2304"/>
            </a:xfrm>
            <a:custGeom>
              <a:avLst/>
              <a:rect l="l" t="t" r="r" b="b"/>
              <a:pathLst>
                <a:path w="0" h="1">
                  <a:moveTo>
                    <a:pt x="0" y="0"/>
                  </a:moveTo>
                  <a:cubicBezTo>
                    <a:pt x="0" y="0"/>
                    <a:pt x="0" y="1"/>
                    <a:pt x="0" y="1"/>
                  </a:cubicBezTo>
                  <a:cubicBezTo>
                    <a:pt x="0" y="1"/>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67" name="Freeform 1879"/>
            <p:cNvSpPr/>
            <p:nvPr/>
          </p:nvSpPr>
          <p:spPr bwMode="auto">
            <a:xfrm>
              <a:off x="4361339" y="6059472"/>
              <a:ext cx="0" cy="0"/>
            </a:xfrm>
            <a:custGeom>
              <a:avLst/>
              <a:rect l="l" t="t" r="r" b="b"/>
              <a:pathLst>
                <a:path w="0" h="1">
                  <a:moveTo>
                    <a:pt x="0" y="0"/>
                  </a:moveTo>
                  <a:cubicBezTo>
                    <a:pt x="0" y="1"/>
                    <a:pt x="0" y="1"/>
                    <a:pt x="0" y="1"/>
                  </a:cubicBezTo>
                  <a:cubicBezTo>
                    <a:pt x="0" y="1"/>
                    <a:pt x="0"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68" name="Freeform 1880"/>
            <p:cNvSpPr/>
            <p:nvPr/>
          </p:nvSpPr>
          <p:spPr bwMode="auto">
            <a:xfrm>
              <a:off x="3967151" y="6395879"/>
              <a:ext cx="11011" cy="36866"/>
            </a:xfrm>
            <a:custGeom>
              <a:avLst/>
              <a:rect l="l" t="t" r="r" b="b"/>
              <a:pathLst>
                <a:path w="5" h="17">
                  <a:moveTo>
                    <a:pt x="0" y="11"/>
                  </a:moveTo>
                  <a:cubicBezTo>
                    <a:pt x="0" y="13"/>
                    <a:pt x="0" y="16"/>
                    <a:pt x="0" y="17"/>
                  </a:cubicBezTo>
                  <a:cubicBezTo>
                    <a:pt x="0" y="17"/>
                    <a:pt x="0" y="17"/>
                    <a:pt x="0" y="17"/>
                  </a:cubicBezTo>
                  <a:cubicBezTo>
                    <a:pt x="1" y="17"/>
                    <a:pt x="2" y="17"/>
                    <a:pt x="3" y="16"/>
                  </a:cubicBezTo>
                  <a:cubicBezTo>
                    <a:pt x="3" y="16"/>
                    <a:pt x="3" y="16"/>
                    <a:pt x="3" y="16"/>
                  </a:cubicBezTo>
                  <a:cubicBezTo>
                    <a:pt x="5" y="16"/>
                    <a:pt x="5" y="9"/>
                    <a:pt x="5" y="6"/>
                  </a:cubicBezTo>
                  <a:cubicBezTo>
                    <a:pt x="5" y="4"/>
                    <a:pt x="5" y="2"/>
                    <a:pt x="5" y="0"/>
                  </a:cubicBezTo>
                  <a:cubicBezTo>
                    <a:pt x="5" y="0"/>
                    <a:pt x="5" y="0"/>
                    <a:pt x="5" y="0"/>
                  </a:cubicBezTo>
                  <a:cubicBezTo>
                    <a:pt x="4" y="1"/>
                    <a:pt x="4" y="1"/>
                    <a:pt x="3" y="1"/>
                  </a:cubicBezTo>
                  <a:cubicBezTo>
                    <a:pt x="3" y="1"/>
                    <a:pt x="1" y="1"/>
                    <a:pt x="0" y="1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69" name="Freeform 1881"/>
            <p:cNvSpPr/>
            <p:nvPr/>
          </p:nvSpPr>
          <p:spPr bwMode="auto">
            <a:xfrm>
              <a:off x="4108090" y="6833668"/>
              <a:ext cx="2202" cy="4608"/>
            </a:xfrm>
            <a:custGeom>
              <a:avLst/>
              <a:rect l="l" t="t" r="r" b="b"/>
              <a:pathLst>
                <a:path w="1" h="2">
                  <a:moveTo>
                    <a:pt x="0" y="0"/>
                  </a:moveTo>
                  <a:cubicBezTo>
                    <a:pt x="1" y="2"/>
                    <a:pt x="1" y="2"/>
                    <a:pt x="1" y="2"/>
                  </a:cubicBezTo>
                  <a:cubicBezTo>
                    <a:pt x="1" y="2"/>
                    <a:pt x="1" y="2"/>
                    <a:pt x="1" y="2"/>
                  </a:cubicBezTo>
                  <a:cubicBezTo>
                    <a:pt x="1" y="0"/>
                    <a:pt x="1" y="0"/>
                    <a:pt x="1" y="0"/>
                  </a:cubicBezTo>
                  <a:cubicBezTo>
                    <a:pt x="1" y="0"/>
                    <a:pt x="1"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70" name="Freeform 1882"/>
            <p:cNvSpPr/>
            <p:nvPr/>
          </p:nvSpPr>
          <p:spPr bwMode="auto">
            <a:xfrm>
              <a:off x="4008993" y="6739197"/>
              <a:ext cx="13213" cy="4608"/>
            </a:xfrm>
            <a:custGeom>
              <a:avLst/>
              <a:rect l="l" t="t" r="r" b="b"/>
              <a:pathLst>
                <a:path w="6" h="2">
                  <a:moveTo>
                    <a:pt x="3" y="0"/>
                  </a:moveTo>
                  <a:cubicBezTo>
                    <a:pt x="3" y="1"/>
                    <a:pt x="2" y="1"/>
                    <a:pt x="0" y="2"/>
                  </a:cubicBezTo>
                  <a:cubicBezTo>
                    <a:pt x="3" y="2"/>
                    <a:pt x="5" y="1"/>
                    <a:pt x="6" y="0"/>
                  </a:cubicBezTo>
                  <a:cubicBezTo>
                    <a:pt x="4" y="0"/>
                    <a:pt x="4" y="0"/>
                    <a:pt x="4" y="0"/>
                  </a:cubicBezTo>
                  <a:cubicBezTo>
                    <a:pt x="4" y="0"/>
                    <a:pt x="4" y="0"/>
                    <a:pt x="3"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71" name="Freeform 1883"/>
            <p:cNvSpPr/>
            <p:nvPr/>
          </p:nvSpPr>
          <p:spPr bwMode="auto">
            <a:xfrm>
              <a:off x="3975960" y="6723068"/>
              <a:ext cx="13213" cy="9217"/>
            </a:xfrm>
            <a:custGeom>
              <a:avLst/>
              <a:rect l="l" t="t" r="r" b="b"/>
              <a:pathLst>
                <a:path w="7" h="4">
                  <a:moveTo>
                    <a:pt x="2" y="0"/>
                  </a:moveTo>
                  <a:cubicBezTo>
                    <a:pt x="2" y="0"/>
                    <a:pt x="2" y="0"/>
                    <a:pt x="2" y="0"/>
                  </a:cubicBezTo>
                  <a:cubicBezTo>
                    <a:pt x="1" y="0"/>
                    <a:pt x="1" y="1"/>
                    <a:pt x="1" y="1"/>
                  </a:cubicBezTo>
                  <a:cubicBezTo>
                    <a:pt x="0" y="2"/>
                    <a:pt x="0" y="3"/>
                    <a:pt x="1" y="4"/>
                  </a:cubicBezTo>
                  <a:cubicBezTo>
                    <a:pt x="1" y="4"/>
                    <a:pt x="1" y="4"/>
                    <a:pt x="2" y="4"/>
                  </a:cubicBezTo>
                  <a:cubicBezTo>
                    <a:pt x="3" y="4"/>
                    <a:pt x="5" y="2"/>
                    <a:pt x="6" y="1"/>
                  </a:cubicBezTo>
                  <a:cubicBezTo>
                    <a:pt x="6" y="1"/>
                    <a:pt x="6" y="1"/>
                    <a:pt x="6" y="1"/>
                  </a:cubicBezTo>
                  <a:cubicBezTo>
                    <a:pt x="6" y="1"/>
                    <a:pt x="7" y="0"/>
                    <a:pt x="7" y="0"/>
                  </a:cubicBezTo>
                  <a:cubicBezTo>
                    <a:pt x="5" y="0"/>
                    <a:pt x="4" y="0"/>
                    <a:pt x="2"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72" name="Freeform 1884"/>
            <p:cNvSpPr/>
            <p:nvPr/>
          </p:nvSpPr>
          <p:spPr bwMode="auto">
            <a:xfrm>
              <a:off x="3980364" y="6753022"/>
              <a:ext cx="57256" cy="29954"/>
            </a:xfrm>
            <a:custGeom>
              <a:avLst/>
              <a:rect l="l" t="t" r="r" b="b"/>
              <a:pathLst>
                <a:path w="28" h="14">
                  <a:moveTo>
                    <a:pt x="27" y="0"/>
                  </a:moveTo>
                  <a:cubicBezTo>
                    <a:pt x="24" y="3"/>
                    <a:pt x="19" y="4"/>
                    <a:pt x="16" y="2"/>
                  </a:cubicBezTo>
                  <a:cubicBezTo>
                    <a:pt x="16" y="1"/>
                    <a:pt x="15" y="1"/>
                    <a:pt x="15" y="2"/>
                  </a:cubicBezTo>
                  <a:cubicBezTo>
                    <a:pt x="14" y="3"/>
                    <a:pt x="14" y="4"/>
                    <a:pt x="14" y="6"/>
                  </a:cubicBezTo>
                  <a:cubicBezTo>
                    <a:pt x="14" y="7"/>
                    <a:pt x="13" y="8"/>
                    <a:pt x="13" y="8"/>
                  </a:cubicBezTo>
                  <a:cubicBezTo>
                    <a:pt x="11" y="10"/>
                    <a:pt x="8" y="9"/>
                    <a:pt x="4" y="7"/>
                  </a:cubicBezTo>
                  <a:cubicBezTo>
                    <a:pt x="2" y="7"/>
                    <a:pt x="1" y="6"/>
                    <a:pt x="0" y="6"/>
                  </a:cubicBezTo>
                  <a:cubicBezTo>
                    <a:pt x="0" y="7"/>
                    <a:pt x="1" y="8"/>
                    <a:pt x="2" y="10"/>
                  </a:cubicBezTo>
                  <a:cubicBezTo>
                    <a:pt x="3" y="11"/>
                    <a:pt x="4" y="11"/>
                    <a:pt x="4" y="11"/>
                  </a:cubicBezTo>
                  <a:cubicBezTo>
                    <a:pt x="5" y="11"/>
                    <a:pt x="5" y="11"/>
                    <a:pt x="5" y="11"/>
                  </a:cubicBezTo>
                  <a:cubicBezTo>
                    <a:pt x="6" y="11"/>
                    <a:pt x="7" y="11"/>
                    <a:pt x="8" y="11"/>
                  </a:cubicBezTo>
                  <a:cubicBezTo>
                    <a:pt x="9" y="11"/>
                    <a:pt x="10" y="11"/>
                    <a:pt x="12" y="12"/>
                  </a:cubicBezTo>
                  <a:cubicBezTo>
                    <a:pt x="12" y="13"/>
                    <a:pt x="13" y="13"/>
                    <a:pt x="14" y="14"/>
                  </a:cubicBezTo>
                  <a:cubicBezTo>
                    <a:pt x="13" y="13"/>
                    <a:pt x="13" y="12"/>
                    <a:pt x="13" y="11"/>
                  </a:cubicBezTo>
                  <a:cubicBezTo>
                    <a:pt x="14" y="8"/>
                    <a:pt x="18" y="6"/>
                    <a:pt x="21" y="8"/>
                  </a:cubicBezTo>
                  <a:cubicBezTo>
                    <a:pt x="23" y="9"/>
                    <a:pt x="25" y="8"/>
                    <a:pt x="26" y="7"/>
                  </a:cubicBezTo>
                  <a:cubicBezTo>
                    <a:pt x="27" y="6"/>
                    <a:pt x="28" y="4"/>
                    <a:pt x="27" y="2"/>
                  </a:cubicBezTo>
                  <a:cubicBezTo>
                    <a:pt x="27" y="2"/>
                    <a:pt x="27" y="1"/>
                    <a:pt x="27"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73" name="Freeform 1885"/>
            <p:cNvSpPr/>
            <p:nvPr/>
          </p:nvSpPr>
          <p:spPr bwMode="auto">
            <a:xfrm>
              <a:off x="3967151" y="6483436"/>
              <a:ext cx="6606" cy="9217"/>
            </a:xfrm>
            <a:custGeom>
              <a:avLst/>
              <a:rect l="l" t="t" r="r" b="b"/>
              <a:pathLst>
                <a:path w="3" h="4">
                  <a:moveTo>
                    <a:pt x="2" y="2"/>
                  </a:moveTo>
                  <a:cubicBezTo>
                    <a:pt x="2" y="1"/>
                    <a:pt x="1" y="0"/>
                    <a:pt x="0" y="0"/>
                  </a:cubicBezTo>
                  <a:cubicBezTo>
                    <a:pt x="0" y="0"/>
                    <a:pt x="1" y="1"/>
                    <a:pt x="1" y="1"/>
                  </a:cubicBezTo>
                  <a:cubicBezTo>
                    <a:pt x="2" y="2"/>
                    <a:pt x="2" y="3"/>
                    <a:pt x="3" y="4"/>
                  </a:cubicBezTo>
                  <a:cubicBezTo>
                    <a:pt x="3" y="3"/>
                    <a:pt x="3" y="3"/>
                    <a:pt x="2" y="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74" name="Freeform 1886"/>
            <p:cNvSpPr/>
            <p:nvPr/>
          </p:nvSpPr>
          <p:spPr bwMode="auto">
            <a:xfrm>
              <a:off x="3986971" y="6741502"/>
              <a:ext cx="11011" cy="11521"/>
            </a:xfrm>
            <a:custGeom>
              <a:avLst/>
              <a:rect l="l" t="t" r="r" b="b"/>
              <a:pathLst>
                <a:path w="5" h="5">
                  <a:moveTo>
                    <a:pt x="3" y="0"/>
                  </a:moveTo>
                  <a:cubicBezTo>
                    <a:pt x="2" y="0"/>
                    <a:pt x="1" y="2"/>
                    <a:pt x="1" y="3"/>
                  </a:cubicBezTo>
                  <a:cubicBezTo>
                    <a:pt x="1" y="4"/>
                    <a:pt x="0" y="5"/>
                    <a:pt x="0" y="5"/>
                  </a:cubicBezTo>
                  <a:cubicBezTo>
                    <a:pt x="0" y="5"/>
                    <a:pt x="0" y="5"/>
                    <a:pt x="1" y="4"/>
                  </a:cubicBezTo>
                  <a:cubicBezTo>
                    <a:pt x="2" y="3"/>
                    <a:pt x="3" y="2"/>
                    <a:pt x="5" y="1"/>
                  </a:cubicBezTo>
                  <a:cubicBezTo>
                    <a:pt x="4" y="1"/>
                    <a:pt x="4" y="1"/>
                    <a:pt x="3"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75" name="Freeform 1887"/>
            <p:cNvSpPr/>
            <p:nvPr/>
          </p:nvSpPr>
          <p:spPr bwMode="auto">
            <a:xfrm>
              <a:off x="4050834" y="6771456"/>
              <a:ext cx="4404" cy="11521"/>
            </a:xfrm>
            <a:custGeom>
              <a:avLst/>
              <a:rect l="l" t="t" r="r" b="b"/>
              <a:pathLst>
                <a:path w="2" h="5">
                  <a:moveTo>
                    <a:pt x="2" y="5"/>
                  </a:moveTo>
                  <a:cubicBezTo>
                    <a:pt x="1" y="5"/>
                    <a:pt x="1" y="4"/>
                    <a:pt x="1" y="3"/>
                  </a:cubicBezTo>
                  <a:cubicBezTo>
                    <a:pt x="1" y="2"/>
                    <a:pt x="1" y="0"/>
                    <a:pt x="1" y="0"/>
                  </a:cubicBezTo>
                  <a:cubicBezTo>
                    <a:pt x="0" y="0"/>
                    <a:pt x="0" y="2"/>
                    <a:pt x="1" y="5"/>
                  </a:cubicBezTo>
                  <a:cubicBezTo>
                    <a:pt x="1" y="5"/>
                    <a:pt x="1" y="5"/>
                    <a:pt x="2" y="5"/>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76" name="Freeform 1888"/>
            <p:cNvSpPr/>
            <p:nvPr/>
          </p:nvSpPr>
          <p:spPr bwMode="auto">
            <a:xfrm>
              <a:off x="3936321" y="5729979"/>
              <a:ext cx="195993" cy="1101385"/>
            </a:xfrm>
            <a:custGeom>
              <a:avLst/>
              <a:rect l="l" t="t" r="r" b="b"/>
              <a:pathLst>
                <a:path w="92" h="500">
                  <a:moveTo>
                    <a:pt x="88" y="62"/>
                  </a:moveTo>
                  <a:cubicBezTo>
                    <a:pt x="88" y="62"/>
                    <a:pt x="88" y="62"/>
                    <a:pt x="88" y="62"/>
                  </a:cubicBezTo>
                  <a:cubicBezTo>
                    <a:pt x="88" y="62"/>
                    <a:pt x="88" y="62"/>
                    <a:pt x="88" y="62"/>
                  </a:cubicBezTo>
                  <a:cubicBezTo>
                    <a:pt x="87" y="62"/>
                    <a:pt x="87" y="62"/>
                    <a:pt x="86" y="62"/>
                  </a:cubicBezTo>
                  <a:cubicBezTo>
                    <a:pt x="86" y="61"/>
                    <a:pt x="86" y="61"/>
                    <a:pt x="86" y="61"/>
                  </a:cubicBezTo>
                  <a:cubicBezTo>
                    <a:pt x="86" y="61"/>
                    <a:pt x="85" y="61"/>
                    <a:pt x="85" y="60"/>
                  </a:cubicBezTo>
                  <a:cubicBezTo>
                    <a:pt x="85" y="60"/>
                    <a:pt x="85" y="60"/>
                    <a:pt x="85" y="60"/>
                  </a:cubicBezTo>
                  <a:cubicBezTo>
                    <a:pt x="85" y="60"/>
                    <a:pt x="85" y="60"/>
                    <a:pt x="85" y="60"/>
                  </a:cubicBezTo>
                  <a:cubicBezTo>
                    <a:pt x="85" y="59"/>
                    <a:pt x="85" y="58"/>
                    <a:pt x="85" y="56"/>
                  </a:cubicBezTo>
                  <a:cubicBezTo>
                    <a:pt x="84" y="53"/>
                    <a:pt x="84" y="50"/>
                    <a:pt x="83" y="49"/>
                  </a:cubicBezTo>
                  <a:cubicBezTo>
                    <a:pt x="81" y="47"/>
                    <a:pt x="81" y="44"/>
                    <a:pt x="80" y="42"/>
                  </a:cubicBezTo>
                  <a:cubicBezTo>
                    <a:pt x="80" y="41"/>
                    <a:pt x="80" y="39"/>
                    <a:pt x="80" y="39"/>
                  </a:cubicBezTo>
                  <a:cubicBezTo>
                    <a:pt x="77" y="37"/>
                    <a:pt x="74" y="34"/>
                    <a:pt x="74" y="30"/>
                  </a:cubicBezTo>
                  <a:cubicBezTo>
                    <a:pt x="73" y="28"/>
                    <a:pt x="74" y="27"/>
                    <a:pt x="75" y="26"/>
                  </a:cubicBezTo>
                  <a:cubicBezTo>
                    <a:pt x="76" y="26"/>
                    <a:pt x="76" y="25"/>
                    <a:pt x="76" y="23"/>
                  </a:cubicBezTo>
                  <a:cubicBezTo>
                    <a:pt x="76" y="22"/>
                    <a:pt x="76" y="20"/>
                    <a:pt x="77" y="18"/>
                  </a:cubicBezTo>
                  <a:cubicBezTo>
                    <a:pt x="77" y="18"/>
                    <a:pt x="77" y="18"/>
                    <a:pt x="77" y="18"/>
                  </a:cubicBezTo>
                  <a:cubicBezTo>
                    <a:pt x="75" y="17"/>
                    <a:pt x="74" y="16"/>
                    <a:pt x="73" y="15"/>
                  </a:cubicBezTo>
                  <a:cubicBezTo>
                    <a:pt x="70" y="12"/>
                    <a:pt x="71" y="9"/>
                    <a:pt x="71" y="7"/>
                  </a:cubicBezTo>
                  <a:cubicBezTo>
                    <a:pt x="71" y="5"/>
                    <a:pt x="71" y="4"/>
                    <a:pt x="70" y="3"/>
                  </a:cubicBezTo>
                  <a:cubicBezTo>
                    <a:pt x="70" y="2"/>
                    <a:pt x="69" y="2"/>
                    <a:pt x="69" y="1"/>
                  </a:cubicBezTo>
                  <a:cubicBezTo>
                    <a:pt x="68" y="1"/>
                    <a:pt x="68" y="1"/>
                    <a:pt x="68" y="1"/>
                  </a:cubicBezTo>
                  <a:cubicBezTo>
                    <a:pt x="68" y="1"/>
                    <a:pt x="68" y="0"/>
                    <a:pt x="67" y="0"/>
                  </a:cubicBezTo>
                  <a:cubicBezTo>
                    <a:pt x="67" y="0"/>
                    <a:pt x="67" y="0"/>
                    <a:pt x="67" y="0"/>
                  </a:cubicBezTo>
                  <a:cubicBezTo>
                    <a:pt x="67" y="0"/>
                    <a:pt x="67" y="0"/>
                    <a:pt x="67" y="0"/>
                  </a:cubicBezTo>
                  <a:cubicBezTo>
                    <a:pt x="67" y="1"/>
                    <a:pt x="67" y="1"/>
                    <a:pt x="67" y="2"/>
                  </a:cubicBezTo>
                  <a:cubicBezTo>
                    <a:pt x="67" y="2"/>
                    <a:pt x="66" y="2"/>
                    <a:pt x="66" y="3"/>
                  </a:cubicBezTo>
                  <a:cubicBezTo>
                    <a:pt x="66" y="3"/>
                    <a:pt x="66" y="3"/>
                    <a:pt x="66" y="4"/>
                  </a:cubicBezTo>
                  <a:cubicBezTo>
                    <a:pt x="66" y="4"/>
                    <a:pt x="65" y="5"/>
                    <a:pt x="65" y="5"/>
                  </a:cubicBezTo>
                  <a:cubicBezTo>
                    <a:pt x="65" y="5"/>
                    <a:pt x="65" y="5"/>
                    <a:pt x="65" y="6"/>
                  </a:cubicBezTo>
                  <a:cubicBezTo>
                    <a:pt x="64" y="6"/>
                    <a:pt x="63" y="7"/>
                    <a:pt x="63" y="7"/>
                  </a:cubicBezTo>
                  <a:cubicBezTo>
                    <a:pt x="63" y="7"/>
                    <a:pt x="62" y="7"/>
                    <a:pt x="62" y="7"/>
                  </a:cubicBezTo>
                  <a:cubicBezTo>
                    <a:pt x="62" y="7"/>
                    <a:pt x="62" y="7"/>
                    <a:pt x="62" y="7"/>
                  </a:cubicBezTo>
                  <a:cubicBezTo>
                    <a:pt x="62" y="7"/>
                    <a:pt x="62" y="8"/>
                    <a:pt x="61" y="8"/>
                  </a:cubicBezTo>
                  <a:cubicBezTo>
                    <a:pt x="61" y="8"/>
                    <a:pt x="61" y="8"/>
                    <a:pt x="61" y="8"/>
                  </a:cubicBezTo>
                  <a:cubicBezTo>
                    <a:pt x="61" y="9"/>
                    <a:pt x="61" y="9"/>
                    <a:pt x="61" y="10"/>
                  </a:cubicBezTo>
                  <a:cubicBezTo>
                    <a:pt x="61" y="12"/>
                    <a:pt x="61" y="15"/>
                    <a:pt x="61" y="16"/>
                  </a:cubicBezTo>
                  <a:cubicBezTo>
                    <a:pt x="63" y="21"/>
                    <a:pt x="64" y="39"/>
                    <a:pt x="62" y="47"/>
                  </a:cubicBezTo>
                  <a:cubicBezTo>
                    <a:pt x="61" y="54"/>
                    <a:pt x="59" y="60"/>
                    <a:pt x="58" y="64"/>
                  </a:cubicBezTo>
                  <a:cubicBezTo>
                    <a:pt x="57" y="65"/>
                    <a:pt x="57" y="65"/>
                    <a:pt x="58" y="66"/>
                  </a:cubicBezTo>
                  <a:cubicBezTo>
                    <a:pt x="60" y="68"/>
                    <a:pt x="60" y="70"/>
                    <a:pt x="59" y="71"/>
                  </a:cubicBezTo>
                  <a:cubicBezTo>
                    <a:pt x="58" y="72"/>
                    <a:pt x="58" y="75"/>
                    <a:pt x="58" y="79"/>
                  </a:cubicBezTo>
                  <a:cubicBezTo>
                    <a:pt x="58" y="81"/>
                    <a:pt x="58" y="83"/>
                    <a:pt x="58" y="85"/>
                  </a:cubicBezTo>
                  <a:cubicBezTo>
                    <a:pt x="58" y="90"/>
                    <a:pt x="56" y="97"/>
                    <a:pt x="55" y="103"/>
                  </a:cubicBezTo>
                  <a:cubicBezTo>
                    <a:pt x="54" y="106"/>
                    <a:pt x="53" y="109"/>
                    <a:pt x="53" y="111"/>
                  </a:cubicBezTo>
                  <a:cubicBezTo>
                    <a:pt x="53" y="113"/>
                    <a:pt x="52" y="115"/>
                    <a:pt x="51" y="116"/>
                  </a:cubicBezTo>
                  <a:cubicBezTo>
                    <a:pt x="50" y="118"/>
                    <a:pt x="50" y="120"/>
                    <a:pt x="50" y="122"/>
                  </a:cubicBezTo>
                  <a:cubicBezTo>
                    <a:pt x="50" y="127"/>
                    <a:pt x="47" y="131"/>
                    <a:pt x="44" y="133"/>
                  </a:cubicBezTo>
                  <a:cubicBezTo>
                    <a:pt x="44" y="134"/>
                    <a:pt x="46" y="136"/>
                    <a:pt x="46" y="138"/>
                  </a:cubicBezTo>
                  <a:cubicBezTo>
                    <a:pt x="48" y="141"/>
                    <a:pt x="49" y="143"/>
                    <a:pt x="49" y="146"/>
                  </a:cubicBezTo>
                  <a:cubicBezTo>
                    <a:pt x="49" y="148"/>
                    <a:pt x="48" y="149"/>
                    <a:pt x="47" y="151"/>
                  </a:cubicBezTo>
                  <a:cubicBezTo>
                    <a:pt x="45" y="153"/>
                    <a:pt x="44" y="154"/>
                    <a:pt x="45" y="157"/>
                  </a:cubicBezTo>
                  <a:cubicBezTo>
                    <a:pt x="46" y="164"/>
                    <a:pt x="45" y="174"/>
                    <a:pt x="45" y="179"/>
                  </a:cubicBezTo>
                  <a:cubicBezTo>
                    <a:pt x="45" y="181"/>
                    <a:pt x="45" y="182"/>
                    <a:pt x="45" y="182"/>
                  </a:cubicBezTo>
                  <a:cubicBezTo>
                    <a:pt x="45" y="184"/>
                    <a:pt x="44" y="185"/>
                    <a:pt x="43" y="186"/>
                  </a:cubicBezTo>
                  <a:cubicBezTo>
                    <a:pt x="43" y="187"/>
                    <a:pt x="42" y="188"/>
                    <a:pt x="42" y="190"/>
                  </a:cubicBezTo>
                  <a:cubicBezTo>
                    <a:pt x="43" y="193"/>
                    <a:pt x="42" y="195"/>
                    <a:pt x="41" y="197"/>
                  </a:cubicBezTo>
                  <a:cubicBezTo>
                    <a:pt x="40" y="199"/>
                    <a:pt x="39" y="201"/>
                    <a:pt x="38" y="204"/>
                  </a:cubicBezTo>
                  <a:cubicBezTo>
                    <a:pt x="38" y="210"/>
                    <a:pt x="34" y="218"/>
                    <a:pt x="32" y="224"/>
                  </a:cubicBezTo>
                  <a:cubicBezTo>
                    <a:pt x="31" y="226"/>
                    <a:pt x="30" y="227"/>
                    <a:pt x="30" y="229"/>
                  </a:cubicBezTo>
                  <a:cubicBezTo>
                    <a:pt x="29" y="230"/>
                    <a:pt x="29" y="232"/>
                    <a:pt x="28" y="233"/>
                  </a:cubicBezTo>
                  <a:cubicBezTo>
                    <a:pt x="27" y="236"/>
                    <a:pt x="26" y="239"/>
                    <a:pt x="22" y="239"/>
                  </a:cubicBezTo>
                  <a:cubicBezTo>
                    <a:pt x="22" y="239"/>
                    <a:pt x="22" y="239"/>
                    <a:pt x="22" y="239"/>
                  </a:cubicBezTo>
                  <a:cubicBezTo>
                    <a:pt x="22" y="240"/>
                    <a:pt x="21" y="241"/>
                    <a:pt x="23" y="245"/>
                  </a:cubicBezTo>
                  <a:cubicBezTo>
                    <a:pt x="24" y="247"/>
                    <a:pt x="24" y="250"/>
                    <a:pt x="23" y="252"/>
                  </a:cubicBezTo>
                  <a:cubicBezTo>
                    <a:pt x="23" y="255"/>
                    <a:pt x="23" y="257"/>
                    <a:pt x="24" y="259"/>
                  </a:cubicBezTo>
                  <a:cubicBezTo>
                    <a:pt x="27" y="264"/>
                    <a:pt x="26" y="267"/>
                    <a:pt x="25" y="271"/>
                  </a:cubicBezTo>
                  <a:cubicBezTo>
                    <a:pt x="25" y="272"/>
                    <a:pt x="25" y="272"/>
                    <a:pt x="25" y="272"/>
                  </a:cubicBezTo>
                  <a:cubicBezTo>
                    <a:pt x="24" y="274"/>
                    <a:pt x="23" y="275"/>
                    <a:pt x="23" y="276"/>
                  </a:cubicBezTo>
                  <a:cubicBezTo>
                    <a:pt x="22" y="278"/>
                    <a:pt x="21" y="279"/>
                    <a:pt x="21" y="281"/>
                  </a:cubicBezTo>
                  <a:cubicBezTo>
                    <a:pt x="21" y="283"/>
                    <a:pt x="21" y="285"/>
                    <a:pt x="20" y="286"/>
                  </a:cubicBezTo>
                  <a:cubicBezTo>
                    <a:pt x="19" y="289"/>
                    <a:pt x="19" y="291"/>
                    <a:pt x="20" y="293"/>
                  </a:cubicBezTo>
                  <a:cubicBezTo>
                    <a:pt x="21" y="295"/>
                    <a:pt x="21" y="297"/>
                    <a:pt x="21" y="298"/>
                  </a:cubicBezTo>
                  <a:cubicBezTo>
                    <a:pt x="22" y="298"/>
                    <a:pt x="22" y="298"/>
                    <a:pt x="23" y="298"/>
                  </a:cubicBezTo>
                  <a:cubicBezTo>
                    <a:pt x="23" y="298"/>
                    <a:pt x="23" y="298"/>
                    <a:pt x="23" y="298"/>
                  </a:cubicBezTo>
                  <a:cubicBezTo>
                    <a:pt x="23" y="297"/>
                    <a:pt x="23" y="295"/>
                    <a:pt x="26" y="294"/>
                  </a:cubicBezTo>
                  <a:cubicBezTo>
                    <a:pt x="28" y="293"/>
                    <a:pt x="29" y="294"/>
                    <a:pt x="30" y="295"/>
                  </a:cubicBezTo>
                  <a:cubicBezTo>
                    <a:pt x="31" y="296"/>
                    <a:pt x="31" y="297"/>
                    <a:pt x="31" y="298"/>
                  </a:cubicBezTo>
                  <a:cubicBezTo>
                    <a:pt x="31" y="298"/>
                    <a:pt x="31" y="298"/>
                    <a:pt x="31" y="298"/>
                  </a:cubicBezTo>
                  <a:cubicBezTo>
                    <a:pt x="33" y="299"/>
                    <a:pt x="34" y="300"/>
                    <a:pt x="34" y="302"/>
                  </a:cubicBezTo>
                  <a:cubicBezTo>
                    <a:pt x="35" y="303"/>
                    <a:pt x="34" y="305"/>
                    <a:pt x="31" y="307"/>
                  </a:cubicBezTo>
                  <a:cubicBezTo>
                    <a:pt x="31" y="307"/>
                    <a:pt x="31" y="308"/>
                    <a:pt x="31" y="310"/>
                  </a:cubicBezTo>
                  <a:cubicBezTo>
                    <a:pt x="32" y="312"/>
                    <a:pt x="32" y="314"/>
                    <a:pt x="31" y="316"/>
                  </a:cubicBezTo>
                  <a:cubicBezTo>
                    <a:pt x="30" y="317"/>
                    <a:pt x="30" y="317"/>
                    <a:pt x="30" y="317"/>
                  </a:cubicBezTo>
                  <a:cubicBezTo>
                    <a:pt x="29" y="319"/>
                    <a:pt x="28" y="321"/>
                    <a:pt x="28" y="323"/>
                  </a:cubicBezTo>
                  <a:cubicBezTo>
                    <a:pt x="30" y="326"/>
                    <a:pt x="29" y="327"/>
                    <a:pt x="28" y="328"/>
                  </a:cubicBezTo>
                  <a:cubicBezTo>
                    <a:pt x="27" y="329"/>
                    <a:pt x="27" y="330"/>
                    <a:pt x="27" y="331"/>
                  </a:cubicBezTo>
                  <a:cubicBezTo>
                    <a:pt x="27" y="333"/>
                    <a:pt x="27" y="333"/>
                    <a:pt x="27" y="334"/>
                  </a:cubicBezTo>
                  <a:cubicBezTo>
                    <a:pt x="28" y="335"/>
                    <a:pt x="28" y="337"/>
                    <a:pt x="27" y="338"/>
                  </a:cubicBezTo>
                  <a:cubicBezTo>
                    <a:pt x="27" y="338"/>
                    <a:pt x="27" y="338"/>
                    <a:pt x="27" y="338"/>
                  </a:cubicBezTo>
                  <a:cubicBezTo>
                    <a:pt x="28" y="339"/>
                    <a:pt x="28" y="340"/>
                    <a:pt x="27" y="342"/>
                  </a:cubicBezTo>
                  <a:cubicBezTo>
                    <a:pt x="27" y="342"/>
                    <a:pt x="27" y="343"/>
                    <a:pt x="26" y="343"/>
                  </a:cubicBezTo>
                  <a:cubicBezTo>
                    <a:pt x="26" y="344"/>
                    <a:pt x="27" y="346"/>
                    <a:pt x="27" y="347"/>
                  </a:cubicBezTo>
                  <a:cubicBezTo>
                    <a:pt x="28" y="348"/>
                    <a:pt x="28" y="349"/>
                    <a:pt x="27" y="350"/>
                  </a:cubicBezTo>
                  <a:cubicBezTo>
                    <a:pt x="27" y="352"/>
                    <a:pt x="25" y="352"/>
                    <a:pt x="24" y="352"/>
                  </a:cubicBezTo>
                  <a:cubicBezTo>
                    <a:pt x="23" y="352"/>
                    <a:pt x="22" y="352"/>
                    <a:pt x="21" y="353"/>
                  </a:cubicBezTo>
                  <a:cubicBezTo>
                    <a:pt x="21" y="353"/>
                    <a:pt x="21" y="353"/>
                    <a:pt x="21" y="353"/>
                  </a:cubicBezTo>
                  <a:cubicBezTo>
                    <a:pt x="21" y="353"/>
                    <a:pt x="21" y="353"/>
                    <a:pt x="22" y="354"/>
                  </a:cubicBezTo>
                  <a:cubicBezTo>
                    <a:pt x="22" y="355"/>
                    <a:pt x="24" y="357"/>
                    <a:pt x="22" y="360"/>
                  </a:cubicBezTo>
                  <a:cubicBezTo>
                    <a:pt x="22" y="361"/>
                    <a:pt x="21" y="362"/>
                    <a:pt x="19" y="362"/>
                  </a:cubicBezTo>
                  <a:cubicBezTo>
                    <a:pt x="17" y="362"/>
                    <a:pt x="15" y="359"/>
                    <a:pt x="13" y="358"/>
                  </a:cubicBezTo>
                  <a:cubicBezTo>
                    <a:pt x="12" y="357"/>
                    <a:pt x="12" y="357"/>
                    <a:pt x="12" y="357"/>
                  </a:cubicBezTo>
                  <a:cubicBezTo>
                    <a:pt x="11" y="357"/>
                    <a:pt x="11" y="356"/>
                    <a:pt x="11" y="355"/>
                  </a:cubicBezTo>
                  <a:cubicBezTo>
                    <a:pt x="11" y="355"/>
                    <a:pt x="11" y="355"/>
                    <a:pt x="11" y="355"/>
                  </a:cubicBezTo>
                  <a:cubicBezTo>
                    <a:pt x="10" y="356"/>
                    <a:pt x="9" y="356"/>
                    <a:pt x="8" y="357"/>
                  </a:cubicBezTo>
                  <a:cubicBezTo>
                    <a:pt x="7" y="357"/>
                    <a:pt x="6" y="357"/>
                    <a:pt x="5" y="358"/>
                  </a:cubicBezTo>
                  <a:cubicBezTo>
                    <a:pt x="5" y="358"/>
                    <a:pt x="6" y="359"/>
                    <a:pt x="6" y="359"/>
                  </a:cubicBezTo>
                  <a:cubicBezTo>
                    <a:pt x="6" y="360"/>
                    <a:pt x="7" y="361"/>
                    <a:pt x="7" y="362"/>
                  </a:cubicBezTo>
                  <a:cubicBezTo>
                    <a:pt x="7" y="363"/>
                    <a:pt x="6" y="363"/>
                    <a:pt x="5" y="364"/>
                  </a:cubicBezTo>
                  <a:cubicBezTo>
                    <a:pt x="4" y="364"/>
                    <a:pt x="3" y="364"/>
                    <a:pt x="3" y="365"/>
                  </a:cubicBezTo>
                  <a:cubicBezTo>
                    <a:pt x="5" y="365"/>
                    <a:pt x="6" y="366"/>
                    <a:pt x="7" y="368"/>
                  </a:cubicBezTo>
                  <a:cubicBezTo>
                    <a:pt x="7" y="368"/>
                    <a:pt x="7" y="369"/>
                    <a:pt x="7" y="369"/>
                  </a:cubicBezTo>
                  <a:cubicBezTo>
                    <a:pt x="7" y="369"/>
                    <a:pt x="7" y="368"/>
                    <a:pt x="7" y="368"/>
                  </a:cubicBezTo>
                  <a:cubicBezTo>
                    <a:pt x="9" y="368"/>
                    <a:pt x="10" y="368"/>
                    <a:pt x="12" y="368"/>
                  </a:cubicBezTo>
                  <a:cubicBezTo>
                    <a:pt x="15" y="369"/>
                    <a:pt x="16" y="371"/>
                    <a:pt x="16" y="374"/>
                  </a:cubicBezTo>
                  <a:cubicBezTo>
                    <a:pt x="16" y="376"/>
                    <a:pt x="15" y="378"/>
                    <a:pt x="13" y="378"/>
                  </a:cubicBezTo>
                  <a:cubicBezTo>
                    <a:pt x="12" y="378"/>
                    <a:pt x="11" y="380"/>
                    <a:pt x="11" y="382"/>
                  </a:cubicBezTo>
                  <a:cubicBezTo>
                    <a:pt x="11" y="382"/>
                    <a:pt x="13" y="382"/>
                    <a:pt x="15" y="382"/>
                  </a:cubicBezTo>
                  <a:cubicBezTo>
                    <a:pt x="17" y="382"/>
                    <a:pt x="19" y="381"/>
                    <a:pt x="20" y="382"/>
                  </a:cubicBezTo>
                  <a:cubicBezTo>
                    <a:pt x="23" y="383"/>
                    <a:pt x="24" y="385"/>
                    <a:pt x="24" y="388"/>
                  </a:cubicBezTo>
                  <a:cubicBezTo>
                    <a:pt x="23" y="389"/>
                    <a:pt x="22" y="391"/>
                    <a:pt x="21" y="391"/>
                  </a:cubicBezTo>
                  <a:cubicBezTo>
                    <a:pt x="20" y="391"/>
                    <a:pt x="19" y="390"/>
                    <a:pt x="18" y="390"/>
                  </a:cubicBezTo>
                  <a:cubicBezTo>
                    <a:pt x="17" y="388"/>
                    <a:pt x="15" y="387"/>
                    <a:pt x="15" y="387"/>
                  </a:cubicBezTo>
                  <a:cubicBezTo>
                    <a:pt x="14" y="387"/>
                    <a:pt x="14" y="387"/>
                    <a:pt x="14" y="387"/>
                  </a:cubicBezTo>
                  <a:cubicBezTo>
                    <a:pt x="13" y="390"/>
                    <a:pt x="11" y="390"/>
                    <a:pt x="10" y="390"/>
                  </a:cubicBezTo>
                  <a:cubicBezTo>
                    <a:pt x="8" y="390"/>
                    <a:pt x="7" y="390"/>
                    <a:pt x="5" y="389"/>
                  </a:cubicBezTo>
                  <a:cubicBezTo>
                    <a:pt x="5" y="389"/>
                    <a:pt x="5" y="389"/>
                    <a:pt x="5" y="389"/>
                  </a:cubicBezTo>
                  <a:cubicBezTo>
                    <a:pt x="4" y="389"/>
                    <a:pt x="1" y="391"/>
                    <a:pt x="0" y="392"/>
                  </a:cubicBezTo>
                  <a:cubicBezTo>
                    <a:pt x="1" y="393"/>
                    <a:pt x="2" y="395"/>
                    <a:pt x="2" y="396"/>
                  </a:cubicBezTo>
                  <a:cubicBezTo>
                    <a:pt x="3" y="396"/>
                    <a:pt x="3" y="396"/>
                    <a:pt x="3" y="396"/>
                  </a:cubicBezTo>
                  <a:cubicBezTo>
                    <a:pt x="4" y="396"/>
                    <a:pt x="6" y="395"/>
                    <a:pt x="6" y="394"/>
                  </a:cubicBezTo>
                  <a:cubicBezTo>
                    <a:pt x="7" y="392"/>
                    <a:pt x="9" y="390"/>
                    <a:pt x="11" y="390"/>
                  </a:cubicBezTo>
                  <a:cubicBezTo>
                    <a:pt x="11" y="390"/>
                    <a:pt x="14" y="391"/>
                    <a:pt x="15" y="395"/>
                  </a:cubicBezTo>
                  <a:cubicBezTo>
                    <a:pt x="15" y="399"/>
                    <a:pt x="11" y="400"/>
                    <a:pt x="10" y="400"/>
                  </a:cubicBezTo>
                  <a:cubicBezTo>
                    <a:pt x="10" y="400"/>
                    <a:pt x="9" y="401"/>
                    <a:pt x="9" y="401"/>
                  </a:cubicBezTo>
                  <a:cubicBezTo>
                    <a:pt x="8" y="403"/>
                    <a:pt x="6" y="406"/>
                    <a:pt x="2" y="408"/>
                  </a:cubicBezTo>
                  <a:cubicBezTo>
                    <a:pt x="2" y="409"/>
                    <a:pt x="2" y="409"/>
                    <a:pt x="2" y="409"/>
                  </a:cubicBezTo>
                  <a:cubicBezTo>
                    <a:pt x="2" y="409"/>
                    <a:pt x="2" y="410"/>
                    <a:pt x="2" y="410"/>
                  </a:cubicBezTo>
                  <a:cubicBezTo>
                    <a:pt x="3" y="409"/>
                    <a:pt x="4" y="409"/>
                    <a:pt x="4" y="409"/>
                  </a:cubicBezTo>
                  <a:cubicBezTo>
                    <a:pt x="5" y="409"/>
                    <a:pt x="5" y="409"/>
                    <a:pt x="5" y="409"/>
                  </a:cubicBezTo>
                  <a:cubicBezTo>
                    <a:pt x="6" y="410"/>
                    <a:pt x="6" y="410"/>
                    <a:pt x="6" y="410"/>
                  </a:cubicBezTo>
                  <a:cubicBezTo>
                    <a:pt x="7" y="411"/>
                    <a:pt x="6" y="412"/>
                    <a:pt x="6" y="412"/>
                  </a:cubicBezTo>
                  <a:cubicBezTo>
                    <a:pt x="6" y="413"/>
                    <a:pt x="6" y="413"/>
                    <a:pt x="6" y="413"/>
                  </a:cubicBezTo>
                  <a:cubicBezTo>
                    <a:pt x="7" y="413"/>
                    <a:pt x="7" y="413"/>
                    <a:pt x="7" y="413"/>
                  </a:cubicBezTo>
                  <a:cubicBezTo>
                    <a:pt x="7" y="413"/>
                    <a:pt x="8" y="413"/>
                    <a:pt x="8" y="413"/>
                  </a:cubicBezTo>
                  <a:cubicBezTo>
                    <a:pt x="8" y="412"/>
                    <a:pt x="8" y="412"/>
                    <a:pt x="8" y="411"/>
                  </a:cubicBezTo>
                  <a:cubicBezTo>
                    <a:pt x="7" y="409"/>
                    <a:pt x="8" y="406"/>
                    <a:pt x="9" y="404"/>
                  </a:cubicBezTo>
                  <a:cubicBezTo>
                    <a:pt x="10" y="403"/>
                    <a:pt x="11" y="402"/>
                    <a:pt x="13" y="402"/>
                  </a:cubicBezTo>
                  <a:cubicBezTo>
                    <a:pt x="13" y="402"/>
                    <a:pt x="15" y="403"/>
                    <a:pt x="16" y="404"/>
                  </a:cubicBezTo>
                  <a:cubicBezTo>
                    <a:pt x="19" y="407"/>
                    <a:pt x="17" y="410"/>
                    <a:pt x="16" y="411"/>
                  </a:cubicBezTo>
                  <a:cubicBezTo>
                    <a:pt x="15" y="412"/>
                    <a:pt x="15" y="413"/>
                    <a:pt x="15" y="413"/>
                  </a:cubicBezTo>
                  <a:cubicBezTo>
                    <a:pt x="15" y="415"/>
                    <a:pt x="14" y="416"/>
                    <a:pt x="14" y="418"/>
                  </a:cubicBezTo>
                  <a:cubicBezTo>
                    <a:pt x="14" y="419"/>
                    <a:pt x="13" y="421"/>
                    <a:pt x="13" y="422"/>
                  </a:cubicBezTo>
                  <a:cubicBezTo>
                    <a:pt x="13" y="424"/>
                    <a:pt x="11" y="425"/>
                    <a:pt x="10" y="425"/>
                  </a:cubicBezTo>
                  <a:cubicBezTo>
                    <a:pt x="10" y="426"/>
                    <a:pt x="10" y="426"/>
                    <a:pt x="10" y="426"/>
                  </a:cubicBezTo>
                  <a:cubicBezTo>
                    <a:pt x="10" y="428"/>
                    <a:pt x="9" y="429"/>
                    <a:pt x="7" y="429"/>
                  </a:cubicBezTo>
                  <a:cubicBezTo>
                    <a:pt x="8" y="431"/>
                    <a:pt x="7" y="432"/>
                    <a:pt x="7" y="432"/>
                  </a:cubicBezTo>
                  <a:cubicBezTo>
                    <a:pt x="8" y="432"/>
                    <a:pt x="9" y="432"/>
                    <a:pt x="11" y="432"/>
                  </a:cubicBezTo>
                  <a:cubicBezTo>
                    <a:pt x="12" y="432"/>
                    <a:pt x="12" y="433"/>
                    <a:pt x="13" y="433"/>
                  </a:cubicBezTo>
                  <a:cubicBezTo>
                    <a:pt x="13" y="433"/>
                    <a:pt x="13" y="433"/>
                    <a:pt x="13" y="433"/>
                  </a:cubicBezTo>
                  <a:cubicBezTo>
                    <a:pt x="13" y="433"/>
                    <a:pt x="14" y="433"/>
                    <a:pt x="15" y="432"/>
                  </a:cubicBezTo>
                  <a:cubicBezTo>
                    <a:pt x="18" y="431"/>
                    <a:pt x="21" y="433"/>
                    <a:pt x="22" y="435"/>
                  </a:cubicBezTo>
                  <a:cubicBezTo>
                    <a:pt x="22" y="437"/>
                    <a:pt x="21" y="439"/>
                    <a:pt x="19" y="440"/>
                  </a:cubicBezTo>
                  <a:cubicBezTo>
                    <a:pt x="18" y="440"/>
                    <a:pt x="18" y="440"/>
                    <a:pt x="17" y="440"/>
                  </a:cubicBezTo>
                  <a:cubicBezTo>
                    <a:pt x="19" y="440"/>
                    <a:pt x="21" y="441"/>
                    <a:pt x="21" y="443"/>
                  </a:cubicBezTo>
                  <a:cubicBezTo>
                    <a:pt x="21" y="443"/>
                    <a:pt x="21" y="443"/>
                    <a:pt x="21" y="443"/>
                  </a:cubicBezTo>
                  <a:cubicBezTo>
                    <a:pt x="22" y="440"/>
                    <a:pt x="23" y="439"/>
                    <a:pt x="25" y="439"/>
                  </a:cubicBezTo>
                  <a:cubicBezTo>
                    <a:pt x="28" y="439"/>
                    <a:pt x="32" y="442"/>
                    <a:pt x="33" y="445"/>
                  </a:cubicBezTo>
                  <a:cubicBezTo>
                    <a:pt x="33" y="446"/>
                    <a:pt x="33" y="447"/>
                    <a:pt x="32" y="448"/>
                  </a:cubicBezTo>
                  <a:cubicBezTo>
                    <a:pt x="32" y="449"/>
                    <a:pt x="31" y="449"/>
                    <a:pt x="30" y="450"/>
                  </a:cubicBezTo>
                  <a:cubicBezTo>
                    <a:pt x="31" y="449"/>
                    <a:pt x="32" y="449"/>
                    <a:pt x="33" y="449"/>
                  </a:cubicBezTo>
                  <a:cubicBezTo>
                    <a:pt x="36" y="449"/>
                    <a:pt x="44" y="450"/>
                    <a:pt x="45" y="454"/>
                  </a:cubicBezTo>
                  <a:cubicBezTo>
                    <a:pt x="45" y="455"/>
                    <a:pt x="45" y="456"/>
                    <a:pt x="45" y="456"/>
                  </a:cubicBezTo>
                  <a:cubicBezTo>
                    <a:pt x="46" y="456"/>
                    <a:pt x="47" y="457"/>
                    <a:pt x="48" y="459"/>
                  </a:cubicBezTo>
                  <a:cubicBezTo>
                    <a:pt x="48" y="459"/>
                    <a:pt x="48" y="459"/>
                    <a:pt x="48" y="460"/>
                  </a:cubicBezTo>
                  <a:cubicBezTo>
                    <a:pt x="51" y="456"/>
                    <a:pt x="56" y="454"/>
                    <a:pt x="59" y="453"/>
                  </a:cubicBezTo>
                  <a:cubicBezTo>
                    <a:pt x="62" y="452"/>
                    <a:pt x="64" y="454"/>
                    <a:pt x="64" y="455"/>
                  </a:cubicBezTo>
                  <a:cubicBezTo>
                    <a:pt x="65" y="458"/>
                    <a:pt x="62" y="461"/>
                    <a:pt x="58" y="463"/>
                  </a:cubicBezTo>
                  <a:cubicBezTo>
                    <a:pt x="56" y="463"/>
                    <a:pt x="56" y="464"/>
                    <a:pt x="56" y="464"/>
                  </a:cubicBezTo>
                  <a:cubicBezTo>
                    <a:pt x="56" y="464"/>
                    <a:pt x="56" y="464"/>
                    <a:pt x="57" y="466"/>
                  </a:cubicBezTo>
                  <a:cubicBezTo>
                    <a:pt x="58" y="467"/>
                    <a:pt x="60" y="466"/>
                    <a:pt x="61" y="466"/>
                  </a:cubicBezTo>
                  <a:cubicBezTo>
                    <a:pt x="63" y="465"/>
                    <a:pt x="66" y="464"/>
                    <a:pt x="68" y="466"/>
                  </a:cubicBezTo>
                  <a:cubicBezTo>
                    <a:pt x="69" y="467"/>
                    <a:pt x="69" y="469"/>
                    <a:pt x="69" y="469"/>
                  </a:cubicBezTo>
                  <a:cubicBezTo>
                    <a:pt x="68" y="471"/>
                    <a:pt x="66" y="472"/>
                    <a:pt x="65" y="472"/>
                  </a:cubicBezTo>
                  <a:cubicBezTo>
                    <a:pt x="64" y="473"/>
                    <a:pt x="62" y="473"/>
                    <a:pt x="62" y="473"/>
                  </a:cubicBezTo>
                  <a:cubicBezTo>
                    <a:pt x="62" y="474"/>
                    <a:pt x="62" y="475"/>
                    <a:pt x="63" y="475"/>
                  </a:cubicBezTo>
                  <a:cubicBezTo>
                    <a:pt x="63" y="477"/>
                    <a:pt x="64" y="478"/>
                    <a:pt x="64" y="480"/>
                  </a:cubicBezTo>
                  <a:cubicBezTo>
                    <a:pt x="63" y="481"/>
                    <a:pt x="63" y="482"/>
                    <a:pt x="61" y="482"/>
                  </a:cubicBezTo>
                  <a:cubicBezTo>
                    <a:pt x="61" y="483"/>
                    <a:pt x="60" y="483"/>
                    <a:pt x="59" y="483"/>
                  </a:cubicBezTo>
                  <a:cubicBezTo>
                    <a:pt x="58" y="483"/>
                    <a:pt x="57" y="482"/>
                    <a:pt x="56" y="480"/>
                  </a:cubicBezTo>
                  <a:cubicBezTo>
                    <a:pt x="56" y="481"/>
                    <a:pt x="56" y="481"/>
                    <a:pt x="56" y="482"/>
                  </a:cubicBezTo>
                  <a:cubicBezTo>
                    <a:pt x="55" y="483"/>
                    <a:pt x="55" y="483"/>
                    <a:pt x="55" y="483"/>
                  </a:cubicBezTo>
                  <a:cubicBezTo>
                    <a:pt x="54" y="483"/>
                    <a:pt x="54" y="483"/>
                    <a:pt x="54" y="483"/>
                  </a:cubicBezTo>
                  <a:cubicBezTo>
                    <a:pt x="52" y="483"/>
                    <a:pt x="49" y="480"/>
                    <a:pt x="46" y="478"/>
                  </a:cubicBezTo>
                  <a:cubicBezTo>
                    <a:pt x="46" y="478"/>
                    <a:pt x="46" y="477"/>
                    <a:pt x="46" y="477"/>
                  </a:cubicBezTo>
                  <a:cubicBezTo>
                    <a:pt x="46" y="478"/>
                    <a:pt x="46" y="478"/>
                    <a:pt x="46" y="478"/>
                  </a:cubicBezTo>
                  <a:cubicBezTo>
                    <a:pt x="46" y="478"/>
                    <a:pt x="46" y="479"/>
                    <a:pt x="46" y="479"/>
                  </a:cubicBezTo>
                  <a:cubicBezTo>
                    <a:pt x="47" y="480"/>
                    <a:pt x="48" y="481"/>
                    <a:pt x="47" y="482"/>
                  </a:cubicBezTo>
                  <a:cubicBezTo>
                    <a:pt x="47" y="484"/>
                    <a:pt x="45" y="484"/>
                    <a:pt x="44" y="484"/>
                  </a:cubicBezTo>
                  <a:cubicBezTo>
                    <a:pt x="41" y="484"/>
                    <a:pt x="41" y="485"/>
                    <a:pt x="41" y="485"/>
                  </a:cubicBezTo>
                  <a:cubicBezTo>
                    <a:pt x="41" y="485"/>
                    <a:pt x="41" y="485"/>
                    <a:pt x="41" y="485"/>
                  </a:cubicBezTo>
                  <a:cubicBezTo>
                    <a:pt x="41" y="485"/>
                    <a:pt x="42" y="485"/>
                    <a:pt x="42" y="485"/>
                  </a:cubicBezTo>
                  <a:cubicBezTo>
                    <a:pt x="44" y="485"/>
                    <a:pt x="46" y="485"/>
                    <a:pt x="48" y="485"/>
                  </a:cubicBezTo>
                  <a:cubicBezTo>
                    <a:pt x="52" y="486"/>
                    <a:pt x="52" y="489"/>
                    <a:pt x="53" y="492"/>
                  </a:cubicBezTo>
                  <a:cubicBezTo>
                    <a:pt x="53" y="492"/>
                    <a:pt x="53" y="492"/>
                    <a:pt x="53" y="493"/>
                  </a:cubicBezTo>
                  <a:cubicBezTo>
                    <a:pt x="53" y="490"/>
                    <a:pt x="54" y="487"/>
                    <a:pt x="57" y="486"/>
                  </a:cubicBezTo>
                  <a:cubicBezTo>
                    <a:pt x="58" y="486"/>
                    <a:pt x="58" y="486"/>
                    <a:pt x="58" y="486"/>
                  </a:cubicBezTo>
                  <a:cubicBezTo>
                    <a:pt x="60" y="486"/>
                    <a:pt x="61" y="489"/>
                    <a:pt x="61" y="491"/>
                  </a:cubicBezTo>
                  <a:cubicBezTo>
                    <a:pt x="62" y="493"/>
                    <a:pt x="62" y="496"/>
                    <a:pt x="66" y="497"/>
                  </a:cubicBezTo>
                  <a:cubicBezTo>
                    <a:pt x="66" y="497"/>
                    <a:pt x="66" y="497"/>
                    <a:pt x="66" y="497"/>
                  </a:cubicBezTo>
                  <a:cubicBezTo>
                    <a:pt x="66" y="496"/>
                    <a:pt x="66" y="494"/>
                    <a:pt x="68" y="493"/>
                  </a:cubicBezTo>
                  <a:cubicBezTo>
                    <a:pt x="69" y="493"/>
                    <a:pt x="70" y="492"/>
                    <a:pt x="70" y="492"/>
                  </a:cubicBezTo>
                  <a:cubicBezTo>
                    <a:pt x="73" y="492"/>
                    <a:pt x="75" y="495"/>
                    <a:pt x="77" y="497"/>
                  </a:cubicBezTo>
                  <a:cubicBezTo>
                    <a:pt x="78" y="498"/>
                    <a:pt x="79" y="500"/>
                    <a:pt x="80" y="500"/>
                  </a:cubicBezTo>
                  <a:cubicBezTo>
                    <a:pt x="80" y="499"/>
                    <a:pt x="79" y="498"/>
                    <a:pt x="78" y="497"/>
                  </a:cubicBezTo>
                  <a:cubicBezTo>
                    <a:pt x="78" y="497"/>
                    <a:pt x="77" y="496"/>
                    <a:pt x="77" y="495"/>
                  </a:cubicBezTo>
                  <a:cubicBezTo>
                    <a:pt x="76" y="495"/>
                    <a:pt x="76" y="495"/>
                    <a:pt x="76" y="495"/>
                  </a:cubicBezTo>
                  <a:cubicBezTo>
                    <a:pt x="76" y="495"/>
                    <a:pt x="76" y="495"/>
                    <a:pt x="75" y="495"/>
                  </a:cubicBezTo>
                  <a:cubicBezTo>
                    <a:pt x="75" y="495"/>
                    <a:pt x="75" y="495"/>
                    <a:pt x="75" y="495"/>
                  </a:cubicBezTo>
                  <a:cubicBezTo>
                    <a:pt x="75" y="495"/>
                    <a:pt x="75" y="495"/>
                    <a:pt x="75" y="495"/>
                  </a:cubicBezTo>
                  <a:cubicBezTo>
                    <a:pt x="75" y="495"/>
                    <a:pt x="75" y="495"/>
                    <a:pt x="75" y="494"/>
                  </a:cubicBezTo>
                  <a:cubicBezTo>
                    <a:pt x="75" y="494"/>
                    <a:pt x="75" y="494"/>
                    <a:pt x="75" y="494"/>
                  </a:cubicBezTo>
                  <a:cubicBezTo>
                    <a:pt x="75" y="494"/>
                    <a:pt x="75" y="494"/>
                    <a:pt x="75" y="494"/>
                  </a:cubicBezTo>
                  <a:cubicBezTo>
                    <a:pt x="74" y="494"/>
                    <a:pt x="74" y="494"/>
                    <a:pt x="74" y="494"/>
                  </a:cubicBezTo>
                  <a:cubicBezTo>
                    <a:pt x="74" y="494"/>
                    <a:pt x="74" y="494"/>
                    <a:pt x="74" y="493"/>
                  </a:cubicBezTo>
                  <a:cubicBezTo>
                    <a:pt x="74" y="493"/>
                    <a:pt x="74" y="493"/>
                    <a:pt x="74" y="493"/>
                  </a:cubicBezTo>
                  <a:cubicBezTo>
                    <a:pt x="74" y="493"/>
                    <a:pt x="74" y="493"/>
                    <a:pt x="74" y="493"/>
                  </a:cubicBezTo>
                  <a:cubicBezTo>
                    <a:pt x="74" y="492"/>
                    <a:pt x="74" y="492"/>
                    <a:pt x="74" y="492"/>
                  </a:cubicBezTo>
                  <a:cubicBezTo>
                    <a:pt x="74" y="492"/>
                    <a:pt x="74" y="492"/>
                    <a:pt x="74" y="491"/>
                  </a:cubicBezTo>
                  <a:cubicBezTo>
                    <a:pt x="74" y="491"/>
                    <a:pt x="74" y="491"/>
                    <a:pt x="74" y="491"/>
                  </a:cubicBezTo>
                  <a:cubicBezTo>
                    <a:pt x="74" y="490"/>
                    <a:pt x="74" y="490"/>
                    <a:pt x="74" y="490"/>
                  </a:cubicBezTo>
                  <a:cubicBezTo>
                    <a:pt x="74" y="489"/>
                    <a:pt x="74" y="489"/>
                    <a:pt x="73" y="489"/>
                  </a:cubicBezTo>
                  <a:cubicBezTo>
                    <a:pt x="73" y="488"/>
                    <a:pt x="73" y="488"/>
                    <a:pt x="73" y="488"/>
                  </a:cubicBezTo>
                  <a:cubicBezTo>
                    <a:pt x="73" y="487"/>
                    <a:pt x="73" y="487"/>
                    <a:pt x="73" y="486"/>
                  </a:cubicBezTo>
                  <a:cubicBezTo>
                    <a:pt x="73" y="486"/>
                    <a:pt x="73" y="486"/>
                    <a:pt x="73" y="485"/>
                  </a:cubicBezTo>
                  <a:cubicBezTo>
                    <a:pt x="73" y="485"/>
                    <a:pt x="73" y="484"/>
                    <a:pt x="73" y="483"/>
                  </a:cubicBezTo>
                  <a:cubicBezTo>
                    <a:pt x="73" y="483"/>
                    <a:pt x="73" y="483"/>
                    <a:pt x="73" y="482"/>
                  </a:cubicBezTo>
                  <a:cubicBezTo>
                    <a:pt x="73" y="482"/>
                    <a:pt x="73" y="481"/>
                    <a:pt x="73" y="480"/>
                  </a:cubicBezTo>
                  <a:cubicBezTo>
                    <a:pt x="73" y="479"/>
                    <a:pt x="73" y="479"/>
                    <a:pt x="73" y="479"/>
                  </a:cubicBezTo>
                  <a:cubicBezTo>
                    <a:pt x="73" y="478"/>
                    <a:pt x="73" y="477"/>
                    <a:pt x="73" y="476"/>
                  </a:cubicBezTo>
                  <a:cubicBezTo>
                    <a:pt x="73" y="475"/>
                    <a:pt x="73" y="475"/>
                    <a:pt x="73" y="474"/>
                  </a:cubicBezTo>
                  <a:cubicBezTo>
                    <a:pt x="73" y="473"/>
                    <a:pt x="74" y="472"/>
                    <a:pt x="74" y="471"/>
                  </a:cubicBezTo>
                  <a:cubicBezTo>
                    <a:pt x="74" y="470"/>
                    <a:pt x="74" y="470"/>
                    <a:pt x="74" y="469"/>
                  </a:cubicBezTo>
                  <a:cubicBezTo>
                    <a:pt x="74" y="468"/>
                    <a:pt x="74" y="466"/>
                    <a:pt x="74" y="465"/>
                  </a:cubicBezTo>
                  <a:cubicBezTo>
                    <a:pt x="74" y="465"/>
                    <a:pt x="74" y="464"/>
                    <a:pt x="74" y="464"/>
                  </a:cubicBezTo>
                  <a:cubicBezTo>
                    <a:pt x="74" y="462"/>
                    <a:pt x="74" y="460"/>
                    <a:pt x="74" y="458"/>
                  </a:cubicBezTo>
                  <a:cubicBezTo>
                    <a:pt x="74" y="458"/>
                    <a:pt x="74" y="458"/>
                    <a:pt x="74" y="458"/>
                  </a:cubicBezTo>
                  <a:cubicBezTo>
                    <a:pt x="73" y="458"/>
                    <a:pt x="73" y="458"/>
                    <a:pt x="73" y="458"/>
                  </a:cubicBezTo>
                  <a:cubicBezTo>
                    <a:pt x="70" y="458"/>
                    <a:pt x="67" y="457"/>
                    <a:pt x="65" y="455"/>
                  </a:cubicBezTo>
                  <a:cubicBezTo>
                    <a:pt x="64" y="455"/>
                    <a:pt x="64" y="453"/>
                    <a:pt x="64" y="451"/>
                  </a:cubicBezTo>
                  <a:cubicBezTo>
                    <a:pt x="64" y="451"/>
                    <a:pt x="64" y="450"/>
                    <a:pt x="65" y="450"/>
                  </a:cubicBezTo>
                  <a:cubicBezTo>
                    <a:pt x="64" y="450"/>
                    <a:pt x="64" y="450"/>
                    <a:pt x="64" y="450"/>
                  </a:cubicBezTo>
                  <a:cubicBezTo>
                    <a:pt x="64" y="450"/>
                    <a:pt x="64" y="449"/>
                    <a:pt x="63" y="449"/>
                  </a:cubicBezTo>
                  <a:cubicBezTo>
                    <a:pt x="63" y="449"/>
                    <a:pt x="63" y="449"/>
                    <a:pt x="63" y="449"/>
                  </a:cubicBezTo>
                  <a:cubicBezTo>
                    <a:pt x="62" y="449"/>
                    <a:pt x="62" y="448"/>
                    <a:pt x="61" y="448"/>
                  </a:cubicBezTo>
                  <a:cubicBezTo>
                    <a:pt x="60" y="448"/>
                    <a:pt x="58" y="448"/>
                    <a:pt x="55" y="448"/>
                  </a:cubicBezTo>
                  <a:cubicBezTo>
                    <a:pt x="49" y="448"/>
                    <a:pt x="42" y="448"/>
                    <a:pt x="42" y="449"/>
                  </a:cubicBezTo>
                  <a:cubicBezTo>
                    <a:pt x="41" y="449"/>
                    <a:pt x="41" y="449"/>
                    <a:pt x="41" y="449"/>
                  </a:cubicBezTo>
                  <a:cubicBezTo>
                    <a:pt x="41" y="449"/>
                    <a:pt x="41" y="449"/>
                    <a:pt x="41" y="449"/>
                  </a:cubicBezTo>
                  <a:cubicBezTo>
                    <a:pt x="41" y="449"/>
                    <a:pt x="41" y="449"/>
                    <a:pt x="41" y="449"/>
                  </a:cubicBezTo>
                  <a:cubicBezTo>
                    <a:pt x="40" y="449"/>
                    <a:pt x="39" y="448"/>
                    <a:pt x="38" y="447"/>
                  </a:cubicBezTo>
                  <a:cubicBezTo>
                    <a:pt x="37" y="447"/>
                    <a:pt x="37" y="446"/>
                    <a:pt x="36" y="445"/>
                  </a:cubicBezTo>
                  <a:cubicBezTo>
                    <a:pt x="36" y="445"/>
                    <a:pt x="36" y="444"/>
                    <a:pt x="36" y="444"/>
                  </a:cubicBezTo>
                  <a:cubicBezTo>
                    <a:pt x="35" y="444"/>
                    <a:pt x="34" y="443"/>
                    <a:pt x="34" y="443"/>
                  </a:cubicBezTo>
                  <a:cubicBezTo>
                    <a:pt x="32" y="440"/>
                    <a:pt x="32" y="432"/>
                    <a:pt x="33" y="429"/>
                  </a:cubicBezTo>
                  <a:cubicBezTo>
                    <a:pt x="33" y="428"/>
                    <a:pt x="31" y="428"/>
                    <a:pt x="29" y="428"/>
                  </a:cubicBezTo>
                  <a:cubicBezTo>
                    <a:pt x="27" y="428"/>
                    <a:pt x="25" y="428"/>
                    <a:pt x="24" y="427"/>
                  </a:cubicBezTo>
                  <a:cubicBezTo>
                    <a:pt x="21" y="426"/>
                    <a:pt x="22" y="424"/>
                    <a:pt x="22" y="422"/>
                  </a:cubicBezTo>
                  <a:cubicBezTo>
                    <a:pt x="22" y="421"/>
                    <a:pt x="22" y="421"/>
                    <a:pt x="21" y="419"/>
                  </a:cubicBezTo>
                  <a:cubicBezTo>
                    <a:pt x="18" y="416"/>
                    <a:pt x="19" y="412"/>
                    <a:pt x="20" y="409"/>
                  </a:cubicBezTo>
                  <a:cubicBezTo>
                    <a:pt x="20" y="408"/>
                    <a:pt x="20" y="408"/>
                    <a:pt x="20" y="407"/>
                  </a:cubicBezTo>
                  <a:cubicBezTo>
                    <a:pt x="21" y="404"/>
                    <a:pt x="23" y="398"/>
                    <a:pt x="29" y="398"/>
                  </a:cubicBezTo>
                  <a:cubicBezTo>
                    <a:pt x="29" y="398"/>
                    <a:pt x="29" y="397"/>
                    <a:pt x="29" y="397"/>
                  </a:cubicBezTo>
                  <a:cubicBezTo>
                    <a:pt x="29" y="395"/>
                    <a:pt x="30" y="392"/>
                    <a:pt x="32" y="391"/>
                  </a:cubicBezTo>
                  <a:cubicBezTo>
                    <a:pt x="32" y="390"/>
                    <a:pt x="32" y="389"/>
                    <a:pt x="32" y="389"/>
                  </a:cubicBezTo>
                  <a:cubicBezTo>
                    <a:pt x="31" y="387"/>
                    <a:pt x="29" y="384"/>
                    <a:pt x="32" y="382"/>
                  </a:cubicBezTo>
                  <a:cubicBezTo>
                    <a:pt x="32" y="382"/>
                    <a:pt x="32" y="381"/>
                    <a:pt x="33" y="380"/>
                  </a:cubicBezTo>
                  <a:cubicBezTo>
                    <a:pt x="33" y="378"/>
                    <a:pt x="33" y="375"/>
                    <a:pt x="37" y="374"/>
                  </a:cubicBezTo>
                  <a:cubicBezTo>
                    <a:pt x="38" y="374"/>
                    <a:pt x="38" y="374"/>
                    <a:pt x="38" y="374"/>
                  </a:cubicBezTo>
                  <a:cubicBezTo>
                    <a:pt x="38" y="374"/>
                    <a:pt x="38" y="373"/>
                    <a:pt x="38" y="372"/>
                  </a:cubicBezTo>
                  <a:cubicBezTo>
                    <a:pt x="38" y="371"/>
                    <a:pt x="37" y="367"/>
                    <a:pt x="40" y="367"/>
                  </a:cubicBezTo>
                  <a:cubicBezTo>
                    <a:pt x="40" y="366"/>
                    <a:pt x="40" y="366"/>
                    <a:pt x="40" y="365"/>
                  </a:cubicBezTo>
                  <a:cubicBezTo>
                    <a:pt x="40" y="364"/>
                    <a:pt x="39" y="361"/>
                    <a:pt x="39" y="359"/>
                  </a:cubicBezTo>
                  <a:cubicBezTo>
                    <a:pt x="40" y="358"/>
                    <a:pt x="40" y="357"/>
                    <a:pt x="39" y="356"/>
                  </a:cubicBezTo>
                  <a:cubicBezTo>
                    <a:pt x="39" y="354"/>
                    <a:pt x="38" y="351"/>
                    <a:pt x="42" y="349"/>
                  </a:cubicBezTo>
                  <a:cubicBezTo>
                    <a:pt x="43" y="349"/>
                    <a:pt x="43" y="348"/>
                    <a:pt x="43" y="348"/>
                  </a:cubicBezTo>
                  <a:cubicBezTo>
                    <a:pt x="43" y="348"/>
                    <a:pt x="43" y="348"/>
                    <a:pt x="43" y="348"/>
                  </a:cubicBezTo>
                  <a:cubicBezTo>
                    <a:pt x="43" y="348"/>
                    <a:pt x="42" y="346"/>
                    <a:pt x="40" y="345"/>
                  </a:cubicBezTo>
                  <a:cubicBezTo>
                    <a:pt x="40" y="345"/>
                    <a:pt x="38" y="343"/>
                    <a:pt x="38" y="342"/>
                  </a:cubicBezTo>
                  <a:cubicBezTo>
                    <a:pt x="38" y="342"/>
                    <a:pt x="38" y="341"/>
                    <a:pt x="38" y="341"/>
                  </a:cubicBezTo>
                  <a:cubicBezTo>
                    <a:pt x="39" y="339"/>
                    <a:pt x="42" y="339"/>
                    <a:pt x="46" y="339"/>
                  </a:cubicBezTo>
                  <a:cubicBezTo>
                    <a:pt x="46" y="339"/>
                    <a:pt x="46" y="339"/>
                    <a:pt x="45" y="338"/>
                  </a:cubicBezTo>
                  <a:cubicBezTo>
                    <a:pt x="45" y="338"/>
                    <a:pt x="45" y="338"/>
                    <a:pt x="45" y="338"/>
                  </a:cubicBezTo>
                  <a:cubicBezTo>
                    <a:pt x="44" y="338"/>
                    <a:pt x="43" y="338"/>
                    <a:pt x="43" y="338"/>
                  </a:cubicBezTo>
                  <a:cubicBezTo>
                    <a:pt x="40" y="338"/>
                    <a:pt x="39" y="337"/>
                    <a:pt x="38" y="335"/>
                  </a:cubicBezTo>
                  <a:cubicBezTo>
                    <a:pt x="37" y="333"/>
                    <a:pt x="38" y="331"/>
                    <a:pt x="39" y="329"/>
                  </a:cubicBezTo>
                  <a:cubicBezTo>
                    <a:pt x="40" y="328"/>
                    <a:pt x="40" y="328"/>
                    <a:pt x="40" y="328"/>
                  </a:cubicBezTo>
                  <a:cubicBezTo>
                    <a:pt x="40" y="328"/>
                    <a:pt x="39" y="327"/>
                    <a:pt x="39" y="327"/>
                  </a:cubicBezTo>
                  <a:cubicBezTo>
                    <a:pt x="38" y="326"/>
                    <a:pt x="36" y="324"/>
                    <a:pt x="37" y="322"/>
                  </a:cubicBezTo>
                  <a:cubicBezTo>
                    <a:pt x="38" y="321"/>
                    <a:pt x="38" y="319"/>
                    <a:pt x="37" y="319"/>
                  </a:cubicBezTo>
                  <a:cubicBezTo>
                    <a:pt x="34" y="317"/>
                    <a:pt x="36" y="309"/>
                    <a:pt x="36" y="309"/>
                  </a:cubicBezTo>
                  <a:cubicBezTo>
                    <a:pt x="36" y="306"/>
                    <a:pt x="37" y="304"/>
                    <a:pt x="39" y="303"/>
                  </a:cubicBezTo>
                  <a:cubicBezTo>
                    <a:pt x="39" y="302"/>
                    <a:pt x="39" y="298"/>
                    <a:pt x="39" y="296"/>
                  </a:cubicBezTo>
                  <a:cubicBezTo>
                    <a:pt x="39" y="295"/>
                    <a:pt x="38" y="294"/>
                    <a:pt x="38" y="293"/>
                  </a:cubicBezTo>
                  <a:cubicBezTo>
                    <a:pt x="38" y="292"/>
                    <a:pt x="38" y="291"/>
                    <a:pt x="37" y="290"/>
                  </a:cubicBezTo>
                  <a:cubicBezTo>
                    <a:pt x="37" y="288"/>
                    <a:pt x="36" y="287"/>
                    <a:pt x="36" y="285"/>
                  </a:cubicBezTo>
                  <a:cubicBezTo>
                    <a:pt x="36" y="283"/>
                    <a:pt x="37" y="282"/>
                    <a:pt x="38" y="282"/>
                  </a:cubicBezTo>
                  <a:cubicBezTo>
                    <a:pt x="38" y="281"/>
                    <a:pt x="39" y="280"/>
                    <a:pt x="39" y="277"/>
                  </a:cubicBezTo>
                  <a:cubicBezTo>
                    <a:pt x="39" y="275"/>
                    <a:pt x="39" y="270"/>
                    <a:pt x="43" y="268"/>
                  </a:cubicBezTo>
                  <a:cubicBezTo>
                    <a:pt x="43" y="268"/>
                    <a:pt x="43" y="266"/>
                    <a:pt x="43" y="266"/>
                  </a:cubicBezTo>
                  <a:cubicBezTo>
                    <a:pt x="43" y="264"/>
                    <a:pt x="43" y="263"/>
                    <a:pt x="43" y="262"/>
                  </a:cubicBezTo>
                  <a:cubicBezTo>
                    <a:pt x="43" y="259"/>
                    <a:pt x="46" y="258"/>
                    <a:pt x="47" y="258"/>
                  </a:cubicBezTo>
                  <a:cubicBezTo>
                    <a:pt x="49" y="258"/>
                    <a:pt x="49" y="258"/>
                    <a:pt x="49" y="257"/>
                  </a:cubicBezTo>
                  <a:cubicBezTo>
                    <a:pt x="49" y="256"/>
                    <a:pt x="49" y="256"/>
                    <a:pt x="48" y="255"/>
                  </a:cubicBezTo>
                  <a:cubicBezTo>
                    <a:pt x="48" y="254"/>
                    <a:pt x="46" y="253"/>
                    <a:pt x="47" y="250"/>
                  </a:cubicBezTo>
                  <a:cubicBezTo>
                    <a:pt x="47" y="249"/>
                    <a:pt x="47" y="247"/>
                    <a:pt x="47" y="244"/>
                  </a:cubicBezTo>
                  <a:cubicBezTo>
                    <a:pt x="46" y="242"/>
                    <a:pt x="46" y="239"/>
                    <a:pt x="46" y="236"/>
                  </a:cubicBezTo>
                  <a:cubicBezTo>
                    <a:pt x="46" y="229"/>
                    <a:pt x="51" y="226"/>
                    <a:pt x="54" y="225"/>
                  </a:cubicBezTo>
                  <a:cubicBezTo>
                    <a:pt x="54" y="224"/>
                    <a:pt x="55" y="224"/>
                    <a:pt x="55" y="223"/>
                  </a:cubicBezTo>
                  <a:cubicBezTo>
                    <a:pt x="56" y="223"/>
                    <a:pt x="55" y="220"/>
                    <a:pt x="55" y="218"/>
                  </a:cubicBezTo>
                  <a:cubicBezTo>
                    <a:pt x="54" y="214"/>
                    <a:pt x="53" y="210"/>
                    <a:pt x="56" y="209"/>
                  </a:cubicBezTo>
                  <a:cubicBezTo>
                    <a:pt x="56" y="209"/>
                    <a:pt x="56" y="208"/>
                    <a:pt x="57" y="206"/>
                  </a:cubicBezTo>
                  <a:cubicBezTo>
                    <a:pt x="57" y="204"/>
                    <a:pt x="57" y="202"/>
                    <a:pt x="59" y="201"/>
                  </a:cubicBezTo>
                  <a:cubicBezTo>
                    <a:pt x="60" y="200"/>
                    <a:pt x="60" y="199"/>
                    <a:pt x="60" y="197"/>
                  </a:cubicBezTo>
                  <a:cubicBezTo>
                    <a:pt x="60" y="196"/>
                    <a:pt x="61" y="194"/>
                    <a:pt x="61" y="192"/>
                  </a:cubicBezTo>
                  <a:cubicBezTo>
                    <a:pt x="62" y="191"/>
                    <a:pt x="61" y="190"/>
                    <a:pt x="60" y="188"/>
                  </a:cubicBezTo>
                  <a:cubicBezTo>
                    <a:pt x="59" y="187"/>
                    <a:pt x="58" y="185"/>
                    <a:pt x="58" y="183"/>
                  </a:cubicBezTo>
                  <a:cubicBezTo>
                    <a:pt x="58" y="180"/>
                    <a:pt x="58" y="177"/>
                    <a:pt x="55" y="173"/>
                  </a:cubicBezTo>
                  <a:cubicBezTo>
                    <a:pt x="52" y="170"/>
                    <a:pt x="52" y="164"/>
                    <a:pt x="53" y="161"/>
                  </a:cubicBezTo>
                  <a:cubicBezTo>
                    <a:pt x="53" y="161"/>
                    <a:pt x="54" y="160"/>
                    <a:pt x="54" y="160"/>
                  </a:cubicBezTo>
                  <a:cubicBezTo>
                    <a:pt x="54" y="160"/>
                    <a:pt x="54" y="159"/>
                    <a:pt x="54" y="159"/>
                  </a:cubicBezTo>
                  <a:cubicBezTo>
                    <a:pt x="55" y="159"/>
                    <a:pt x="55" y="158"/>
                    <a:pt x="56" y="158"/>
                  </a:cubicBezTo>
                  <a:cubicBezTo>
                    <a:pt x="56" y="158"/>
                    <a:pt x="56" y="157"/>
                    <a:pt x="56" y="156"/>
                  </a:cubicBezTo>
                  <a:cubicBezTo>
                    <a:pt x="57" y="154"/>
                    <a:pt x="58" y="150"/>
                    <a:pt x="61" y="149"/>
                  </a:cubicBezTo>
                  <a:cubicBezTo>
                    <a:pt x="61" y="149"/>
                    <a:pt x="61" y="149"/>
                    <a:pt x="61" y="149"/>
                  </a:cubicBezTo>
                  <a:cubicBezTo>
                    <a:pt x="62" y="147"/>
                    <a:pt x="60" y="143"/>
                    <a:pt x="60" y="140"/>
                  </a:cubicBezTo>
                  <a:cubicBezTo>
                    <a:pt x="58" y="136"/>
                    <a:pt x="60" y="135"/>
                    <a:pt x="62" y="134"/>
                  </a:cubicBezTo>
                  <a:cubicBezTo>
                    <a:pt x="62" y="134"/>
                    <a:pt x="62" y="134"/>
                    <a:pt x="62" y="134"/>
                  </a:cubicBezTo>
                  <a:cubicBezTo>
                    <a:pt x="62" y="129"/>
                    <a:pt x="65" y="123"/>
                    <a:pt x="69" y="122"/>
                  </a:cubicBezTo>
                  <a:cubicBezTo>
                    <a:pt x="70" y="121"/>
                    <a:pt x="71" y="118"/>
                    <a:pt x="71" y="114"/>
                  </a:cubicBezTo>
                  <a:cubicBezTo>
                    <a:pt x="71" y="111"/>
                    <a:pt x="73" y="110"/>
                    <a:pt x="76" y="109"/>
                  </a:cubicBezTo>
                  <a:cubicBezTo>
                    <a:pt x="77" y="108"/>
                    <a:pt x="77" y="108"/>
                    <a:pt x="78" y="107"/>
                  </a:cubicBezTo>
                  <a:cubicBezTo>
                    <a:pt x="78" y="107"/>
                    <a:pt x="78" y="106"/>
                    <a:pt x="78" y="106"/>
                  </a:cubicBezTo>
                  <a:cubicBezTo>
                    <a:pt x="77" y="105"/>
                    <a:pt x="76" y="103"/>
                    <a:pt x="76" y="102"/>
                  </a:cubicBezTo>
                  <a:cubicBezTo>
                    <a:pt x="77" y="101"/>
                    <a:pt x="77" y="100"/>
                    <a:pt x="78" y="99"/>
                  </a:cubicBezTo>
                  <a:cubicBezTo>
                    <a:pt x="79" y="99"/>
                    <a:pt x="78" y="96"/>
                    <a:pt x="77" y="95"/>
                  </a:cubicBezTo>
                  <a:cubicBezTo>
                    <a:pt x="76" y="92"/>
                    <a:pt x="75" y="89"/>
                    <a:pt x="77" y="87"/>
                  </a:cubicBezTo>
                  <a:cubicBezTo>
                    <a:pt x="78" y="87"/>
                    <a:pt x="77" y="85"/>
                    <a:pt x="77" y="84"/>
                  </a:cubicBezTo>
                  <a:cubicBezTo>
                    <a:pt x="77" y="83"/>
                    <a:pt x="77" y="82"/>
                    <a:pt x="77" y="80"/>
                  </a:cubicBezTo>
                  <a:cubicBezTo>
                    <a:pt x="77" y="78"/>
                    <a:pt x="80" y="76"/>
                    <a:pt x="85" y="73"/>
                  </a:cubicBezTo>
                  <a:cubicBezTo>
                    <a:pt x="87" y="72"/>
                    <a:pt x="90" y="70"/>
                    <a:pt x="90" y="70"/>
                  </a:cubicBezTo>
                  <a:cubicBezTo>
                    <a:pt x="90" y="69"/>
                    <a:pt x="90" y="69"/>
                    <a:pt x="90" y="69"/>
                  </a:cubicBezTo>
                  <a:cubicBezTo>
                    <a:pt x="90" y="69"/>
                    <a:pt x="90" y="69"/>
                    <a:pt x="90" y="69"/>
                  </a:cubicBezTo>
                  <a:cubicBezTo>
                    <a:pt x="91" y="69"/>
                    <a:pt x="91" y="68"/>
                    <a:pt x="91" y="68"/>
                  </a:cubicBezTo>
                  <a:cubicBezTo>
                    <a:pt x="91" y="68"/>
                    <a:pt x="91" y="68"/>
                    <a:pt x="91" y="68"/>
                  </a:cubicBezTo>
                  <a:cubicBezTo>
                    <a:pt x="91" y="68"/>
                    <a:pt x="91" y="67"/>
                    <a:pt x="91" y="67"/>
                  </a:cubicBezTo>
                  <a:cubicBezTo>
                    <a:pt x="91" y="67"/>
                    <a:pt x="91" y="67"/>
                    <a:pt x="91" y="67"/>
                  </a:cubicBezTo>
                  <a:cubicBezTo>
                    <a:pt x="91" y="66"/>
                    <a:pt x="91" y="66"/>
                    <a:pt x="91" y="65"/>
                  </a:cubicBezTo>
                  <a:cubicBezTo>
                    <a:pt x="91" y="65"/>
                    <a:pt x="91" y="65"/>
                    <a:pt x="91" y="65"/>
                  </a:cubicBezTo>
                  <a:cubicBezTo>
                    <a:pt x="91" y="64"/>
                    <a:pt x="91" y="64"/>
                    <a:pt x="91" y="64"/>
                  </a:cubicBezTo>
                  <a:cubicBezTo>
                    <a:pt x="92" y="63"/>
                    <a:pt x="92" y="63"/>
                    <a:pt x="92" y="63"/>
                  </a:cubicBezTo>
                  <a:cubicBezTo>
                    <a:pt x="92" y="63"/>
                    <a:pt x="92" y="62"/>
                    <a:pt x="92" y="62"/>
                  </a:cubicBezTo>
                  <a:cubicBezTo>
                    <a:pt x="92" y="62"/>
                    <a:pt x="92" y="61"/>
                    <a:pt x="92" y="61"/>
                  </a:cubicBezTo>
                  <a:cubicBezTo>
                    <a:pt x="92" y="61"/>
                    <a:pt x="92" y="61"/>
                    <a:pt x="92" y="61"/>
                  </a:cubicBezTo>
                  <a:cubicBezTo>
                    <a:pt x="92" y="61"/>
                    <a:pt x="92" y="61"/>
                    <a:pt x="92" y="61"/>
                  </a:cubicBezTo>
                  <a:cubicBezTo>
                    <a:pt x="90" y="62"/>
                    <a:pt x="89" y="62"/>
                    <a:pt x="88" y="6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77" name="Freeform 1889"/>
            <p:cNvSpPr/>
            <p:nvPr/>
          </p:nvSpPr>
          <p:spPr bwMode="auto">
            <a:xfrm>
              <a:off x="4026610" y="6716156"/>
              <a:ext cx="26426" cy="2304"/>
            </a:xfrm>
            <a:custGeom>
              <a:avLst/>
              <a:rect l="l" t="t" r="r" b="b"/>
              <a:pathLst>
                <a:path w="13" h="1">
                  <a:moveTo>
                    <a:pt x="0" y="1"/>
                  </a:moveTo>
                  <a:cubicBezTo>
                    <a:pt x="0" y="0"/>
                    <a:pt x="7" y="0"/>
                    <a:pt x="13" y="0"/>
                  </a:cubicBezTo>
                  <a:cubicBezTo>
                    <a:pt x="7" y="0"/>
                    <a:pt x="0" y="0"/>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78" name="Freeform 1890"/>
            <p:cNvSpPr/>
            <p:nvPr/>
          </p:nvSpPr>
          <p:spPr bwMode="auto">
            <a:xfrm>
              <a:off x="4072855" y="6720764"/>
              <a:ext cx="2202" cy="0"/>
            </a:xfrm>
            <a:custGeom>
              <a:avLst/>
              <a:rect l="l" t="t" r="r" b="b"/>
              <a:pathLst>
                <a:path w="1" h="0">
                  <a:moveTo>
                    <a:pt x="1" y="0"/>
                  </a:moveTo>
                  <a:cubicBezTo>
                    <a:pt x="0" y="0"/>
                    <a:pt x="0" y="0"/>
                    <a:pt x="0" y="0"/>
                  </a:cubicBezTo>
                  <a:cubicBezTo>
                    <a:pt x="0" y="0"/>
                    <a:pt x="0" y="0"/>
                    <a:pt x="1" y="0"/>
                  </a:cubicBezTo>
                  <a:cubicBezTo>
                    <a:pt x="1" y="0"/>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79" name="Freeform 1891"/>
            <p:cNvSpPr/>
            <p:nvPr/>
          </p:nvSpPr>
          <p:spPr bwMode="auto">
            <a:xfrm>
              <a:off x="4092675" y="6739197"/>
              <a:ext cx="0" cy="13825"/>
            </a:xfrm>
            <a:custGeom>
              <a:avLst/>
              <a:rect l="l" t="t" r="r" b="b"/>
              <a:pathLst>
                <a:path w="0" h="6">
                  <a:moveTo>
                    <a:pt x="0" y="0"/>
                  </a:moveTo>
                  <a:cubicBezTo>
                    <a:pt x="0" y="2"/>
                    <a:pt x="0" y="4"/>
                    <a:pt x="0" y="6"/>
                  </a:cubicBezTo>
                  <a:cubicBezTo>
                    <a:pt x="0" y="4"/>
                    <a:pt x="0" y="2"/>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80" name="Freeform 1892"/>
            <p:cNvSpPr/>
            <p:nvPr/>
          </p:nvSpPr>
          <p:spPr bwMode="auto">
            <a:xfrm>
              <a:off x="4070653" y="6718460"/>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81" name="Freeform 1893"/>
            <p:cNvSpPr/>
            <p:nvPr/>
          </p:nvSpPr>
          <p:spPr bwMode="auto">
            <a:xfrm>
              <a:off x="4090473" y="6778368"/>
              <a:ext cx="0" cy="6912"/>
            </a:xfrm>
            <a:custGeom>
              <a:avLst/>
              <a:rect l="l" t="t" r="r" b="b"/>
              <a:pathLst>
                <a:path w="0" h="3">
                  <a:moveTo>
                    <a:pt x="0" y="0"/>
                  </a:moveTo>
                  <a:cubicBezTo>
                    <a:pt x="0" y="1"/>
                    <a:pt x="0" y="2"/>
                    <a:pt x="0" y="3"/>
                  </a:cubicBezTo>
                  <a:cubicBezTo>
                    <a:pt x="0" y="2"/>
                    <a:pt x="0"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82" name="Freeform 1894"/>
            <p:cNvSpPr/>
            <p:nvPr/>
          </p:nvSpPr>
          <p:spPr bwMode="auto">
            <a:xfrm>
              <a:off x="4090473" y="6766847"/>
              <a:ext cx="2202" cy="6912"/>
            </a:xfrm>
            <a:custGeom>
              <a:avLst/>
              <a:rect l="l" t="t" r="r" b="b"/>
              <a:pathLst>
                <a:path w="1" h="3">
                  <a:moveTo>
                    <a:pt x="1" y="0"/>
                  </a:moveTo>
                  <a:cubicBezTo>
                    <a:pt x="1" y="1"/>
                    <a:pt x="0" y="2"/>
                    <a:pt x="0" y="3"/>
                  </a:cubicBezTo>
                  <a:cubicBezTo>
                    <a:pt x="0" y="2"/>
                    <a:pt x="1" y="1"/>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83" name="Freeform 1895"/>
            <p:cNvSpPr/>
            <p:nvPr/>
          </p:nvSpPr>
          <p:spPr bwMode="auto">
            <a:xfrm>
              <a:off x="4092675" y="6755327"/>
              <a:ext cx="0" cy="9217"/>
            </a:xfrm>
            <a:custGeom>
              <a:avLst/>
              <a:rect l="l" t="t" r="r" b="b"/>
              <a:pathLst>
                <a:path w="0" h="4">
                  <a:moveTo>
                    <a:pt x="0" y="0"/>
                  </a:moveTo>
                  <a:cubicBezTo>
                    <a:pt x="0" y="1"/>
                    <a:pt x="0" y="3"/>
                    <a:pt x="0" y="4"/>
                  </a:cubicBezTo>
                  <a:cubicBezTo>
                    <a:pt x="0" y="3"/>
                    <a:pt x="0"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84" name="Freeform 1896"/>
            <p:cNvSpPr/>
            <p:nvPr/>
          </p:nvSpPr>
          <p:spPr bwMode="auto">
            <a:xfrm>
              <a:off x="4090473" y="6794497"/>
              <a:ext cx="0" cy="4608"/>
            </a:xfrm>
            <a:custGeom>
              <a:avLst/>
              <a:rect l="l" t="t" r="r" b="b"/>
              <a:pathLst>
                <a:path w="0" h="2">
                  <a:moveTo>
                    <a:pt x="0" y="0"/>
                  </a:moveTo>
                  <a:cubicBezTo>
                    <a:pt x="0" y="1"/>
                    <a:pt x="0" y="2"/>
                    <a:pt x="0" y="2"/>
                  </a:cubicBezTo>
                  <a:cubicBezTo>
                    <a:pt x="0" y="2"/>
                    <a:pt x="0"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85" name="Freeform 1897"/>
            <p:cNvSpPr/>
            <p:nvPr/>
          </p:nvSpPr>
          <p:spPr bwMode="auto">
            <a:xfrm>
              <a:off x="4130112" y="5872836"/>
              <a:ext cx="0" cy="4608"/>
            </a:xfrm>
            <a:custGeom>
              <a:avLst/>
              <a:rect l="l" t="t" r="r" b="b"/>
              <a:pathLst>
                <a:path w="0" h="2">
                  <a:moveTo>
                    <a:pt x="0" y="0"/>
                  </a:moveTo>
                  <a:cubicBezTo>
                    <a:pt x="0" y="1"/>
                    <a:pt x="0" y="1"/>
                    <a:pt x="0" y="2"/>
                  </a:cubicBezTo>
                  <a:cubicBezTo>
                    <a:pt x="0" y="1"/>
                    <a:pt x="0"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86" name="Freeform 1898"/>
            <p:cNvSpPr/>
            <p:nvPr/>
          </p:nvSpPr>
          <p:spPr bwMode="auto">
            <a:xfrm>
              <a:off x="4127909" y="5882053"/>
              <a:ext cx="0" cy="2304"/>
            </a:xfrm>
            <a:custGeom>
              <a:avLst/>
              <a:rect l="l" t="t" r="r" b="b"/>
              <a:pathLst>
                <a:path w="0" h="1">
                  <a:moveTo>
                    <a:pt x="0" y="0"/>
                  </a:moveTo>
                  <a:cubicBezTo>
                    <a:pt x="0" y="0"/>
                    <a:pt x="0" y="0"/>
                    <a:pt x="0" y="1"/>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87" name="Freeform 1899"/>
            <p:cNvSpPr/>
            <p:nvPr/>
          </p:nvSpPr>
          <p:spPr bwMode="auto">
            <a:xfrm>
              <a:off x="4132314" y="5865924"/>
              <a:ext cx="0" cy="2304"/>
            </a:xfrm>
            <a:custGeom>
              <a:avLst/>
              <a:rect l="l" t="t" r="r" b="b"/>
              <a:pathLst>
                <a:path w="0" h="1">
                  <a:moveTo>
                    <a:pt x="0" y="0"/>
                  </a:moveTo>
                  <a:cubicBezTo>
                    <a:pt x="0" y="0"/>
                    <a:pt x="0" y="1"/>
                    <a:pt x="0" y="1"/>
                  </a:cubicBezTo>
                  <a:cubicBezTo>
                    <a:pt x="0" y="1"/>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88" name="Freeform 1900"/>
            <p:cNvSpPr/>
            <p:nvPr/>
          </p:nvSpPr>
          <p:spPr bwMode="auto">
            <a:xfrm>
              <a:off x="4130112" y="5870532"/>
              <a:ext cx="0" cy="2304"/>
            </a:xfrm>
            <a:custGeom>
              <a:avLst/>
              <a:rect l="l" t="t" r="r" b="b"/>
              <a:pathLst>
                <a:path w="0" h="1">
                  <a:moveTo>
                    <a:pt x="0" y="0"/>
                  </a:moveTo>
                  <a:cubicBezTo>
                    <a:pt x="0" y="0"/>
                    <a:pt x="0" y="0"/>
                    <a:pt x="0" y="1"/>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89" name="Freeform 1901"/>
            <p:cNvSpPr/>
            <p:nvPr/>
          </p:nvSpPr>
          <p:spPr bwMode="auto">
            <a:xfrm>
              <a:off x="4130112" y="5877444"/>
              <a:ext cx="0" cy="2304"/>
            </a:xfrm>
            <a:custGeom>
              <a:avLst/>
              <a:rect l="l" t="t" r="r" b="b"/>
              <a:pathLst>
                <a:path w="0" h="1">
                  <a:moveTo>
                    <a:pt x="0" y="0"/>
                  </a:moveTo>
                  <a:cubicBezTo>
                    <a:pt x="0" y="0"/>
                    <a:pt x="0" y="1"/>
                    <a:pt x="0" y="1"/>
                  </a:cubicBezTo>
                  <a:cubicBezTo>
                    <a:pt x="0" y="1"/>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90" name="Freeform 1902"/>
            <p:cNvSpPr/>
            <p:nvPr/>
          </p:nvSpPr>
          <p:spPr bwMode="auto">
            <a:xfrm>
              <a:off x="4127909" y="5879748"/>
              <a:ext cx="2202" cy="2304"/>
            </a:xfrm>
            <a:custGeom>
              <a:avLst/>
              <a:rect l="l" t="t" r="r" b="b"/>
              <a:pathLst>
                <a:path w="1" h="1">
                  <a:moveTo>
                    <a:pt x="1" y="0"/>
                  </a:moveTo>
                  <a:cubicBezTo>
                    <a:pt x="1" y="0"/>
                    <a:pt x="1" y="1"/>
                    <a:pt x="0" y="1"/>
                  </a:cubicBezTo>
                  <a:cubicBezTo>
                    <a:pt x="1" y="1"/>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91" name="Freeform 1903"/>
            <p:cNvSpPr/>
            <p:nvPr/>
          </p:nvSpPr>
          <p:spPr bwMode="auto">
            <a:xfrm>
              <a:off x="4092675" y="6815234"/>
              <a:ext cx="0" cy="2304"/>
            </a:xfrm>
            <a:custGeom>
              <a:avLst/>
              <a:rect l="l" t="t" r="r" b="b"/>
              <a:pathLst>
                <a:path w="0" h="1">
                  <a:moveTo>
                    <a:pt x="0" y="0"/>
                  </a:moveTo>
                  <a:cubicBezTo>
                    <a:pt x="0" y="0"/>
                    <a:pt x="0" y="0"/>
                    <a:pt x="0" y="1"/>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92" name="Freeform 1904"/>
            <p:cNvSpPr/>
            <p:nvPr/>
          </p:nvSpPr>
          <p:spPr bwMode="auto">
            <a:xfrm>
              <a:off x="4046429" y="6084818"/>
              <a:ext cx="6606" cy="25346"/>
            </a:xfrm>
            <a:custGeom>
              <a:avLst/>
              <a:rect l="l" t="t" r="r" b="b"/>
              <a:pathLst>
                <a:path w="3" h="12">
                  <a:moveTo>
                    <a:pt x="3" y="12"/>
                  </a:moveTo>
                  <a:cubicBezTo>
                    <a:pt x="1" y="9"/>
                    <a:pt x="0" y="3"/>
                    <a:pt x="1" y="0"/>
                  </a:cubicBezTo>
                  <a:cubicBezTo>
                    <a:pt x="0" y="3"/>
                    <a:pt x="0" y="9"/>
                    <a:pt x="3" y="1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93" name="Freeform 1905"/>
            <p:cNvSpPr/>
            <p:nvPr/>
          </p:nvSpPr>
          <p:spPr bwMode="auto">
            <a:xfrm>
              <a:off x="4094877" y="6819843"/>
              <a:ext cx="2202" cy="0"/>
            </a:xfrm>
            <a:custGeom>
              <a:avLst/>
              <a:rect l="l" t="t" r="r" b="b"/>
              <a:pathLst>
                <a:path w="1" h="0">
                  <a:moveTo>
                    <a:pt x="0" y="0"/>
                  </a:moveTo>
                  <a:cubicBezTo>
                    <a:pt x="1" y="0"/>
                    <a:pt x="1" y="0"/>
                    <a:pt x="1" y="0"/>
                  </a:cubicBezTo>
                  <a:cubicBezTo>
                    <a:pt x="1" y="0"/>
                    <a:pt x="1"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94" name="Freeform 1906"/>
            <p:cNvSpPr/>
            <p:nvPr/>
          </p:nvSpPr>
          <p:spPr bwMode="auto">
            <a:xfrm>
              <a:off x="4017801" y="6716156"/>
              <a:ext cx="6606" cy="2304"/>
            </a:xfrm>
            <a:custGeom>
              <a:avLst/>
              <a:rect l="l" t="t" r="r" b="b"/>
              <a:pathLst>
                <a:path w="3" h="2">
                  <a:moveTo>
                    <a:pt x="3" y="2"/>
                  </a:moveTo>
                  <a:cubicBezTo>
                    <a:pt x="2" y="2"/>
                    <a:pt x="1" y="1"/>
                    <a:pt x="0" y="0"/>
                  </a:cubicBezTo>
                  <a:cubicBezTo>
                    <a:pt x="1" y="1"/>
                    <a:pt x="2" y="2"/>
                    <a:pt x="3" y="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95" name="Freeform 1907"/>
            <p:cNvSpPr/>
            <p:nvPr/>
          </p:nvSpPr>
          <p:spPr bwMode="auto">
            <a:xfrm>
              <a:off x="4090473" y="6801410"/>
              <a:ext cx="0" cy="4608"/>
            </a:xfrm>
            <a:custGeom>
              <a:avLst/>
              <a:rect l="l" t="t" r="r" b="b"/>
              <a:pathLst>
                <a:path w="0" h="2">
                  <a:moveTo>
                    <a:pt x="0" y="0"/>
                  </a:moveTo>
                  <a:cubicBezTo>
                    <a:pt x="0" y="1"/>
                    <a:pt x="0" y="1"/>
                    <a:pt x="0" y="2"/>
                  </a:cubicBezTo>
                  <a:cubicBezTo>
                    <a:pt x="0" y="1"/>
                    <a:pt x="0"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96" name="Freeform 1908"/>
            <p:cNvSpPr/>
            <p:nvPr/>
          </p:nvSpPr>
          <p:spPr bwMode="auto">
            <a:xfrm>
              <a:off x="4094877" y="6817539"/>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97" name="Freeform 1909"/>
            <p:cNvSpPr/>
            <p:nvPr/>
          </p:nvSpPr>
          <p:spPr bwMode="auto">
            <a:xfrm>
              <a:off x="4090473" y="6787585"/>
              <a:ext cx="0" cy="4608"/>
            </a:xfrm>
            <a:custGeom>
              <a:avLst/>
              <a:rect l="l" t="t" r="r" b="b"/>
              <a:pathLst>
                <a:path w="0" h="2">
                  <a:moveTo>
                    <a:pt x="0" y="2"/>
                  </a:moveTo>
                  <a:cubicBezTo>
                    <a:pt x="0" y="2"/>
                    <a:pt x="0" y="1"/>
                    <a:pt x="0" y="0"/>
                  </a:cubicBezTo>
                  <a:cubicBezTo>
                    <a:pt x="0" y="1"/>
                    <a:pt x="0" y="2"/>
                    <a:pt x="0" y="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98" name="Freeform 1910"/>
            <p:cNvSpPr/>
            <p:nvPr/>
          </p:nvSpPr>
          <p:spPr bwMode="auto">
            <a:xfrm>
              <a:off x="4066249" y="6059472"/>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899" name="Freeform 1911"/>
            <p:cNvSpPr/>
            <p:nvPr/>
          </p:nvSpPr>
          <p:spPr bwMode="auto">
            <a:xfrm>
              <a:off x="4092675" y="6812930"/>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00" name="Freeform 1912"/>
            <p:cNvSpPr/>
            <p:nvPr/>
          </p:nvSpPr>
          <p:spPr bwMode="auto">
            <a:xfrm>
              <a:off x="4094877" y="6819843"/>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01" name="Freeform 1913"/>
            <p:cNvSpPr/>
            <p:nvPr/>
          </p:nvSpPr>
          <p:spPr bwMode="auto">
            <a:xfrm>
              <a:off x="4132314" y="5863619"/>
              <a:ext cx="0" cy="0"/>
            </a:xfrm>
            <a:custGeom>
              <a:avLst/>
              <a:rect l="l" t="t" r="r" b="b"/>
              <a:pathLst>
                <a:path w="0" h="0">
                  <a:moveTo>
                    <a:pt x="0" y="0"/>
                  </a:moveTo>
                  <a:cubicBezTo>
                    <a:pt x="0" y="0"/>
                    <a:pt x="0" y="0"/>
                    <a:pt x="0" y="0"/>
                  </a:cubicBez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02" name="Freeform 1914"/>
            <p:cNvSpPr/>
            <p:nvPr/>
          </p:nvSpPr>
          <p:spPr bwMode="auto">
            <a:xfrm>
              <a:off x="4090473" y="6808322"/>
              <a:ext cx="2202" cy="2304"/>
            </a:xfrm>
            <a:custGeom>
              <a:avLst/>
              <a:rect l="l" t="t" r="r" b="b"/>
              <a:pathLst>
                <a:path w="1" h="1">
                  <a:moveTo>
                    <a:pt x="0" y="0"/>
                  </a:moveTo>
                  <a:cubicBezTo>
                    <a:pt x="1" y="0"/>
                    <a:pt x="1" y="0"/>
                    <a:pt x="1" y="1"/>
                  </a:cubicBezTo>
                  <a:cubicBezTo>
                    <a:pt x="1" y="0"/>
                    <a:pt x="1"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03" name="Freeform 1915"/>
            <p:cNvSpPr/>
            <p:nvPr/>
          </p:nvSpPr>
          <p:spPr bwMode="auto">
            <a:xfrm>
              <a:off x="4092675" y="6817539"/>
              <a:ext cx="2202" cy="0"/>
            </a:xfrm>
            <a:custGeom>
              <a:avLst/>
              <a:rect l="l" t="t" r="r" b="b"/>
              <a:pathLst>
                <a:path w="1" h="0">
                  <a:moveTo>
                    <a:pt x="0" y="0"/>
                  </a:moveTo>
                  <a:cubicBezTo>
                    <a:pt x="0" y="0"/>
                    <a:pt x="0" y="0"/>
                    <a:pt x="1"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04" name="Freeform 1916"/>
            <p:cNvSpPr/>
            <p:nvPr/>
          </p:nvSpPr>
          <p:spPr bwMode="auto">
            <a:xfrm>
              <a:off x="4092675" y="6817539"/>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05" name="Freeform 1917"/>
            <p:cNvSpPr/>
            <p:nvPr/>
          </p:nvSpPr>
          <p:spPr bwMode="auto">
            <a:xfrm>
              <a:off x="4017801" y="6550257"/>
              <a:ext cx="0" cy="4608"/>
            </a:xfrm>
            <a:custGeom>
              <a:avLst/>
              <a:rect l="l" t="t" r="r" b="b"/>
              <a:pathLst>
                <a:path w="0" h="2">
                  <a:moveTo>
                    <a:pt x="0" y="2"/>
                  </a:moveTo>
                  <a:cubicBezTo>
                    <a:pt x="0" y="2"/>
                    <a:pt x="0" y="1"/>
                    <a:pt x="0" y="0"/>
                  </a:cubicBezTo>
                  <a:cubicBezTo>
                    <a:pt x="0" y="1"/>
                    <a:pt x="0" y="2"/>
                    <a:pt x="0" y="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06" name="Freeform 1918"/>
            <p:cNvSpPr/>
            <p:nvPr/>
          </p:nvSpPr>
          <p:spPr bwMode="auto">
            <a:xfrm>
              <a:off x="4246826" y="5771453"/>
              <a:ext cx="193790" cy="209678"/>
            </a:xfrm>
            <a:custGeom>
              <a:avLst/>
              <a:rect l="l" t="t" r="r" b="b"/>
              <a:pathLst>
                <a:path w="92" h="95">
                  <a:moveTo>
                    <a:pt x="49" y="5"/>
                  </a:moveTo>
                  <a:cubicBezTo>
                    <a:pt x="49" y="5"/>
                    <a:pt x="49" y="5"/>
                    <a:pt x="49" y="5"/>
                  </a:cubicBezTo>
                  <a:cubicBezTo>
                    <a:pt x="49" y="5"/>
                    <a:pt x="49" y="5"/>
                    <a:pt x="49" y="5"/>
                  </a:cubicBezTo>
                  <a:cubicBezTo>
                    <a:pt x="48" y="5"/>
                    <a:pt x="48" y="5"/>
                    <a:pt x="48" y="5"/>
                  </a:cubicBezTo>
                  <a:cubicBezTo>
                    <a:pt x="47" y="4"/>
                    <a:pt x="47" y="4"/>
                    <a:pt x="47" y="4"/>
                  </a:cubicBezTo>
                  <a:cubicBezTo>
                    <a:pt x="47" y="4"/>
                    <a:pt x="46" y="4"/>
                    <a:pt x="46" y="4"/>
                  </a:cubicBezTo>
                  <a:cubicBezTo>
                    <a:pt x="46" y="4"/>
                    <a:pt x="46" y="4"/>
                    <a:pt x="46" y="4"/>
                  </a:cubicBezTo>
                  <a:cubicBezTo>
                    <a:pt x="45" y="3"/>
                    <a:pt x="45" y="3"/>
                    <a:pt x="44" y="3"/>
                  </a:cubicBezTo>
                  <a:cubicBezTo>
                    <a:pt x="43" y="2"/>
                    <a:pt x="41" y="0"/>
                    <a:pt x="39" y="0"/>
                  </a:cubicBezTo>
                  <a:cubicBezTo>
                    <a:pt x="35" y="0"/>
                    <a:pt x="35" y="0"/>
                    <a:pt x="35" y="0"/>
                  </a:cubicBezTo>
                  <a:cubicBezTo>
                    <a:pt x="32" y="0"/>
                    <a:pt x="29" y="0"/>
                    <a:pt x="27" y="1"/>
                  </a:cubicBezTo>
                  <a:cubicBezTo>
                    <a:pt x="25" y="2"/>
                    <a:pt x="22" y="2"/>
                    <a:pt x="20" y="2"/>
                  </a:cubicBezTo>
                  <a:cubicBezTo>
                    <a:pt x="18" y="2"/>
                    <a:pt x="15" y="2"/>
                    <a:pt x="13" y="4"/>
                  </a:cubicBezTo>
                  <a:cubicBezTo>
                    <a:pt x="9" y="6"/>
                    <a:pt x="5" y="11"/>
                    <a:pt x="5" y="12"/>
                  </a:cubicBezTo>
                  <a:cubicBezTo>
                    <a:pt x="6" y="14"/>
                    <a:pt x="5" y="30"/>
                    <a:pt x="1" y="32"/>
                  </a:cubicBezTo>
                  <a:cubicBezTo>
                    <a:pt x="1" y="32"/>
                    <a:pt x="0" y="32"/>
                    <a:pt x="0" y="32"/>
                  </a:cubicBezTo>
                  <a:cubicBezTo>
                    <a:pt x="0" y="32"/>
                    <a:pt x="0" y="32"/>
                    <a:pt x="0" y="32"/>
                  </a:cubicBezTo>
                  <a:cubicBezTo>
                    <a:pt x="1" y="33"/>
                    <a:pt x="1" y="33"/>
                    <a:pt x="1" y="33"/>
                  </a:cubicBezTo>
                  <a:cubicBezTo>
                    <a:pt x="1" y="33"/>
                    <a:pt x="2" y="34"/>
                    <a:pt x="2" y="34"/>
                  </a:cubicBezTo>
                  <a:cubicBezTo>
                    <a:pt x="2" y="35"/>
                    <a:pt x="2" y="35"/>
                    <a:pt x="3" y="35"/>
                  </a:cubicBezTo>
                  <a:cubicBezTo>
                    <a:pt x="3" y="35"/>
                    <a:pt x="4" y="36"/>
                    <a:pt x="4" y="37"/>
                  </a:cubicBezTo>
                  <a:cubicBezTo>
                    <a:pt x="4" y="37"/>
                    <a:pt x="4" y="37"/>
                    <a:pt x="5" y="37"/>
                  </a:cubicBezTo>
                  <a:cubicBezTo>
                    <a:pt x="5" y="38"/>
                    <a:pt x="6" y="38"/>
                    <a:pt x="6" y="39"/>
                  </a:cubicBezTo>
                  <a:cubicBezTo>
                    <a:pt x="7" y="39"/>
                    <a:pt x="7" y="39"/>
                    <a:pt x="7" y="39"/>
                  </a:cubicBezTo>
                  <a:cubicBezTo>
                    <a:pt x="8" y="40"/>
                    <a:pt x="8" y="40"/>
                    <a:pt x="8" y="41"/>
                  </a:cubicBezTo>
                  <a:cubicBezTo>
                    <a:pt x="9" y="41"/>
                    <a:pt x="9" y="41"/>
                    <a:pt x="9" y="41"/>
                  </a:cubicBezTo>
                  <a:cubicBezTo>
                    <a:pt x="10" y="42"/>
                    <a:pt x="10" y="42"/>
                    <a:pt x="10" y="42"/>
                  </a:cubicBezTo>
                  <a:cubicBezTo>
                    <a:pt x="11" y="43"/>
                    <a:pt x="11" y="43"/>
                    <a:pt x="11" y="43"/>
                  </a:cubicBezTo>
                  <a:cubicBezTo>
                    <a:pt x="12" y="43"/>
                    <a:pt x="12" y="44"/>
                    <a:pt x="13" y="44"/>
                  </a:cubicBezTo>
                  <a:cubicBezTo>
                    <a:pt x="15" y="46"/>
                    <a:pt x="17" y="47"/>
                    <a:pt x="18" y="48"/>
                  </a:cubicBezTo>
                  <a:cubicBezTo>
                    <a:pt x="20" y="50"/>
                    <a:pt x="21" y="51"/>
                    <a:pt x="25" y="52"/>
                  </a:cubicBezTo>
                  <a:cubicBezTo>
                    <a:pt x="33" y="52"/>
                    <a:pt x="36" y="56"/>
                    <a:pt x="38" y="59"/>
                  </a:cubicBezTo>
                  <a:cubicBezTo>
                    <a:pt x="39" y="60"/>
                    <a:pt x="45" y="62"/>
                    <a:pt x="49" y="64"/>
                  </a:cubicBezTo>
                  <a:cubicBezTo>
                    <a:pt x="50" y="64"/>
                    <a:pt x="51" y="65"/>
                    <a:pt x="51" y="65"/>
                  </a:cubicBezTo>
                  <a:cubicBezTo>
                    <a:pt x="57" y="67"/>
                    <a:pt x="59" y="68"/>
                    <a:pt x="60" y="70"/>
                  </a:cubicBezTo>
                  <a:cubicBezTo>
                    <a:pt x="60" y="70"/>
                    <a:pt x="60" y="71"/>
                    <a:pt x="60" y="71"/>
                  </a:cubicBezTo>
                  <a:cubicBezTo>
                    <a:pt x="60" y="73"/>
                    <a:pt x="59" y="74"/>
                    <a:pt x="57" y="76"/>
                  </a:cubicBezTo>
                  <a:cubicBezTo>
                    <a:pt x="57" y="76"/>
                    <a:pt x="57" y="77"/>
                    <a:pt x="56" y="77"/>
                  </a:cubicBezTo>
                  <a:cubicBezTo>
                    <a:pt x="54" y="80"/>
                    <a:pt x="51" y="83"/>
                    <a:pt x="51" y="86"/>
                  </a:cubicBezTo>
                  <a:cubicBezTo>
                    <a:pt x="51" y="89"/>
                    <a:pt x="50" y="91"/>
                    <a:pt x="49" y="92"/>
                  </a:cubicBezTo>
                  <a:cubicBezTo>
                    <a:pt x="49" y="92"/>
                    <a:pt x="50" y="93"/>
                    <a:pt x="50" y="93"/>
                  </a:cubicBezTo>
                  <a:cubicBezTo>
                    <a:pt x="53" y="93"/>
                    <a:pt x="55" y="93"/>
                    <a:pt x="57" y="94"/>
                  </a:cubicBezTo>
                  <a:cubicBezTo>
                    <a:pt x="57" y="94"/>
                    <a:pt x="58" y="94"/>
                    <a:pt x="58" y="94"/>
                  </a:cubicBezTo>
                  <a:cubicBezTo>
                    <a:pt x="59" y="94"/>
                    <a:pt x="60" y="94"/>
                    <a:pt x="61" y="94"/>
                  </a:cubicBezTo>
                  <a:cubicBezTo>
                    <a:pt x="61" y="94"/>
                    <a:pt x="62" y="94"/>
                    <a:pt x="63" y="94"/>
                  </a:cubicBezTo>
                  <a:cubicBezTo>
                    <a:pt x="63" y="94"/>
                    <a:pt x="63" y="94"/>
                    <a:pt x="63" y="94"/>
                  </a:cubicBezTo>
                  <a:cubicBezTo>
                    <a:pt x="64" y="94"/>
                    <a:pt x="64" y="94"/>
                    <a:pt x="64" y="94"/>
                  </a:cubicBezTo>
                  <a:cubicBezTo>
                    <a:pt x="64" y="94"/>
                    <a:pt x="64" y="94"/>
                    <a:pt x="65" y="94"/>
                  </a:cubicBezTo>
                  <a:cubicBezTo>
                    <a:pt x="65" y="94"/>
                    <a:pt x="66" y="94"/>
                    <a:pt x="66" y="94"/>
                  </a:cubicBezTo>
                  <a:cubicBezTo>
                    <a:pt x="67" y="94"/>
                    <a:pt x="67" y="95"/>
                    <a:pt x="68" y="95"/>
                  </a:cubicBezTo>
                  <a:cubicBezTo>
                    <a:pt x="69" y="95"/>
                    <a:pt x="70" y="95"/>
                    <a:pt x="72" y="94"/>
                  </a:cubicBezTo>
                  <a:cubicBezTo>
                    <a:pt x="73" y="93"/>
                    <a:pt x="74" y="93"/>
                    <a:pt x="76" y="93"/>
                  </a:cubicBezTo>
                  <a:cubicBezTo>
                    <a:pt x="76" y="92"/>
                    <a:pt x="77" y="93"/>
                    <a:pt x="77" y="93"/>
                  </a:cubicBezTo>
                  <a:cubicBezTo>
                    <a:pt x="77" y="93"/>
                    <a:pt x="79" y="92"/>
                    <a:pt x="79" y="91"/>
                  </a:cubicBezTo>
                  <a:cubicBezTo>
                    <a:pt x="81" y="90"/>
                    <a:pt x="83" y="88"/>
                    <a:pt x="85" y="88"/>
                  </a:cubicBezTo>
                  <a:cubicBezTo>
                    <a:pt x="85" y="88"/>
                    <a:pt x="85" y="88"/>
                    <a:pt x="85" y="88"/>
                  </a:cubicBezTo>
                  <a:cubicBezTo>
                    <a:pt x="87" y="87"/>
                    <a:pt x="89" y="79"/>
                    <a:pt x="89" y="75"/>
                  </a:cubicBezTo>
                  <a:cubicBezTo>
                    <a:pt x="89" y="75"/>
                    <a:pt x="89" y="75"/>
                    <a:pt x="89" y="75"/>
                  </a:cubicBezTo>
                  <a:cubicBezTo>
                    <a:pt x="89" y="72"/>
                    <a:pt x="89" y="72"/>
                    <a:pt x="89" y="72"/>
                  </a:cubicBezTo>
                  <a:cubicBezTo>
                    <a:pt x="89" y="72"/>
                    <a:pt x="89" y="72"/>
                    <a:pt x="89" y="72"/>
                  </a:cubicBezTo>
                  <a:cubicBezTo>
                    <a:pt x="89" y="72"/>
                    <a:pt x="89" y="72"/>
                    <a:pt x="89" y="72"/>
                  </a:cubicBezTo>
                  <a:cubicBezTo>
                    <a:pt x="89" y="71"/>
                    <a:pt x="89" y="71"/>
                    <a:pt x="89" y="71"/>
                  </a:cubicBezTo>
                  <a:cubicBezTo>
                    <a:pt x="89" y="71"/>
                    <a:pt x="89" y="71"/>
                    <a:pt x="89" y="71"/>
                  </a:cubicBezTo>
                  <a:cubicBezTo>
                    <a:pt x="89" y="70"/>
                    <a:pt x="89" y="70"/>
                    <a:pt x="89" y="70"/>
                  </a:cubicBezTo>
                  <a:cubicBezTo>
                    <a:pt x="89" y="70"/>
                    <a:pt x="89" y="70"/>
                    <a:pt x="89" y="69"/>
                  </a:cubicBezTo>
                  <a:cubicBezTo>
                    <a:pt x="89" y="69"/>
                    <a:pt x="89" y="69"/>
                    <a:pt x="90" y="68"/>
                  </a:cubicBezTo>
                  <a:cubicBezTo>
                    <a:pt x="90" y="68"/>
                    <a:pt x="90" y="67"/>
                    <a:pt x="90" y="67"/>
                  </a:cubicBezTo>
                  <a:cubicBezTo>
                    <a:pt x="90" y="67"/>
                    <a:pt x="90" y="67"/>
                    <a:pt x="90" y="67"/>
                  </a:cubicBezTo>
                  <a:cubicBezTo>
                    <a:pt x="90" y="66"/>
                    <a:pt x="90" y="65"/>
                    <a:pt x="90" y="65"/>
                  </a:cubicBezTo>
                  <a:cubicBezTo>
                    <a:pt x="91" y="62"/>
                    <a:pt x="92" y="55"/>
                    <a:pt x="91" y="54"/>
                  </a:cubicBezTo>
                  <a:cubicBezTo>
                    <a:pt x="91" y="54"/>
                    <a:pt x="90" y="54"/>
                    <a:pt x="90" y="54"/>
                  </a:cubicBezTo>
                  <a:cubicBezTo>
                    <a:pt x="88" y="54"/>
                    <a:pt x="87" y="55"/>
                    <a:pt x="85" y="55"/>
                  </a:cubicBezTo>
                  <a:cubicBezTo>
                    <a:pt x="84" y="56"/>
                    <a:pt x="84" y="56"/>
                    <a:pt x="83" y="56"/>
                  </a:cubicBezTo>
                  <a:cubicBezTo>
                    <a:pt x="80" y="56"/>
                    <a:pt x="77" y="49"/>
                    <a:pt x="75" y="42"/>
                  </a:cubicBezTo>
                  <a:cubicBezTo>
                    <a:pt x="74" y="39"/>
                    <a:pt x="71" y="34"/>
                    <a:pt x="70" y="34"/>
                  </a:cubicBezTo>
                  <a:cubicBezTo>
                    <a:pt x="70" y="34"/>
                    <a:pt x="69" y="35"/>
                    <a:pt x="68" y="35"/>
                  </a:cubicBezTo>
                  <a:cubicBezTo>
                    <a:pt x="68" y="35"/>
                    <a:pt x="68" y="35"/>
                    <a:pt x="68" y="35"/>
                  </a:cubicBezTo>
                  <a:cubicBezTo>
                    <a:pt x="68" y="35"/>
                    <a:pt x="68" y="35"/>
                    <a:pt x="68" y="35"/>
                  </a:cubicBezTo>
                  <a:cubicBezTo>
                    <a:pt x="67" y="35"/>
                    <a:pt x="67" y="35"/>
                    <a:pt x="67" y="35"/>
                  </a:cubicBezTo>
                  <a:cubicBezTo>
                    <a:pt x="66" y="35"/>
                    <a:pt x="66" y="35"/>
                    <a:pt x="66" y="34"/>
                  </a:cubicBezTo>
                  <a:cubicBezTo>
                    <a:pt x="65" y="34"/>
                    <a:pt x="63" y="33"/>
                    <a:pt x="59" y="33"/>
                  </a:cubicBezTo>
                  <a:cubicBezTo>
                    <a:pt x="56" y="33"/>
                    <a:pt x="53" y="33"/>
                    <a:pt x="52" y="31"/>
                  </a:cubicBezTo>
                  <a:cubicBezTo>
                    <a:pt x="50" y="29"/>
                    <a:pt x="51" y="26"/>
                    <a:pt x="52" y="22"/>
                  </a:cubicBezTo>
                  <a:cubicBezTo>
                    <a:pt x="53" y="18"/>
                    <a:pt x="51" y="16"/>
                    <a:pt x="50" y="13"/>
                  </a:cubicBezTo>
                  <a:cubicBezTo>
                    <a:pt x="49" y="11"/>
                    <a:pt x="48" y="8"/>
                    <a:pt x="51" y="7"/>
                  </a:cubicBezTo>
                  <a:cubicBezTo>
                    <a:pt x="51" y="6"/>
                    <a:pt x="51" y="6"/>
                    <a:pt x="51" y="6"/>
                  </a:cubicBezTo>
                  <a:cubicBezTo>
                    <a:pt x="51" y="6"/>
                    <a:pt x="51" y="6"/>
                    <a:pt x="51" y="6"/>
                  </a:cubicBezTo>
                  <a:cubicBezTo>
                    <a:pt x="51" y="6"/>
                    <a:pt x="51" y="6"/>
                    <a:pt x="51" y="6"/>
                  </a:cubicBezTo>
                  <a:cubicBezTo>
                    <a:pt x="51" y="6"/>
                    <a:pt x="51" y="6"/>
                    <a:pt x="51" y="6"/>
                  </a:cubicBezTo>
                  <a:cubicBezTo>
                    <a:pt x="51" y="6"/>
                    <a:pt x="51" y="6"/>
                    <a:pt x="51" y="5"/>
                  </a:cubicBezTo>
                  <a:cubicBezTo>
                    <a:pt x="51" y="5"/>
                    <a:pt x="51" y="5"/>
                    <a:pt x="51" y="5"/>
                  </a:cubicBezTo>
                  <a:cubicBezTo>
                    <a:pt x="50" y="5"/>
                    <a:pt x="50" y="5"/>
                    <a:pt x="49" y="5"/>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07" name="Freeform 1919"/>
            <p:cNvSpPr/>
            <p:nvPr/>
          </p:nvSpPr>
          <p:spPr bwMode="auto">
            <a:xfrm>
              <a:off x="4434010" y="5921223"/>
              <a:ext cx="2202" cy="2304"/>
            </a:xfrm>
            <a:custGeom>
              <a:avLst/>
              <a:rect l="l" t="t" r="r" b="b"/>
              <a:pathLst>
                <a:path w="1" h="1">
                  <a:moveTo>
                    <a:pt x="1" y="0"/>
                  </a:moveTo>
                  <a:cubicBezTo>
                    <a:pt x="0" y="1"/>
                    <a:pt x="0" y="1"/>
                    <a:pt x="0" y="1"/>
                  </a:cubicBezTo>
                  <a:cubicBezTo>
                    <a:pt x="0" y="1"/>
                    <a:pt x="0" y="1"/>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08" name="Freeform 1920"/>
            <p:cNvSpPr/>
            <p:nvPr/>
          </p:nvSpPr>
          <p:spPr bwMode="auto">
            <a:xfrm>
              <a:off x="4434010" y="5925832"/>
              <a:ext cx="0" cy="2304"/>
            </a:xfrm>
            <a:custGeom>
              <a:avLst/>
              <a:rect l="l" t="t" r="r" b="b"/>
              <a:pathLst>
                <a:path w="0" h="1">
                  <a:moveTo>
                    <a:pt x="0" y="1"/>
                  </a:moveTo>
                  <a:cubicBezTo>
                    <a:pt x="0" y="0"/>
                    <a:pt x="0" y="0"/>
                    <a:pt x="0" y="0"/>
                  </a:cubicBezTo>
                  <a:cubicBezTo>
                    <a:pt x="0" y="0"/>
                    <a:pt x="0" y="0"/>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09" name="Freeform 1921"/>
            <p:cNvSpPr/>
            <p:nvPr/>
          </p:nvSpPr>
          <p:spPr bwMode="auto">
            <a:xfrm>
              <a:off x="4436212" y="5918919"/>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10" name="Freeform 1922"/>
            <p:cNvSpPr/>
            <p:nvPr/>
          </p:nvSpPr>
          <p:spPr bwMode="auto">
            <a:xfrm>
              <a:off x="4387765" y="5849794"/>
              <a:ext cx="2202" cy="0"/>
            </a:xfrm>
            <a:custGeom>
              <a:avLst/>
              <a:rect l="l" t="t" r="r" b="b"/>
              <a:pathLst>
                <a:path w="1" h="0">
                  <a:moveTo>
                    <a:pt x="1" y="0"/>
                  </a:moveTo>
                  <a:cubicBezTo>
                    <a:pt x="0" y="0"/>
                    <a:pt x="0" y="0"/>
                    <a:pt x="0" y="0"/>
                  </a:cubicBezTo>
                  <a:cubicBezTo>
                    <a:pt x="0" y="0"/>
                    <a:pt x="0"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11" name="Freeform 1923"/>
            <p:cNvSpPr/>
            <p:nvPr/>
          </p:nvSpPr>
          <p:spPr bwMode="auto">
            <a:xfrm>
              <a:off x="4354732" y="5785278"/>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12" name="Freeform 1924"/>
            <p:cNvSpPr/>
            <p:nvPr/>
          </p:nvSpPr>
          <p:spPr bwMode="auto">
            <a:xfrm>
              <a:off x="4354732" y="5782974"/>
              <a:ext cx="0" cy="0"/>
            </a:xfrm>
            <a:custGeom>
              <a:avLst/>
              <a:rect l="l" t="t" r="r" b="b"/>
              <a:pathLst>
                <a:path w="0" h="0">
                  <a:moveTo>
                    <a:pt x="0" y="0"/>
                  </a:moveTo>
                  <a:cubicBezTo>
                    <a:pt x="0" y="0"/>
                    <a:pt x="0" y="0"/>
                    <a:pt x="0" y="0"/>
                  </a:cubicBez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13" name="Freeform 1925"/>
            <p:cNvSpPr/>
            <p:nvPr/>
          </p:nvSpPr>
          <p:spPr bwMode="auto">
            <a:xfrm>
              <a:off x="4434010" y="5930440"/>
              <a:ext cx="0" cy="6912"/>
            </a:xfrm>
            <a:custGeom>
              <a:avLst/>
              <a:rect l="l" t="t" r="r" b="b"/>
              <a:pathLst>
                <a:path w="0" h="3">
                  <a:moveTo>
                    <a:pt x="0" y="3"/>
                  </a:moveTo>
                  <a:cubicBezTo>
                    <a:pt x="0" y="3"/>
                    <a:pt x="0" y="3"/>
                    <a:pt x="0" y="3"/>
                  </a:cubicBezTo>
                  <a:cubicBezTo>
                    <a:pt x="0" y="2"/>
                    <a:pt x="0" y="2"/>
                    <a:pt x="0" y="2"/>
                  </a:cubicBezTo>
                  <a:cubicBezTo>
                    <a:pt x="0" y="1"/>
                    <a:pt x="0" y="1"/>
                    <a:pt x="0" y="0"/>
                  </a:cubicBezTo>
                  <a:lnTo>
                    <a:pt x="0" y="3"/>
                  </a:ln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14" name="Freeform 1926"/>
            <p:cNvSpPr/>
            <p:nvPr/>
          </p:nvSpPr>
          <p:spPr bwMode="auto">
            <a:xfrm>
              <a:off x="4354732" y="5785278"/>
              <a:ext cx="0" cy="2304"/>
            </a:xfrm>
            <a:custGeom>
              <a:avLst/>
              <a:rect l="l" t="t" r="r" b="b"/>
              <a:pathLst>
                <a:path w="0" h="1">
                  <a:moveTo>
                    <a:pt x="0" y="0"/>
                  </a:moveTo>
                  <a:cubicBezTo>
                    <a:pt x="0" y="0"/>
                    <a:pt x="0" y="0"/>
                    <a:pt x="0" y="1"/>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15" name="Freeform 1927"/>
            <p:cNvSpPr/>
            <p:nvPr/>
          </p:nvSpPr>
          <p:spPr bwMode="auto">
            <a:xfrm>
              <a:off x="4422999" y="5891269"/>
              <a:ext cx="13213" cy="4608"/>
            </a:xfrm>
            <a:custGeom>
              <a:avLst/>
              <a:rect l="l" t="t" r="r" b="b"/>
              <a:pathLst>
                <a:path w="7" h="2">
                  <a:moveTo>
                    <a:pt x="7" y="0"/>
                  </a:moveTo>
                  <a:cubicBezTo>
                    <a:pt x="5" y="0"/>
                    <a:pt x="4" y="1"/>
                    <a:pt x="2" y="1"/>
                  </a:cubicBezTo>
                  <a:cubicBezTo>
                    <a:pt x="1" y="2"/>
                    <a:pt x="1" y="2"/>
                    <a:pt x="0" y="2"/>
                  </a:cubicBezTo>
                  <a:cubicBezTo>
                    <a:pt x="1" y="2"/>
                    <a:pt x="1" y="2"/>
                    <a:pt x="2" y="1"/>
                  </a:cubicBezTo>
                  <a:cubicBezTo>
                    <a:pt x="4" y="1"/>
                    <a:pt x="5" y="0"/>
                    <a:pt x="7"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16" name="Freeform 1928"/>
            <p:cNvSpPr/>
            <p:nvPr/>
          </p:nvSpPr>
          <p:spPr bwMode="auto">
            <a:xfrm>
              <a:off x="4262241" y="5856707"/>
              <a:ext cx="2202" cy="4608"/>
            </a:xfrm>
            <a:custGeom>
              <a:avLst/>
              <a:rect l="l" t="t" r="r" b="b"/>
              <a:pathLst>
                <a:path w="1" h="2">
                  <a:moveTo>
                    <a:pt x="1" y="2"/>
                  </a:moveTo>
                  <a:cubicBezTo>
                    <a:pt x="1" y="1"/>
                    <a:pt x="1" y="1"/>
                    <a:pt x="0" y="0"/>
                  </a:cubicBezTo>
                  <a:cubicBezTo>
                    <a:pt x="1" y="1"/>
                    <a:pt x="1" y="1"/>
                    <a:pt x="1" y="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17" name="Freeform 1929"/>
            <p:cNvSpPr/>
            <p:nvPr/>
          </p:nvSpPr>
          <p:spPr bwMode="auto">
            <a:xfrm>
              <a:off x="4376754" y="5978827"/>
              <a:ext cx="4404" cy="0"/>
            </a:xfrm>
            <a:custGeom>
              <a:avLst/>
              <a:rect l="l" t="t" r="r" b="b"/>
              <a:pathLst>
                <a:path w="2" h="0">
                  <a:moveTo>
                    <a:pt x="0" y="0"/>
                  </a:moveTo>
                  <a:cubicBezTo>
                    <a:pt x="0" y="0"/>
                    <a:pt x="1" y="0"/>
                    <a:pt x="2" y="0"/>
                  </a:cubicBezTo>
                  <a:cubicBezTo>
                    <a:pt x="1"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18" name="Freeform 1930"/>
            <p:cNvSpPr/>
            <p:nvPr/>
          </p:nvSpPr>
          <p:spPr bwMode="auto">
            <a:xfrm>
              <a:off x="4266646" y="5861315"/>
              <a:ext cx="2202" cy="2304"/>
            </a:xfrm>
            <a:custGeom>
              <a:avLst/>
              <a:rect l="l" t="t" r="r" b="b"/>
              <a:pathLst>
                <a:path w="1" h="1">
                  <a:moveTo>
                    <a:pt x="1" y="1"/>
                  </a:moveTo>
                  <a:cubicBezTo>
                    <a:pt x="1" y="1"/>
                    <a:pt x="1" y="1"/>
                    <a:pt x="0" y="0"/>
                  </a:cubicBezTo>
                  <a:cubicBezTo>
                    <a:pt x="1" y="1"/>
                    <a:pt x="1" y="1"/>
                    <a:pt x="1"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19" name="Freeform 1931"/>
            <p:cNvSpPr/>
            <p:nvPr/>
          </p:nvSpPr>
          <p:spPr bwMode="auto">
            <a:xfrm>
              <a:off x="4367945" y="5928136"/>
              <a:ext cx="6606" cy="11521"/>
            </a:xfrm>
            <a:custGeom>
              <a:avLst/>
              <a:rect l="l" t="t" r="r" b="b"/>
              <a:pathLst>
                <a:path w="3" h="5">
                  <a:moveTo>
                    <a:pt x="3" y="0"/>
                  </a:moveTo>
                  <a:cubicBezTo>
                    <a:pt x="3" y="2"/>
                    <a:pt x="2" y="3"/>
                    <a:pt x="0" y="5"/>
                  </a:cubicBezTo>
                  <a:cubicBezTo>
                    <a:pt x="2" y="3"/>
                    <a:pt x="3" y="2"/>
                    <a:pt x="3"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20" name="Freeform 1932"/>
            <p:cNvSpPr/>
            <p:nvPr/>
          </p:nvSpPr>
          <p:spPr bwMode="auto">
            <a:xfrm>
              <a:off x="4427404" y="5969610"/>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21" name="Freeform 1933"/>
            <p:cNvSpPr/>
            <p:nvPr/>
          </p:nvSpPr>
          <p:spPr bwMode="auto">
            <a:xfrm>
              <a:off x="4407584" y="5974219"/>
              <a:ext cx="2202" cy="2304"/>
            </a:xfrm>
            <a:custGeom>
              <a:avLst/>
              <a:rect l="l" t="t" r="r" b="b"/>
              <a:pathLst>
                <a:path w="1" h="1">
                  <a:moveTo>
                    <a:pt x="0" y="1"/>
                  </a:moveTo>
                  <a:cubicBezTo>
                    <a:pt x="0" y="0"/>
                    <a:pt x="1" y="1"/>
                    <a:pt x="1" y="1"/>
                  </a:cubicBezTo>
                  <a:cubicBezTo>
                    <a:pt x="1" y="1"/>
                    <a:pt x="0" y="0"/>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22" name="Freeform 1934"/>
            <p:cNvSpPr/>
            <p:nvPr/>
          </p:nvSpPr>
          <p:spPr bwMode="auto">
            <a:xfrm>
              <a:off x="4385563" y="5978827"/>
              <a:ext cx="4404" cy="2304"/>
            </a:xfrm>
            <a:custGeom>
              <a:avLst/>
              <a:rect l="l" t="t" r="r" b="b"/>
              <a:pathLst>
                <a:path w="2" h="1">
                  <a:moveTo>
                    <a:pt x="2" y="1"/>
                  </a:moveTo>
                  <a:cubicBezTo>
                    <a:pt x="1" y="1"/>
                    <a:pt x="1" y="0"/>
                    <a:pt x="0" y="0"/>
                  </a:cubicBezTo>
                  <a:cubicBezTo>
                    <a:pt x="1" y="0"/>
                    <a:pt x="1" y="1"/>
                    <a:pt x="2"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23" name="Freeform 1935"/>
            <p:cNvSpPr/>
            <p:nvPr/>
          </p:nvSpPr>
          <p:spPr bwMode="auto">
            <a:xfrm>
              <a:off x="4434010" y="5930440"/>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24" name="Freeform 1936"/>
            <p:cNvSpPr/>
            <p:nvPr/>
          </p:nvSpPr>
          <p:spPr bwMode="auto">
            <a:xfrm>
              <a:off x="4383360" y="5978827"/>
              <a:ext cx="0" cy="0"/>
            </a:xfrm>
            <a:custGeom>
              <a:avLst/>
              <a:rect l="l" t="t" r="r" b="b"/>
              <a:pathLst>
                <a:path w="1" h="0">
                  <a:moveTo>
                    <a:pt x="1" y="0"/>
                  </a:moveTo>
                  <a:cubicBezTo>
                    <a:pt x="0" y="0"/>
                    <a:pt x="0" y="0"/>
                    <a:pt x="0" y="0"/>
                  </a:cubicBezTo>
                  <a:cubicBezTo>
                    <a:pt x="0" y="0"/>
                    <a:pt x="0"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25" name="Freeform 1937"/>
            <p:cNvSpPr/>
            <p:nvPr/>
          </p:nvSpPr>
          <p:spPr bwMode="auto">
            <a:xfrm>
              <a:off x="4434010" y="5928136"/>
              <a:ext cx="0" cy="2304"/>
            </a:xfrm>
            <a:custGeom>
              <a:avLst/>
              <a:rect l="l" t="t" r="r" b="b"/>
              <a:pathLst>
                <a:path w="0" h="1">
                  <a:moveTo>
                    <a:pt x="0" y="0"/>
                  </a:moveTo>
                  <a:cubicBezTo>
                    <a:pt x="0" y="1"/>
                    <a:pt x="0" y="1"/>
                    <a:pt x="0" y="1"/>
                  </a:cubicBezTo>
                  <a:cubicBezTo>
                    <a:pt x="0" y="1"/>
                    <a:pt x="0" y="1"/>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26" name="Freeform 1938"/>
            <p:cNvSpPr/>
            <p:nvPr/>
          </p:nvSpPr>
          <p:spPr bwMode="auto">
            <a:xfrm>
              <a:off x="4409786" y="5971915"/>
              <a:ext cx="4404" cy="4608"/>
            </a:xfrm>
            <a:custGeom>
              <a:avLst/>
              <a:rect l="l" t="t" r="r" b="b"/>
              <a:pathLst>
                <a:path w="2" h="2">
                  <a:moveTo>
                    <a:pt x="2" y="0"/>
                  </a:moveTo>
                  <a:cubicBezTo>
                    <a:pt x="2" y="1"/>
                    <a:pt x="0" y="2"/>
                    <a:pt x="0" y="2"/>
                  </a:cubicBezTo>
                  <a:cubicBezTo>
                    <a:pt x="0" y="2"/>
                    <a:pt x="2" y="1"/>
                    <a:pt x="2"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27" name="Freeform 1939"/>
            <p:cNvSpPr/>
            <p:nvPr/>
          </p:nvSpPr>
          <p:spPr bwMode="auto">
            <a:xfrm>
              <a:off x="4370147" y="5978827"/>
              <a:ext cx="6606" cy="0"/>
            </a:xfrm>
            <a:custGeom>
              <a:avLst/>
              <a:rect l="l" t="t" r="r" b="b"/>
              <a:pathLst>
                <a:path w="3" h="0">
                  <a:moveTo>
                    <a:pt x="3" y="0"/>
                  </a:moveTo>
                  <a:cubicBezTo>
                    <a:pt x="2" y="0"/>
                    <a:pt x="1" y="0"/>
                    <a:pt x="0" y="0"/>
                  </a:cubicBezTo>
                  <a:cubicBezTo>
                    <a:pt x="1" y="0"/>
                    <a:pt x="2" y="0"/>
                    <a:pt x="3"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28" name="Freeform 1940"/>
            <p:cNvSpPr/>
            <p:nvPr/>
          </p:nvSpPr>
          <p:spPr bwMode="auto">
            <a:xfrm>
              <a:off x="4257837" y="5854403"/>
              <a:ext cx="2202" cy="2304"/>
            </a:xfrm>
            <a:custGeom>
              <a:avLst/>
              <a:rect l="l" t="t" r="r" b="b"/>
              <a:pathLst>
                <a:path w="1" h="2">
                  <a:moveTo>
                    <a:pt x="1" y="2"/>
                  </a:moveTo>
                  <a:cubicBezTo>
                    <a:pt x="1" y="1"/>
                    <a:pt x="0" y="1"/>
                    <a:pt x="0" y="0"/>
                  </a:cubicBezTo>
                  <a:cubicBezTo>
                    <a:pt x="0" y="1"/>
                    <a:pt x="1" y="1"/>
                    <a:pt x="1" y="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29" name="Freeform 1941"/>
            <p:cNvSpPr/>
            <p:nvPr/>
          </p:nvSpPr>
          <p:spPr bwMode="auto">
            <a:xfrm>
              <a:off x="4249028" y="5845186"/>
              <a:ext cx="2202" cy="2304"/>
            </a:xfrm>
            <a:custGeom>
              <a:avLst/>
              <a:rect l="l" t="t" r="r" b="b"/>
              <a:pathLst>
                <a:path w="1" h="1">
                  <a:moveTo>
                    <a:pt x="1" y="1"/>
                  </a:moveTo>
                  <a:cubicBezTo>
                    <a:pt x="1" y="1"/>
                    <a:pt x="0" y="0"/>
                    <a:pt x="0" y="0"/>
                  </a:cubicBezTo>
                  <a:cubicBezTo>
                    <a:pt x="0" y="0"/>
                    <a:pt x="1" y="1"/>
                    <a:pt x="1"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30" name="Freeform 1942"/>
            <p:cNvSpPr/>
            <p:nvPr/>
          </p:nvSpPr>
          <p:spPr bwMode="auto">
            <a:xfrm>
              <a:off x="4246826" y="5842882"/>
              <a:ext cx="0" cy="0"/>
            </a:xfrm>
            <a:custGeom>
              <a:avLst/>
              <a:rect l="l" t="t" r="r" b="b"/>
              <a:pathLst>
                <a:path w="0" h="0">
                  <a:moveTo>
                    <a:pt x="0" y="0"/>
                  </a:moveTo>
                  <a:cubicBezTo>
                    <a:pt x="0" y="0"/>
                    <a:pt x="0" y="0"/>
                    <a:pt x="0" y="0"/>
                  </a:cubicBez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31" name="Freeform 1943"/>
            <p:cNvSpPr/>
            <p:nvPr/>
          </p:nvSpPr>
          <p:spPr bwMode="auto">
            <a:xfrm>
              <a:off x="4271050" y="5865924"/>
              <a:ext cx="4404" cy="2304"/>
            </a:xfrm>
            <a:custGeom>
              <a:avLst/>
              <a:rect l="l" t="t" r="r" b="b"/>
              <a:pathLst>
                <a:path w="2" h="1">
                  <a:moveTo>
                    <a:pt x="2" y="1"/>
                  </a:moveTo>
                  <a:cubicBezTo>
                    <a:pt x="1" y="1"/>
                    <a:pt x="1" y="0"/>
                    <a:pt x="0" y="0"/>
                  </a:cubicBezTo>
                  <a:cubicBezTo>
                    <a:pt x="1" y="0"/>
                    <a:pt x="1" y="1"/>
                    <a:pt x="2"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32" name="Freeform 1944"/>
            <p:cNvSpPr/>
            <p:nvPr/>
          </p:nvSpPr>
          <p:spPr bwMode="auto">
            <a:xfrm>
              <a:off x="4253433" y="5849794"/>
              <a:ext cx="2202" cy="4608"/>
            </a:xfrm>
            <a:custGeom>
              <a:avLst/>
              <a:rect l="l" t="t" r="r" b="b"/>
              <a:pathLst>
                <a:path w="1" h="2">
                  <a:moveTo>
                    <a:pt x="1" y="2"/>
                  </a:moveTo>
                  <a:cubicBezTo>
                    <a:pt x="1" y="1"/>
                    <a:pt x="0" y="0"/>
                    <a:pt x="0" y="0"/>
                  </a:cubicBezTo>
                  <a:cubicBezTo>
                    <a:pt x="0" y="0"/>
                    <a:pt x="1" y="1"/>
                    <a:pt x="1" y="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33" name="Freeform 1945"/>
            <p:cNvSpPr/>
            <p:nvPr/>
          </p:nvSpPr>
          <p:spPr bwMode="auto">
            <a:xfrm>
              <a:off x="4434010" y="5930440"/>
              <a:ext cx="0" cy="4608"/>
            </a:xfrm>
            <a:custGeom>
              <a:avLst/>
              <a:rect l="l" t="t" r="r" b="b"/>
              <a:pathLst>
                <a:path w="0" h="2">
                  <a:moveTo>
                    <a:pt x="0" y="2"/>
                  </a:moveTo>
                  <a:cubicBezTo>
                    <a:pt x="0" y="1"/>
                    <a:pt x="0" y="1"/>
                    <a:pt x="0" y="0"/>
                  </a:cubicBezTo>
                  <a:cubicBezTo>
                    <a:pt x="0" y="0"/>
                    <a:pt x="0" y="0"/>
                    <a:pt x="0" y="0"/>
                  </a:cubicBezTo>
                  <a:cubicBezTo>
                    <a:pt x="0" y="1"/>
                    <a:pt x="0" y="1"/>
                    <a:pt x="0" y="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34" name="Freeform 1946"/>
            <p:cNvSpPr/>
            <p:nvPr/>
          </p:nvSpPr>
          <p:spPr bwMode="auto">
            <a:xfrm>
              <a:off x="4434010" y="5928136"/>
              <a:ext cx="0" cy="0"/>
            </a:xfrm>
            <a:custGeom>
              <a:avLst/>
              <a:rect l="l" t="t" r="r" b="b"/>
              <a:pathLst>
                <a:path w="0" h="0">
                  <a:moveTo>
                    <a:pt x="0" y="0"/>
                  </a:moveTo>
                  <a:cubicBezTo>
                    <a:pt x="0" y="0"/>
                    <a:pt x="0" y="0"/>
                    <a:pt x="0" y="0"/>
                  </a:cubicBez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35" name="Freeform 1947"/>
            <p:cNvSpPr/>
            <p:nvPr/>
          </p:nvSpPr>
          <p:spPr bwMode="auto">
            <a:xfrm>
              <a:off x="3857043" y="4967304"/>
              <a:ext cx="275270" cy="410139"/>
            </a:xfrm>
            <a:custGeom>
              <a:avLst/>
              <a:rect l="l" t="t" r="r" b="b"/>
              <a:pathLst>
                <a:path w="131" h="186">
                  <a:moveTo>
                    <a:pt x="38" y="141"/>
                  </a:moveTo>
                  <a:cubicBezTo>
                    <a:pt x="39" y="141"/>
                    <a:pt x="40" y="141"/>
                    <a:pt x="40" y="141"/>
                  </a:cubicBezTo>
                  <a:cubicBezTo>
                    <a:pt x="41" y="140"/>
                    <a:pt x="41" y="140"/>
                    <a:pt x="42" y="140"/>
                  </a:cubicBezTo>
                  <a:cubicBezTo>
                    <a:pt x="42" y="140"/>
                    <a:pt x="43" y="140"/>
                    <a:pt x="43" y="140"/>
                  </a:cubicBezTo>
                  <a:cubicBezTo>
                    <a:pt x="44" y="140"/>
                    <a:pt x="44" y="140"/>
                    <a:pt x="45" y="140"/>
                  </a:cubicBezTo>
                  <a:cubicBezTo>
                    <a:pt x="45" y="140"/>
                    <a:pt x="45" y="140"/>
                    <a:pt x="45" y="141"/>
                  </a:cubicBezTo>
                  <a:cubicBezTo>
                    <a:pt x="46" y="141"/>
                    <a:pt x="47" y="141"/>
                    <a:pt x="47" y="141"/>
                  </a:cubicBezTo>
                  <a:cubicBezTo>
                    <a:pt x="49" y="142"/>
                    <a:pt x="50" y="145"/>
                    <a:pt x="51" y="147"/>
                  </a:cubicBezTo>
                  <a:cubicBezTo>
                    <a:pt x="51" y="149"/>
                    <a:pt x="52" y="150"/>
                    <a:pt x="53" y="150"/>
                  </a:cubicBezTo>
                  <a:cubicBezTo>
                    <a:pt x="56" y="151"/>
                    <a:pt x="58" y="152"/>
                    <a:pt x="60" y="154"/>
                  </a:cubicBezTo>
                  <a:cubicBezTo>
                    <a:pt x="61" y="156"/>
                    <a:pt x="62" y="158"/>
                    <a:pt x="62" y="160"/>
                  </a:cubicBezTo>
                  <a:cubicBezTo>
                    <a:pt x="62" y="160"/>
                    <a:pt x="62" y="160"/>
                    <a:pt x="63" y="161"/>
                  </a:cubicBezTo>
                  <a:cubicBezTo>
                    <a:pt x="64" y="162"/>
                    <a:pt x="66" y="164"/>
                    <a:pt x="66" y="166"/>
                  </a:cubicBezTo>
                  <a:cubicBezTo>
                    <a:pt x="67" y="167"/>
                    <a:pt x="68" y="167"/>
                    <a:pt x="71" y="167"/>
                  </a:cubicBezTo>
                  <a:cubicBezTo>
                    <a:pt x="73" y="167"/>
                    <a:pt x="75" y="167"/>
                    <a:pt x="76" y="166"/>
                  </a:cubicBezTo>
                  <a:cubicBezTo>
                    <a:pt x="78" y="165"/>
                    <a:pt x="82" y="164"/>
                    <a:pt x="85" y="166"/>
                  </a:cubicBezTo>
                  <a:cubicBezTo>
                    <a:pt x="86" y="166"/>
                    <a:pt x="86" y="165"/>
                    <a:pt x="87" y="165"/>
                  </a:cubicBezTo>
                  <a:cubicBezTo>
                    <a:pt x="88" y="165"/>
                    <a:pt x="89" y="165"/>
                    <a:pt x="90" y="165"/>
                  </a:cubicBezTo>
                  <a:cubicBezTo>
                    <a:pt x="90" y="165"/>
                    <a:pt x="90" y="165"/>
                    <a:pt x="91" y="165"/>
                  </a:cubicBezTo>
                  <a:cubicBezTo>
                    <a:pt x="91" y="165"/>
                    <a:pt x="91" y="165"/>
                    <a:pt x="92" y="165"/>
                  </a:cubicBezTo>
                  <a:cubicBezTo>
                    <a:pt x="98" y="167"/>
                    <a:pt x="101" y="169"/>
                    <a:pt x="101" y="172"/>
                  </a:cubicBezTo>
                  <a:cubicBezTo>
                    <a:pt x="102" y="173"/>
                    <a:pt x="102" y="174"/>
                    <a:pt x="101" y="175"/>
                  </a:cubicBezTo>
                  <a:cubicBezTo>
                    <a:pt x="100" y="176"/>
                    <a:pt x="99" y="177"/>
                    <a:pt x="98" y="178"/>
                  </a:cubicBezTo>
                  <a:cubicBezTo>
                    <a:pt x="98" y="178"/>
                    <a:pt x="98" y="179"/>
                    <a:pt x="97" y="179"/>
                  </a:cubicBezTo>
                  <a:cubicBezTo>
                    <a:pt x="96" y="180"/>
                    <a:pt x="95" y="182"/>
                    <a:pt x="95" y="182"/>
                  </a:cubicBezTo>
                  <a:cubicBezTo>
                    <a:pt x="95" y="182"/>
                    <a:pt x="97" y="183"/>
                    <a:pt x="98" y="184"/>
                  </a:cubicBezTo>
                  <a:cubicBezTo>
                    <a:pt x="98" y="184"/>
                    <a:pt x="99" y="184"/>
                    <a:pt x="99" y="185"/>
                  </a:cubicBezTo>
                  <a:cubicBezTo>
                    <a:pt x="100" y="185"/>
                    <a:pt x="100" y="185"/>
                    <a:pt x="100" y="185"/>
                  </a:cubicBezTo>
                  <a:cubicBezTo>
                    <a:pt x="100" y="186"/>
                    <a:pt x="100" y="186"/>
                    <a:pt x="101" y="186"/>
                  </a:cubicBezTo>
                  <a:cubicBezTo>
                    <a:pt x="101" y="186"/>
                    <a:pt x="101" y="186"/>
                    <a:pt x="101" y="186"/>
                  </a:cubicBezTo>
                  <a:cubicBezTo>
                    <a:pt x="101" y="186"/>
                    <a:pt x="101" y="185"/>
                    <a:pt x="101" y="185"/>
                  </a:cubicBezTo>
                  <a:cubicBezTo>
                    <a:pt x="101" y="185"/>
                    <a:pt x="101" y="185"/>
                    <a:pt x="101" y="185"/>
                  </a:cubicBezTo>
                  <a:cubicBezTo>
                    <a:pt x="101" y="184"/>
                    <a:pt x="101" y="184"/>
                    <a:pt x="101" y="184"/>
                  </a:cubicBezTo>
                  <a:cubicBezTo>
                    <a:pt x="101" y="184"/>
                    <a:pt x="102" y="183"/>
                    <a:pt x="102" y="183"/>
                  </a:cubicBezTo>
                  <a:cubicBezTo>
                    <a:pt x="102" y="183"/>
                    <a:pt x="102" y="183"/>
                    <a:pt x="102" y="182"/>
                  </a:cubicBezTo>
                  <a:cubicBezTo>
                    <a:pt x="102" y="182"/>
                    <a:pt x="102" y="182"/>
                    <a:pt x="102" y="182"/>
                  </a:cubicBezTo>
                  <a:cubicBezTo>
                    <a:pt x="102" y="181"/>
                    <a:pt x="102" y="181"/>
                    <a:pt x="102" y="180"/>
                  </a:cubicBezTo>
                  <a:cubicBezTo>
                    <a:pt x="102" y="180"/>
                    <a:pt x="102" y="180"/>
                    <a:pt x="102" y="180"/>
                  </a:cubicBezTo>
                  <a:cubicBezTo>
                    <a:pt x="102" y="179"/>
                    <a:pt x="103" y="179"/>
                    <a:pt x="103" y="179"/>
                  </a:cubicBezTo>
                  <a:cubicBezTo>
                    <a:pt x="103" y="178"/>
                    <a:pt x="103" y="178"/>
                    <a:pt x="103" y="177"/>
                  </a:cubicBezTo>
                  <a:cubicBezTo>
                    <a:pt x="103" y="177"/>
                    <a:pt x="103" y="177"/>
                    <a:pt x="103" y="177"/>
                  </a:cubicBezTo>
                  <a:cubicBezTo>
                    <a:pt x="103" y="176"/>
                    <a:pt x="103" y="176"/>
                    <a:pt x="103" y="175"/>
                  </a:cubicBezTo>
                  <a:cubicBezTo>
                    <a:pt x="103" y="175"/>
                    <a:pt x="103" y="175"/>
                    <a:pt x="103" y="175"/>
                  </a:cubicBezTo>
                  <a:cubicBezTo>
                    <a:pt x="103" y="174"/>
                    <a:pt x="103" y="173"/>
                    <a:pt x="103" y="173"/>
                  </a:cubicBezTo>
                  <a:cubicBezTo>
                    <a:pt x="103" y="169"/>
                    <a:pt x="104" y="160"/>
                    <a:pt x="105" y="157"/>
                  </a:cubicBezTo>
                  <a:cubicBezTo>
                    <a:pt x="106" y="154"/>
                    <a:pt x="104" y="152"/>
                    <a:pt x="102" y="149"/>
                  </a:cubicBezTo>
                  <a:cubicBezTo>
                    <a:pt x="100" y="146"/>
                    <a:pt x="98" y="143"/>
                    <a:pt x="98" y="139"/>
                  </a:cubicBezTo>
                  <a:cubicBezTo>
                    <a:pt x="98" y="134"/>
                    <a:pt x="100" y="133"/>
                    <a:pt x="103" y="133"/>
                  </a:cubicBezTo>
                  <a:cubicBezTo>
                    <a:pt x="105" y="132"/>
                    <a:pt x="106" y="132"/>
                    <a:pt x="107" y="132"/>
                  </a:cubicBezTo>
                  <a:cubicBezTo>
                    <a:pt x="107" y="131"/>
                    <a:pt x="107" y="131"/>
                    <a:pt x="107" y="131"/>
                  </a:cubicBezTo>
                  <a:cubicBezTo>
                    <a:pt x="107" y="131"/>
                    <a:pt x="106" y="131"/>
                    <a:pt x="105" y="131"/>
                  </a:cubicBezTo>
                  <a:cubicBezTo>
                    <a:pt x="104" y="130"/>
                    <a:pt x="103" y="129"/>
                    <a:pt x="102" y="128"/>
                  </a:cubicBezTo>
                  <a:cubicBezTo>
                    <a:pt x="101" y="126"/>
                    <a:pt x="100" y="124"/>
                    <a:pt x="101" y="122"/>
                  </a:cubicBezTo>
                  <a:cubicBezTo>
                    <a:pt x="101" y="120"/>
                    <a:pt x="104" y="119"/>
                    <a:pt x="111" y="119"/>
                  </a:cubicBezTo>
                  <a:cubicBezTo>
                    <a:pt x="113" y="119"/>
                    <a:pt x="115" y="119"/>
                    <a:pt x="117" y="119"/>
                  </a:cubicBezTo>
                  <a:cubicBezTo>
                    <a:pt x="118" y="119"/>
                    <a:pt x="119" y="119"/>
                    <a:pt x="120" y="119"/>
                  </a:cubicBezTo>
                  <a:cubicBezTo>
                    <a:pt x="120" y="119"/>
                    <a:pt x="120" y="119"/>
                    <a:pt x="121" y="119"/>
                  </a:cubicBezTo>
                  <a:cubicBezTo>
                    <a:pt x="121" y="119"/>
                    <a:pt x="121" y="119"/>
                    <a:pt x="121" y="119"/>
                  </a:cubicBezTo>
                  <a:cubicBezTo>
                    <a:pt x="122" y="119"/>
                    <a:pt x="122" y="119"/>
                    <a:pt x="122" y="119"/>
                  </a:cubicBezTo>
                  <a:cubicBezTo>
                    <a:pt x="122" y="119"/>
                    <a:pt x="122" y="119"/>
                    <a:pt x="123" y="119"/>
                  </a:cubicBezTo>
                  <a:cubicBezTo>
                    <a:pt x="123" y="119"/>
                    <a:pt x="123" y="118"/>
                    <a:pt x="124" y="118"/>
                  </a:cubicBezTo>
                  <a:cubicBezTo>
                    <a:pt x="124" y="118"/>
                    <a:pt x="124" y="118"/>
                    <a:pt x="124" y="118"/>
                  </a:cubicBezTo>
                  <a:cubicBezTo>
                    <a:pt x="124" y="118"/>
                    <a:pt x="125" y="118"/>
                    <a:pt x="125" y="118"/>
                  </a:cubicBezTo>
                  <a:cubicBezTo>
                    <a:pt x="125" y="118"/>
                    <a:pt x="125" y="118"/>
                    <a:pt x="125" y="118"/>
                  </a:cubicBezTo>
                  <a:cubicBezTo>
                    <a:pt x="126" y="118"/>
                    <a:pt x="126" y="118"/>
                    <a:pt x="127" y="117"/>
                  </a:cubicBezTo>
                  <a:cubicBezTo>
                    <a:pt x="127" y="117"/>
                    <a:pt x="127" y="117"/>
                    <a:pt x="127" y="117"/>
                  </a:cubicBezTo>
                  <a:cubicBezTo>
                    <a:pt x="127" y="117"/>
                    <a:pt x="128" y="117"/>
                    <a:pt x="128" y="117"/>
                  </a:cubicBezTo>
                  <a:cubicBezTo>
                    <a:pt x="128" y="117"/>
                    <a:pt x="128" y="117"/>
                    <a:pt x="129" y="117"/>
                  </a:cubicBezTo>
                  <a:cubicBezTo>
                    <a:pt x="129" y="117"/>
                    <a:pt x="129" y="117"/>
                    <a:pt x="129" y="117"/>
                  </a:cubicBezTo>
                  <a:cubicBezTo>
                    <a:pt x="129" y="116"/>
                    <a:pt x="130" y="116"/>
                    <a:pt x="130" y="116"/>
                  </a:cubicBezTo>
                  <a:cubicBezTo>
                    <a:pt x="130" y="116"/>
                    <a:pt x="130" y="116"/>
                    <a:pt x="130" y="116"/>
                  </a:cubicBezTo>
                  <a:cubicBezTo>
                    <a:pt x="130" y="116"/>
                    <a:pt x="130" y="116"/>
                    <a:pt x="130" y="116"/>
                  </a:cubicBezTo>
                  <a:cubicBezTo>
                    <a:pt x="130" y="116"/>
                    <a:pt x="131" y="115"/>
                    <a:pt x="130" y="115"/>
                  </a:cubicBezTo>
                  <a:cubicBezTo>
                    <a:pt x="130" y="115"/>
                    <a:pt x="130" y="115"/>
                    <a:pt x="130" y="115"/>
                  </a:cubicBezTo>
                  <a:cubicBezTo>
                    <a:pt x="130" y="115"/>
                    <a:pt x="130" y="115"/>
                    <a:pt x="130" y="114"/>
                  </a:cubicBezTo>
                  <a:cubicBezTo>
                    <a:pt x="130" y="114"/>
                    <a:pt x="130" y="114"/>
                    <a:pt x="130" y="114"/>
                  </a:cubicBezTo>
                  <a:cubicBezTo>
                    <a:pt x="130" y="114"/>
                    <a:pt x="130" y="114"/>
                    <a:pt x="130" y="114"/>
                  </a:cubicBezTo>
                  <a:cubicBezTo>
                    <a:pt x="130" y="113"/>
                    <a:pt x="129" y="113"/>
                    <a:pt x="129" y="113"/>
                  </a:cubicBezTo>
                  <a:cubicBezTo>
                    <a:pt x="128" y="112"/>
                    <a:pt x="127" y="110"/>
                    <a:pt x="126" y="108"/>
                  </a:cubicBezTo>
                  <a:cubicBezTo>
                    <a:pt x="126" y="106"/>
                    <a:pt x="127" y="104"/>
                    <a:pt x="129" y="101"/>
                  </a:cubicBezTo>
                  <a:cubicBezTo>
                    <a:pt x="130" y="101"/>
                    <a:pt x="129" y="100"/>
                    <a:pt x="127" y="97"/>
                  </a:cubicBezTo>
                  <a:cubicBezTo>
                    <a:pt x="126" y="97"/>
                    <a:pt x="125" y="96"/>
                    <a:pt x="125" y="95"/>
                  </a:cubicBezTo>
                  <a:cubicBezTo>
                    <a:pt x="121" y="91"/>
                    <a:pt x="124" y="78"/>
                    <a:pt x="127" y="72"/>
                  </a:cubicBezTo>
                  <a:cubicBezTo>
                    <a:pt x="128" y="72"/>
                    <a:pt x="128" y="72"/>
                    <a:pt x="128" y="72"/>
                  </a:cubicBezTo>
                  <a:cubicBezTo>
                    <a:pt x="128" y="72"/>
                    <a:pt x="127" y="71"/>
                    <a:pt x="124" y="71"/>
                  </a:cubicBezTo>
                  <a:cubicBezTo>
                    <a:pt x="122" y="71"/>
                    <a:pt x="118" y="72"/>
                    <a:pt x="116" y="72"/>
                  </a:cubicBezTo>
                  <a:cubicBezTo>
                    <a:pt x="114" y="72"/>
                    <a:pt x="113" y="72"/>
                    <a:pt x="111" y="72"/>
                  </a:cubicBezTo>
                  <a:cubicBezTo>
                    <a:pt x="106" y="71"/>
                    <a:pt x="102" y="69"/>
                    <a:pt x="98" y="64"/>
                  </a:cubicBezTo>
                  <a:cubicBezTo>
                    <a:pt x="98" y="63"/>
                    <a:pt x="97" y="62"/>
                    <a:pt x="95" y="62"/>
                  </a:cubicBezTo>
                  <a:cubicBezTo>
                    <a:pt x="95" y="62"/>
                    <a:pt x="94" y="62"/>
                    <a:pt x="94" y="62"/>
                  </a:cubicBezTo>
                  <a:cubicBezTo>
                    <a:pt x="92" y="62"/>
                    <a:pt x="91" y="62"/>
                    <a:pt x="89" y="63"/>
                  </a:cubicBezTo>
                  <a:cubicBezTo>
                    <a:pt x="87" y="63"/>
                    <a:pt x="84" y="63"/>
                    <a:pt x="81" y="63"/>
                  </a:cubicBezTo>
                  <a:cubicBezTo>
                    <a:pt x="81" y="63"/>
                    <a:pt x="81" y="63"/>
                    <a:pt x="81" y="63"/>
                  </a:cubicBezTo>
                  <a:cubicBezTo>
                    <a:pt x="81" y="63"/>
                    <a:pt x="81" y="63"/>
                    <a:pt x="81" y="63"/>
                  </a:cubicBezTo>
                  <a:cubicBezTo>
                    <a:pt x="77" y="63"/>
                    <a:pt x="75" y="62"/>
                    <a:pt x="74" y="61"/>
                  </a:cubicBezTo>
                  <a:cubicBezTo>
                    <a:pt x="74" y="61"/>
                    <a:pt x="74" y="61"/>
                    <a:pt x="74" y="61"/>
                  </a:cubicBezTo>
                  <a:cubicBezTo>
                    <a:pt x="71" y="58"/>
                    <a:pt x="71" y="53"/>
                    <a:pt x="71" y="50"/>
                  </a:cubicBezTo>
                  <a:cubicBezTo>
                    <a:pt x="71" y="49"/>
                    <a:pt x="71" y="48"/>
                    <a:pt x="71" y="47"/>
                  </a:cubicBezTo>
                  <a:cubicBezTo>
                    <a:pt x="71" y="46"/>
                    <a:pt x="71" y="46"/>
                    <a:pt x="71" y="46"/>
                  </a:cubicBezTo>
                  <a:cubicBezTo>
                    <a:pt x="72" y="45"/>
                    <a:pt x="71" y="45"/>
                    <a:pt x="69" y="43"/>
                  </a:cubicBezTo>
                  <a:cubicBezTo>
                    <a:pt x="68" y="42"/>
                    <a:pt x="66" y="41"/>
                    <a:pt x="66" y="39"/>
                  </a:cubicBezTo>
                  <a:cubicBezTo>
                    <a:pt x="66" y="39"/>
                    <a:pt x="66" y="38"/>
                    <a:pt x="65" y="38"/>
                  </a:cubicBezTo>
                  <a:cubicBezTo>
                    <a:pt x="64" y="38"/>
                    <a:pt x="64" y="39"/>
                    <a:pt x="63" y="39"/>
                  </a:cubicBezTo>
                  <a:cubicBezTo>
                    <a:pt x="63" y="39"/>
                    <a:pt x="63" y="39"/>
                    <a:pt x="63" y="39"/>
                  </a:cubicBezTo>
                  <a:cubicBezTo>
                    <a:pt x="61" y="39"/>
                    <a:pt x="61" y="38"/>
                    <a:pt x="60" y="37"/>
                  </a:cubicBezTo>
                  <a:cubicBezTo>
                    <a:pt x="60" y="36"/>
                    <a:pt x="60" y="35"/>
                    <a:pt x="61" y="34"/>
                  </a:cubicBezTo>
                  <a:cubicBezTo>
                    <a:pt x="61" y="33"/>
                    <a:pt x="62" y="32"/>
                    <a:pt x="63" y="30"/>
                  </a:cubicBezTo>
                  <a:cubicBezTo>
                    <a:pt x="64" y="29"/>
                    <a:pt x="64" y="28"/>
                    <a:pt x="65" y="24"/>
                  </a:cubicBezTo>
                  <a:cubicBezTo>
                    <a:pt x="65" y="23"/>
                    <a:pt x="65" y="23"/>
                    <a:pt x="65" y="23"/>
                  </a:cubicBezTo>
                  <a:cubicBezTo>
                    <a:pt x="65" y="19"/>
                    <a:pt x="68" y="16"/>
                    <a:pt x="71" y="13"/>
                  </a:cubicBezTo>
                  <a:cubicBezTo>
                    <a:pt x="72" y="12"/>
                    <a:pt x="74" y="11"/>
                    <a:pt x="75" y="9"/>
                  </a:cubicBezTo>
                  <a:cubicBezTo>
                    <a:pt x="75" y="8"/>
                    <a:pt x="76" y="8"/>
                    <a:pt x="77" y="7"/>
                  </a:cubicBezTo>
                  <a:cubicBezTo>
                    <a:pt x="77" y="7"/>
                    <a:pt x="77" y="7"/>
                    <a:pt x="77" y="7"/>
                  </a:cubicBezTo>
                  <a:cubicBezTo>
                    <a:pt x="78" y="7"/>
                    <a:pt x="78" y="7"/>
                    <a:pt x="78" y="6"/>
                  </a:cubicBezTo>
                  <a:cubicBezTo>
                    <a:pt x="79" y="5"/>
                    <a:pt x="81" y="4"/>
                    <a:pt x="82" y="4"/>
                  </a:cubicBezTo>
                  <a:cubicBezTo>
                    <a:pt x="85" y="3"/>
                    <a:pt x="86" y="2"/>
                    <a:pt x="86" y="2"/>
                  </a:cubicBezTo>
                  <a:cubicBezTo>
                    <a:pt x="86" y="2"/>
                    <a:pt x="86" y="1"/>
                    <a:pt x="84" y="1"/>
                  </a:cubicBezTo>
                  <a:cubicBezTo>
                    <a:pt x="84" y="0"/>
                    <a:pt x="84" y="0"/>
                    <a:pt x="83" y="0"/>
                  </a:cubicBezTo>
                  <a:cubicBezTo>
                    <a:pt x="82" y="0"/>
                    <a:pt x="81" y="2"/>
                    <a:pt x="80" y="3"/>
                  </a:cubicBezTo>
                  <a:cubicBezTo>
                    <a:pt x="78" y="5"/>
                    <a:pt x="76" y="6"/>
                    <a:pt x="73" y="7"/>
                  </a:cubicBezTo>
                  <a:cubicBezTo>
                    <a:pt x="70" y="7"/>
                    <a:pt x="69" y="8"/>
                    <a:pt x="67" y="10"/>
                  </a:cubicBezTo>
                  <a:cubicBezTo>
                    <a:pt x="66" y="11"/>
                    <a:pt x="65" y="12"/>
                    <a:pt x="64" y="12"/>
                  </a:cubicBezTo>
                  <a:cubicBezTo>
                    <a:pt x="62" y="13"/>
                    <a:pt x="60" y="14"/>
                    <a:pt x="58" y="14"/>
                  </a:cubicBezTo>
                  <a:cubicBezTo>
                    <a:pt x="57" y="14"/>
                    <a:pt x="55" y="14"/>
                    <a:pt x="55" y="14"/>
                  </a:cubicBezTo>
                  <a:cubicBezTo>
                    <a:pt x="54" y="17"/>
                    <a:pt x="53" y="17"/>
                    <a:pt x="52" y="17"/>
                  </a:cubicBezTo>
                  <a:cubicBezTo>
                    <a:pt x="51" y="17"/>
                    <a:pt x="50" y="17"/>
                    <a:pt x="49" y="16"/>
                  </a:cubicBezTo>
                  <a:cubicBezTo>
                    <a:pt x="48" y="16"/>
                    <a:pt x="48" y="15"/>
                    <a:pt x="47" y="15"/>
                  </a:cubicBezTo>
                  <a:cubicBezTo>
                    <a:pt x="46" y="15"/>
                    <a:pt x="43" y="16"/>
                    <a:pt x="41" y="19"/>
                  </a:cubicBezTo>
                  <a:cubicBezTo>
                    <a:pt x="40" y="21"/>
                    <a:pt x="39" y="22"/>
                    <a:pt x="39" y="23"/>
                  </a:cubicBezTo>
                  <a:cubicBezTo>
                    <a:pt x="39" y="23"/>
                    <a:pt x="39" y="24"/>
                    <a:pt x="39" y="24"/>
                  </a:cubicBezTo>
                  <a:cubicBezTo>
                    <a:pt x="39" y="28"/>
                    <a:pt x="40" y="32"/>
                    <a:pt x="34" y="35"/>
                  </a:cubicBezTo>
                  <a:cubicBezTo>
                    <a:pt x="30" y="38"/>
                    <a:pt x="28" y="42"/>
                    <a:pt x="26" y="45"/>
                  </a:cubicBezTo>
                  <a:cubicBezTo>
                    <a:pt x="25" y="46"/>
                    <a:pt x="24" y="47"/>
                    <a:pt x="23" y="48"/>
                  </a:cubicBezTo>
                  <a:cubicBezTo>
                    <a:pt x="22" y="49"/>
                    <a:pt x="21" y="49"/>
                    <a:pt x="21" y="49"/>
                  </a:cubicBezTo>
                  <a:cubicBezTo>
                    <a:pt x="21" y="50"/>
                    <a:pt x="21" y="50"/>
                    <a:pt x="21" y="50"/>
                  </a:cubicBezTo>
                  <a:cubicBezTo>
                    <a:pt x="20" y="50"/>
                    <a:pt x="20" y="51"/>
                    <a:pt x="20" y="51"/>
                  </a:cubicBezTo>
                  <a:cubicBezTo>
                    <a:pt x="20" y="51"/>
                    <a:pt x="20" y="51"/>
                    <a:pt x="20" y="51"/>
                  </a:cubicBezTo>
                  <a:cubicBezTo>
                    <a:pt x="20" y="52"/>
                    <a:pt x="19" y="52"/>
                    <a:pt x="19" y="52"/>
                  </a:cubicBezTo>
                  <a:cubicBezTo>
                    <a:pt x="19" y="53"/>
                    <a:pt x="18" y="53"/>
                    <a:pt x="18" y="53"/>
                  </a:cubicBezTo>
                  <a:cubicBezTo>
                    <a:pt x="18" y="53"/>
                    <a:pt x="18" y="53"/>
                    <a:pt x="18" y="53"/>
                  </a:cubicBezTo>
                  <a:cubicBezTo>
                    <a:pt x="17" y="54"/>
                    <a:pt x="17" y="54"/>
                    <a:pt x="16" y="55"/>
                  </a:cubicBezTo>
                  <a:cubicBezTo>
                    <a:pt x="16" y="55"/>
                    <a:pt x="16" y="55"/>
                    <a:pt x="16" y="55"/>
                  </a:cubicBezTo>
                  <a:cubicBezTo>
                    <a:pt x="16" y="55"/>
                    <a:pt x="15" y="56"/>
                    <a:pt x="15" y="56"/>
                  </a:cubicBezTo>
                  <a:cubicBezTo>
                    <a:pt x="15" y="56"/>
                    <a:pt x="15" y="56"/>
                    <a:pt x="14" y="56"/>
                  </a:cubicBezTo>
                  <a:cubicBezTo>
                    <a:pt x="14" y="57"/>
                    <a:pt x="13" y="58"/>
                    <a:pt x="13" y="58"/>
                  </a:cubicBezTo>
                  <a:cubicBezTo>
                    <a:pt x="13" y="58"/>
                    <a:pt x="13" y="58"/>
                    <a:pt x="13" y="58"/>
                  </a:cubicBezTo>
                  <a:cubicBezTo>
                    <a:pt x="14" y="59"/>
                    <a:pt x="15" y="60"/>
                    <a:pt x="15" y="60"/>
                  </a:cubicBezTo>
                  <a:cubicBezTo>
                    <a:pt x="18" y="63"/>
                    <a:pt x="18" y="66"/>
                    <a:pt x="18" y="68"/>
                  </a:cubicBezTo>
                  <a:cubicBezTo>
                    <a:pt x="18" y="69"/>
                    <a:pt x="18" y="69"/>
                    <a:pt x="18" y="70"/>
                  </a:cubicBezTo>
                  <a:cubicBezTo>
                    <a:pt x="20" y="75"/>
                    <a:pt x="18" y="77"/>
                    <a:pt x="17" y="78"/>
                  </a:cubicBezTo>
                  <a:cubicBezTo>
                    <a:pt x="16" y="81"/>
                    <a:pt x="18" y="91"/>
                    <a:pt x="19" y="93"/>
                  </a:cubicBezTo>
                  <a:cubicBezTo>
                    <a:pt x="22" y="96"/>
                    <a:pt x="20" y="99"/>
                    <a:pt x="19" y="102"/>
                  </a:cubicBezTo>
                  <a:cubicBezTo>
                    <a:pt x="18" y="103"/>
                    <a:pt x="18" y="104"/>
                    <a:pt x="17" y="105"/>
                  </a:cubicBezTo>
                  <a:cubicBezTo>
                    <a:pt x="15" y="110"/>
                    <a:pt x="12" y="113"/>
                    <a:pt x="6" y="113"/>
                  </a:cubicBezTo>
                  <a:cubicBezTo>
                    <a:pt x="5" y="113"/>
                    <a:pt x="4" y="115"/>
                    <a:pt x="4" y="117"/>
                  </a:cubicBezTo>
                  <a:cubicBezTo>
                    <a:pt x="3" y="119"/>
                    <a:pt x="3" y="120"/>
                    <a:pt x="1" y="121"/>
                  </a:cubicBezTo>
                  <a:cubicBezTo>
                    <a:pt x="1" y="121"/>
                    <a:pt x="0" y="122"/>
                    <a:pt x="0" y="123"/>
                  </a:cubicBezTo>
                  <a:cubicBezTo>
                    <a:pt x="0" y="123"/>
                    <a:pt x="1" y="123"/>
                    <a:pt x="1" y="123"/>
                  </a:cubicBezTo>
                  <a:cubicBezTo>
                    <a:pt x="1" y="123"/>
                    <a:pt x="1" y="123"/>
                    <a:pt x="2" y="123"/>
                  </a:cubicBezTo>
                  <a:cubicBezTo>
                    <a:pt x="2" y="124"/>
                    <a:pt x="2" y="124"/>
                    <a:pt x="3" y="124"/>
                  </a:cubicBezTo>
                  <a:cubicBezTo>
                    <a:pt x="3" y="124"/>
                    <a:pt x="3" y="125"/>
                    <a:pt x="3" y="125"/>
                  </a:cubicBezTo>
                  <a:cubicBezTo>
                    <a:pt x="4" y="125"/>
                    <a:pt x="4" y="125"/>
                    <a:pt x="4" y="125"/>
                  </a:cubicBezTo>
                  <a:cubicBezTo>
                    <a:pt x="5" y="126"/>
                    <a:pt x="5" y="126"/>
                    <a:pt x="5" y="126"/>
                  </a:cubicBezTo>
                  <a:cubicBezTo>
                    <a:pt x="6" y="126"/>
                    <a:pt x="6" y="126"/>
                    <a:pt x="6" y="126"/>
                  </a:cubicBezTo>
                  <a:cubicBezTo>
                    <a:pt x="6" y="127"/>
                    <a:pt x="7" y="127"/>
                    <a:pt x="7" y="127"/>
                  </a:cubicBezTo>
                  <a:cubicBezTo>
                    <a:pt x="7" y="127"/>
                    <a:pt x="8" y="127"/>
                    <a:pt x="8" y="127"/>
                  </a:cubicBezTo>
                  <a:cubicBezTo>
                    <a:pt x="8" y="128"/>
                    <a:pt x="8" y="128"/>
                    <a:pt x="9" y="128"/>
                  </a:cubicBezTo>
                  <a:cubicBezTo>
                    <a:pt x="9" y="128"/>
                    <a:pt x="9" y="128"/>
                    <a:pt x="10" y="128"/>
                  </a:cubicBezTo>
                  <a:cubicBezTo>
                    <a:pt x="10" y="128"/>
                    <a:pt x="10" y="128"/>
                    <a:pt x="10" y="129"/>
                  </a:cubicBezTo>
                  <a:cubicBezTo>
                    <a:pt x="10" y="129"/>
                    <a:pt x="11" y="129"/>
                    <a:pt x="11" y="129"/>
                  </a:cubicBezTo>
                  <a:cubicBezTo>
                    <a:pt x="11" y="129"/>
                    <a:pt x="11" y="129"/>
                    <a:pt x="11" y="129"/>
                  </a:cubicBezTo>
                  <a:cubicBezTo>
                    <a:pt x="12" y="129"/>
                    <a:pt x="12" y="129"/>
                    <a:pt x="12" y="129"/>
                  </a:cubicBezTo>
                  <a:cubicBezTo>
                    <a:pt x="14" y="129"/>
                    <a:pt x="16" y="131"/>
                    <a:pt x="17" y="132"/>
                  </a:cubicBezTo>
                  <a:cubicBezTo>
                    <a:pt x="18" y="133"/>
                    <a:pt x="19" y="134"/>
                    <a:pt x="20" y="135"/>
                  </a:cubicBezTo>
                  <a:cubicBezTo>
                    <a:pt x="21" y="135"/>
                    <a:pt x="22" y="136"/>
                    <a:pt x="24" y="136"/>
                  </a:cubicBezTo>
                  <a:cubicBezTo>
                    <a:pt x="24" y="136"/>
                    <a:pt x="24" y="136"/>
                    <a:pt x="25" y="136"/>
                  </a:cubicBezTo>
                  <a:cubicBezTo>
                    <a:pt x="26" y="135"/>
                    <a:pt x="26" y="135"/>
                    <a:pt x="26" y="135"/>
                  </a:cubicBezTo>
                  <a:cubicBezTo>
                    <a:pt x="27" y="134"/>
                    <a:pt x="27" y="134"/>
                    <a:pt x="28" y="134"/>
                  </a:cubicBezTo>
                  <a:cubicBezTo>
                    <a:pt x="29" y="134"/>
                    <a:pt x="29" y="134"/>
                    <a:pt x="29" y="134"/>
                  </a:cubicBezTo>
                  <a:cubicBezTo>
                    <a:pt x="29" y="134"/>
                    <a:pt x="29" y="134"/>
                    <a:pt x="30" y="134"/>
                  </a:cubicBezTo>
                  <a:cubicBezTo>
                    <a:pt x="30" y="134"/>
                    <a:pt x="30" y="134"/>
                    <a:pt x="30" y="134"/>
                  </a:cubicBezTo>
                  <a:cubicBezTo>
                    <a:pt x="30" y="135"/>
                    <a:pt x="30" y="135"/>
                    <a:pt x="30" y="135"/>
                  </a:cubicBezTo>
                  <a:cubicBezTo>
                    <a:pt x="31" y="135"/>
                    <a:pt x="31" y="135"/>
                    <a:pt x="31" y="135"/>
                  </a:cubicBezTo>
                  <a:cubicBezTo>
                    <a:pt x="31" y="135"/>
                    <a:pt x="31" y="135"/>
                    <a:pt x="31" y="135"/>
                  </a:cubicBezTo>
                  <a:cubicBezTo>
                    <a:pt x="32" y="136"/>
                    <a:pt x="32" y="136"/>
                    <a:pt x="32" y="136"/>
                  </a:cubicBezTo>
                  <a:cubicBezTo>
                    <a:pt x="32" y="136"/>
                    <a:pt x="32" y="136"/>
                    <a:pt x="32" y="136"/>
                  </a:cubicBezTo>
                  <a:cubicBezTo>
                    <a:pt x="33" y="136"/>
                    <a:pt x="33" y="137"/>
                    <a:pt x="33" y="137"/>
                  </a:cubicBezTo>
                  <a:cubicBezTo>
                    <a:pt x="33" y="137"/>
                    <a:pt x="33" y="137"/>
                    <a:pt x="34" y="137"/>
                  </a:cubicBezTo>
                  <a:cubicBezTo>
                    <a:pt x="34" y="138"/>
                    <a:pt x="34" y="138"/>
                    <a:pt x="34" y="138"/>
                  </a:cubicBezTo>
                  <a:cubicBezTo>
                    <a:pt x="35" y="138"/>
                    <a:pt x="35" y="139"/>
                    <a:pt x="35" y="139"/>
                  </a:cubicBezTo>
                  <a:cubicBezTo>
                    <a:pt x="35" y="139"/>
                    <a:pt x="35" y="139"/>
                    <a:pt x="36" y="139"/>
                  </a:cubicBezTo>
                  <a:cubicBezTo>
                    <a:pt x="36" y="140"/>
                    <a:pt x="36" y="140"/>
                    <a:pt x="37" y="141"/>
                  </a:cubicBezTo>
                  <a:cubicBezTo>
                    <a:pt x="37" y="141"/>
                    <a:pt x="37" y="141"/>
                    <a:pt x="37" y="141"/>
                  </a:cubicBezTo>
                  <a:cubicBezTo>
                    <a:pt x="38" y="141"/>
                    <a:pt x="38" y="141"/>
                    <a:pt x="38" y="14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36" name="Freeform 1948"/>
            <p:cNvSpPr/>
            <p:nvPr/>
          </p:nvSpPr>
          <p:spPr bwMode="auto">
            <a:xfrm>
              <a:off x="4127909" y="5225369"/>
              <a:ext cx="2202" cy="0"/>
            </a:xfrm>
            <a:custGeom>
              <a:avLst/>
              <a:rect l="l" t="t" r="r" b="b"/>
              <a:pathLst>
                <a:path w="1" h="0">
                  <a:moveTo>
                    <a:pt x="0" y="0"/>
                  </a:moveTo>
                  <a:cubicBezTo>
                    <a:pt x="0" y="0"/>
                    <a:pt x="0" y="0"/>
                    <a:pt x="1"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37" name="Freeform 1949"/>
            <p:cNvSpPr/>
            <p:nvPr/>
          </p:nvSpPr>
          <p:spPr bwMode="auto">
            <a:xfrm>
              <a:off x="4070653" y="5377443"/>
              <a:ext cx="0" cy="0"/>
            </a:xfrm>
            <a:custGeom>
              <a:avLst/>
              <a:rect l="l" t="t" r="r" b="b"/>
              <a:pathLst>
                <a:path w="0" h="0">
                  <a:moveTo>
                    <a:pt x="0" y="0"/>
                  </a:moveTo>
                  <a:cubicBezTo>
                    <a:pt x="0" y="0"/>
                    <a:pt x="0" y="0"/>
                    <a:pt x="0" y="0"/>
                  </a:cubicBez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38" name="Freeform 1950"/>
            <p:cNvSpPr/>
            <p:nvPr/>
          </p:nvSpPr>
          <p:spPr bwMode="auto">
            <a:xfrm>
              <a:off x="4070653" y="5370531"/>
              <a:ext cx="2202" cy="2304"/>
            </a:xfrm>
            <a:custGeom>
              <a:avLst/>
              <a:rect l="l" t="t" r="r" b="b"/>
              <a:pathLst>
                <a:path w="1" h="1">
                  <a:moveTo>
                    <a:pt x="0" y="1"/>
                  </a:moveTo>
                  <a:cubicBezTo>
                    <a:pt x="0" y="1"/>
                    <a:pt x="1" y="0"/>
                    <a:pt x="1" y="0"/>
                  </a:cubicBezTo>
                  <a:cubicBezTo>
                    <a:pt x="1" y="0"/>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39" name="Freeform 1951"/>
            <p:cNvSpPr/>
            <p:nvPr/>
          </p:nvSpPr>
          <p:spPr bwMode="auto">
            <a:xfrm>
              <a:off x="4072855" y="5368227"/>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40" name="Freeform 1952"/>
            <p:cNvSpPr/>
            <p:nvPr/>
          </p:nvSpPr>
          <p:spPr bwMode="auto">
            <a:xfrm>
              <a:off x="4070653" y="5375139"/>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41" name="Freeform 1953"/>
            <p:cNvSpPr/>
            <p:nvPr/>
          </p:nvSpPr>
          <p:spPr bwMode="auto">
            <a:xfrm>
              <a:off x="4112494" y="5229977"/>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42" name="Freeform 1954"/>
            <p:cNvSpPr/>
            <p:nvPr/>
          </p:nvSpPr>
          <p:spPr bwMode="auto">
            <a:xfrm>
              <a:off x="4075057" y="5352098"/>
              <a:ext cx="0" cy="4608"/>
            </a:xfrm>
            <a:custGeom>
              <a:avLst/>
              <a:rect l="l" t="t" r="r" b="b"/>
              <a:pathLst>
                <a:path w="0" h="2">
                  <a:moveTo>
                    <a:pt x="0" y="2"/>
                  </a:moveTo>
                  <a:cubicBezTo>
                    <a:pt x="0" y="1"/>
                    <a:pt x="0" y="1"/>
                    <a:pt x="0" y="0"/>
                  </a:cubicBezTo>
                  <a:cubicBezTo>
                    <a:pt x="0" y="1"/>
                    <a:pt x="0" y="1"/>
                    <a:pt x="0" y="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43" name="Freeform 1955"/>
            <p:cNvSpPr/>
            <p:nvPr/>
          </p:nvSpPr>
          <p:spPr bwMode="auto">
            <a:xfrm>
              <a:off x="4075057" y="5349793"/>
              <a:ext cx="0" cy="2304"/>
            </a:xfrm>
            <a:custGeom>
              <a:avLst/>
              <a:rect l="l" t="t" r="r" b="b"/>
              <a:pathLst>
                <a:path w="0" h="2">
                  <a:moveTo>
                    <a:pt x="0" y="2"/>
                  </a:moveTo>
                  <a:cubicBezTo>
                    <a:pt x="0" y="1"/>
                    <a:pt x="0" y="0"/>
                    <a:pt x="0" y="0"/>
                  </a:cubicBezTo>
                  <a:cubicBezTo>
                    <a:pt x="0" y="0"/>
                    <a:pt x="0" y="1"/>
                    <a:pt x="0" y="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44" name="Freeform 1956"/>
            <p:cNvSpPr/>
            <p:nvPr/>
          </p:nvSpPr>
          <p:spPr bwMode="auto">
            <a:xfrm>
              <a:off x="4130112" y="5223065"/>
              <a:ext cx="2202" cy="2304"/>
            </a:xfrm>
            <a:custGeom>
              <a:avLst/>
              <a:rect l="l" t="t" r="r" b="b"/>
              <a:pathLst>
                <a:path w="1" h="1">
                  <a:moveTo>
                    <a:pt x="1" y="0"/>
                  </a:moveTo>
                  <a:cubicBezTo>
                    <a:pt x="1" y="0"/>
                    <a:pt x="1" y="0"/>
                    <a:pt x="1" y="0"/>
                  </a:cubicBezTo>
                  <a:cubicBezTo>
                    <a:pt x="1" y="0"/>
                    <a:pt x="1" y="0"/>
                    <a:pt x="1" y="0"/>
                  </a:cubicBezTo>
                  <a:cubicBezTo>
                    <a:pt x="1" y="0"/>
                    <a:pt x="0" y="0"/>
                    <a:pt x="0" y="1"/>
                  </a:cubicBezTo>
                  <a:cubicBezTo>
                    <a:pt x="0" y="0"/>
                    <a:pt x="0" y="0"/>
                    <a:pt x="0" y="0"/>
                  </a:cubicBezTo>
                  <a:lnTo>
                    <a:pt x="1" y="0"/>
                  </a:ln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45" name="Freeform 1957"/>
            <p:cNvSpPr/>
            <p:nvPr/>
          </p:nvSpPr>
          <p:spPr bwMode="auto">
            <a:xfrm>
              <a:off x="4114696" y="5229977"/>
              <a:ext cx="2202" cy="0"/>
            </a:xfrm>
            <a:custGeom>
              <a:avLst/>
              <a:rect l="l" t="t" r="r" b="b"/>
              <a:pathLst>
                <a:path w="1" h="0">
                  <a:moveTo>
                    <a:pt x="0" y="0"/>
                  </a:moveTo>
                  <a:cubicBezTo>
                    <a:pt x="0" y="0"/>
                    <a:pt x="0" y="0"/>
                    <a:pt x="1"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46" name="Freeform 1958"/>
            <p:cNvSpPr/>
            <p:nvPr/>
          </p:nvSpPr>
          <p:spPr bwMode="auto">
            <a:xfrm>
              <a:off x="4119101" y="5227673"/>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47" name="Freeform 1959"/>
            <p:cNvSpPr/>
            <p:nvPr/>
          </p:nvSpPr>
          <p:spPr bwMode="auto">
            <a:xfrm>
              <a:off x="4075057" y="5356706"/>
              <a:ext cx="0" cy="4608"/>
            </a:xfrm>
            <a:custGeom>
              <a:avLst/>
              <a:rect l="l" t="t" r="r" b="b"/>
              <a:pathLst>
                <a:path w="0" h="2">
                  <a:moveTo>
                    <a:pt x="0" y="2"/>
                  </a:moveTo>
                  <a:cubicBezTo>
                    <a:pt x="0" y="1"/>
                    <a:pt x="0" y="1"/>
                    <a:pt x="0" y="0"/>
                  </a:cubicBezTo>
                  <a:cubicBezTo>
                    <a:pt x="0" y="1"/>
                    <a:pt x="0" y="1"/>
                    <a:pt x="0" y="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48" name="Freeform 1960"/>
            <p:cNvSpPr/>
            <p:nvPr/>
          </p:nvSpPr>
          <p:spPr bwMode="auto">
            <a:xfrm>
              <a:off x="4072855" y="5363618"/>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49" name="Freeform 1961"/>
            <p:cNvSpPr/>
            <p:nvPr/>
          </p:nvSpPr>
          <p:spPr bwMode="auto">
            <a:xfrm>
              <a:off x="4121303" y="5227673"/>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50" name="Freeform 1962"/>
            <p:cNvSpPr/>
            <p:nvPr/>
          </p:nvSpPr>
          <p:spPr bwMode="auto">
            <a:xfrm>
              <a:off x="4125707" y="5225369"/>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51" name="Freeform 1963"/>
            <p:cNvSpPr/>
            <p:nvPr/>
          </p:nvSpPr>
          <p:spPr bwMode="auto">
            <a:xfrm>
              <a:off x="3885671" y="5091728"/>
              <a:ext cx="2202" cy="0"/>
            </a:xfrm>
            <a:custGeom>
              <a:avLst/>
              <a:rect l="l" t="t" r="r" b="b"/>
              <a:pathLst>
                <a:path w="1" h="0">
                  <a:moveTo>
                    <a:pt x="0" y="0"/>
                  </a:moveTo>
                  <a:cubicBezTo>
                    <a:pt x="1" y="0"/>
                    <a:pt x="1" y="0"/>
                    <a:pt x="1" y="0"/>
                  </a:cubicBezTo>
                  <a:cubicBezTo>
                    <a:pt x="1" y="0"/>
                    <a:pt x="1"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52" name="Freeform 1964"/>
            <p:cNvSpPr/>
            <p:nvPr/>
          </p:nvSpPr>
          <p:spPr bwMode="auto">
            <a:xfrm>
              <a:off x="3894480" y="5084816"/>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53" name="Freeform 1965"/>
            <p:cNvSpPr/>
            <p:nvPr/>
          </p:nvSpPr>
          <p:spPr bwMode="auto">
            <a:xfrm>
              <a:off x="3890076" y="5089424"/>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54" name="Freeform 1966"/>
            <p:cNvSpPr/>
            <p:nvPr/>
          </p:nvSpPr>
          <p:spPr bwMode="auto">
            <a:xfrm>
              <a:off x="3898884" y="5077903"/>
              <a:ext cx="2202" cy="2304"/>
            </a:xfrm>
            <a:custGeom>
              <a:avLst/>
              <a:rect l="l" t="t" r="r" b="b"/>
              <a:pathLst>
                <a:path w="1" h="1">
                  <a:moveTo>
                    <a:pt x="0" y="1"/>
                  </a:moveTo>
                  <a:cubicBezTo>
                    <a:pt x="0" y="1"/>
                    <a:pt x="0" y="0"/>
                    <a:pt x="1" y="0"/>
                  </a:cubicBezTo>
                  <a:cubicBezTo>
                    <a:pt x="0" y="0"/>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55" name="Freeform 1967"/>
            <p:cNvSpPr/>
            <p:nvPr/>
          </p:nvSpPr>
          <p:spPr bwMode="auto">
            <a:xfrm>
              <a:off x="3896682" y="5080207"/>
              <a:ext cx="2202" cy="2304"/>
            </a:xfrm>
            <a:custGeom>
              <a:avLst/>
              <a:rect l="l" t="t" r="r" b="b"/>
              <a:pathLst>
                <a:path w="1" h="1">
                  <a:moveTo>
                    <a:pt x="1" y="0"/>
                  </a:moveTo>
                  <a:cubicBezTo>
                    <a:pt x="0" y="1"/>
                    <a:pt x="0" y="1"/>
                    <a:pt x="0" y="1"/>
                  </a:cubicBezTo>
                  <a:cubicBezTo>
                    <a:pt x="0" y="1"/>
                    <a:pt x="1" y="1"/>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56" name="Freeform 1968"/>
            <p:cNvSpPr/>
            <p:nvPr/>
          </p:nvSpPr>
          <p:spPr bwMode="auto">
            <a:xfrm>
              <a:off x="3883469" y="5096337"/>
              <a:ext cx="0" cy="0"/>
            </a:xfrm>
            <a:custGeom>
              <a:avLst/>
              <a:rect l="l" t="t" r="r" b="b"/>
              <a:pathLst>
                <a:path w="0" h="0">
                  <a:moveTo>
                    <a:pt x="0" y="0"/>
                  </a:moveTo>
                  <a:cubicBezTo>
                    <a:pt x="0" y="0"/>
                    <a:pt x="0" y="0"/>
                    <a:pt x="0" y="0"/>
                  </a:cubicBez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57" name="Freeform 1969"/>
            <p:cNvSpPr/>
            <p:nvPr/>
          </p:nvSpPr>
          <p:spPr bwMode="auto">
            <a:xfrm>
              <a:off x="4081664" y="5529517"/>
              <a:ext cx="281877" cy="327190"/>
            </a:xfrm>
            <a:custGeom>
              <a:avLst/>
              <a:rect l="l" t="t" r="r" b="b"/>
              <a:pathLst>
                <a:path w="133" h="149">
                  <a:moveTo>
                    <a:pt x="71" y="137"/>
                  </a:moveTo>
                  <a:cubicBezTo>
                    <a:pt x="71" y="137"/>
                    <a:pt x="71" y="137"/>
                    <a:pt x="71" y="137"/>
                  </a:cubicBezTo>
                  <a:cubicBezTo>
                    <a:pt x="71" y="137"/>
                    <a:pt x="71" y="137"/>
                    <a:pt x="71" y="137"/>
                  </a:cubicBezTo>
                  <a:cubicBezTo>
                    <a:pt x="71" y="138"/>
                    <a:pt x="72" y="138"/>
                    <a:pt x="73" y="138"/>
                  </a:cubicBezTo>
                  <a:cubicBezTo>
                    <a:pt x="74" y="138"/>
                    <a:pt x="74" y="138"/>
                    <a:pt x="74" y="138"/>
                  </a:cubicBezTo>
                  <a:cubicBezTo>
                    <a:pt x="75" y="138"/>
                    <a:pt x="76" y="138"/>
                    <a:pt x="77" y="138"/>
                  </a:cubicBezTo>
                  <a:cubicBezTo>
                    <a:pt x="77" y="138"/>
                    <a:pt x="77" y="138"/>
                    <a:pt x="77" y="138"/>
                  </a:cubicBezTo>
                  <a:cubicBezTo>
                    <a:pt x="77" y="138"/>
                    <a:pt x="77" y="137"/>
                    <a:pt x="77" y="137"/>
                  </a:cubicBezTo>
                  <a:cubicBezTo>
                    <a:pt x="78" y="137"/>
                    <a:pt x="78" y="137"/>
                    <a:pt x="78" y="137"/>
                  </a:cubicBezTo>
                  <a:cubicBezTo>
                    <a:pt x="78" y="136"/>
                    <a:pt x="78" y="136"/>
                    <a:pt x="78" y="135"/>
                  </a:cubicBezTo>
                  <a:cubicBezTo>
                    <a:pt x="78" y="135"/>
                    <a:pt x="78" y="135"/>
                    <a:pt x="78" y="135"/>
                  </a:cubicBezTo>
                  <a:cubicBezTo>
                    <a:pt x="79" y="132"/>
                    <a:pt x="79" y="127"/>
                    <a:pt x="79" y="124"/>
                  </a:cubicBezTo>
                  <a:cubicBezTo>
                    <a:pt x="79" y="124"/>
                    <a:pt x="79" y="124"/>
                    <a:pt x="79" y="124"/>
                  </a:cubicBezTo>
                  <a:cubicBezTo>
                    <a:pt x="79" y="124"/>
                    <a:pt x="79" y="123"/>
                    <a:pt x="79" y="123"/>
                  </a:cubicBezTo>
                  <a:cubicBezTo>
                    <a:pt x="79" y="119"/>
                    <a:pt x="85" y="113"/>
                    <a:pt x="89" y="110"/>
                  </a:cubicBezTo>
                  <a:cubicBezTo>
                    <a:pt x="92" y="108"/>
                    <a:pt x="95" y="108"/>
                    <a:pt x="98" y="108"/>
                  </a:cubicBezTo>
                  <a:cubicBezTo>
                    <a:pt x="100" y="108"/>
                    <a:pt x="102" y="108"/>
                    <a:pt x="103" y="108"/>
                  </a:cubicBezTo>
                  <a:cubicBezTo>
                    <a:pt x="105" y="106"/>
                    <a:pt x="109" y="106"/>
                    <a:pt x="113" y="106"/>
                  </a:cubicBezTo>
                  <a:cubicBezTo>
                    <a:pt x="117" y="106"/>
                    <a:pt x="117" y="106"/>
                    <a:pt x="117" y="106"/>
                  </a:cubicBezTo>
                  <a:cubicBezTo>
                    <a:pt x="120" y="106"/>
                    <a:pt x="123" y="108"/>
                    <a:pt x="125" y="109"/>
                  </a:cubicBezTo>
                  <a:cubicBezTo>
                    <a:pt x="126" y="110"/>
                    <a:pt x="127" y="111"/>
                    <a:pt x="127" y="111"/>
                  </a:cubicBezTo>
                  <a:cubicBezTo>
                    <a:pt x="128" y="111"/>
                    <a:pt x="128" y="111"/>
                    <a:pt x="128" y="111"/>
                  </a:cubicBezTo>
                  <a:cubicBezTo>
                    <a:pt x="128" y="111"/>
                    <a:pt x="128" y="111"/>
                    <a:pt x="128" y="111"/>
                  </a:cubicBezTo>
                  <a:cubicBezTo>
                    <a:pt x="129" y="110"/>
                    <a:pt x="130" y="109"/>
                    <a:pt x="130" y="108"/>
                  </a:cubicBezTo>
                  <a:cubicBezTo>
                    <a:pt x="130" y="108"/>
                    <a:pt x="130" y="108"/>
                    <a:pt x="130" y="108"/>
                  </a:cubicBezTo>
                  <a:cubicBezTo>
                    <a:pt x="130" y="108"/>
                    <a:pt x="131" y="107"/>
                    <a:pt x="131" y="107"/>
                  </a:cubicBezTo>
                  <a:cubicBezTo>
                    <a:pt x="131" y="107"/>
                    <a:pt x="131" y="107"/>
                    <a:pt x="131" y="106"/>
                  </a:cubicBezTo>
                  <a:cubicBezTo>
                    <a:pt x="131" y="106"/>
                    <a:pt x="131" y="105"/>
                    <a:pt x="131" y="105"/>
                  </a:cubicBezTo>
                  <a:cubicBezTo>
                    <a:pt x="130" y="103"/>
                    <a:pt x="131" y="101"/>
                    <a:pt x="132" y="98"/>
                  </a:cubicBezTo>
                  <a:cubicBezTo>
                    <a:pt x="132" y="96"/>
                    <a:pt x="133" y="93"/>
                    <a:pt x="132" y="91"/>
                  </a:cubicBezTo>
                  <a:cubicBezTo>
                    <a:pt x="132" y="89"/>
                    <a:pt x="130" y="88"/>
                    <a:pt x="129" y="86"/>
                  </a:cubicBezTo>
                  <a:cubicBezTo>
                    <a:pt x="127" y="85"/>
                    <a:pt x="125" y="83"/>
                    <a:pt x="125" y="79"/>
                  </a:cubicBezTo>
                  <a:cubicBezTo>
                    <a:pt x="125" y="76"/>
                    <a:pt x="125" y="75"/>
                    <a:pt x="121" y="75"/>
                  </a:cubicBezTo>
                  <a:cubicBezTo>
                    <a:pt x="120" y="75"/>
                    <a:pt x="119" y="75"/>
                    <a:pt x="118" y="75"/>
                  </a:cubicBezTo>
                  <a:cubicBezTo>
                    <a:pt x="118" y="75"/>
                    <a:pt x="117" y="75"/>
                    <a:pt x="116" y="75"/>
                  </a:cubicBezTo>
                  <a:cubicBezTo>
                    <a:pt x="106" y="75"/>
                    <a:pt x="104" y="71"/>
                    <a:pt x="104" y="68"/>
                  </a:cubicBezTo>
                  <a:cubicBezTo>
                    <a:pt x="104" y="66"/>
                    <a:pt x="103" y="65"/>
                    <a:pt x="102" y="64"/>
                  </a:cubicBezTo>
                  <a:cubicBezTo>
                    <a:pt x="101" y="62"/>
                    <a:pt x="100" y="58"/>
                    <a:pt x="103" y="57"/>
                  </a:cubicBezTo>
                  <a:cubicBezTo>
                    <a:pt x="103" y="56"/>
                    <a:pt x="103" y="56"/>
                    <a:pt x="103" y="56"/>
                  </a:cubicBezTo>
                  <a:cubicBezTo>
                    <a:pt x="102" y="54"/>
                    <a:pt x="100" y="52"/>
                    <a:pt x="101" y="49"/>
                  </a:cubicBezTo>
                  <a:cubicBezTo>
                    <a:pt x="101" y="47"/>
                    <a:pt x="100" y="46"/>
                    <a:pt x="98" y="44"/>
                  </a:cubicBezTo>
                  <a:cubicBezTo>
                    <a:pt x="97" y="43"/>
                    <a:pt x="97" y="43"/>
                    <a:pt x="97" y="43"/>
                  </a:cubicBezTo>
                  <a:cubicBezTo>
                    <a:pt x="97" y="43"/>
                    <a:pt x="96" y="43"/>
                    <a:pt x="94" y="43"/>
                  </a:cubicBezTo>
                  <a:cubicBezTo>
                    <a:pt x="94" y="43"/>
                    <a:pt x="93" y="43"/>
                    <a:pt x="93" y="43"/>
                  </a:cubicBezTo>
                  <a:cubicBezTo>
                    <a:pt x="92" y="43"/>
                    <a:pt x="91" y="43"/>
                    <a:pt x="91" y="43"/>
                  </a:cubicBezTo>
                  <a:cubicBezTo>
                    <a:pt x="90" y="43"/>
                    <a:pt x="89" y="43"/>
                    <a:pt x="87" y="43"/>
                  </a:cubicBezTo>
                  <a:cubicBezTo>
                    <a:pt x="87" y="43"/>
                    <a:pt x="87" y="43"/>
                    <a:pt x="87" y="43"/>
                  </a:cubicBezTo>
                  <a:cubicBezTo>
                    <a:pt x="87" y="43"/>
                    <a:pt x="87" y="43"/>
                    <a:pt x="87" y="43"/>
                  </a:cubicBezTo>
                  <a:cubicBezTo>
                    <a:pt x="86" y="43"/>
                    <a:pt x="86" y="42"/>
                    <a:pt x="85" y="42"/>
                  </a:cubicBezTo>
                  <a:cubicBezTo>
                    <a:pt x="85" y="42"/>
                    <a:pt x="85" y="42"/>
                    <a:pt x="85" y="42"/>
                  </a:cubicBezTo>
                  <a:cubicBezTo>
                    <a:pt x="85" y="42"/>
                    <a:pt x="85" y="41"/>
                    <a:pt x="85" y="41"/>
                  </a:cubicBezTo>
                  <a:cubicBezTo>
                    <a:pt x="85" y="41"/>
                    <a:pt x="85" y="41"/>
                    <a:pt x="84" y="41"/>
                  </a:cubicBezTo>
                  <a:cubicBezTo>
                    <a:pt x="84" y="41"/>
                    <a:pt x="84" y="40"/>
                    <a:pt x="84" y="40"/>
                  </a:cubicBezTo>
                  <a:cubicBezTo>
                    <a:pt x="84" y="40"/>
                    <a:pt x="84" y="39"/>
                    <a:pt x="84" y="39"/>
                  </a:cubicBezTo>
                  <a:cubicBezTo>
                    <a:pt x="84" y="38"/>
                    <a:pt x="81" y="37"/>
                    <a:pt x="77" y="37"/>
                  </a:cubicBezTo>
                  <a:cubicBezTo>
                    <a:pt x="74" y="37"/>
                    <a:pt x="73" y="34"/>
                    <a:pt x="73" y="33"/>
                  </a:cubicBezTo>
                  <a:cubicBezTo>
                    <a:pt x="73" y="33"/>
                    <a:pt x="72" y="33"/>
                    <a:pt x="72" y="33"/>
                  </a:cubicBezTo>
                  <a:cubicBezTo>
                    <a:pt x="72" y="33"/>
                    <a:pt x="72" y="33"/>
                    <a:pt x="72" y="33"/>
                  </a:cubicBezTo>
                  <a:cubicBezTo>
                    <a:pt x="72" y="33"/>
                    <a:pt x="72" y="33"/>
                    <a:pt x="71" y="33"/>
                  </a:cubicBezTo>
                  <a:cubicBezTo>
                    <a:pt x="71" y="33"/>
                    <a:pt x="71" y="33"/>
                    <a:pt x="71" y="33"/>
                  </a:cubicBezTo>
                  <a:cubicBezTo>
                    <a:pt x="71" y="33"/>
                    <a:pt x="71" y="33"/>
                    <a:pt x="71" y="33"/>
                  </a:cubicBezTo>
                  <a:cubicBezTo>
                    <a:pt x="71" y="33"/>
                    <a:pt x="70" y="33"/>
                    <a:pt x="69" y="33"/>
                  </a:cubicBezTo>
                  <a:cubicBezTo>
                    <a:pt x="69" y="32"/>
                    <a:pt x="68" y="32"/>
                    <a:pt x="68" y="32"/>
                  </a:cubicBezTo>
                  <a:cubicBezTo>
                    <a:pt x="67" y="31"/>
                    <a:pt x="67" y="31"/>
                    <a:pt x="66" y="31"/>
                  </a:cubicBezTo>
                  <a:cubicBezTo>
                    <a:pt x="65" y="31"/>
                    <a:pt x="65" y="31"/>
                    <a:pt x="64" y="31"/>
                  </a:cubicBezTo>
                  <a:cubicBezTo>
                    <a:pt x="58" y="32"/>
                    <a:pt x="55" y="29"/>
                    <a:pt x="49" y="23"/>
                  </a:cubicBezTo>
                  <a:cubicBezTo>
                    <a:pt x="44" y="16"/>
                    <a:pt x="44" y="4"/>
                    <a:pt x="45" y="0"/>
                  </a:cubicBezTo>
                  <a:cubicBezTo>
                    <a:pt x="44" y="0"/>
                    <a:pt x="43" y="0"/>
                    <a:pt x="41" y="0"/>
                  </a:cubicBezTo>
                  <a:cubicBezTo>
                    <a:pt x="40" y="0"/>
                    <a:pt x="38" y="1"/>
                    <a:pt x="36" y="1"/>
                  </a:cubicBezTo>
                  <a:cubicBezTo>
                    <a:pt x="34" y="1"/>
                    <a:pt x="30" y="3"/>
                    <a:pt x="27" y="5"/>
                  </a:cubicBezTo>
                  <a:cubicBezTo>
                    <a:pt x="26" y="5"/>
                    <a:pt x="25" y="6"/>
                    <a:pt x="24" y="6"/>
                  </a:cubicBezTo>
                  <a:cubicBezTo>
                    <a:pt x="22" y="8"/>
                    <a:pt x="20" y="8"/>
                    <a:pt x="19" y="9"/>
                  </a:cubicBezTo>
                  <a:cubicBezTo>
                    <a:pt x="17" y="9"/>
                    <a:pt x="16" y="10"/>
                    <a:pt x="15" y="11"/>
                  </a:cubicBezTo>
                  <a:cubicBezTo>
                    <a:pt x="14" y="11"/>
                    <a:pt x="14" y="12"/>
                    <a:pt x="14" y="12"/>
                  </a:cubicBezTo>
                  <a:cubicBezTo>
                    <a:pt x="13" y="12"/>
                    <a:pt x="13" y="12"/>
                    <a:pt x="13" y="12"/>
                  </a:cubicBezTo>
                  <a:cubicBezTo>
                    <a:pt x="13" y="13"/>
                    <a:pt x="13" y="13"/>
                    <a:pt x="12" y="13"/>
                  </a:cubicBezTo>
                  <a:cubicBezTo>
                    <a:pt x="12" y="13"/>
                    <a:pt x="12" y="13"/>
                    <a:pt x="12" y="13"/>
                  </a:cubicBezTo>
                  <a:cubicBezTo>
                    <a:pt x="12" y="13"/>
                    <a:pt x="11" y="13"/>
                    <a:pt x="11" y="14"/>
                  </a:cubicBezTo>
                  <a:cubicBezTo>
                    <a:pt x="11" y="14"/>
                    <a:pt x="11" y="14"/>
                    <a:pt x="11" y="14"/>
                  </a:cubicBezTo>
                  <a:cubicBezTo>
                    <a:pt x="10" y="14"/>
                    <a:pt x="10" y="14"/>
                    <a:pt x="9" y="14"/>
                  </a:cubicBezTo>
                  <a:cubicBezTo>
                    <a:pt x="9" y="14"/>
                    <a:pt x="9" y="14"/>
                    <a:pt x="9" y="14"/>
                  </a:cubicBezTo>
                  <a:cubicBezTo>
                    <a:pt x="9" y="14"/>
                    <a:pt x="8" y="14"/>
                    <a:pt x="8" y="14"/>
                  </a:cubicBezTo>
                  <a:cubicBezTo>
                    <a:pt x="8" y="14"/>
                    <a:pt x="8" y="14"/>
                    <a:pt x="7" y="14"/>
                  </a:cubicBezTo>
                  <a:cubicBezTo>
                    <a:pt x="7" y="14"/>
                    <a:pt x="7" y="14"/>
                    <a:pt x="6" y="14"/>
                  </a:cubicBezTo>
                  <a:cubicBezTo>
                    <a:pt x="6" y="14"/>
                    <a:pt x="6" y="14"/>
                    <a:pt x="6" y="14"/>
                  </a:cubicBezTo>
                  <a:cubicBezTo>
                    <a:pt x="5" y="14"/>
                    <a:pt x="5" y="14"/>
                    <a:pt x="5" y="14"/>
                  </a:cubicBezTo>
                  <a:cubicBezTo>
                    <a:pt x="5" y="14"/>
                    <a:pt x="4" y="14"/>
                    <a:pt x="4" y="14"/>
                  </a:cubicBezTo>
                  <a:cubicBezTo>
                    <a:pt x="4" y="14"/>
                    <a:pt x="4" y="14"/>
                    <a:pt x="3" y="14"/>
                  </a:cubicBezTo>
                  <a:cubicBezTo>
                    <a:pt x="4" y="14"/>
                    <a:pt x="4" y="14"/>
                    <a:pt x="4" y="14"/>
                  </a:cubicBezTo>
                  <a:cubicBezTo>
                    <a:pt x="4" y="16"/>
                    <a:pt x="5" y="18"/>
                    <a:pt x="6" y="19"/>
                  </a:cubicBezTo>
                  <a:cubicBezTo>
                    <a:pt x="8" y="22"/>
                    <a:pt x="9" y="25"/>
                    <a:pt x="10" y="26"/>
                  </a:cubicBezTo>
                  <a:cubicBezTo>
                    <a:pt x="11" y="31"/>
                    <a:pt x="8" y="33"/>
                    <a:pt x="7" y="34"/>
                  </a:cubicBezTo>
                  <a:cubicBezTo>
                    <a:pt x="7" y="34"/>
                    <a:pt x="7" y="34"/>
                    <a:pt x="6" y="34"/>
                  </a:cubicBezTo>
                  <a:cubicBezTo>
                    <a:pt x="6" y="35"/>
                    <a:pt x="6" y="40"/>
                    <a:pt x="7" y="47"/>
                  </a:cubicBezTo>
                  <a:cubicBezTo>
                    <a:pt x="8" y="49"/>
                    <a:pt x="8" y="49"/>
                    <a:pt x="8" y="49"/>
                  </a:cubicBezTo>
                  <a:cubicBezTo>
                    <a:pt x="8" y="49"/>
                    <a:pt x="8" y="49"/>
                    <a:pt x="8" y="49"/>
                  </a:cubicBezTo>
                  <a:cubicBezTo>
                    <a:pt x="8" y="49"/>
                    <a:pt x="8" y="49"/>
                    <a:pt x="8" y="49"/>
                  </a:cubicBezTo>
                  <a:cubicBezTo>
                    <a:pt x="8" y="50"/>
                    <a:pt x="7" y="52"/>
                    <a:pt x="6" y="54"/>
                  </a:cubicBezTo>
                  <a:cubicBezTo>
                    <a:pt x="5" y="55"/>
                    <a:pt x="5" y="56"/>
                    <a:pt x="5" y="57"/>
                  </a:cubicBezTo>
                  <a:cubicBezTo>
                    <a:pt x="7" y="59"/>
                    <a:pt x="5" y="62"/>
                    <a:pt x="4" y="64"/>
                  </a:cubicBezTo>
                  <a:cubicBezTo>
                    <a:pt x="3" y="66"/>
                    <a:pt x="2" y="67"/>
                    <a:pt x="2" y="68"/>
                  </a:cubicBezTo>
                  <a:cubicBezTo>
                    <a:pt x="2" y="68"/>
                    <a:pt x="3" y="69"/>
                    <a:pt x="4" y="69"/>
                  </a:cubicBezTo>
                  <a:cubicBezTo>
                    <a:pt x="5" y="70"/>
                    <a:pt x="7" y="71"/>
                    <a:pt x="7" y="73"/>
                  </a:cubicBezTo>
                  <a:cubicBezTo>
                    <a:pt x="7" y="76"/>
                    <a:pt x="3" y="82"/>
                    <a:pt x="0" y="84"/>
                  </a:cubicBezTo>
                  <a:cubicBezTo>
                    <a:pt x="0" y="84"/>
                    <a:pt x="0" y="84"/>
                    <a:pt x="0" y="84"/>
                  </a:cubicBezTo>
                  <a:cubicBezTo>
                    <a:pt x="0" y="84"/>
                    <a:pt x="0" y="85"/>
                    <a:pt x="0" y="85"/>
                  </a:cubicBezTo>
                  <a:cubicBezTo>
                    <a:pt x="0" y="85"/>
                    <a:pt x="0" y="85"/>
                    <a:pt x="0" y="85"/>
                  </a:cubicBezTo>
                  <a:cubicBezTo>
                    <a:pt x="0" y="85"/>
                    <a:pt x="0" y="85"/>
                    <a:pt x="0" y="86"/>
                  </a:cubicBezTo>
                  <a:cubicBezTo>
                    <a:pt x="0" y="86"/>
                    <a:pt x="0" y="86"/>
                    <a:pt x="0" y="86"/>
                  </a:cubicBezTo>
                  <a:cubicBezTo>
                    <a:pt x="0" y="86"/>
                    <a:pt x="0" y="87"/>
                    <a:pt x="0" y="87"/>
                  </a:cubicBezTo>
                  <a:cubicBezTo>
                    <a:pt x="1" y="88"/>
                    <a:pt x="2" y="89"/>
                    <a:pt x="4" y="91"/>
                  </a:cubicBezTo>
                  <a:cubicBezTo>
                    <a:pt x="7" y="93"/>
                    <a:pt x="6" y="96"/>
                    <a:pt x="6" y="98"/>
                  </a:cubicBezTo>
                  <a:cubicBezTo>
                    <a:pt x="6" y="100"/>
                    <a:pt x="6" y="102"/>
                    <a:pt x="7" y="103"/>
                  </a:cubicBezTo>
                  <a:cubicBezTo>
                    <a:pt x="8" y="104"/>
                    <a:pt x="9" y="105"/>
                    <a:pt x="10" y="106"/>
                  </a:cubicBezTo>
                  <a:cubicBezTo>
                    <a:pt x="11" y="107"/>
                    <a:pt x="12" y="108"/>
                    <a:pt x="12" y="109"/>
                  </a:cubicBezTo>
                  <a:cubicBezTo>
                    <a:pt x="13" y="111"/>
                    <a:pt x="11" y="112"/>
                    <a:pt x="11" y="112"/>
                  </a:cubicBezTo>
                  <a:cubicBezTo>
                    <a:pt x="11" y="112"/>
                    <a:pt x="11" y="113"/>
                    <a:pt x="11" y="114"/>
                  </a:cubicBezTo>
                  <a:cubicBezTo>
                    <a:pt x="11" y="116"/>
                    <a:pt x="11" y="119"/>
                    <a:pt x="9" y="120"/>
                  </a:cubicBezTo>
                  <a:cubicBezTo>
                    <a:pt x="8" y="120"/>
                    <a:pt x="8" y="121"/>
                    <a:pt x="9" y="121"/>
                  </a:cubicBezTo>
                  <a:cubicBezTo>
                    <a:pt x="9" y="123"/>
                    <a:pt x="11" y="125"/>
                    <a:pt x="12" y="126"/>
                  </a:cubicBezTo>
                  <a:cubicBezTo>
                    <a:pt x="15" y="127"/>
                    <a:pt x="15" y="130"/>
                    <a:pt x="15" y="132"/>
                  </a:cubicBezTo>
                  <a:cubicBezTo>
                    <a:pt x="16" y="134"/>
                    <a:pt x="16" y="136"/>
                    <a:pt x="17" y="137"/>
                  </a:cubicBezTo>
                  <a:cubicBezTo>
                    <a:pt x="19" y="139"/>
                    <a:pt x="19" y="143"/>
                    <a:pt x="20" y="147"/>
                  </a:cubicBezTo>
                  <a:cubicBezTo>
                    <a:pt x="20" y="147"/>
                    <a:pt x="20" y="147"/>
                    <a:pt x="20" y="148"/>
                  </a:cubicBezTo>
                  <a:cubicBezTo>
                    <a:pt x="20" y="148"/>
                    <a:pt x="20" y="148"/>
                    <a:pt x="20" y="148"/>
                  </a:cubicBezTo>
                  <a:cubicBezTo>
                    <a:pt x="20" y="148"/>
                    <a:pt x="20" y="149"/>
                    <a:pt x="20" y="149"/>
                  </a:cubicBezTo>
                  <a:cubicBezTo>
                    <a:pt x="21" y="149"/>
                    <a:pt x="22" y="148"/>
                    <a:pt x="24" y="147"/>
                  </a:cubicBezTo>
                  <a:cubicBezTo>
                    <a:pt x="24" y="147"/>
                    <a:pt x="24" y="147"/>
                    <a:pt x="24" y="147"/>
                  </a:cubicBezTo>
                  <a:cubicBezTo>
                    <a:pt x="25" y="146"/>
                    <a:pt x="25" y="146"/>
                    <a:pt x="26" y="145"/>
                  </a:cubicBezTo>
                  <a:cubicBezTo>
                    <a:pt x="26" y="145"/>
                    <a:pt x="26" y="145"/>
                    <a:pt x="26" y="145"/>
                  </a:cubicBezTo>
                  <a:cubicBezTo>
                    <a:pt x="27" y="145"/>
                    <a:pt x="28" y="144"/>
                    <a:pt x="28" y="144"/>
                  </a:cubicBezTo>
                  <a:cubicBezTo>
                    <a:pt x="28" y="144"/>
                    <a:pt x="28" y="144"/>
                    <a:pt x="28" y="144"/>
                  </a:cubicBezTo>
                  <a:cubicBezTo>
                    <a:pt x="30" y="142"/>
                    <a:pt x="31" y="141"/>
                    <a:pt x="32" y="140"/>
                  </a:cubicBezTo>
                  <a:cubicBezTo>
                    <a:pt x="34" y="138"/>
                    <a:pt x="35" y="137"/>
                    <a:pt x="36" y="137"/>
                  </a:cubicBezTo>
                  <a:cubicBezTo>
                    <a:pt x="37" y="137"/>
                    <a:pt x="37" y="137"/>
                    <a:pt x="38" y="137"/>
                  </a:cubicBezTo>
                  <a:cubicBezTo>
                    <a:pt x="39" y="137"/>
                    <a:pt x="40" y="137"/>
                    <a:pt x="41" y="138"/>
                  </a:cubicBezTo>
                  <a:cubicBezTo>
                    <a:pt x="42" y="139"/>
                    <a:pt x="42" y="139"/>
                    <a:pt x="44" y="139"/>
                  </a:cubicBezTo>
                  <a:cubicBezTo>
                    <a:pt x="46" y="139"/>
                    <a:pt x="46" y="139"/>
                    <a:pt x="46" y="139"/>
                  </a:cubicBezTo>
                  <a:cubicBezTo>
                    <a:pt x="50" y="140"/>
                    <a:pt x="55" y="141"/>
                    <a:pt x="58" y="145"/>
                  </a:cubicBezTo>
                  <a:cubicBezTo>
                    <a:pt x="59" y="144"/>
                    <a:pt x="59" y="143"/>
                    <a:pt x="60" y="142"/>
                  </a:cubicBezTo>
                  <a:cubicBezTo>
                    <a:pt x="60" y="141"/>
                    <a:pt x="61" y="139"/>
                    <a:pt x="62" y="139"/>
                  </a:cubicBezTo>
                  <a:cubicBezTo>
                    <a:pt x="62" y="138"/>
                    <a:pt x="64" y="137"/>
                    <a:pt x="66" y="137"/>
                  </a:cubicBezTo>
                  <a:cubicBezTo>
                    <a:pt x="68" y="137"/>
                    <a:pt x="69" y="137"/>
                    <a:pt x="71" y="137"/>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58" name="Freeform 1970"/>
            <p:cNvSpPr/>
            <p:nvPr/>
          </p:nvSpPr>
          <p:spPr bwMode="auto">
            <a:xfrm>
              <a:off x="4359137" y="5759933"/>
              <a:ext cx="0" cy="2304"/>
            </a:xfrm>
            <a:custGeom>
              <a:avLst/>
              <a:rect l="l" t="t" r="r" b="b"/>
              <a:pathLst>
                <a:path w="0" h="1">
                  <a:moveTo>
                    <a:pt x="0" y="0"/>
                  </a:moveTo>
                  <a:cubicBezTo>
                    <a:pt x="0" y="0"/>
                    <a:pt x="0" y="1"/>
                    <a:pt x="0" y="1"/>
                  </a:cubicBezTo>
                  <a:cubicBezTo>
                    <a:pt x="0" y="1"/>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59" name="Freeform 1971"/>
            <p:cNvSpPr/>
            <p:nvPr/>
          </p:nvSpPr>
          <p:spPr bwMode="auto">
            <a:xfrm>
              <a:off x="4262241" y="5621683"/>
              <a:ext cx="4404" cy="2304"/>
            </a:xfrm>
            <a:custGeom>
              <a:avLst/>
              <a:rect l="l" t="t" r="r" b="b"/>
              <a:pathLst>
                <a:path w="2" h="1">
                  <a:moveTo>
                    <a:pt x="0" y="0"/>
                  </a:moveTo>
                  <a:cubicBezTo>
                    <a:pt x="1" y="0"/>
                    <a:pt x="1" y="1"/>
                    <a:pt x="2" y="1"/>
                  </a:cubicBezTo>
                  <a:cubicBezTo>
                    <a:pt x="1" y="1"/>
                    <a:pt x="1"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60" name="Freeform 1972"/>
            <p:cNvSpPr/>
            <p:nvPr/>
          </p:nvSpPr>
          <p:spPr bwMode="auto">
            <a:xfrm>
              <a:off x="4266646" y="5623988"/>
              <a:ext cx="13213" cy="0"/>
            </a:xfrm>
            <a:custGeom>
              <a:avLst/>
              <a:rect l="l" t="t" r="r" b="b"/>
              <a:pathLst>
                <a:path w="6" h="0">
                  <a:moveTo>
                    <a:pt x="6" y="0"/>
                  </a:moveTo>
                  <a:cubicBezTo>
                    <a:pt x="3" y="0"/>
                    <a:pt x="2" y="0"/>
                    <a:pt x="0" y="0"/>
                  </a:cubicBezTo>
                  <a:cubicBezTo>
                    <a:pt x="2" y="0"/>
                    <a:pt x="3" y="0"/>
                    <a:pt x="4" y="0"/>
                  </a:cubicBezTo>
                  <a:cubicBezTo>
                    <a:pt x="4" y="0"/>
                    <a:pt x="5" y="0"/>
                    <a:pt x="6"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61" name="Freeform 1973"/>
            <p:cNvSpPr/>
            <p:nvPr/>
          </p:nvSpPr>
          <p:spPr bwMode="auto">
            <a:xfrm>
              <a:off x="4090473" y="5559471"/>
              <a:ext cx="2202" cy="0"/>
            </a:xfrm>
            <a:custGeom>
              <a:avLst/>
              <a:rect l="l" t="t" r="r" b="b"/>
              <a:pathLst>
                <a:path w="1" h="0">
                  <a:moveTo>
                    <a:pt x="0" y="0"/>
                  </a:moveTo>
                  <a:cubicBezTo>
                    <a:pt x="0" y="0"/>
                    <a:pt x="1" y="0"/>
                    <a:pt x="1" y="0"/>
                  </a:cubicBezTo>
                  <a:cubicBezTo>
                    <a:pt x="1"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62" name="Freeform 1974"/>
            <p:cNvSpPr/>
            <p:nvPr/>
          </p:nvSpPr>
          <p:spPr bwMode="auto">
            <a:xfrm>
              <a:off x="4097079" y="5559471"/>
              <a:ext cx="2202" cy="0"/>
            </a:xfrm>
            <a:custGeom>
              <a:avLst/>
              <a:rect l="l" t="t" r="r" b="b"/>
              <a:pathLst>
                <a:path w="1" h="0">
                  <a:moveTo>
                    <a:pt x="0" y="0"/>
                  </a:moveTo>
                  <a:cubicBezTo>
                    <a:pt x="1" y="0"/>
                    <a:pt x="1" y="0"/>
                    <a:pt x="1" y="0"/>
                  </a:cubicBezTo>
                  <a:cubicBezTo>
                    <a:pt x="1" y="0"/>
                    <a:pt x="1"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63" name="Freeform 1975"/>
            <p:cNvSpPr/>
            <p:nvPr/>
          </p:nvSpPr>
          <p:spPr bwMode="auto">
            <a:xfrm>
              <a:off x="4185166" y="5580209"/>
              <a:ext cx="33032" cy="20737"/>
            </a:xfrm>
            <a:custGeom>
              <a:avLst/>
              <a:rect l="l" t="t" r="r" b="b"/>
              <a:pathLst>
                <a:path w="15" h="9">
                  <a:moveTo>
                    <a:pt x="15" y="8"/>
                  </a:moveTo>
                  <a:cubicBezTo>
                    <a:pt x="9" y="9"/>
                    <a:pt x="6" y="6"/>
                    <a:pt x="0" y="0"/>
                  </a:cubicBezTo>
                  <a:cubicBezTo>
                    <a:pt x="6" y="6"/>
                    <a:pt x="9" y="9"/>
                    <a:pt x="15" y="8"/>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64" name="Freeform 1976"/>
            <p:cNvSpPr/>
            <p:nvPr/>
          </p:nvSpPr>
          <p:spPr bwMode="auto">
            <a:xfrm>
              <a:off x="4229209" y="5603250"/>
              <a:ext cx="2202" cy="0"/>
            </a:xfrm>
            <a:custGeom>
              <a:avLst/>
              <a:rect l="l" t="t" r="r" b="b"/>
              <a:pathLst>
                <a:path w="2" h="0">
                  <a:moveTo>
                    <a:pt x="2" y="0"/>
                  </a:moveTo>
                  <a:cubicBezTo>
                    <a:pt x="2" y="0"/>
                    <a:pt x="1" y="0"/>
                    <a:pt x="0" y="0"/>
                  </a:cubicBezTo>
                  <a:cubicBezTo>
                    <a:pt x="1" y="0"/>
                    <a:pt x="2" y="0"/>
                    <a:pt x="2"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65" name="Freeform 1977"/>
            <p:cNvSpPr/>
            <p:nvPr/>
          </p:nvSpPr>
          <p:spPr bwMode="auto">
            <a:xfrm>
              <a:off x="4356934" y="5764541"/>
              <a:ext cx="2202" cy="2304"/>
            </a:xfrm>
            <a:custGeom>
              <a:avLst/>
              <a:rect l="l" t="t" r="r" b="b"/>
              <a:pathLst>
                <a:path w="1" h="1">
                  <a:moveTo>
                    <a:pt x="1" y="0"/>
                  </a:moveTo>
                  <a:cubicBezTo>
                    <a:pt x="1" y="0"/>
                    <a:pt x="0" y="1"/>
                    <a:pt x="0" y="1"/>
                  </a:cubicBezTo>
                  <a:cubicBezTo>
                    <a:pt x="0" y="1"/>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66" name="Freeform 1978"/>
            <p:cNvSpPr/>
            <p:nvPr/>
          </p:nvSpPr>
          <p:spPr bwMode="auto">
            <a:xfrm>
              <a:off x="4262241" y="5619379"/>
              <a:ext cx="0" cy="2304"/>
            </a:xfrm>
            <a:custGeom>
              <a:avLst/>
              <a:rect l="l" t="t" r="r" b="b"/>
              <a:pathLst>
                <a:path w="0" h="1">
                  <a:moveTo>
                    <a:pt x="0" y="1"/>
                  </a:moveTo>
                  <a:cubicBezTo>
                    <a:pt x="0" y="1"/>
                    <a:pt x="0" y="0"/>
                    <a:pt x="0" y="0"/>
                  </a:cubicBezTo>
                  <a:cubicBezTo>
                    <a:pt x="0" y="0"/>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67" name="Freeform 1979"/>
            <p:cNvSpPr/>
            <p:nvPr/>
          </p:nvSpPr>
          <p:spPr bwMode="auto">
            <a:xfrm>
              <a:off x="4352530" y="5766845"/>
              <a:ext cx="4404" cy="6912"/>
            </a:xfrm>
            <a:custGeom>
              <a:avLst/>
              <a:rect l="l" t="t" r="r" b="b"/>
              <a:pathLst>
                <a:path w="2" h="3">
                  <a:moveTo>
                    <a:pt x="0" y="3"/>
                  </a:moveTo>
                  <a:cubicBezTo>
                    <a:pt x="0" y="3"/>
                    <a:pt x="0" y="3"/>
                    <a:pt x="0" y="3"/>
                  </a:cubicBezTo>
                  <a:cubicBezTo>
                    <a:pt x="0" y="3"/>
                    <a:pt x="0" y="3"/>
                    <a:pt x="0" y="3"/>
                  </a:cubicBezTo>
                  <a:cubicBezTo>
                    <a:pt x="1" y="2"/>
                    <a:pt x="1" y="2"/>
                    <a:pt x="1" y="2"/>
                  </a:cubicBezTo>
                  <a:cubicBezTo>
                    <a:pt x="2" y="1"/>
                    <a:pt x="2" y="1"/>
                    <a:pt x="2" y="0"/>
                  </a:cubicBezTo>
                  <a:cubicBezTo>
                    <a:pt x="2" y="1"/>
                    <a:pt x="1" y="2"/>
                    <a:pt x="0" y="3"/>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68" name="Freeform 1980"/>
            <p:cNvSpPr/>
            <p:nvPr/>
          </p:nvSpPr>
          <p:spPr bwMode="auto">
            <a:xfrm>
              <a:off x="4094877" y="5559471"/>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69" name="Freeform 1981"/>
            <p:cNvSpPr/>
            <p:nvPr/>
          </p:nvSpPr>
          <p:spPr bwMode="auto">
            <a:xfrm>
              <a:off x="4108090" y="5557167"/>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70" name="Freeform 1982"/>
            <p:cNvSpPr/>
            <p:nvPr/>
          </p:nvSpPr>
          <p:spPr bwMode="auto">
            <a:xfrm>
              <a:off x="4233613" y="5603250"/>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71" name="Freeform 1983"/>
            <p:cNvSpPr/>
            <p:nvPr/>
          </p:nvSpPr>
          <p:spPr bwMode="auto">
            <a:xfrm>
              <a:off x="4218198" y="5598642"/>
              <a:ext cx="4404" cy="0"/>
            </a:xfrm>
            <a:custGeom>
              <a:avLst/>
              <a:rect l="l" t="t" r="r" b="b"/>
              <a:pathLst>
                <a:path w="2" h="0">
                  <a:moveTo>
                    <a:pt x="0" y="0"/>
                  </a:moveTo>
                  <a:cubicBezTo>
                    <a:pt x="1" y="0"/>
                    <a:pt x="1" y="0"/>
                    <a:pt x="2" y="0"/>
                  </a:cubicBezTo>
                  <a:cubicBezTo>
                    <a:pt x="1" y="0"/>
                    <a:pt x="1"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72" name="Freeform 1984"/>
            <p:cNvSpPr/>
            <p:nvPr/>
          </p:nvSpPr>
          <p:spPr bwMode="auto">
            <a:xfrm>
              <a:off x="4260039" y="5617075"/>
              <a:ext cx="0" cy="2304"/>
            </a:xfrm>
            <a:custGeom>
              <a:avLst/>
              <a:rect l="l" t="t" r="r" b="b"/>
              <a:pathLst>
                <a:path w="0" h="1">
                  <a:moveTo>
                    <a:pt x="0" y="0"/>
                  </a:moveTo>
                  <a:cubicBezTo>
                    <a:pt x="0" y="0"/>
                    <a:pt x="0" y="1"/>
                    <a:pt x="0" y="1"/>
                  </a:cubicBezTo>
                  <a:cubicBezTo>
                    <a:pt x="0" y="1"/>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73" name="Freeform 1985"/>
            <p:cNvSpPr/>
            <p:nvPr/>
          </p:nvSpPr>
          <p:spPr bwMode="auto">
            <a:xfrm>
              <a:off x="4110292" y="5554863"/>
              <a:ext cx="2202" cy="0"/>
            </a:xfrm>
            <a:custGeom>
              <a:avLst/>
              <a:rect l="l" t="t" r="r" b="b"/>
              <a:pathLst>
                <a:path w="1" h="0">
                  <a:moveTo>
                    <a:pt x="0" y="0"/>
                  </a:moveTo>
                  <a:cubicBezTo>
                    <a:pt x="0" y="0"/>
                    <a:pt x="0" y="0"/>
                    <a:pt x="1"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74" name="Freeform 1986"/>
            <p:cNvSpPr/>
            <p:nvPr/>
          </p:nvSpPr>
          <p:spPr bwMode="auto">
            <a:xfrm>
              <a:off x="4105888" y="5559471"/>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75" name="Freeform 1987"/>
            <p:cNvSpPr/>
            <p:nvPr/>
          </p:nvSpPr>
          <p:spPr bwMode="auto">
            <a:xfrm>
              <a:off x="4101483" y="5559471"/>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76" name="Freeform 1988"/>
            <p:cNvSpPr/>
            <p:nvPr/>
          </p:nvSpPr>
          <p:spPr bwMode="auto">
            <a:xfrm>
              <a:off x="4136718" y="5847490"/>
              <a:ext cx="4404" cy="2304"/>
            </a:xfrm>
            <a:custGeom>
              <a:avLst/>
              <a:rect l="l" t="t" r="r" b="b"/>
              <a:pathLst>
                <a:path w="2" h="1">
                  <a:moveTo>
                    <a:pt x="2" y="0"/>
                  </a:moveTo>
                  <a:cubicBezTo>
                    <a:pt x="2" y="0"/>
                    <a:pt x="1" y="1"/>
                    <a:pt x="0" y="1"/>
                  </a:cubicBezTo>
                  <a:cubicBezTo>
                    <a:pt x="1" y="1"/>
                    <a:pt x="2" y="0"/>
                    <a:pt x="2"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77" name="Freeform 1989"/>
            <p:cNvSpPr/>
            <p:nvPr/>
          </p:nvSpPr>
          <p:spPr bwMode="auto">
            <a:xfrm>
              <a:off x="4213794" y="5831361"/>
              <a:ext cx="17617" cy="4608"/>
            </a:xfrm>
            <a:custGeom>
              <a:avLst/>
              <a:rect l="l" t="t" r="r" b="b"/>
              <a:pathLst>
                <a:path w="9" h="2">
                  <a:moveTo>
                    <a:pt x="4" y="0"/>
                  </a:moveTo>
                  <a:cubicBezTo>
                    <a:pt x="2" y="0"/>
                    <a:pt x="0" y="1"/>
                    <a:pt x="0" y="2"/>
                  </a:cubicBezTo>
                  <a:cubicBezTo>
                    <a:pt x="0" y="1"/>
                    <a:pt x="2" y="0"/>
                    <a:pt x="4" y="0"/>
                  </a:cubicBezTo>
                  <a:cubicBezTo>
                    <a:pt x="6" y="0"/>
                    <a:pt x="7" y="0"/>
                    <a:pt x="9" y="0"/>
                  </a:cubicBezTo>
                  <a:cubicBezTo>
                    <a:pt x="9" y="0"/>
                    <a:pt x="9" y="0"/>
                    <a:pt x="9" y="0"/>
                  </a:cubicBezTo>
                  <a:cubicBezTo>
                    <a:pt x="7" y="0"/>
                    <a:pt x="6" y="0"/>
                    <a:pt x="4"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78" name="Freeform 1990"/>
            <p:cNvSpPr/>
            <p:nvPr/>
          </p:nvSpPr>
          <p:spPr bwMode="auto">
            <a:xfrm>
              <a:off x="4132314" y="5849794"/>
              <a:ext cx="4404" cy="4608"/>
            </a:xfrm>
            <a:custGeom>
              <a:avLst/>
              <a:rect l="l" t="t" r="r" b="b"/>
              <a:pathLst>
                <a:path w="2" h="2">
                  <a:moveTo>
                    <a:pt x="0" y="2"/>
                  </a:moveTo>
                  <a:cubicBezTo>
                    <a:pt x="0" y="2"/>
                    <a:pt x="0" y="2"/>
                    <a:pt x="0" y="2"/>
                  </a:cubicBezTo>
                  <a:cubicBezTo>
                    <a:pt x="0" y="2"/>
                    <a:pt x="0" y="2"/>
                    <a:pt x="0" y="2"/>
                  </a:cubicBezTo>
                  <a:cubicBezTo>
                    <a:pt x="1" y="1"/>
                    <a:pt x="2" y="1"/>
                    <a:pt x="2" y="0"/>
                  </a:cubicBezTo>
                  <a:cubicBezTo>
                    <a:pt x="1" y="1"/>
                    <a:pt x="1" y="1"/>
                    <a:pt x="0" y="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79" name="Freeform 1991"/>
            <p:cNvSpPr/>
            <p:nvPr/>
          </p:nvSpPr>
          <p:spPr bwMode="auto">
            <a:xfrm>
              <a:off x="4231411" y="5831361"/>
              <a:ext cx="6606" cy="2304"/>
            </a:xfrm>
            <a:custGeom>
              <a:avLst/>
              <a:rect l="l" t="t" r="r" b="b"/>
              <a:pathLst>
                <a:path w="3" h="1">
                  <a:moveTo>
                    <a:pt x="2" y="1"/>
                  </a:moveTo>
                  <a:cubicBezTo>
                    <a:pt x="1" y="1"/>
                    <a:pt x="0" y="1"/>
                    <a:pt x="0" y="0"/>
                  </a:cubicBezTo>
                  <a:cubicBezTo>
                    <a:pt x="2" y="1"/>
                    <a:pt x="2" y="1"/>
                    <a:pt x="2" y="1"/>
                  </a:cubicBezTo>
                  <a:cubicBezTo>
                    <a:pt x="2" y="1"/>
                    <a:pt x="2" y="1"/>
                    <a:pt x="3" y="1"/>
                  </a:cubicBezTo>
                  <a:lnTo>
                    <a:pt x="2" y="1"/>
                  </a:ln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80" name="Freeform 1992"/>
            <p:cNvSpPr/>
            <p:nvPr/>
          </p:nvSpPr>
          <p:spPr bwMode="auto">
            <a:xfrm>
              <a:off x="4141122" y="5831361"/>
              <a:ext cx="17617" cy="16129"/>
            </a:xfrm>
            <a:custGeom>
              <a:avLst/>
              <a:rect l="l" t="t" r="r" b="b"/>
              <a:pathLst>
                <a:path w="8" h="7">
                  <a:moveTo>
                    <a:pt x="0" y="7"/>
                  </a:moveTo>
                  <a:cubicBezTo>
                    <a:pt x="2" y="6"/>
                    <a:pt x="3" y="4"/>
                    <a:pt x="4" y="3"/>
                  </a:cubicBezTo>
                  <a:cubicBezTo>
                    <a:pt x="6" y="1"/>
                    <a:pt x="7" y="0"/>
                    <a:pt x="8" y="0"/>
                  </a:cubicBezTo>
                  <a:cubicBezTo>
                    <a:pt x="7" y="0"/>
                    <a:pt x="6" y="1"/>
                    <a:pt x="4" y="3"/>
                  </a:cubicBezTo>
                  <a:cubicBezTo>
                    <a:pt x="3" y="4"/>
                    <a:pt x="2" y="5"/>
                    <a:pt x="0" y="7"/>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81" name="Freeform 1993"/>
            <p:cNvSpPr/>
            <p:nvPr/>
          </p:nvSpPr>
          <p:spPr bwMode="auto">
            <a:xfrm>
              <a:off x="4125707" y="5856707"/>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82" name="Freeform 1994"/>
            <p:cNvSpPr/>
            <p:nvPr/>
          </p:nvSpPr>
          <p:spPr bwMode="auto">
            <a:xfrm>
              <a:off x="4125707" y="5854403"/>
              <a:ext cx="6606" cy="2304"/>
            </a:xfrm>
            <a:custGeom>
              <a:avLst/>
              <a:rect l="l" t="t" r="r" b="b"/>
              <a:pathLst>
                <a:path w="4" h="2">
                  <a:moveTo>
                    <a:pt x="0" y="2"/>
                  </a:moveTo>
                  <a:cubicBezTo>
                    <a:pt x="0" y="2"/>
                    <a:pt x="0" y="2"/>
                    <a:pt x="0" y="2"/>
                  </a:cubicBezTo>
                  <a:cubicBezTo>
                    <a:pt x="1" y="2"/>
                    <a:pt x="2" y="1"/>
                    <a:pt x="3" y="0"/>
                  </a:cubicBezTo>
                  <a:cubicBezTo>
                    <a:pt x="4" y="0"/>
                    <a:pt x="4" y="0"/>
                    <a:pt x="4" y="0"/>
                  </a:cubicBezTo>
                  <a:cubicBezTo>
                    <a:pt x="2" y="1"/>
                    <a:pt x="1" y="2"/>
                    <a:pt x="0" y="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83" name="Freeform 1995"/>
            <p:cNvSpPr/>
            <p:nvPr/>
          </p:nvSpPr>
          <p:spPr bwMode="auto">
            <a:xfrm>
              <a:off x="4081664" y="5718458"/>
              <a:ext cx="8809" cy="11521"/>
            </a:xfrm>
            <a:custGeom>
              <a:avLst/>
              <a:rect l="l" t="t" r="r" b="b"/>
              <a:pathLst>
                <a:path w="4" h="5">
                  <a:moveTo>
                    <a:pt x="0" y="1"/>
                  </a:moveTo>
                  <a:cubicBezTo>
                    <a:pt x="0" y="1"/>
                    <a:pt x="0" y="0"/>
                    <a:pt x="0" y="0"/>
                  </a:cubicBezTo>
                  <a:cubicBezTo>
                    <a:pt x="0" y="0"/>
                    <a:pt x="0" y="0"/>
                    <a:pt x="0" y="0"/>
                  </a:cubicBezTo>
                  <a:cubicBezTo>
                    <a:pt x="0" y="0"/>
                    <a:pt x="0" y="1"/>
                    <a:pt x="0" y="1"/>
                  </a:cubicBezTo>
                  <a:cubicBezTo>
                    <a:pt x="1" y="2"/>
                    <a:pt x="2" y="3"/>
                    <a:pt x="4" y="5"/>
                  </a:cubicBezTo>
                  <a:cubicBezTo>
                    <a:pt x="2" y="3"/>
                    <a:pt x="1" y="2"/>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84" name="Freeform 1996"/>
            <p:cNvSpPr/>
            <p:nvPr/>
          </p:nvSpPr>
          <p:spPr bwMode="auto">
            <a:xfrm>
              <a:off x="4123505" y="5856707"/>
              <a:ext cx="0" cy="4608"/>
            </a:xfrm>
            <a:custGeom>
              <a:avLst/>
              <a:rect l="l" t="t" r="r" b="b"/>
              <a:pathLst>
                <a:path w="0" h="2">
                  <a:moveTo>
                    <a:pt x="0" y="0"/>
                  </a:moveTo>
                  <a:cubicBezTo>
                    <a:pt x="0" y="0"/>
                    <a:pt x="0" y="0"/>
                    <a:pt x="0" y="0"/>
                  </a:cubicBezTo>
                  <a:cubicBezTo>
                    <a:pt x="0" y="2"/>
                    <a:pt x="0" y="2"/>
                    <a:pt x="0" y="2"/>
                  </a:cubicBezTo>
                  <a:cubicBezTo>
                    <a:pt x="0" y="2"/>
                    <a:pt x="0" y="2"/>
                    <a:pt x="0" y="2"/>
                  </a:cubicBezTo>
                  <a:lnTo>
                    <a:pt x="0" y="0"/>
                  </a:ln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85" name="Freeform 1997"/>
            <p:cNvSpPr/>
            <p:nvPr/>
          </p:nvSpPr>
          <p:spPr bwMode="auto">
            <a:xfrm>
              <a:off x="4132314" y="5854403"/>
              <a:ext cx="0" cy="0"/>
            </a:xfrm>
            <a:custGeom>
              <a:avLst/>
              <a:rect l="l" t="t" r="r" b="b"/>
              <a:pathLst>
                <a:path w="1" h="0">
                  <a:moveTo>
                    <a:pt x="1" y="0"/>
                  </a:moveTo>
                  <a:cubicBezTo>
                    <a:pt x="0" y="0"/>
                    <a:pt x="0" y="0"/>
                    <a:pt x="0" y="0"/>
                  </a:cubicBezTo>
                  <a:cubicBezTo>
                    <a:pt x="1" y="0"/>
                    <a:pt x="1" y="0"/>
                    <a:pt x="1" y="0"/>
                  </a:cubicBezTo>
                  <a:cubicBezTo>
                    <a:pt x="1" y="0"/>
                    <a:pt x="1" y="0"/>
                    <a:pt x="1" y="0"/>
                  </a:cubicBezTo>
                  <a:cubicBezTo>
                    <a:pt x="1" y="0"/>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86" name="Freeform 1998"/>
            <p:cNvSpPr/>
            <p:nvPr/>
          </p:nvSpPr>
          <p:spPr bwMode="auto">
            <a:xfrm>
              <a:off x="4249028" y="5803711"/>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87" name="Freeform 1999"/>
            <p:cNvSpPr/>
            <p:nvPr/>
          </p:nvSpPr>
          <p:spPr bwMode="auto">
            <a:xfrm>
              <a:off x="4244624" y="5831361"/>
              <a:ext cx="2202" cy="0"/>
            </a:xfrm>
            <a:custGeom>
              <a:avLst/>
              <a:rect l="l" t="t" r="r" b="b"/>
              <a:pathLst>
                <a:path w="1" h="0">
                  <a:moveTo>
                    <a:pt x="0" y="0"/>
                  </a:moveTo>
                  <a:cubicBezTo>
                    <a:pt x="1" y="0"/>
                    <a:pt x="1" y="0"/>
                    <a:pt x="1" y="0"/>
                  </a:cubicBezTo>
                  <a:cubicBezTo>
                    <a:pt x="1" y="0"/>
                    <a:pt x="1"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88" name="Freeform 2000"/>
            <p:cNvSpPr/>
            <p:nvPr/>
          </p:nvSpPr>
          <p:spPr bwMode="auto">
            <a:xfrm>
              <a:off x="4244624" y="5833665"/>
              <a:ext cx="0" cy="0"/>
            </a:xfrm>
            <a:custGeom>
              <a:avLst/>
              <a:rect l="l" t="t" r="r" b="b"/>
              <a:pathLst>
                <a:path w="0" h="0">
                  <a:moveTo>
                    <a:pt x="0" y="0"/>
                  </a:moveTo>
                  <a:cubicBezTo>
                    <a:pt x="0" y="0"/>
                    <a:pt x="0" y="0"/>
                    <a:pt x="0" y="0"/>
                  </a:cubicBez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89" name="Freeform 2001"/>
            <p:cNvSpPr/>
            <p:nvPr/>
          </p:nvSpPr>
          <p:spPr bwMode="auto">
            <a:xfrm>
              <a:off x="4246826" y="5826753"/>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90" name="Freeform 2002"/>
            <p:cNvSpPr/>
            <p:nvPr/>
          </p:nvSpPr>
          <p:spPr bwMode="auto">
            <a:xfrm>
              <a:off x="4231411" y="5831361"/>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91" name="Freeform 2003"/>
            <p:cNvSpPr/>
            <p:nvPr/>
          </p:nvSpPr>
          <p:spPr bwMode="auto">
            <a:xfrm>
              <a:off x="4352530" y="5773757"/>
              <a:ext cx="0" cy="0"/>
            </a:xfrm>
            <a:custGeom>
              <a:avLst/>
              <a:rect l="l" t="t" r="r" b="b"/>
              <a:pathLst>
                <a:path w="0" h="0">
                  <a:moveTo>
                    <a:pt x="0" y="0"/>
                  </a:moveTo>
                  <a:cubicBezTo>
                    <a:pt x="0" y="0"/>
                    <a:pt x="0" y="0"/>
                    <a:pt x="0" y="0"/>
                  </a:cubicBez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92" name="Freeform 2004"/>
            <p:cNvSpPr/>
            <p:nvPr/>
          </p:nvSpPr>
          <p:spPr bwMode="auto">
            <a:xfrm>
              <a:off x="4352530" y="5773757"/>
              <a:ext cx="0" cy="0"/>
            </a:xfrm>
            <a:custGeom>
              <a:avLst/>
              <a:rect l="l" t="t" r="r" b="b"/>
              <a:pathLst>
                <a:path w="0" h="0">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93" name="Freeform 2005"/>
            <p:cNvSpPr/>
            <p:nvPr/>
          </p:nvSpPr>
          <p:spPr bwMode="auto">
            <a:xfrm>
              <a:off x="4231411" y="5831361"/>
              <a:ext cx="4404" cy="2304"/>
            </a:xfrm>
            <a:custGeom>
              <a:avLst/>
              <a:rect l="l" t="t" r="r" b="b"/>
              <a:pathLst>
                <a:path w="2" h="1">
                  <a:moveTo>
                    <a:pt x="2" y="1"/>
                  </a:moveTo>
                  <a:cubicBezTo>
                    <a:pt x="0" y="0"/>
                    <a:pt x="0" y="0"/>
                    <a:pt x="0" y="0"/>
                  </a:cubicBezTo>
                  <a:cubicBezTo>
                    <a:pt x="0" y="0"/>
                    <a:pt x="0" y="0"/>
                    <a:pt x="0" y="0"/>
                  </a:cubicBezTo>
                  <a:cubicBezTo>
                    <a:pt x="0" y="0"/>
                    <a:pt x="0" y="0"/>
                    <a:pt x="0" y="0"/>
                  </a:cubicBezTo>
                  <a:cubicBezTo>
                    <a:pt x="0" y="1"/>
                    <a:pt x="1" y="1"/>
                    <a:pt x="2" y="1"/>
                  </a:cubicBezTo>
                  <a:cubicBezTo>
                    <a:pt x="2" y="1"/>
                    <a:pt x="2" y="1"/>
                    <a:pt x="2"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94" name="Freeform 2006"/>
            <p:cNvSpPr/>
            <p:nvPr/>
          </p:nvSpPr>
          <p:spPr bwMode="auto">
            <a:xfrm>
              <a:off x="3799787" y="5285277"/>
              <a:ext cx="295090" cy="453918"/>
            </a:xfrm>
            <a:custGeom>
              <a:avLst/>
              <a:rect l="l" t="t" r="r" b="b"/>
              <a:pathLst>
                <a:path w="140" h="206">
                  <a:moveTo>
                    <a:pt x="130" y="197"/>
                  </a:moveTo>
                  <a:cubicBezTo>
                    <a:pt x="130" y="197"/>
                    <a:pt x="130" y="196"/>
                    <a:pt x="130" y="196"/>
                  </a:cubicBezTo>
                  <a:cubicBezTo>
                    <a:pt x="130" y="196"/>
                    <a:pt x="130" y="196"/>
                    <a:pt x="130" y="196"/>
                  </a:cubicBezTo>
                  <a:cubicBezTo>
                    <a:pt x="130" y="195"/>
                    <a:pt x="130" y="195"/>
                    <a:pt x="130" y="194"/>
                  </a:cubicBezTo>
                  <a:cubicBezTo>
                    <a:pt x="130" y="194"/>
                    <a:pt x="130" y="194"/>
                    <a:pt x="130" y="194"/>
                  </a:cubicBezTo>
                  <a:cubicBezTo>
                    <a:pt x="130" y="194"/>
                    <a:pt x="130" y="193"/>
                    <a:pt x="130" y="193"/>
                  </a:cubicBezTo>
                  <a:cubicBezTo>
                    <a:pt x="130" y="193"/>
                    <a:pt x="131" y="193"/>
                    <a:pt x="131" y="193"/>
                  </a:cubicBezTo>
                  <a:cubicBezTo>
                    <a:pt x="131" y="192"/>
                    <a:pt x="131" y="192"/>
                    <a:pt x="132" y="192"/>
                  </a:cubicBezTo>
                  <a:cubicBezTo>
                    <a:pt x="132" y="192"/>
                    <a:pt x="132" y="192"/>
                    <a:pt x="132" y="192"/>
                  </a:cubicBezTo>
                  <a:cubicBezTo>
                    <a:pt x="133" y="191"/>
                    <a:pt x="135" y="189"/>
                    <a:pt x="136" y="187"/>
                  </a:cubicBezTo>
                  <a:cubicBezTo>
                    <a:pt x="136" y="186"/>
                    <a:pt x="137" y="185"/>
                    <a:pt x="137" y="184"/>
                  </a:cubicBezTo>
                  <a:cubicBezTo>
                    <a:pt x="137" y="184"/>
                    <a:pt x="136" y="184"/>
                    <a:pt x="136" y="184"/>
                  </a:cubicBezTo>
                  <a:cubicBezTo>
                    <a:pt x="134" y="183"/>
                    <a:pt x="132" y="182"/>
                    <a:pt x="132" y="179"/>
                  </a:cubicBezTo>
                  <a:cubicBezTo>
                    <a:pt x="132" y="177"/>
                    <a:pt x="133" y="175"/>
                    <a:pt x="134" y="174"/>
                  </a:cubicBezTo>
                  <a:cubicBezTo>
                    <a:pt x="135" y="173"/>
                    <a:pt x="135" y="171"/>
                    <a:pt x="136" y="171"/>
                  </a:cubicBezTo>
                  <a:cubicBezTo>
                    <a:pt x="134" y="169"/>
                    <a:pt x="135" y="166"/>
                    <a:pt x="136" y="163"/>
                  </a:cubicBezTo>
                  <a:cubicBezTo>
                    <a:pt x="137" y="162"/>
                    <a:pt x="138" y="161"/>
                    <a:pt x="138" y="160"/>
                  </a:cubicBezTo>
                  <a:cubicBezTo>
                    <a:pt x="138" y="158"/>
                    <a:pt x="138" y="158"/>
                    <a:pt x="138" y="158"/>
                  </a:cubicBezTo>
                  <a:cubicBezTo>
                    <a:pt x="137" y="152"/>
                    <a:pt x="136" y="149"/>
                    <a:pt x="136" y="146"/>
                  </a:cubicBezTo>
                  <a:cubicBezTo>
                    <a:pt x="136" y="145"/>
                    <a:pt x="136" y="144"/>
                    <a:pt x="137" y="144"/>
                  </a:cubicBezTo>
                  <a:cubicBezTo>
                    <a:pt x="137" y="143"/>
                    <a:pt x="137" y="143"/>
                    <a:pt x="137" y="142"/>
                  </a:cubicBezTo>
                  <a:cubicBezTo>
                    <a:pt x="138" y="142"/>
                    <a:pt x="138" y="142"/>
                    <a:pt x="139" y="141"/>
                  </a:cubicBezTo>
                  <a:cubicBezTo>
                    <a:pt x="140" y="140"/>
                    <a:pt x="140" y="140"/>
                    <a:pt x="140" y="139"/>
                  </a:cubicBezTo>
                  <a:cubicBezTo>
                    <a:pt x="139" y="137"/>
                    <a:pt x="138" y="135"/>
                    <a:pt x="137" y="132"/>
                  </a:cubicBezTo>
                  <a:cubicBezTo>
                    <a:pt x="136" y="131"/>
                    <a:pt x="135" y="130"/>
                    <a:pt x="135" y="129"/>
                  </a:cubicBezTo>
                  <a:cubicBezTo>
                    <a:pt x="135" y="128"/>
                    <a:pt x="135" y="128"/>
                    <a:pt x="134" y="128"/>
                  </a:cubicBezTo>
                  <a:cubicBezTo>
                    <a:pt x="134" y="127"/>
                    <a:pt x="133" y="125"/>
                    <a:pt x="133" y="124"/>
                  </a:cubicBezTo>
                  <a:cubicBezTo>
                    <a:pt x="133" y="124"/>
                    <a:pt x="133" y="124"/>
                    <a:pt x="133" y="124"/>
                  </a:cubicBezTo>
                  <a:cubicBezTo>
                    <a:pt x="131" y="124"/>
                    <a:pt x="129" y="124"/>
                    <a:pt x="127" y="124"/>
                  </a:cubicBezTo>
                  <a:cubicBezTo>
                    <a:pt x="127" y="124"/>
                    <a:pt x="126" y="124"/>
                    <a:pt x="126" y="124"/>
                  </a:cubicBezTo>
                  <a:cubicBezTo>
                    <a:pt x="126" y="124"/>
                    <a:pt x="126" y="124"/>
                    <a:pt x="125" y="124"/>
                  </a:cubicBezTo>
                  <a:cubicBezTo>
                    <a:pt x="125" y="124"/>
                    <a:pt x="124" y="124"/>
                    <a:pt x="124" y="124"/>
                  </a:cubicBezTo>
                  <a:cubicBezTo>
                    <a:pt x="124" y="124"/>
                    <a:pt x="124" y="124"/>
                    <a:pt x="124" y="124"/>
                  </a:cubicBezTo>
                  <a:cubicBezTo>
                    <a:pt x="124" y="125"/>
                    <a:pt x="123" y="125"/>
                    <a:pt x="123" y="125"/>
                  </a:cubicBezTo>
                  <a:cubicBezTo>
                    <a:pt x="123" y="125"/>
                    <a:pt x="123" y="125"/>
                    <a:pt x="123" y="125"/>
                  </a:cubicBezTo>
                  <a:cubicBezTo>
                    <a:pt x="122" y="125"/>
                    <a:pt x="121" y="124"/>
                    <a:pt x="120" y="124"/>
                  </a:cubicBezTo>
                  <a:cubicBezTo>
                    <a:pt x="118" y="122"/>
                    <a:pt x="118" y="117"/>
                    <a:pt x="118" y="110"/>
                  </a:cubicBezTo>
                  <a:cubicBezTo>
                    <a:pt x="118" y="109"/>
                    <a:pt x="118" y="109"/>
                    <a:pt x="118" y="108"/>
                  </a:cubicBezTo>
                  <a:cubicBezTo>
                    <a:pt x="118" y="108"/>
                    <a:pt x="118" y="109"/>
                    <a:pt x="117" y="110"/>
                  </a:cubicBezTo>
                  <a:cubicBezTo>
                    <a:pt x="116" y="113"/>
                    <a:pt x="112" y="113"/>
                    <a:pt x="111" y="113"/>
                  </a:cubicBezTo>
                  <a:cubicBezTo>
                    <a:pt x="109" y="113"/>
                    <a:pt x="108" y="113"/>
                    <a:pt x="107" y="113"/>
                  </a:cubicBezTo>
                  <a:cubicBezTo>
                    <a:pt x="106" y="113"/>
                    <a:pt x="105" y="113"/>
                    <a:pt x="103" y="113"/>
                  </a:cubicBezTo>
                  <a:cubicBezTo>
                    <a:pt x="99" y="113"/>
                    <a:pt x="98" y="109"/>
                    <a:pt x="98" y="107"/>
                  </a:cubicBezTo>
                  <a:cubicBezTo>
                    <a:pt x="98" y="107"/>
                    <a:pt x="97" y="107"/>
                    <a:pt x="97" y="106"/>
                  </a:cubicBezTo>
                  <a:cubicBezTo>
                    <a:pt x="95" y="106"/>
                    <a:pt x="92" y="106"/>
                    <a:pt x="91" y="104"/>
                  </a:cubicBezTo>
                  <a:cubicBezTo>
                    <a:pt x="90" y="103"/>
                    <a:pt x="90" y="102"/>
                    <a:pt x="90" y="100"/>
                  </a:cubicBezTo>
                  <a:cubicBezTo>
                    <a:pt x="90" y="98"/>
                    <a:pt x="89" y="96"/>
                    <a:pt x="87" y="94"/>
                  </a:cubicBezTo>
                  <a:cubicBezTo>
                    <a:pt x="87" y="93"/>
                    <a:pt x="86" y="92"/>
                    <a:pt x="85" y="91"/>
                  </a:cubicBezTo>
                  <a:cubicBezTo>
                    <a:pt x="85" y="90"/>
                    <a:pt x="85" y="90"/>
                    <a:pt x="85" y="90"/>
                  </a:cubicBezTo>
                  <a:cubicBezTo>
                    <a:pt x="83" y="88"/>
                    <a:pt x="81" y="85"/>
                    <a:pt x="81" y="82"/>
                  </a:cubicBezTo>
                  <a:cubicBezTo>
                    <a:pt x="81" y="81"/>
                    <a:pt x="82" y="81"/>
                    <a:pt x="82" y="81"/>
                  </a:cubicBezTo>
                  <a:cubicBezTo>
                    <a:pt x="82" y="80"/>
                    <a:pt x="82" y="80"/>
                    <a:pt x="83" y="79"/>
                  </a:cubicBezTo>
                  <a:cubicBezTo>
                    <a:pt x="83" y="79"/>
                    <a:pt x="83" y="79"/>
                    <a:pt x="83" y="78"/>
                  </a:cubicBezTo>
                  <a:cubicBezTo>
                    <a:pt x="82" y="76"/>
                    <a:pt x="82" y="74"/>
                    <a:pt x="84" y="72"/>
                  </a:cubicBezTo>
                  <a:cubicBezTo>
                    <a:pt x="86" y="71"/>
                    <a:pt x="87" y="70"/>
                    <a:pt x="88" y="69"/>
                  </a:cubicBezTo>
                  <a:cubicBezTo>
                    <a:pt x="88" y="69"/>
                    <a:pt x="89" y="69"/>
                    <a:pt x="89" y="69"/>
                  </a:cubicBezTo>
                  <a:cubicBezTo>
                    <a:pt x="89" y="69"/>
                    <a:pt x="89" y="68"/>
                    <a:pt x="89" y="68"/>
                  </a:cubicBezTo>
                  <a:cubicBezTo>
                    <a:pt x="88" y="65"/>
                    <a:pt x="89" y="62"/>
                    <a:pt x="91" y="61"/>
                  </a:cubicBezTo>
                  <a:cubicBezTo>
                    <a:pt x="92" y="59"/>
                    <a:pt x="92" y="58"/>
                    <a:pt x="92" y="56"/>
                  </a:cubicBezTo>
                  <a:cubicBezTo>
                    <a:pt x="93" y="53"/>
                    <a:pt x="96" y="52"/>
                    <a:pt x="98" y="51"/>
                  </a:cubicBezTo>
                  <a:cubicBezTo>
                    <a:pt x="100" y="50"/>
                    <a:pt x="102" y="50"/>
                    <a:pt x="103" y="48"/>
                  </a:cubicBezTo>
                  <a:cubicBezTo>
                    <a:pt x="106" y="46"/>
                    <a:pt x="109" y="46"/>
                    <a:pt x="111" y="45"/>
                  </a:cubicBezTo>
                  <a:cubicBezTo>
                    <a:pt x="113" y="45"/>
                    <a:pt x="115" y="45"/>
                    <a:pt x="117" y="43"/>
                  </a:cubicBezTo>
                  <a:cubicBezTo>
                    <a:pt x="117" y="43"/>
                    <a:pt x="118" y="43"/>
                    <a:pt x="118" y="42"/>
                  </a:cubicBezTo>
                  <a:cubicBezTo>
                    <a:pt x="118" y="42"/>
                    <a:pt x="119" y="42"/>
                    <a:pt x="119" y="42"/>
                  </a:cubicBezTo>
                  <a:cubicBezTo>
                    <a:pt x="119" y="42"/>
                    <a:pt x="119" y="42"/>
                    <a:pt x="120" y="42"/>
                  </a:cubicBezTo>
                  <a:cubicBezTo>
                    <a:pt x="120" y="42"/>
                    <a:pt x="120" y="42"/>
                    <a:pt x="120" y="42"/>
                  </a:cubicBezTo>
                  <a:cubicBezTo>
                    <a:pt x="120" y="41"/>
                    <a:pt x="120" y="41"/>
                    <a:pt x="120" y="41"/>
                  </a:cubicBezTo>
                  <a:cubicBezTo>
                    <a:pt x="120" y="41"/>
                    <a:pt x="119" y="41"/>
                    <a:pt x="119" y="41"/>
                  </a:cubicBezTo>
                  <a:cubicBezTo>
                    <a:pt x="119" y="41"/>
                    <a:pt x="119" y="40"/>
                    <a:pt x="119" y="40"/>
                  </a:cubicBezTo>
                  <a:cubicBezTo>
                    <a:pt x="117" y="37"/>
                    <a:pt x="120" y="34"/>
                    <a:pt x="122" y="31"/>
                  </a:cubicBezTo>
                  <a:cubicBezTo>
                    <a:pt x="123" y="30"/>
                    <a:pt x="124" y="29"/>
                    <a:pt x="125" y="29"/>
                  </a:cubicBezTo>
                  <a:cubicBezTo>
                    <a:pt x="124" y="29"/>
                    <a:pt x="124" y="27"/>
                    <a:pt x="117" y="25"/>
                  </a:cubicBezTo>
                  <a:cubicBezTo>
                    <a:pt x="117" y="25"/>
                    <a:pt x="116" y="25"/>
                    <a:pt x="115" y="25"/>
                  </a:cubicBezTo>
                  <a:cubicBezTo>
                    <a:pt x="113" y="26"/>
                    <a:pt x="111" y="26"/>
                    <a:pt x="110" y="25"/>
                  </a:cubicBezTo>
                  <a:cubicBezTo>
                    <a:pt x="109" y="24"/>
                    <a:pt x="106" y="25"/>
                    <a:pt x="105" y="26"/>
                  </a:cubicBezTo>
                  <a:cubicBezTo>
                    <a:pt x="103" y="27"/>
                    <a:pt x="98" y="27"/>
                    <a:pt x="98" y="27"/>
                  </a:cubicBezTo>
                  <a:cubicBezTo>
                    <a:pt x="97" y="27"/>
                    <a:pt x="96" y="27"/>
                    <a:pt x="95" y="27"/>
                  </a:cubicBezTo>
                  <a:cubicBezTo>
                    <a:pt x="93" y="27"/>
                    <a:pt x="91" y="26"/>
                    <a:pt x="90" y="25"/>
                  </a:cubicBezTo>
                  <a:cubicBezTo>
                    <a:pt x="89" y="24"/>
                    <a:pt x="89" y="23"/>
                    <a:pt x="89" y="22"/>
                  </a:cubicBezTo>
                  <a:cubicBezTo>
                    <a:pt x="89" y="21"/>
                    <a:pt x="89" y="21"/>
                    <a:pt x="87" y="20"/>
                  </a:cubicBezTo>
                  <a:cubicBezTo>
                    <a:pt x="86" y="19"/>
                    <a:pt x="84" y="17"/>
                    <a:pt x="85" y="15"/>
                  </a:cubicBezTo>
                  <a:cubicBezTo>
                    <a:pt x="85" y="15"/>
                    <a:pt x="85" y="14"/>
                    <a:pt x="84" y="13"/>
                  </a:cubicBezTo>
                  <a:cubicBezTo>
                    <a:pt x="83" y="11"/>
                    <a:pt x="81" y="10"/>
                    <a:pt x="79" y="10"/>
                  </a:cubicBezTo>
                  <a:cubicBezTo>
                    <a:pt x="76" y="10"/>
                    <a:pt x="75" y="7"/>
                    <a:pt x="74" y="4"/>
                  </a:cubicBezTo>
                  <a:cubicBezTo>
                    <a:pt x="73" y="3"/>
                    <a:pt x="73" y="1"/>
                    <a:pt x="72" y="1"/>
                  </a:cubicBezTo>
                  <a:cubicBezTo>
                    <a:pt x="72" y="1"/>
                    <a:pt x="71" y="0"/>
                    <a:pt x="70" y="0"/>
                  </a:cubicBezTo>
                  <a:cubicBezTo>
                    <a:pt x="70" y="0"/>
                    <a:pt x="69" y="0"/>
                    <a:pt x="69" y="0"/>
                  </a:cubicBezTo>
                  <a:cubicBezTo>
                    <a:pt x="69" y="0"/>
                    <a:pt x="69" y="0"/>
                    <a:pt x="68" y="0"/>
                  </a:cubicBezTo>
                  <a:cubicBezTo>
                    <a:pt x="68" y="0"/>
                    <a:pt x="68" y="0"/>
                    <a:pt x="67" y="1"/>
                  </a:cubicBezTo>
                  <a:cubicBezTo>
                    <a:pt x="67" y="1"/>
                    <a:pt x="67" y="1"/>
                    <a:pt x="67" y="1"/>
                  </a:cubicBezTo>
                  <a:cubicBezTo>
                    <a:pt x="67" y="1"/>
                    <a:pt x="68" y="1"/>
                    <a:pt x="68" y="1"/>
                  </a:cubicBezTo>
                  <a:cubicBezTo>
                    <a:pt x="68" y="2"/>
                    <a:pt x="68" y="2"/>
                    <a:pt x="68" y="2"/>
                  </a:cubicBezTo>
                  <a:cubicBezTo>
                    <a:pt x="68" y="2"/>
                    <a:pt x="69" y="3"/>
                    <a:pt x="69" y="3"/>
                  </a:cubicBezTo>
                  <a:cubicBezTo>
                    <a:pt x="69" y="4"/>
                    <a:pt x="69" y="4"/>
                    <a:pt x="69" y="4"/>
                  </a:cubicBezTo>
                  <a:cubicBezTo>
                    <a:pt x="69" y="4"/>
                    <a:pt x="69" y="5"/>
                    <a:pt x="69" y="5"/>
                  </a:cubicBezTo>
                  <a:cubicBezTo>
                    <a:pt x="69" y="5"/>
                    <a:pt x="69" y="5"/>
                    <a:pt x="69" y="5"/>
                  </a:cubicBezTo>
                  <a:cubicBezTo>
                    <a:pt x="69" y="7"/>
                    <a:pt x="68" y="8"/>
                    <a:pt x="67" y="9"/>
                  </a:cubicBezTo>
                  <a:cubicBezTo>
                    <a:pt x="67" y="9"/>
                    <a:pt x="66" y="9"/>
                    <a:pt x="66" y="10"/>
                  </a:cubicBezTo>
                  <a:cubicBezTo>
                    <a:pt x="66" y="10"/>
                    <a:pt x="66" y="10"/>
                    <a:pt x="66" y="10"/>
                  </a:cubicBezTo>
                  <a:cubicBezTo>
                    <a:pt x="66" y="10"/>
                    <a:pt x="66" y="11"/>
                    <a:pt x="66" y="11"/>
                  </a:cubicBezTo>
                  <a:cubicBezTo>
                    <a:pt x="66" y="12"/>
                    <a:pt x="65" y="15"/>
                    <a:pt x="61" y="20"/>
                  </a:cubicBezTo>
                  <a:cubicBezTo>
                    <a:pt x="55" y="28"/>
                    <a:pt x="46" y="30"/>
                    <a:pt x="40" y="32"/>
                  </a:cubicBezTo>
                  <a:cubicBezTo>
                    <a:pt x="39" y="32"/>
                    <a:pt x="39" y="32"/>
                    <a:pt x="38" y="33"/>
                  </a:cubicBezTo>
                  <a:cubicBezTo>
                    <a:pt x="35" y="34"/>
                    <a:pt x="33" y="39"/>
                    <a:pt x="31" y="44"/>
                  </a:cubicBezTo>
                  <a:cubicBezTo>
                    <a:pt x="31" y="46"/>
                    <a:pt x="30" y="48"/>
                    <a:pt x="29" y="49"/>
                  </a:cubicBezTo>
                  <a:cubicBezTo>
                    <a:pt x="28" y="52"/>
                    <a:pt x="27" y="55"/>
                    <a:pt x="24" y="55"/>
                  </a:cubicBezTo>
                  <a:cubicBezTo>
                    <a:pt x="21" y="55"/>
                    <a:pt x="19" y="53"/>
                    <a:pt x="18" y="50"/>
                  </a:cubicBezTo>
                  <a:cubicBezTo>
                    <a:pt x="17" y="50"/>
                    <a:pt x="17" y="50"/>
                    <a:pt x="17" y="50"/>
                  </a:cubicBezTo>
                  <a:cubicBezTo>
                    <a:pt x="16" y="50"/>
                    <a:pt x="16" y="50"/>
                    <a:pt x="15" y="50"/>
                  </a:cubicBezTo>
                  <a:cubicBezTo>
                    <a:pt x="15" y="50"/>
                    <a:pt x="14" y="50"/>
                    <a:pt x="13" y="50"/>
                  </a:cubicBezTo>
                  <a:cubicBezTo>
                    <a:pt x="12" y="50"/>
                    <a:pt x="11" y="49"/>
                    <a:pt x="9" y="48"/>
                  </a:cubicBezTo>
                  <a:cubicBezTo>
                    <a:pt x="6" y="45"/>
                    <a:pt x="6" y="44"/>
                    <a:pt x="8" y="41"/>
                  </a:cubicBezTo>
                  <a:cubicBezTo>
                    <a:pt x="8" y="41"/>
                    <a:pt x="9" y="40"/>
                    <a:pt x="9" y="40"/>
                  </a:cubicBezTo>
                  <a:cubicBezTo>
                    <a:pt x="9" y="40"/>
                    <a:pt x="9" y="40"/>
                    <a:pt x="9" y="40"/>
                  </a:cubicBezTo>
                  <a:cubicBezTo>
                    <a:pt x="9" y="40"/>
                    <a:pt x="9" y="40"/>
                    <a:pt x="9" y="40"/>
                  </a:cubicBezTo>
                  <a:cubicBezTo>
                    <a:pt x="9" y="39"/>
                    <a:pt x="9" y="39"/>
                    <a:pt x="9" y="39"/>
                  </a:cubicBezTo>
                  <a:cubicBezTo>
                    <a:pt x="9" y="39"/>
                    <a:pt x="9" y="39"/>
                    <a:pt x="9" y="39"/>
                  </a:cubicBezTo>
                  <a:cubicBezTo>
                    <a:pt x="9" y="39"/>
                    <a:pt x="8" y="38"/>
                    <a:pt x="8" y="38"/>
                  </a:cubicBezTo>
                  <a:cubicBezTo>
                    <a:pt x="8" y="38"/>
                    <a:pt x="8" y="38"/>
                    <a:pt x="8" y="38"/>
                  </a:cubicBezTo>
                  <a:cubicBezTo>
                    <a:pt x="8" y="38"/>
                    <a:pt x="8" y="38"/>
                    <a:pt x="8" y="38"/>
                  </a:cubicBezTo>
                  <a:cubicBezTo>
                    <a:pt x="5" y="39"/>
                    <a:pt x="3" y="43"/>
                    <a:pt x="1" y="46"/>
                  </a:cubicBezTo>
                  <a:cubicBezTo>
                    <a:pt x="0" y="48"/>
                    <a:pt x="2" y="53"/>
                    <a:pt x="4" y="56"/>
                  </a:cubicBezTo>
                  <a:cubicBezTo>
                    <a:pt x="4" y="58"/>
                    <a:pt x="5" y="59"/>
                    <a:pt x="5" y="60"/>
                  </a:cubicBezTo>
                  <a:cubicBezTo>
                    <a:pt x="5" y="61"/>
                    <a:pt x="6" y="62"/>
                    <a:pt x="5" y="63"/>
                  </a:cubicBezTo>
                  <a:cubicBezTo>
                    <a:pt x="4" y="64"/>
                    <a:pt x="3" y="64"/>
                    <a:pt x="2" y="64"/>
                  </a:cubicBezTo>
                  <a:cubicBezTo>
                    <a:pt x="2" y="64"/>
                    <a:pt x="2" y="64"/>
                    <a:pt x="2" y="64"/>
                  </a:cubicBezTo>
                  <a:cubicBezTo>
                    <a:pt x="3" y="65"/>
                    <a:pt x="7" y="68"/>
                    <a:pt x="9" y="69"/>
                  </a:cubicBezTo>
                  <a:cubicBezTo>
                    <a:pt x="10" y="70"/>
                    <a:pt x="12" y="71"/>
                    <a:pt x="13" y="72"/>
                  </a:cubicBezTo>
                  <a:cubicBezTo>
                    <a:pt x="16" y="74"/>
                    <a:pt x="18" y="77"/>
                    <a:pt x="20" y="81"/>
                  </a:cubicBezTo>
                  <a:cubicBezTo>
                    <a:pt x="22" y="83"/>
                    <a:pt x="23" y="86"/>
                    <a:pt x="25" y="88"/>
                  </a:cubicBezTo>
                  <a:cubicBezTo>
                    <a:pt x="28" y="91"/>
                    <a:pt x="29" y="93"/>
                    <a:pt x="30" y="98"/>
                  </a:cubicBezTo>
                  <a:cubicBezTo>
                    <a:pt x="31" y="100"/>
                    <a:pt x="32" y="102"/>
                    <a:pt x="33" y="105"/>
                  </a:cubicBezTo>
                  <a:cubicBezTo>
                    <a:pt x="37" y="115"/>
                    <a:pt x="45" y="131"/>
                    <a:pt x="50" y="138"/>
                  </a:cubicBezTo>
                  <a:cubicBezTo>
                    <a:pt x="55" y="144"/>
                    <a:pt x="60" y="151"/>
                    <a:pt x="57" y="155"/>
                  </a:cubicBezTo>
                  <a:cubicBezTo>
                    <a:pt x="57" y="156"/>
                    <a:pt x="58" y="160"/>
                    <a:pt x="61" y="163"/>
                  </a:cubicBezTo>
                  <a:cubicBezTo>
                    <a:pt x="62" y="163"/>
                    <a:pt x="64" y="164"/>
                    <a:pt x="65" y="166"/>
                  </a:cubicBezTo>
                  <a:cubicBezTo>
                    <a:pt x="68" y="168"/>
                    <a:pt x="71" y="171"/>
                    <a:pt x="79" y="175"/>
                  </a:cubicBezTo>
                  <a:cubicBezTo>
                    <a:pt x="109" y="190"/>
                    <a:pt x="111" y="194"/>
                    <a:pt x="112" y="196"/>
                  </a:cubicBezTo>
                  <a:cubicBezTo>
                    <a:pt x="114" y="199"/>
                    <a:pt x="121" y="203"/>
                    <a:pt x="124" y="205"/>
                  </a:cubicBezTo>
                  <a:cubicBezTo>
                    <a:pt x="125" y="205"/>
                    <a:pt x="125" y="205"/>
                    <a:pt x="125" y="205"/>
                  </a:cubicBezTo>
                  <a:cubicBezTo>
                    <a:pt x="125" y="205"/>
                    <a:pt x="125" y="206"/>
                    <a:pt x="125" y="206"/>
                  </a:cubicBezTo>
                  <a:cubicBezTo>
                    <a:pt x="126" y="206"/>
                    <a:pt x="126" y="206"/>
                    <a:pt x="126" y="205"/>
                  </a:cubicBezTo>
                  <a:cubicBezTo>
                    <a:pt x="127" y="205"/>
                    <a:pt x="128" y="202"/>
                    <a:pt x="129" y="200"/>
                  </a:cubicBezTo>
                  <a:cubicBezTo>
                    <a:pt x="129" y="199"/>
                    <a:pt x="129" y="198"/>
                    <a:pt x="130" y="197"/>
                  </a:cubicBezTo>
                  <a:cubicBezTo>
                    <a:pt x="130" y="197"/>
                    <a:pt x="130" y="197"/>
                    <a:pt x="130" y="197"/>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95" name="Freeform 2007"/>
            <p:cNvSpPr/>
            <p:nvPr/>
          </p:nvSpPr>
          <p:spPr bwMode="auto">
            <a:xfrm>
              <a:off x="4046429" y="5377443"/>
              <a:ext cx="2202" cy="2304"/>
            </a:xfrm>
            <a:custGeom>
              <a:avLst/>
              <a:rect l="l" t="t" r="r" b="b"/>
              <a:pathLst>
                <a:path w="1" h="1">
                  <a:moveTo>
                    <a:pt x="0" y="1"/>
                  </a:moveTo>
                  <a:cubicBezTo>
                    <a:pt x="0" y="1"/>
                    <a:pt x="1" y="1"/>
                    <a:pt x="1" y="0"/>
                  </a:cubicBezTo>
                  <a:cubicBezTo>
                    <a:pt x="1" y="1"/>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96" name="Freeform 2008"/>
            <p:cNvSpPr/>
            <p:nvPr/>
          </p:nvSpPr>
          <p:spPr bwMode="auto">
            <a:xfrm>
              <a:off x="4053036" y="5557167"/>
              <a:ext cx="6606" cy="2304"/>
            </a:xfrm>
            <a:custGeom>
              <a:avLst/>
              <a:rect l="l" t="t" r="r" b="b"/>
              <a:pathLst>
                <a:path w="3" h="1">
                  <a:moveTo>
                    <a:pt x="3" y="1"/>
                  </a:moveTo>
                  <a:cubicBezTo>
                    <a:pt x="2" y="1"/>
                    <a:pt x="1" y="0"/>
                    <a:pt x="0" y="0"/>
                  </a:cubicBezTo>
                  <a:cubicBezTo>
                    <a:pt x="1" y="0"/>
                    <a:pt x="2" y="1"/>
                    <a:pt x="3"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97" name="Freeform 2009"/>
            <p:cNvSpPr/>
            <p:nvPr/>
          </p:nvSpPr>
          <p:spPr bwMode="auto">
            <a:xfrm>
              <a:off x="3971556" y="5462697"/>
              <a:ext cx="2202" cy="2304"/>
            </a:xfrm>
            <a:custGeom>
              <a:avLst/>
              <a:rect l="l" t="t" r="r" b="b"/>
              <a:pathLst>
                <a:path w="1" h="1">
                  <a:moveTo>
                    <a:pt x="0" y="1"/>
                  </a:moveTo>
                  <a:cubicBezTo>
                    <a:pt x="0" y="0"/>
                    <a:pt x="1" y="0"/>
                    <a:pt x="1" y="0"/>
                  </a:cubicBezTo>
                  <a:cubicBezTo>
                    <a:pt x="1" y="0"/>
                    <a:pt x="0" y="0"/>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98" name="Freeform 2010"/>
            <p:cNvSpPr/>
            <p:nvPr/>
          </p:nvSpPr>
          <p:spPr bwMode="auto">
            <a:xfrm>
              <a:off x="4068451" y="5557167"/>
              <a:ext cx="13213" cy="0"/>
            </a:xfrm>
            <a:custGeom>
              <a:avLst/>
              <a:rect l="l" t="t" r="r" b="b"/>
              <a:pathLst>
                <a:path w="6" h="0">
                  <a:moveTo>
                    <a:pt x="0" y="0"/>
                  </a:moveTo>
                  <a:cubicBezTo>
                    <a:pt x="2" y="0"/>
                    <a:pt x="4" y="0"/>
                    <a:pt x="6" y="0"/>
                  </a:cubicBezTo>
                  <a:cubicBezTo>
                    <a:pt x="6" y="0"/>
                    <a:pt x="6" y="0"/>
                    <a:pt x="6" y="0"/>
                  </a:cubicBezTo>
                  <a:cubicBezTo>
                    <a:pt x="4" y="0"/>
                    <a:pt x="2"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1999" name="Freeform 2011"/>
            <p:cNvSpPr/>
            <p:nvPr/>
          </p:nvSpPr>
          <p:spPr bwMode="auto">
            <a:xfrm>
              <a:off x="4064047" y="5557167"/>
              <a:ext cx="2202" cy="0"/>
            </a:xfrm>
            <a:custGeom>
              <a:avLst/>
              <a:rect l="l" t="t" r="r" b="b"/>
              <a:pathLst>
                <a:path w="1" h="0">
                  <a:moveTo>
                    <a:pt x="1" y="0"/>
                  </a:moveTo>
                  <a:cubicBezTo>
                    <a:pt x="1" y="0"/>
                    <a:pt x="1" y="0"/>
                    <a:pt x="0" y="0"/>
                  </a:cubicBezTo>
                  <a:cubicBezTo>
                    <a:pt x="1" y="0"/>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00" name="Freeform 2012"/>
            <p:cNvSpPr/>
            <p:nvPr/>
          </p:nvSpPr>
          <p:spPr bwMode="auto">
            <a:xfrm>
              <a:off x="4050834" y="5377443"/>
              <a:ext cx="2202" cy="0"/>
            </a:xfrm>
            <a:custGeom>
              <a:avLst/>
              <a:rect l="l" t="t" r="r" b="b"/>
              <a:pathLst>
                <a:path w="1" h="0">
                  <a:moveTo>
                    <a:pt x="0" y="0"/>
                  </a:moveTo>
                  <a:cubicBezTo>
                    <a:pt x="0" y="0"/>
                    <a:pt x="0" y="0"/>
                    <a:pt x="1"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01" name="Freeform 2013"/>
            <p:cNvSpPr/>
            <p:nvPr/>
          </p:nvSpPr>
          <p:spPr bwMode="auto">
            <a:xfrm>
              <a:off x="4059642" y="5557167"/>
              <a:ext cx="2202" cy="2304"/>
            </a:xfrm>
            <a:custGeom>
              <a:avLst/>
              <a:rect l="l" t="t" r="r" b="b"/>
              <a:pathLst>
                <a:path w="1" h="1">
                  <a:moveTo>
                    <a:pt x="0" y="1"/>
                  </a:moveTo>
                  <a:cubicBezTo>
                    <a:pt x="0" y="1"/>
                    <a:pt x="1" y="1"/>
                    <a:pt x="1" y="0"/>
                  </a:cubicBezTo>
                  <a:cubicBezTo>
                    <a:pt x="1" y="0"/>
                    <a:pt x="1" y="0"/>
                    <a:pt x="1" y="0"/>
                  </a:cubicBezTo>
                  <a:cubicBezTo>
                    <a:pt x="1" y="0"/>
                    <a:pt x="1" y="0"/>
                    <a:pt x="1" y="0"/>
                  </a:cubicBezTo>
                  <a:cubicBezTo>
                    <a:pt x="1" y="1"/>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02" name="Freeform 2014"/>
            <p:cNvSpPr/>
            <p:nvPr/>
          </p:nvSpPr>
          <p:spPr bwMode="auto">
            <a:xfrm>
              <a:off x="3986971" y="5333664"/>
              <a:ext cx="13213" cy="11521"/>
            </a:xfrm>
            <a:custGeom>
              <a:avLst/>
              <a:rect l="l" t="t" r="r" b="b"/>
              <a:pathLst>
                <a:path w="6" h="5">
                  <a:moveTo>
                    <a:pt x="0" y="0"/>
                  </a:moveTo>
                  <a:cubicBezTo>
                    <a:pt x="0" y="1"/>
                    <a:pt x="0" y="2"/>
                    <a:pt x="1" y="3"/>
                  </a:cubicBezTo>
                  <a:cubicBezTo>
                    <a:pt x="2" y="4"/>
                    <a:pt x="4" y="5"/>
                    <a:pt x="6" y="5"/>
                  </a:cubicBezTo>
                  <a:cubicBezTo>
                    <a:pt x="4" y="5"/>
                    <a:pt x="2" y="4"/>
                    <a:pt x="1" y="3"/>
                  </a:cubicBezTo>
                  <a:cubicBezTo>
                    <a:pt x="0" y="2"/>
                    <a:pt x="0"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03" name="Freeform 2015"/>
            <p:cNvSpPr/>
            <p:nvPr/>
          </p:nvSpPr>
          <p:spPr bwMode="auto">
            <a:xfrm>
              <a:off x="4050834" y="5375139"/>
              <a:ext cx="2202" cy="0"/>
            </a:xfrm>
            <a:custGeom>
              <a:avLst/>
              <a:rect l="l" t="t" r="r" b="b"/>
              <a:pathLst>
                <a:path w="1" h="0">
                  <a:moveTo>
                    <a:pt x="1" y="0"/>
                  </a:moveTo>
                  <a:cubicBezTo>
                    <a:pt x="1" y="0"/>
                    <a:pt x="0" y="0"/>
                    <a:pt x="0" y="0"/>
                  </a:cubicBezTo>
                  <a:cubicBezTo>
                    <a:pt x="0" y="0"/>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04" name="Freeform 2016"/>
            <p:cNvSpPr/>
            <p:nvPr/>
          </p:nvSpPr>
          <p:spPr bwMode="auto">
            <a:xfrm>
              <a:off x="3940725" y="5287581"/>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05" name="Freeform 2017"/>
            <p:cNvSpPr/>
            <p:nvPr/>
          </p:nvSpPr>
          <p:spPr bwMode="auto">
            <a:xfrm>
              <a:off x="3942928" y="5285277"/>
              <a:ext cx="2202" cy="0"/>
            </a:xfrm>
            <a:custGeom>
              <a:avLst/>
              <a:rect l="l" t="t" r="r" b="b"/>
              <a:pathLst>
                <a:path w="1" h="0">
                  <a:moveTo>
                    <a:pt x="1" y="0"/>
                  </a:moveTo>
                  <a:cubicBezTo>
                    <a:pt x="1" y="0"/>
                    <a:pt x="1" y="0"/>
                    <a:pt x="0" y="0"/>
                  </a:cubicBezTo>
                  <a:cubicBezTo>
                    <a:pt x="1" y="0"/>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06" name="Freeform 2018"/>
            <p:cNvSpPr/>
            <p:nvPr/>
          </p:nvSpPr>
          <p:spPr bwMode="auto">
            <a:xfrm>
              <a:off x="4075057" y="5716154"/>
              <a:ext cx="0" cy="2304"/>
            </a:xfrm>
            <a:custGeom>
              <a:avLst/>
              <a:rect l="l" t="t" r="r" b="b"/>
              <a:pathLst>
                <a:path w="0" h="1">
                  <a:moveTo>
                    <a:pt x="0" y="1"/>
                  </a:moveTo>
                  <a:cubicBezTo>
                    <a:pt x="0" y="1"/>
                    <a:pt x="0" y="0"/>
                    <a:pt x="0" y="0"/>
                  </a:cubicBezTo>
                  <a:cubicBezTo>
                    <a:pt x="0" y="0"/>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07" name="Freeform 2019"/>
            <p:cNvSpPr/>
            <p:nvPr/>
          </p:nvSpPr>
          <p:spPr bwMode="auto">
            <a:xfrm>
              <a:off x="4075057" y="5709241"/>
              <a:ext cx="0" cy="2304"/>
            </a:xfrm>
            <a:custGeom>
              <a:avLst/>
              <a:rect l="l" t="t" r="r" b="b"/>
              <a:pathLst>
                <a:path w="0" h="1">
                  <a:moveTo>
                    <a:pt x="0" y="0"/>
                  </a:moveTo>
                  <a:cubicBezTo>
                    <a:pt x="0" y="0"/>
                    <a:pt x="0" y="1"/>
                    <a:pt x="0" y="1"/>
                  </a:cubicBezTo>
                  <a:cubicBezTo>
                    <a:pt x="0" y="1"/>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08" name="Freeform 2020"/>
            <p:cNvSpPr/>
            <p:nvPr/>
          </p:nvSpPr>
          <p:spPr bwMode="auto">
            <a:xfrm>
              <a:off x="4083866" y="5568688"/>
              <a:ext cx="4404" cy="6912"/>
            </a:xfrm>
            <a:custGeom>
              <a:avLst/>
              <a:rect l="l" t="t" r="r" b="b"/>
              <a:pathLst>
                <a:path w="2" h="3">
                  <a:moveTo>
                    <a:pt x="0" y="0"/>
                  </a:moveTo>
                  <a:cubicBezTo>
                    <a:pt x="0" y="1"/>
                    <a:pt x="1" y="2"/>
                    <a:pt x="2" y="3"/>
                  </a:cubicBezTo>
                  <a:cubicBezTo>
                    <a:pt x="1" y="2"/>
                    <a:pt x="0"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09" name="Freeform 2021"/>
            <p:cNvSpPr/>
            <p:nvPr/>
          </p:nvSpPr>
          <p:spPr bwMode="auto">
            <a:xfrm>
              <a:off x="4081664" y="5557167"/>
              <a:ext cx="0" cy="9217"/>
            </a:xfrm>
            <a:custGeom>
              <a:avLst/>
              <a:rect l="l" t="t" r="r" b="b"/>
              <a:pathLst>
                <a:path w="1" h="4">
                  <a:moveTo>
                    <a:pt x="0" y="0"/>
                  </a:moveTo>
                  <a:cubicBezTo>
                    <a:pt x="0" y="1"/>
                    <a:pt x="1" y="3"/>
                    <a:pt x="1" y="4"/>
                  </a:cubicBezTo>
                  <a:cubicBezTo>
                    <a:pt x="1" y="3"/>
                    <a:pt x="0"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10" name="Freeform 2022"/>
            <p:cNvSpPr/>
            <p:nvPr/>
          </p:nvSpPr>
          <p:spPr bwMode="auto">
            <a:xfrm>
              <a:off x="4086068" y="5603250"/>
              <a:ext cx="2202" cy="2304"/>
            </a:xfrm>
            <a:custGeom>
              <a:avLst/>
              <a:rect l="l" t="t" r="r" b="b"/>
              <a:pathLst>
                <a:path w="1" h="2">
                  <a:moveTo>
                    <a:pt x="0" y="2"/>
                  </a:moveTo>
                  <a:cubicBezTo>
                    <a:pt x="0" y="1"/>
                    <a:pt x="0" y="0"/>
                    <a:pt x="1" y="0"/>
                  </a:cubicBezTo>
                  <a:cubicBezTo>
                    <a:pt x="0" y="0"/>
                    <a:pt x="0" y="1"/>
                    <a:pt x="0" y="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11" name="Freeform 2023"/>
            <p:cNvSpPr/>
            <p:nvPr/>
          </p:nvSpPr>
          <p:spPr bwMode="auto">
            <a:xfrm>
              <a:off x="4075057" y="5711545"/>
              <a:ext cx="0" cy="4608"/>
            </a:xfrm>
            <a:custGeom>
              <a:avLst/>
              <a:rect l="l" t="t" r="r" b="b"/>
              <a:pathLst>
                <a:path w="0" h="2">
                  <a:moveTo>
                    <a:pt x="0" y="0"/>
                  </a:moveTo>
                  <a:cubicBezTo>
                    <a:pt x="0" y="1"/>
                    <a:pt x="0" y="1"/>
                    <a:pt x="0" y="2"/>
                  </a:cubicBezTo>
                  <a:cubicBezTo>
                    <a:pt x="0" y="1"/>
                    <a:pt x="0"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12" name="Freeform 2024"/>
            <p:cNvSpPr/>
            <p:nvPr/>
          </p:nvSpPr>
          <p:spPr bwMode="auto">
            <a:xfrm>
              <a:off x="4077260" y="5706937"/>
              <a:ext cx="2202" cy="2304"/>
            </a:xfrm>
            <a:custGeom>
              <a:avLst/>
              <a:rect l="l" t="t" r="r" b="b"/>
              <a:pathLst>
                <a:path w="1" h="1">
                  <a:moveTo>
                    <a:pt x="0" y="1"/>
                  </a:moveTo>
                  <a:cubicBezTo>
                    <a:pt x="0" y="0"/>
                    <a:pt x="0" y="0"/>
                    <a:pt x="1" y="0"/>
                  </a:cubicBezTo>
                  <a:cubicBezTo>
                    <a:pt x="0" y="0"/>
                    <a:pt x="0" y="0"/>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13" name="Freeform 2025"/>
            <p:cNvSpPr/>
            <p:nvPr/>
          </p:nvSpPr>
          <p:spPr bwMode="auto">
            <a:xfrm>
              <a:off x="3993577" y="4976521"/>
              <a:ext cx="314909" cy="276498"/>
            </a:xfrm>
            <a:custGeom>
              <a:avLst/>
              <a:rect l="l" t="t" r="r" b="b"/>
              <a:pathLst>
                <a:path w="149" h="126">
                  <a:moveTo>
                    <a:pt x="69" y="114"/>
                  </a:moveTo>
                  <a:cubicBezTo>
                    <a:pt x="70" y="115"/>
                    <a:pt x="70" y="116"/>
                    <a:pt x="71" y="117"/>
                  </a:cubicBezTo>
                  <a:cubicBezTo>
                    <a:pt x="71" y="117"/>
                    <a:pt x="71" y="117"/>
                    <a:pt x="71" y="118"/>
                  </a:cubicBezTo>
                  <a:cubicBezTo>
                    <a:pt x="72" y="118"/>
                    <a:pt x="72" y="119"/>
                    <a:pt x="73" y="120"/>
                  </a:cubicBezTo>
                  <a:cubicBezTo>
                    <a:pt x="74" y="122"/>
                    <a:pt x="75" y="123"/>
                    <a:pt x="76" y="124"/>
                  </a:cubicBezTo>
                  <a:cubicBezTo>
                    <a:pt x="77" y="125"/>
                    <a:pt x="77" y="125"/>
                    <a:pt x="77" y="125"/>
                  </a:cubicBezTo>
                  <a:cubicBezTo>
                    <a:pt x="78" y="126"/>
                    <a:pt x="79" y="126"/>
                    <a:pt x="79" y="126"/>
                  </a:cubicBezTo>
                  <a:cubicBezTo>
                    <a:pt x="80" y="126"/>
                    <a:pt x="80" y="126"/>
                    <a:pt x="80" y="126"/>
                  </a:cubicBezTo>
                  <a:cubicBezTo>
                    <a:pt x="82" y="125"/>
                    <a:pt x="83" y="124"/>
                    <a:pt x="85" y="124"/>
                  </a:cubicBezTo>
                  <a:cubicBezTo>
                    <a:pt x="86" y="124"/>
                    <a:pt x="87" y="125"/>
                    <a:pt x="88" y="125"/>
                  </a:cubicBezTo>
                  <a:cubicBezTo>
                    <a:pt x="89" y="125"/>
                    <a:pt x="91" y="123"/>
                    <a:pt x="93" y="122"/>
                  </a:cubicBezTo>
                  <a:cubicBezTo>
                    <a:pt x="94" y="121"/>
                    <a:pt x="94" y="121"/>
                    <a:pt x="94" y="121"/>
                  </a:cubicBezTo>
                  <a:cubicBezTo>
                    <a:pt x="96" y="120"/>
                    <a:pt x="97" y="120"/>
                    <a:pt x="99" y="119"/>
                  </a:cubicBezTo>
                  <a:cubicBezTo>
                    <a:pt x="100" y="119"/>
                    <a:pt x="100" y="119"/>
                    <a:pt x="100" y="119"/>
                  </a:cubicBezTo>
                  <a:cubicBezTo>
                    <a:pt x="102" y="114"/>
                    <a:pt x="104" y="112"/>
                    <a:pt x="108" y="111"/>
                  </a:cubicBezTo>
                  <a:cubicBezTo>
                    <a:pt x="109" y="111"/>
                    <a:pt x="109" y="111"/>
                    <a:pt x="110" y="110"/>
                  </a:cubicBezTo>
                  <a:cubicBezTo>
                    <a:pt x="110" y="110"/>
                    <a:pt x="110" y="110"/>
                    <a:pt x="110" y="110"/>
                  </a:cubicBezTo>
                  <a:cubicBezTo>
                    <a:pt x="109" y="110"/>
                    <a:pt x="109" y="111"/>
                    <a:pt x="109" y="111"/>
                  </a:cubicBezTo>
                  <a:cubicBezTo>
                    <a:pt x="108" y="111"/>
                    <a:pt x="107" y="111"/>
                    <a:pt x="106" y="111"/>
                  </a:cubicBezTo>
                  <a:cubicBezTo>
                    <a:pt x="105" y="111"/>
                    <a:pt x="104" y="111"/>
                    <a:pt x="103" y="110"/>
                  </a:cubicBezTo>
                  <a:cubicBezTo>
                    <a:pt x="103" y="110"/>
                    <a:pt x="103" y="110"/>
                    <a:pt x="103" y="110"/>
                  </a:cubicBezTo>
                  <a:cubicBezTo>
                    <a:pt x="103" y="110"/>
                    <a:pt x="103" y="110"/>
                    <a:pt x="103" y="110"/>
                  </a:cubicBezTo>
                  <a:cubicBezTo>
                    <a:pt x="103" y="110"/>
                    <a:pt x="103" y="109"/>
                    <a:pt x="103" y="109"/>
                  </a:cubicBezTo>
                  <a:cubicBezTo>
                    <a:pt x="103" y="109"/>
                    <a:pt x="103" y="109"/>
                    <a:pt x="103" y="109"/>
                  </a:cubicBezTo>
                  <a:cubicBezTo>
                    <a:pt x="103" y="108"/>
                    <a:pt x="102" y="108"/>
                    <a:pt x="102" y="107"/>
                  </a:cubicBezTo>
                  <a:cubicBezTo>
                    <a:pt x="102" y="106"/>
                    <a:pt x="102" y="105"/>
                    <a:pt x="101" y="105"/>
                  </a:cubicBezTo>
                  <a:cubicBezTo>
                    <a:pt x="101" y="104"/>
                    <a:pt x="99" y="102"/>
                    <a:pt x="99" y="100"/>
                  </a:cubicBezTo>
                  <a:cubicBezTo>
                    <a:pt x="99" y="96"/>
                    <a:pt x="99" y="95"/>
                    <a:pt x="96" y="93"/>
                  </a:cubicBezTo>
                  <a:cubicBezTo>
                    <a:pt x="94" y="92"/>
                    <a:pt x="94" y="90"/>
                    <a:pt x="94" y="90"/>
                  </a:cubicBezTo>
                  <a:cubicBezTo>
                    <a:pt x="95" y="87"/>
                    <a:pt x="98" y="87"/>
                    <a:pt x="100" y="87"/>
                  </a:cubicBezTo>
                  <a:cubicBezTo>
                    <a:pt x="102" y="87"/>
                    <a:pt x="104" y="87"/>
                    <a:pt x="106" y="89"/>
                  </a:cubicBezTo>
                  <a:cubicBezTo>
                    <a:pt x="106" y="89"/>
                    <a:pt x="108" y="89"/>
                    <a:pt x="109" y="89"/>
                  </a:cubicBezTo>
                  <a:cubicBezTo>
                    <a:pt x="112" y="90"/>
                    <a:pt x="115" y="90"/>
                    <a:pt x="116" y="92"/>
                  </a:cubicBezTo>
                  <a:cubicBezTo>
                    <a:pt x="116" y="92"/>
                    <a:pt x="116" y="93"/>
                    <a:pt x="116" y="93"/>
                  </a:cubicBezTo>
                  <a:cubicBezTo>
                    <a:pt x="116" y="93"/>
                    <a:pt x="116" y="94"/>
                    <a:pt x="117" y="94"/>
                  </a:cubicBezTo>
                  <a:cubicBezTo>
                    <a:pt x="117" y="94"/>
                    <a:pt x="117" y="94"/>
                    <a:pt x="117" y="94"/>
                  </a:cubicBezTo>
                  <a:cubicBezTo>
                    <a:pt x="117" y="90"/>
                    <a:pt x="120" y="87"/>
                    <a:pt x="125" y="87"/>
                  </a:cubicBezTo>
                  <a:cubicBezTo>
                    <a:pt x="125" y="87"/>
                    <a:pt x="126" y="87"/>
                    <a:pt x="127" y="87"/>
                  </a:cubicBezTo>
                  <a:cubicBezTo>
                    <a:pt x="129" y="88"/>
                    <a:pt x="133" y="86"/>
                    <a:pt x="135" y="84"/>
                  </a:cubicBezTo>
                  <a:cubicBezTo>
                    <a:pt x="137" y="83"/>
                    <a:pt x="139" y="82"/>
                    <a:pt x="140" y="82"/>
                  </a:cubicBezTo>
                  <a:cubicBezTo>
                    <a:pt x="140" y="82"/>
                    <a:pt x="141" y="81"/>
                    <a:pt x="141" y="80"/>
                  </a:cubicBezTo>
                  <a:cubicBezTo>
                    <a:pt x="141" y="80"/>
                    <a:pt x="141" y="80"/>
                    <a:pt x="141" y="79"/>
                  </a:cubicBezTo>
                  <a:cubicBezTo>
                    <a:pt x="140" y="79"/>
                    <a:pt x="140" y="79"/>
                    <a:pt x="140" y="78"/>
                  </a:cubicBezTo>
                  <a:cubicBezTo>
                    <a:pt x="140" y="78"/>
                    <a:pt x="139" y="78"/>
                    <a:pt x="139" y="78"/>
                  </a:cubicBezTo>
                  <a:cubicBezTo>
                    <a:pt x="139" y="77"/>
                    <a:pt x="139" y="77"/>
                    <a:pt x="138" y="77"/>
                  </a:cubicBezTo>
                  <a:cubicBezTo>
                    <a:pt x="138" y="76"/>
                    <a:pt x="138" y="76"/>
                    <a:pt x="138" y="76"/>
                  </a:cubicBezTo>
                  <a:cubicBezTo>
                    <a:pt x="138" y="76"/>
                    <a:pt x="138" y="76"/>
                    <a:pt x="137" y="75"/>
                  </a:cubicBezTo>
                  <a:cubicBezTo>
                    <a:pt x="137" y="75"/>
                    <a:pt x="137" y="75"/>
                    <a:pt x="137" y="75"/>
                  </a:cubicBezTo>
                  <a:cubicBezTo>
                    <a:pt x="137" y="75"/>
                    <a:pt x="137" y="74"/>
                    <a:pt x="137" y="74"/>
                  </a:cubicBezTo>
                  <a:cubicBezTo>
                    <a:pt x="136" y="74"/>
                    <a:pt x="136" y="74"/>
                    <a:pt x="136" y="74"/>
                  </a:cubicBezTo>
                  <a:cubicBezTo>
                    <a:pt x="136" y="74"/>
                    <a:pt x="136" y="74"/>
                    <a:pt x="136" y="74"/>
                  </a:cubicBezTo>
                  <a:cubicBezTo>
                    <a:pt x="136" y="73"/>
                    <a:pt x="136" y="73"/>
                    <a:pt x="136" y="73"/>
                  </a:cubicBezTo>
                  <a:cubicBezTo>
                    <a:pt x="135" y="73"/>
                    <a:pt x="135" y="73"/>
                    <a:pt x="135" y="73"/>
                  </a:cubicBezTo>
                  <a:cubicBezTo>
                    <a:pt x="135" y="73"/>
                    <a:pt x="135" y="73"/>
                    <a:pt x="135" y="73"/>
                  </a:cubicBezTo>
                  <a:cubicBezTo>
                    <a:pt x="135" y="73"/>
                    <a:pt x="135" y="73"/>
                    <a:pt x="135" y="73"/>
                  </a:cubicBezTo>
                  <a:cubicBezTo>
                    <a:pt x="135" y="72"/>
                    <a:pt x="135" y="72"/>
                    <a:pt x="135" y="72"/>
                  </a:cubicBezTo>
                  <a:cubicBezTo>
                    <a:pt x="132" y="70"/>
                    <a:pt x="134" y="68"/>
                    <a:pt x="134" y="67"/>
                  </a:cubicBezTo>
                  <a:cubicBezTo>
                    <a:pt x="135" y="66"/>
                    <a:pt x="135" y="65"/>
                    <a:pt x="135" y="65"/>
                  </a:cubicBezTo>
                  <a:cubicBezTo>
                    <a:pt x="135" y="63"/>
                    <a:pt x="135" y="62"/>
                    <a:pt x="136" y="60"/>
                  </a:cubicBezTo>
                  <a:cubicBezTo>
                    <a:pt x="137" y="59"/>
                    <a:pt x="139" y="58"/>
                    <a:pt x="142" y="58"/>
                  </a:cubicBezTo>
                  <a:cubicBezTo>
                    <a:pt x="144" y="57"/>
                    <a:pt x="144" y="57"/>
                    <a:pt x="144" y="57"/>
                  </a:cubicBezTo>
                  <a:cubicBezTo>
                    <a:pt x="144" y="56"/>
                    <a:pt x="144" y="56"/>
                    <a:pt x="143" y="55"/>
                  </a:cubicBezTo>
                  <a:cubicBezTo>
                    <a:pt x="142" y="54"/>
                    <a:pt x="141" y="53"/>
                    <a:pt x="141" y="52"/>
                  </a:cubicBezTo>
                  <a:cubicBezTo>
                    <a:pt x="141" y="49"/>
                    <a:pt x="145" y="45"/>
                    <a:pt x="147" y="44"/>
                  </a:cubicBezTo>
                  <a:cubicBezTo>
                    <a:pt x="147" y="44"/>
                    <a:pt x="147" y="44"/>
                    <a:pt x="148" y="44"/>
                  </a:cubicBezTo>
                  <a:cubicBezTo>
                    <a:pt x="148" y="44"/>
                    <a:pt x="148" y="44"/>
                    <a:pt x="148" y="43"/>
                  </a:cubicBezTo>
                  <a:cubicBezTo>
                    <a:pt x="148" y="43"/>
                    <a:pt x="148" y="43"/>
                    <a:pt x="148" y="43"/>
                  </a:cubicBezTo>
                  <a:cubicBezTo>
                    <a:pt x="148" y="43"/>
                    <a:pt x="148" y="43"/>
                    <a:pt x="148" y="43"/>
                  </a:cubicBezTo>
                  <a:cubicBezTo>
                    <a:pt x="149" y="42"/>
                    <a:pt x="149" y="42"/>
                    <a:pt x="149" y="42"/>
                  </a:cubicBezTo>
                  <a:cubicBezTo>
                    <a:pt x="144" y="40"/>
                    <a:pt x="139" y="41"/>
                    <a:pt x="136" y="41"/>
                  </a:cubicBezTo>
                  <a:cubicBezTo>
                    <a:pt x="136" y="41"/>
                    <a:pt x="136" y="41"/>
                    <a:pt x="136" y="41"/>
                  </a:cubicBezTo>
                  <a:cubicBezTo>
                    <a:pt x="134" y="41"/>
                    <a:pt x="133" y="40"/>
                    <a:pt x="133" y="39"/>
                  </a:cubicBezTo>
                  <a:cubicBezTo>
                    <a:pt x="132" y="38"/>
                    <a:pt x="133" y="36"/>
                    <a:pt x="134" y="34"/>
                  </a:cubicBezTo>
                  <a:cubicBezTo>
                    <a:pt x="135" y="33"/>
                    <a:pt x="137" y="31"/>
                    <a:pt x="137" y="29"/>
                  </a:cubicBezTo>
                  <a:cubicBezTo>
                    <a:pt x="137" y="28"/>
                    <a:pt x="133" y="27"/>
                    <a:pt x="125" y="26"/>
                  </a:cubicBezTo>
                  <a:cubicBezTo>
                    <a:pt x="124" y="26"/>
                    <a:pt x="123" y="25"/>
                    <a:pt x="122" y="25"/>
                  </a:cubicBezTo>
                  <a:cubicBezTo>
                    <a:pt x="118" y="24"/>
                    <a:pt x="117" y="22"/>
                    <a:pt x="117" y="20"/>
                  </a:cubicBezTo>
                  <a:cubicBezTo>
                    <a:pt x="117" y="19"/>
                    <a:pt x="118" y="17"/>
                    <a:pt x="120" y="16"/>
                  </a:cubicBezTo>
                  <a:cubicBezTo>
                    <a:pt x="118" y="16"/>
                    <a:pt x="116" y="16"/>
                    <a:pt x="114" y="16"/>
                  </a:cubicBezTo>
                  <a:cubicBezTo>
                    <a:pt x="108" y="17"/>
                    <a:pt x="99" y="21"/>
                    <a:pt x="93" y="24"/>
                  </a:cubicBezTo>
                  <a:cubicBezTo>
                    <a:pt x="92" y="24"/>
                    <a:pt x="91" y="24"/>
                    <a:pt x="90" y="24"/>
                  </a:cubicBezTo>
                  <a:cubicBezTo>
                    <a:pt x="87" y="24"/>
                    <a:pt x="84" y="23"/>
                    <a:pt x="81" y="21"/>
                  </a:cubicBezTo>
                  <a:cubicBezTo>
                    <a:pt x="78" y="19"/>
                    <a:pt x="74" y="17"/>
                    <a:pt x="72" y="18"/>
                  </a:cubicBezTo>
                  <a:cubicBezTo>
                    <a:pt x="69" y="19"/>
                    <a:pt x="66" y="19"/>
                    <a:pt x="63" y="19"/>
                  </a:cubicBezTo>
                  <a:cubicBezTo>
                    <a:pt x="60" y="19"/>
                    <a:pt x="57" y="19"/>
                    <a:pt x="56" y="17"/>
                  </a:cubicBezTo>
                  <a:cubicBezTo>
                    <a:pt x="55" y="16"/>
                    <a:pt x="54" y="15"/>
                    <a:pt x="54" y="13"/>
                  </a:cubicBezTo>
                  <a:cubicBezTo>
                    <a:pt x="55" y="11"/>
                    <a:pt x="54" y="9"/>
                    <a:pt x="53" y="8"/>
                  </a:cubicBezTo>
                  <a:cubicBezTo>
                    <a:pt x="52" y="7"/>
                    <a:pt x="50" y="6"/>
                    <a:pt x="48" y="6"/>
                  </a:cubicBezTo>
                  <a:cubicBezTo>
                    <a:pt x="43" y="7"/>
                    <a:pt x="41" y="4"/>
                    <a:pt x="40" y="2"/>
                  </a:cubicBezTo>
                  <a:cubicBezTo>
                    <a:pt x="39" y="1"/>
                    <a:pt x="39" y="0"/>
                    <a:pt x="38" y="0"/>
                  </a:cubicBezTo>
                  <a:cubicBezTo>
                    <a:pt x="38" y="0"/>
                    <a:pt x="38" y="0"/>
                    <a:pt x="38" y="0"/>
                  </a:cubicBezTo>
                  <a:cubicBezTo>
                    <a:pt x="38" y="0"/>
                    <a:pt x="38" y="1"/>
                    <a:pt x="38" y="1"/>
                  </a:cubicBezTo>
                  <a:cubicBezTo>
                    <a:pt x="38" y="3"/>
                    <a:pt x="39" y="6"/>
                    <a:pt x="36" y="7"/>
                  </a:cubicBezTo>
                  <a:cubicBezTo>
                    <a:pt x="35" y="8"/>
                    <a:pt x="34" y="8"/>
                    <a:pt x="32" y="9"/>
                  </a:cubicBezTo>
                  <a:cubicBezTo>
                    <a:pt x="29" y="10"/>
                    <a:pt x="22" y="12"/>
                    <a:pt x="22" y="14"/>
                  </a:cubicBezTo>
                  <a:cubicBezTo>
                    <a:pt x="21" y="16"/>
                    <a:pt x="22" y="18"/>
                    <a:pt x="23" y="21"/>
                  </a:cubicBezTo>
                  <a:cubicBezTo>
                    <a:pt x="25" y="24"/>
                    <a:pt x="27" y="28"/>
                    <a:pt x="25" y="32"/>
                  </a:cubicBezTo>
                  <a:cubicBezTo>
                    <a:pt x="24" y="34"/>
                    <a:pt x="22" y="35"/>
                    <a:pt x="20" y="35"/>
                  </a:cubicBezTo>
                  <a:cubicBezTo>
                    <a:pt x="16" y="35"/>
                    <a:pt x="11" y="31"/>
                    <a:pt x="10" y="28"/>
                  </a:cubicBezTo>
                  <a:cubicBezTo>
                    <a:pt x="8" y="24"/>
                    <a:pt x="10" y="20"/>
                    <a:pt x="13" y="16"/>
                  </a:cubicBezTo>
                  <a:cubicBezTo>
                    <a:pt x="13" y="15"/>
                    <a:pt x="15" y="13"/>
                    <a:pt x="15" y="13"/>
                  </a:cubicBezTo>
                  <a:cubicBezTo>
                    <a:pt x="14" y="12"/>
                    <a:pt x="13" y="10"/>
                    <a:pt x="13" y="8"/>
                  </a:cubicBezTo>
                  <a:cubicBezTo>
                    <a:pt x="12" y="8"/>
                    <a:pt x="12" y="9"/>
                    <a:pt x="11" y="9"/>
                  </a:cubicBezTo>
                  <a:cubicBezTo>
                    <a:pt x="11" y="10"/>
                    <a:pt x="11" y="10"/>
                    <a:pt x="11" y="10"/>
                  </a:cubicBezTo>
                  <a:cubicBezTo>
                    <a:pt x="10" y="11"/>
                    <a:pt x="9" y="12"/>
                    <a:pt x="9" y="12"/>
                  </a:cubicBezTo>
                  <a:cubicBezTo>
                    <a:pt x="6" y="15"/>
                    <a:pt x="4" y="17"/>
                    <a:pt x="4" y="19"/>
                  </a:cubicBezTo>
                  <a:cubicBezTo>
                    <a:pt x="4" y="20"/>
                    <a:pt x="4" y="20"/>
                    <a:pt x="4" y="20"/>
                  </a:cubicBezTo>
                  <a:cubicBezTo>
                    <a:pt x="3" y="24"/>
                    <a:pt x="3" y="26"/>
                    <a:pt x="1" y="29"/>
                  </a:cubicBezTo>
                  <a:cubicBezTo>
                    <a:pt x="1" y="29"/>
                    <a:pt x="0" y="30"/>
                    <a:pt x="0" y="30"/>
                  </a:cubicBezTo>
                  <a:cubicBezTo>
                    <a:pt x="5" y="31"/>
                    <a:pt x="5" y="34"/>
                    <a:pt x="5" y="35"/>
                  </a:cubicBezTo>
                  <a:cubicBezTo>
                    <a:pt x="6" y="35"/>
                    <a:pt x="6" y="36"/>
                    <a:pt x="7" y="36"/>
                  </a:cubicBezTo>
                  <a:cubicBezTo>
                    <a:pt x="8" y="37"/>
                    <a:pt x="11" y="39"/>
                    <a:pt x="10" y="43"/>
                  </a:cubicBezTo>
                  <a:cubicBezTo>
                    <a:pt x="10" y="44"/>
                    <a:pt x="10" y="44"/>
                    <a:pt x="10" y="44"/>
                  </a:cubicBezTo>
                  <a:cubicBezTo>
                    <a:pt x="10" y="46"/>
                    <a:pt x="9" y="52"/>
                    <a:pt x="12" y="54"/>
                  </a:cubicBezTo>
                  <a:cubicBezTo>
                    <a:pt x="12" y="55"/>
                    <a:pt x="14" y="55"/>
                    <a:pt x="15" y="55"/>
                  </a:cubicBezTo>
                  <a:cubicBezTo>
                    <a:pt x="19" y="55"/>
                    <a:pt x="21" y="55"/>
                    <a:pt x="23" y="55"/>
                  </a:cubicBezTo>
                  <a:cubicBezTo>
                    <a:pt x="25" y="54"/>
                    <a:pt x="27" y="54"/>
                    <a:pt x="29" y="54"/>
                  </a:cubicBezTo>
                  <a:cubicBezTo>
                    <a:pt x="32" y="54"/>
                    <a:pt x="35" y="55"/>
                    <a:pt x="37" y="58"/>
                  </a:cubicBezTo>
                  <a:cubicBezTo>
                    <a:pt x="40" y="62"/>
                    <a:pt x="44" y="64"/>
                    <a:pt x="49" y="64"/>
                  </a:cubicBezTo>
                  <a:cubicBezTo>
                    <a:pt x="49" y="64"/>
                    <a:pt x="50" y="64"/>
                    <a:pt x="51" y="64"/>
                  </a:cubicBezTo>
                  <a:cubicBezTo>
                    <a:pt x="53" y="64"/>
                    <a:pt x="56" y="63"/>
                    <a:pt x="59" y="63"/>
                  </a:cubicBezTo>
                  <a:cubicBezTo>
                    <a:pt x="62" y="63"/>
                    <a:pt x="65" y="64"/>
                    <a:pt x="66" y="66"/>
                  </a:cubicBezTo>
                  <a:cubicBezTo>
                    <a:pt x="67" y="67"/>
                    <a:pt x="67" y="68"/>
                    <a:pt x="66" y="70"/>
                  </a:cubicBezTo>
                  <a:cubicBezTo>
                    <a:pt x="62" y="76"/>
                    <a:pt x="61" y="87"/>
                    <a:pt x="63" y="89"/>
                  </a:cubicBezTo>
                  <a:cubicBezTo>
                    <a:pt x="63" y="89"/>
                    <a:pt x="64" y="90"/>
                    <a:pt x="64" y="90"/>
                  </a:cubicBezTo>
                  <a:cubicBezTo>
                    <a:pt x="67" y="93"/>
                    <a:pt x="70" y="96"/>
                    <a:pt x="67" y="100"/>
                  </a:cubicBezTo>
                  <a:cubicBezTo>
                    <a:pt x="66" y="101"/>
                    <a:pt x="65" y="103"/>
                    <a:pt x="65" y="104"/>
                  </a:cubicBezTo>
                  <a:cubicBezTo>
                    <a:pt x="65" y="104"/>
                    <a:pt x="66" y="105"/>
                    <a:pt x="66" y="106"/>
                  </a:cubicBezTo>
                  <a:cubicBezTo>
                    <a:pt x="68" y="107"/>
                    <a:pt x="70" y="109"/>
                    <a:pt x="69" y="113"/>
                  </a:cubicBezTo>
                  <a:cubicBezTo>
                    <a:pt x="69" y="113"/>
                    <a:pt x="69" y="114"/>
                    <a:pt x="69" y="114"/>
                  </a:cubicBezTo>
                  <a:cubicBezTo>
                    <a:pt x="69" y="114"/>
                    <a:pt x="69" y="114"/>
                    <a:pt x="69" y="114"/>
                  </a:cubicBezTo>
                  <a:cubicBezTo>
                    <a:pt x="69" y="114"/>
                    <a:pt x="69" y="114"/>
                    <a:pt x="69" y="114"/>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14" name="Freeform 2026"/>
            <p:cNvSpPr/>
            <p:nvPr/>
          </p:nvSpPr>
          <p:spPr bwMode="auto">
            <a:xfrm>
              <a:off x="4224805" y="5172374"/>
              <a:ext cx="13213" cy="6912"/>
            </a:xfrm>
            <a:custGeom>
              <a:avLst/>
              <a:rect l="l" t="t" r="r" b="b"/>
              <a:pathLst>
                <a:path w="7" h="3">
                  <a:moveTo>
                    <a:pt x="0" y="0"/>
                  </a:moveTo>
                  <a:cubicBezTo>
                    <a:pt x="3" y="1"/>
                    <a:pt x="6" y="1"/>
                    <a:pt x="7" y="3"/>
                  </a:cubicBezTo>
                  <a:cubicBezTo>
                    <a:pt x="6" y="1"/>
                    <a:pt x="3"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15" name="Freeform 2027"/>
            <p:cNvSpPr/>
            <p:nvPr/>
          </p:nvSpPr>
          <p:spPr bwMode="auto">
            <a:xfrm>
              <a:off x="4288667" y="5151636"/>
              <a:ext cx="2202" cy="4608"/>
            </a:xfrm>
            <a:custGeom>
              <a:avLst/>
              <a:rect l="l" t="t" r="r" b="b"/>
              <a:pathLst>
                <a:path w="1" h="2">
                  <a:moveTo>
                    <a:pt x="0" y="2"/>
                  </a:moveTo>
                  <a:cubicBezTo>
                    <a:pt x="0" y="2"/>
                    <a:pt x="1" y="1"/>
                    <a:pt x="1" y="0"/>
                  </a:cubicBezTo>
                  <a:cubicBezTo>
                    <a:pt x="1" y="0"/>
                    <a:pt x="1" y="0"/>
                    <a:pt x="1" y="0"/>
                  </a:cubicBezTo>
                  <a:cubicBezTo>
                    <a:pt x="1" y="1"/>
                    <a:pt x="0" y="2"/>
                    <a:pt x="0" y="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16" name="Freeform 2028"/>
            <p:cNvSpPr/>
            <p:nvPr/>
          </p:nvSpPr>
          <p:spPr bwMode="auto">
            <a:xfrm>
              <a:off x="4191772" y="5174678"/>
              <a:ext cx="4404" cy="6912"/>
            </a:xfrm>
            <a:custGeom>
              <a:avLst/>
              <a:rect l="l" t="t" r="r" b="b"/>
              <a:pathLst>
                <a:path w="2" h="3">
                  <a:moveTo>
                    <a:pt x="2" y="3"/>
                  </a:moveTo>
                  <a:cubicBezTo>
                    <a:pt x="0" y="2"/>
                    <a:pt x="0" y="0"/>
                    <a:pt x="0" y="0"/>
                  </a:cubicBezTo>
                  <a:cubicBezTo>
                    <a:pt x="0" y="0"/>
                    <a:pt x="0" y="2"/>
                    <a:pt x="2" y="3"/>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17" name="Freeform 2029"/>
            <p:cNvSpPr/>
            <p:nvPr/>
          </p:nvSpPr>
          <p:spPr bwMode="auto">
            <a:xfrm>
              <a:off x="4143325" y="5236890"/>
              <a:ext cx="4404" cy="4608"/>
            </a:xfrm>
            <a:custGeom>
              <a:avLst/>
              <a:rect l="l" t="t" r="r" b="b"/>
              <a:pathLst>
                <a:path w="2" h="2">
                  <a:moveTo>
                    <a:pt x="2" y="2"/>
                  </a:moveTo>
                  <a:cubicBezTo>
                    <a:pt x="1" y="1"/>
                    <a:pt x="1" y="0"/>
                    <a:pt x="0" y="0"/>
                  </a:cubicBezTo>
                  <a:cubicBezTo>
                    <a:pt x="1" y="0"/>
                    <a:pt x="1" y="1"/>
                    <a:pt x="2" y="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18" name="Freeform 2030"/>
            <p:cNvSpPr/>
            <p:nvPr/>
          </p:nvSpPr>
          <p:spPr bwMode="auto">
            <a:xfrm>
              <a:off x="4160942" y="5253019"/>
              <a:ext cx="2202" cy="0"/>
            </a:xfrm>
            <a:custGeom>
              <a:avLst/>
              <a:rect l="l" t="t" r="r" b="b"/>
              <a:pathLst>
                <a:path w="1" h="0">
                  <a:moveTo>
                    <a:pt x="1" y="0"/>
                  </a:moveTo>
                  <a:cubicBezTo>
                    <a:pt x="1" y="0"/>
                    <a:pt x="1" y="0"/>
                    <a:pt x="0" y="0"/>
                  </a:cubicBezTo>
                  <a:cubicBezTo>
                    <a:pt x="0" y="0"/>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19" name="Freeform 2031"/>
            <p:cNvSpPr/>
            <p:nvPr/>
          </p:nvSpPr>
          <p:spPr bwMode="auto">
            <a:xfrm>
              <a:off x="4211592" y="5216152"/>
              <a:ext cx="0" cy="2304"/>
            </a:xfrm>
            <a:custGeom>
              <a:avLst/>
              <a:rect l="l" t="t" r="r" b="b"/>
              <a:pathLst>
                <a:path w="0" h="1">
                  <a:moveTo>
                    <a:pt x="0" y="0"/>
                  </a:moveTo>
                  <a:cubicBezTo>
                    <a:pt x="0" y="0"/>
                    <a:pt x="0" y="1"/>
                    <a:pt x="0" y="1"/>
                  </a:cubicBezTo>
                  <a:cubicBezTo>
                    <a:pt x="0" y="1"/>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20" name="Freeform 2032"/>
            <p:cNvSpPr/>
            <p:nvPr/>
          </p:nvSpPr>
          <p:spPr bwMode="auto">
            <a:xfrm>
              <a:off x="4209389" y="5211544"/>
              <a:ext cx="2202" cy="4608"/>
            </a:xfrm>
            <a:custGeom>
              <a:avLst/>
              <a:rect l="l" t="t" r="r" b="b"/>
              <a:pathLst>
                <a:path w="1" h="2">
                  <a:moveTo>
                    <a:pt x="0" y="0"/>
                  </a:moveTo>
                  <a:cubicBezTo>
                    <a:pt x="0" y="1"/>
                    <a:pt x="1" y="1"/>
                    <a:pt x="1" y="2"/>
                  </a:cubicBezTo>
                  <a:cubicBezTo>
                    <a:pt x="1" y="1"/>
                    <a:pt x="0"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21" name="Freeform 2033"/>
            <p:cNvSpPr/>
            <p:nvPr/>
          </p:nvSpPr>
          <p:spPr bwMode="auto">
            <a:xfrm>
              <a:off x="4138920" y="5227673"/>
              <a:ext cx="4404" cy="6912"/>
            </a:xfrm>
            <a:custGeom>
              <a:avLst/>
              <a:rect l="l" t="t" r="r" b="b"/>
              <a:pathLst>
                <a:path w="2" h="3">
                  <a:moveTo>
                    <a:pt x="2" y="3"/>
                  </a:moveTo>
                  <a:cubicBezTo>
                    <a:pt x="1" y="2"/>
                    <a:pt x="1" y="1"/>
                    <a:pt x="0" y="0"/>
                  </a:cubicBezTo>
                  <a:cubicBezTo>
                    <a:pt x="1" y="1"/>
                    <a:pt x="1" y="2"/>
                    <a:pt x="2" y="3"/>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22" name="Freeform 2034"/>
            <p:cNvSpPr/>
            <p:nvPr/>
          </p:nvSpPr>
          <p:spPr bwMode="auto">
            <a:xfrm>
              <a:off x="4211592" y="5218457"/>
              <a:ext cx="13213" cy="4608"/>
            </a:xfrm>
            <a:custGeom>
              <a:avLst/>
              <a:rect l="l" t="t" r="r" b="b"/>
              <a:pathLst>
                <a:path w="6" h="2">
                  <a:moveTo>
                    <a:pt x="3" y="1"/>
                  </a:moveTo>
                  <a:cubicBezTo>
                    <a:pt x="4" y="1"/>
                    <a:pt x="5" y="1"/>
                    <a:pt x="6" y="1"/>
                  </a:cubicBezTo>
                  <a:cubicBezTo>
                    <a:pt x="4" y="1"/>
                    <a:pt x="1" y="2"/>
                    <a:pt x="0" y="0"/>
                  </a:cubicBezTo>
                  <a:cubicBezTo>
                    <a:pt x="1" y="1"/>
                    <a:pt x="2" y="1"/>
                    <a:pt x="3"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23" name="Freeform 2035"/>
            <p:cNvSpPr/>
            <p:nvPr/>
          </p:nvSpPr>
          <p:spPr bwMode="auto">
            <a:xfrm>
              <a:off x="4072855" y="5103249"/>
              <a:ext cx="24224" cy="13825"/>
            </a:xfrm>
            <a:custGeom>
              <a:avLst/>
              <a:rect l="l" t="t" r="r" b="b"/>
              <a:pathLst>
                <a:path w="12" h="6">
                  <a:moveTo>
                    <a:pt x="0" y="0"/>
                  </a:moveTo>
                  <a:cubicBezTo>
                    <a:pt x="3" y="4"/>
                    <a:pt x="7" y="6"/>
                    <a:pt x="12" y="6"/>
                  </a:cubicBezTo>
                  <a:cubicBezTo>
                    <a:pt x="7" y="6"/>
                    <a:pt x="3" y="4"/>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24" name="Freeform 2036"/>
            <p:cNvSpPr/>
            <p:nvPr/>
          </p:nvSpPr>
          <p:spPr bwMode="auto">
            <a:xfrm>
              <a:off x="4017801" y="4997258"/>
              <a:ext cx="0" cy="0"/>
            </a:xfrm>
            <a:custGeom>
              <a:avLst/>
              <a:rect l="l" t="t" r="r" b="b"/>
              <a:pathLst>
                <a:path w="0" h="1">
                  <a:moveTo>
                    <a:pt x="0" y="0"/>
                  </a:moveTo>
                  <a:cubicBezTo>
                    <a:pt x="0" y="1"/>
                    <a:pt x="0" y="1"/>
                    <a:pt x="0" y="1"/>
                  </a:cubicBezTo>
                  <a:cubicBezTo>
                    <a:pt x="0" y="1"/>
                    <a:pt x="0"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25" name="Freeform 2037"/>
            <p:cNvSpPr/>
            <p:nvPr/>
          </p:nvSpPr>
          <p:spPr bwMode="auto">
            <a:xfrm>
              <a:off x="4138920" y="5225369"/>
              <a:ext cx="0" cy="2304"/>
            </a:xfrm>
            <a:custGeom>
              <a:avLst/>
              <a:rect l="l" t="t" r="r" b="b"/>
              <a:pathLst>
                <a:path w="0" h="1">
                  <a:moveTo>
                    <a:pt x="0" y="1"/>
                  </a:moveTo>
                  <a:cubicBezTo>
                    <a:pt x="0" y="1"/>
                    <a:pt x="0" y="0"/>
                    <a:pt x="0" y="0"/>
                  </a:cubicBezTo>
                  <a:cubicBezTo>
                    <a:pt x="0" y="0"/>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26" name="Freeform 2038"/>
            <p:cNvSpPr/>
            <p:nvPr/>
          </p:nvSpPr>
          <p:spPr bwMode="auto">
            <a:xfrm>
              <a:off x="4363541" y="5126291"/>
              <a:ext cx="88087" cy="101383"/>
            </a:xfrm>
            <a:custGeom>
              <a:avLst/>
              <a:rect l="l" t="t" r="r" b="b"/>
              <a:pathLst>
                <a:path w="42" h="46">
                  <a:moveTo>
                    <a:pt x="15" y="45"/>
                  </a:moveTo>
                  <a:cubicBezTo>
                    <a:pt x="16" y="45"/>
                    <a:pt x="16" y="46"/>
                    <a:pt x="16" y="46"/>
                  </a:cubicBezTo>
                  <a:cubicBezTo>
                    <a:pt x="17" y="46"/>
                    <a:pt x="17" y="46"/>
                    <a:pt x="18" y="46"/>
                  </a:cubicBezTo>
                  <a:cubicBezTo>
                    <a:pt x="18" y="46"/>
                    <a:pt x="18" y="46"/>
                    <a:pt x="18" y="46"/>
                  </a:cubicBezTo>
                  <a:cubicBezTo>
                    <a:pt x="18" y="46"/>
                    <a:pt x="18" y="46"/>
                    <a:pt x="18" y="46"/>
                  </a:cubicBezTo>
                  <a:cubicBezTo>
                    <a:pt x="18" y="46"/>
                    <a:pt x="18" y="46"/>
                    <a:pt x="18" y="46"/>
                  </a:cubicBezTo>
                  <a:cubicBezTo>
                    <a:pt x="19" y="45"/>
                    <a:pt x="19" y="45"/>
                    <a:pt x="19" y="43"/>
                  </a:cubicBezTo>
                  <a:cubicBezTo>
                    <a:pt x="19" y="43"/>
                    <a:pt x="19" y="43"/>
                    <a:pt x="19" y="43"/>
                  </a:cubicBezTo>
                  <a:cubicBezTo>
                    <a:pt x="20" y="41"/>
                    <a:pt x="20" y="38"/>
                    <a:pt x="24" y="38"/>
                  </a:cubicBezTo>
                  <a:cubicBezTo>
                    <a:pt x="24" y="38"/>
                    <a:pt x="24" y="38"/>
                    <a:pt x="24" y="38"/>
                  </a:cubicBezTo>
                  <a:cubicBezTo>
                    <a:pt x="26" y="38"/>
                    <a:pt x="28" y="38"/>
                    <a:pt x="29" y="38"/>
                  </a:cubicBezTo>
                  <a:cubicBezTo>
                    <a:pt x="31" y="38"/>
                    <a:pt x="32" y="37"/>
                    <a:pt x="34" y="37"/>
                  </a:cubicBezTo>
                  <a:cubicBezTo>
                    <a:pt x="34" y="37"/>
                    <a:pt x="34" y="37"/>
                    <a:pt x="34" y="37"/>
                  </a:cubicBezTo>
                  <a:cubicBezTo>
                    <a:pt x="35" y="37"/>
                    <a:pt x="35" y="38"/>
                    <a:pt x="35" y="38"/>
                  </a:cubicBezTo>
                  <a:cubicBezTo>
                    <a:pt x="35" y="38"/>
                    <a:pt x="35" y="38"/>
                    <a:pt x="36" y="38"/>
                  </a:cubicBezTo>
                  <a:cubicBezTo>
                    <a:pt x="36" y="38"/>
                    <a:pt x="36" y="38"/>
                    <a:pt x="36" y="38"/>
                  </a:cubicBezTo>
                  <a:cubicBezTo>
                    <a:pt x="36" y="38"/>
                    <a:pt x="37" y="38"/>
                    <a:pt x="37" y="38"/>
                  </a:cubicBezTo>
                  <a:cubicBezTo>
                    <a:pt x="37" y="38"/>
                    <a:pt x="37" y="38"/>
                    <a:pt x="37" y="39"/>
                  </a:cubicBezTo>
                  <a:cubicBezTo>
                    <a:pt x="37" y="39"/>
                    <a:pt x="38" y="39"/>
                    <a:pt x="38" y="39"/>
                  </a:cubicBezTo>
                  <a:cubicBezTo>
                    <a:pt x="38" y="39"/>
                    <a:pt x="38" y="39"/>
                    <a:pt x="38" y="39"/>
                  </a:cubicBezTo>
                  <a:cubicBezTo>
                    <a:pt x="38" y="38"/>
                    <a:pt x="38" y="38"/>
                    <a:pt x="38" y="38"/>
                  </a:cubicBezTo>
                  <a:cubicBezTo>
                    <a:pt x="38" y="38"/>
                    <a:pt x="38" y="37"/>
                    <a:pt x="39" y="37"/>
                  </a:cubicBezTo>
                  <a:cubicBezTo>
                    <a:pt x="39" y="37"/>
                    <a:pt x="39" y="36"/>
                    <a:pt x="39" y="36"/>
                  </a:cubicBezTo>
                  <a:cubicBezTo>
                    <a:pt x="39" y="36"/>
                    <a:pt x="39" y="36"/>
                    <a:pt x="39" y="36"/>
                  </a:cubicBezTo>
                  <a:cubicBezTo>
                    <a:pt x="39" y="36"/>
                    <a:pt x="39" y="36"/>
                    <a:pt x="39" y="36"/>
                  </a:cubicBezTo>
                  <a:cubicBezTo>
                    <a:pt x="40" y="35"/>
                    <a:pt x="40" y="27"/>
                    <a:pt x="38" y="23"/>
                  </a:cubicBezTo>
                  <a:cubicBezTo>
                    <a:pt x="36" y="17"/>
                    <a:pt x="38" y="10"/>
                    <a:pt x="41" y="7"/>
                  </a:cubicBezTo>
                  <a:cubicBezTo>
                    <a:pt x="41" y="7"/>
                    <a:pt x="41" y="7"/>
                    <a:pt x="41" y="5"/>
                  </a:cubicBezTo>
                  <a:cubicBezTo>
                    <a:pt x="42" y="5"/>
                    <a:pt x="42" y="4"/>
                    <a:pt x="42" y="4"/>
                  </a:cubicBezTo>
                  <a:cubicBezTo>
                    <a:pt x="42" y="4"/>
                    <a:pt x="42" y="4"/>
                    <a:pt x="42" y="4"/>
                  </a:cubicBezTo>
                  <a:cubicBezTo>
                    <a:pt x="39" y="3"/>
                    <a:pt x="36" y="2"/>
                    <a:pt x="33" y="2"/>
                  </a:cubicBezTo>
                  <a:cubicBezTo>
                    <a:pt x="32" y="2"/>
                    <a:pt x="30" y="3"/>
                    <a:pt x="28" y="3"/>
                  </a:cubicBezTo>
                  <a:cubicBezTo>
                    <a:pt x="26" y="4"/>
                    <a:pt x="24" y="4"/>
                    <a:pt x="22" y="4"/>
                  </a:cubicBezTo>
                  <a:cubicBezTo>
                    <a:pt x="20" y="4"/>
                    <a:pt x="18" y="3"/>
                    <a:pt x="17" y="2"/>
                  </a:cubicBezTo>
                  <a:cubicBezTo>
                    <a:pt x="16" y="0"/>
                    <a:pt x="15" y="0"/>
                    <a:pt x="15" y="0"/>
                  </a:cubicBezTo>
                  <a:cubicBezTo>
                    <a:pt x="14" y="0"/>
                    <a:pt x="12" y="1"/>
                    <a:pt x="11" y="2"/>
                  </a:cubicBezTo>
                  <a:cubicBezTo>
                    <a:pt x="11" y="2"/>
                    <a:pt x="11" y="2"/>
                    <a:pt x="10" y="2"/>
                  </a:cubicBezTo>
                  <a:cubicBezTo>
                    <a:pt x="10" y="2"/>
                    <a:pt x="10" y="2"/>
                    <a:pt x="10" y="3"/>
                  </a:cubicBezTo>
                  <a:cubicBezTo>
                    <a:pt x="10" y="3"/>
                    <a:pt x="10" y="3"/>
                    <a:pt x="10" y="3"/>
                  </a:cubicBezTo>
                  <a:cubicBezTo>
                    <a:pt x="10" y="4"/>
                    <a:pt x="10" y="4"/>
                    <a:pt x="10" y="4"/>
                  </a:cubicBezTo>
                  <a:cubicBezTo>
                    <a:pt x="10" y="4"/>
                    <a:pt x="10" y="5"/>
                    <a:pt x="10" y="5"/>
                  </a:cubicBezTo>
                  <a:cubicBezTo>
                    <a:pt x="9" y="5"/>
                    <a:pt x="9" y="5"/>
                    <a:pt x="9" y="6"/>
                  </a:cubicBezTo>
                  <a:cubicBezTo>
                    <a:pt x="9" y="6"/>
                    <a:pt x="9" y="6"/>
                    <a:pt x="9" y="6"/>
                  </a:cubicBezTo>
                  <a:cubicBezTo>
                    <a:pt x="9" y="6"/>
                    <a:pt x="9" y="7"/>
                    <a:pt x="9" y="7"/>
                  </a:cubicBezTo>
                  <a:cubicBezTo>
                    <a:pt x="10" y="9"/>
                    <a:pt x="10" y="10"/>
                    <a:pt x="9" y="11"/>
                  </a:cubicBezTo>
                  <a:cubicBezTo>
                    <a:pt x="8" y="14"/>
                    <a:pt x="4" y="15"/>
                    <a:pt x="3" y="15"/>
                  </a:cubicBezTo>
                  <a:cubicBezTo>
                    <a:pt x="2" y="15"/>
                    <a:pt x="2" y="18"/>
                    <a:pt x="1" y="19"/>
                  </a:cubicBezTo>
                  <a:cubicBezTo>
                    <a:pt x="1" y="20"/>
                    <a:pt x="1" y="22"/>
                    <a:pt x="0" y="23"/>
                  </a:cubicBezTo>
                  <a:cubicBezTo>
                    <a:pt x="0" y="24"/>
                    <a:pt x="2" y="26"/>
                    <a:pt x="3" y="27"/>
                  </a:cubicBezTo>
                  <a:cubicBezTo>
                    <a:pt x="5" y="29"/>
                    <a:pt x="8" y="31"/>
                    <a:pt x="9" y="34"/>
                  </a:cubicBezTo>
                  <a:cubicBezTo>
                    <a:pt x="9" y="34"/>
                    <a:pt x="9" y="35"/>
                    <a:pt x="10" y="36"/>
                  </a:cubicBezTo>
                  <a:cubicBezTo>
                    <a:pt x="10" y="36"/>
                    <a:pt x="10" y="36"/>
                    <a:pt x="10" y="36"/>
                  </a:cubicBezTo>
                  <a:cubicBezTo>
                    <a:pt x="11" y="37"/>
                    <a:pt x="11" y="38"/>
                    <a:pt x="11" y="38"/>
                  </a:cubicBezTo>
                  <a:cubicBezTo>
                    <a:pt x="11" y="39"/>
                    <a:pt x="12" y="39"/>
                    <a:pt x="12" y="39"/>
                  </a:cubicBezTo>
                  <a:cubicBezTo>
                    <a:pt x="12" y="40"/>
                    <a:pt x="13" y="41"/>
                    <a:pt x="13" y="42"/>
                  </a:cubicBezTo>
                  <a:cubicBezTo>
                    <a:pt x="13" y="42"/>
                    <a:pt x="13" y="42"/>
                    <a:pt x="14" y="43"/>
                  </a:cubicBezTo>
                  <a:cubicBezTo>
                    <a:pt x="14" y="44"/>
                    <a:pt x="15" y="44"/>
                    <a:pt x="15" y="45"/>
                  </a:cubicBezTo>
                  <a:cubicBezTo>
                    <a:pt x="15" y="45"/>
                    <a:pt x="15" y="45"/>
                    <a:pt x="15" y="45"/>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27" name="Freeform 2039"/>
            <p:cNvSpPr/>
            <p:nvPr/>
          </p:nvSpPr>
          <p:spPr bwMode="auto">
            <a:xfrm>
              <a:off x="4440617" y="5209240"/>
              <a:ext cx="0" cy="2304"/>
            </a:xfrm>
            <a:custGeom>
              <a:avLst/>
              <a:rect l="l" t="t" r="r" b="b"/>
              <a:pathLst>
                <a:path w="0" h="1">
                  <a:moveTo>
                    <a:pt x="0" y="0"/>
                  </a:moveTo>
                  <a:cubicBezTo>
                    <a:pt x="0" y="0"/>
                    <a:pt x="0" y="0"/>
                    <a:pt x="0" y="1"/>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28" name="Freeform 2040"/>
            <p:cNvSpPr/>
            <p:nvPr/>
          </p:nvSpPr>
          <p:spPr bwMode="auto">
            <a:xfrm>
              <a:off x="4438414" y="5209240"/>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29" name="Freeform 2041"/>
            <p:cNvSpPr/>
            <p:nvPr/>
          </p:nvSpPr>
          <p:spPr bwMode="auto">
            <a:xfrm>
              <a:off x="4400978" y="5227673"/>
              <a:ext cx="0" cy="0"/>
            </a:xfrm>
            <a:custGeom>
              <a:avLst/>
              <a:rect l="l" t="t" r="r" b="b"/>
              <a:pathLst>
                <a:path w="0" h="0">
                  <a:moveTo>
                    <a:pt x="0" y="0"/>
                  </a:moveTo>
                  <a:cubicBezTo>
                    <a:pt x="0" y="0"/>
                    <a:pt x="0" y="0"/>
                    <a:pt x="0" y="0"/>
                  </a:cubicBez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30" name="Freeform 2042"/>
            <p:cNvSpPr/>
            <p:nvPr/>
          </p:nvSpPr>
          <p:spPr bwMode="auto">
            <a:xfrm>
              <a:off x="4403180" y="5209240"/>
              <a:ext cx="11011" cy="11521"/>
            </a:xfrm>
            <a:custGeom>
              <a:avLst/>
              <a:rect l="l" t="t" r="r" b="b"/>
              <a:pathLst>
                <a:path w="5" h="5">
                  <a:moveTo>
                    <a:pt x="5" y="0"/>
                  </a:moveTo>
                  <a:cubicBezTo>
                    <a:pt x="1" y="0"/>
                    <a:pt x="1" y="3"/>
                    <a:pt x="0" y="5"/>
                  </a:cubicBezTo>
                  <a:cubicBezTo>
                    <a:pt x="1" y="3"/>
                    <a:pt x="1" y="0"/>
                    <a:pt x="5"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31" name="Freeform 2043"/>
            <p:cNvSpPr/>
            <p:nvPr/>
          </p:nvSpPr>
          <p:spPr bwMode="auto">
            <a:xfrm>
              <a:off x="4434010" y="5206936"/>
              <a:ext cx="2202" cy="2304"/>
            </a:xfrm>
            <a:custGeom>
              <a:avLst/>
              <a:rect l="l" t="t" r="r" b="b"/>
              <a:pathLst>
                <a:path w="1" h="1">
                  <a:moveTo>
                    <a:pt x="0" y="0"/>
                  </a:moveTo>
                  <a:cubicBezTo>
                    <a:pt x="1" y="0"/>
                    <a:pt x="1" y="1"/>
                    <a:pt x="1" y="1"/>
                  </a:cubicBezTo>
                  <a:cubicBezTo>
                    <a:pt x="1" y="1"/>
                    <a:pt x="1"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32" name="Freeform 2044"/>
            <p:cNvSpPr/>
            <p:nvPr/>
          </p:nvSpPr>
          <p:spPr bwMode="auto">
            <a:xfrm>
              <a:off x="4394371" y="5225369"/>
              <a:ext cx="0" cy="0"/>
            </a:xfrm>
            <a:custGeom>
              <a:avLst/>
              <a:rect l="l" t="t" r="r" b="b"/>
              <a:pathLst>
                <a:path w="0" h="0">
                  <a:moveTo>
                    <a:pt x="0" y="0"/>
                  </a:moveTo>
                  <a:cubicBezTo>
                    <a:pt x="0" y="0"/>
                    <a:pt x="0" y="0"/>
                    <a:pt x="0" y="0"/>
                  </a:cubicBez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33" name="Freeform 2045"/>
            <p:cNvSpPr/>
            <p:nvPr/>
          </p:nvSpPr>
          <p:spPr bwMode="auto">
            <a:xfrm>
              <a:off x="4396573" y="5227673"/>
              <a:ext cx="4404" cy="0"/>
            </a:xfrm>
            <a:custGeom>
              <a:avLst/>
              <a:rect l="l" t="t" r="r" b="b"/>
              <a:pathLst>
                <a:path w="2" h="0">
                  <a:moveTo>
                    <a:pt x="0" y="0"/>
                  </a:moveTo>
                  <a:cubicBezTo>
                    <a:pt x="1" y="0"/>
                    <a:pt x="1" y="0"/>
                    <a:pt x="2" y="0"/>
                  </a:cubicBezTo>
                  <a:cubicBezTo>
                    <a:pt x="1" y="0"/>
                    <a:pt x="1"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34" name="Freeform 2046"/>
            <p:cNvSpPr/>
            <p:nvPr/>
          </p:nvSpPr>
          <p:spPr bwMode="auto">
            <a:xfrm>
              <a:off x="4282061" y="5070991"/>
              <a:ext cx="101300" cy="170507"/>
            </a:xfrm>
            <a:custGeom>
              <a:avLst/>
              <a:rect l="l" t="t" r="r" b="b"/>
              <a:pathLst>
                <a:path w="48" h="77">
                  <a:moveTo>
                    <a:pt x="6" y="34"/>
                  </a:moveTo>
                  <a:cubicBezTo>
                    <a:pt x="7" y="33"/>
                    <a:pt x="7" y="33"/>
                    <a:pt x="8" y="33"/>
                  </a:cubicBezTo>
                  <a:cubicBezTo>
                    <a:pt x="8" y="33"/>
                    <a:pt x="8" y="33"/>
                    <a:pt x="8" y="33"/>
                  </a:cubicBezTo>
                  <a:cubicBezTo>
                    <a:pt x="8" y="33"/>
                    <a:pt x="9" y="33"/>
                    <a:pt x="10" y="33"/>
                  </a:cubicBezTo>
                  <a:cubicBezTo>
                    <a:pt x="10" y="33"/>
                    <a:pt x="10" y="32"/>
                    <a:pt x="10" y="32"/>
                  </a:cubicBezTo>
                  <a:cubicBezTo>
                    <a:pt x="10" y="32"/>
                    <a:pt x="10" y="33"/>
                    <a:pt x="11" y="33"/>
                  </a:cubicBezTo>
                  <a:cubicBezTo>
                    <a:pt x="15" y="33"/>
                    <a:pt x="15" y="37"/>
                    <a:pt x="15" y="39"/>
                  </a:cubicBezTo>
                  <a:cubicBezTo>
                    <a:pt x="15" y="41"/>
                    <a:pt x="15" y="42"/>
                    <a:pt x="16" y="42"/>
                  </a:cubicBezTo>
                  <a:cubicBezTo>
                    <a:pt x="18" y="43"/>
                    <a:pt x="20" y="45"/>
                    <a:pt x="20" y="48"/>
                  </a:cubicBezTo>
                  <a:cubicBezTo>
                    <a:pt x="20" y="51"/>
                    <a:pt x="19" y="54"/>
                    <a:pt x="17" y="55"/>
                  </a:cubicBezTo>
                  <a:cubicBezTo>
                    <a:pt x="17" y="55"/>
                    <a:pt x="16" y="57"/>
                    <a:pt x="16" y="59"/>
                  </a:cubicBezTo>
                  <a:cubicBezTo>
                    <a:pt x="16" y="63"/>
                    <a:pt x="17" y="68"/>
                    <a:pt x="20" y="72"/>
                  </a:cubicBezTo>
                  <a:cubicBezTo>
                    <a:pt x="23" y="76"/>
                    <a:pt x="26" y="77"/>
                    <a:pt x="27" y="77"/>
                  </a:cubicBezTo>
                  <a:cubicBezTo>
                    <a:pt x="27" y="77"/>
                    <a:pt x="27" y="77"/>
                    <a:pt x="28" y="77"/>
                  </a:cubicBezTo>
                  <a:cubicBezTo>
                    <a:pt x="29" y="77"/>
                    <a:pt x="29" y="76"/>
                    <a:pt x="29" y="76"/>
                  </a:cubicBezTo>
                  <a:cubicBezTo>
                    <a:pt x="30" y="75"/>
                    <a:pt x="32" y="75"/>
                    <a:pt x="34" y="75"/>
                  </a:cubicBezTo>
                  <a:cubicBezTo>
                    <a:pt x="35" y="75"/>
                    <a:pt x="36" y="74"/>
                    <a:pt x="36" y="74"/>
                  </a:cubicBezTo>
                  <a:cubicBezTo>
                    <a:pt x="37" y="72"/>
                    <a:pt x="38" y="72"/>
                    <a:pt x="40" y="72"/>
                  </a:cubicBezTo>
                  <a:cubicBezTo>
                    <a:pt x="41" y="72"/>
                    <a:pt x="41" y="72"/>
                    <a:pt x="41" y="72"/>
                  </a:cubicBezTo>
                  <a:cubicBezTo>
                    <a:pt x="41" y="72"/>
                    <a:pt x="42" y="72"/>
                    <a:pt x="42" y="71"/>
                  </a:cubicBezTo>
                  <a:cubicBezTo>
                    <a:pt x="43" y="71"/>
                    <a:pt x="43" y="70"/>
                    <a:pt x="43" y="70"/>
                  </a:cubicBezTo>
                  <a:cubicBezTo>
                    <a:pt x="44" y="69"/>
                    <a:pt x="46" y="69"/>
                    <a:pt x="48" y="69"/>
                  </a:cubicBezTo>
                  <a:cubicBezTo>
                    <a:pt x="48" y="69"/>
                    <a:pt x="48" y="69"/>
                    <a:pt x="48" y="69"/>
                  </a:cubicBezTo>
                  <a:cubicBezTo>
                    <a:pt x="47" y="68"/>
                    <a:pt x="47" y="68"/>
                    <a:pt x="47" y="67"/>
                  </a:cubicBezTo>
                  <a:cubicBezTo>
                    <a:pt x="47" y="67"/>
                    <a:pt x="46" y="67"/>
                    <a:pt x="46" y="66"/>
                  </a:cubicBezTo>
                  <a:cubicBezTo>
                    <a:pt x="46" y="66"/>
                    <a:pt x="46" y="65"/>
                    <a:pt x="45" y="64"/>
                  </a:cubicBezTo>
                  <a:cubicBezTo>
                    <a:pt x="45" y="64"/>
                    <a:pt x="45" y="64"/>
                    <a:pt x="45" y="64"/>
                  </a:cubicBezTo>
                  <a:cubicBezTo>
                    <a:pt x="45" y="63"/>
                    <a:pt x="44" y="63"/>
                    <a:pt x="44" y="62"/>
                  </a:cubicBezTo>
                  <a:cubicBezTo>
                    <a:pt x="44" y="62"/>
                    <a:pt x="44" y="62"/>
                    <a:pt x="44" y="62"/>
                  </a:cubicBezTo>
                  <a:cubicBezTo>
                    <a:pt x="44" y="61"/>
                    <a:pt x="43" y="61"/>
                    <a:pt x="43" y="60"/>
                  </a:cubicBezTo>
                  <a:cubicBezTo>
                    <a:pt x="43" y="58"/>
                    <a:pt x="40" y="56"/>
                    <a:pt x="38" y="55"/>
                  </a:cubicBezTo>
                  <a:cubicBezTo>
                    <a:pt x="36" y="52"/>
                    <a:pt x="34" y="50"/>
                    <a:pt x="34" y="48"/>
                  </a:cubicBezTo>
                  <a:cubicBezTo>
                    <a:pt x="34" y="48"/>
                    <a:pt x="34" y="47"/>
                    <a:pt x="34" y="46"/>
                  </a:cubicBezTo>
                  <a:cubicBezTo>
                    <a:pt x="35" y="46"/>
                    <a:pt x="35" y="44"/>
                    <a:pt x="35" y="43"/>
                  </a:cubicBezTo>
                  <a:cubicBezTo>
                    <a:pt x="36" y="40"/>
                    <a:pt x="37" y="36"/>
                    <a:pt x="40" y="36"/>
                  </a:cubicBezTo>
                  <a:cubicBezTo>
                    <a:pt x="42" y="36"/>
                    <a:pt x="44" y="35"/>
                    <a:pt x="44" y="34"/>
                  </a:cubicBezTo>
                  <a:cubicBezTo>
                    <a:pt x="44" y="34"/>
                    <a:pt x="44" y="34"/>
                    <a:pt x="44" y="34"/>
                  </a:cubicBezTo>
                  <a:cubicBezTo>
                    <a:pt x="43" y="33"/>
                    <a:pt x="43" y="32"/>
                    <a:pt x="43" y="32"/>
                  </a:cubicBezTo>
                  <a:cubicBezTo>
                    <a:pt x="43" y="32"/>
                    <a:pt x="43" y="31"/>
                    <a:pt x="43" y="31"/>
                  </a:cubicBezTo>
                  <a:cubicBezTo>
                    <a:pt x="43" y="31"/>
                    <a:pt x="43" y="30"/>
                    <a:pt x="43" y="30"/>
                  </a:cubicBezTo>
                  <a:cubicBezTo>
                    <a:pt x="43" y="30"/>
                    <a:pt x="43" y="29"/>
                    <a:pt x="44" y="29"/>
                  </a:cubicBezTo>
                  <a:cubicBezTo>
                    <a:pt x="44" y="29"/>
                    <a:pt x="44" y="28"/>
                    <a:pt x="44" y="28"/>
                  </a:cubicBezTo>
                  <a:cubicBezTo>
                    <a:pt x="44" y="28"/>
                    <a:pt x="44" y="27"/>
                    <a:pt x="44" y="27"/>
                  </a:cubicBezTo>
                  <a:cubicBezTo>
                    <a:pt x="44" y="27"/>
                    <a:pt x="44" y="27"/>
                    <a:pt x="44" y="27"/>
                  </a:cubicBezTo>
                  <a:cubicBezTo>
                    <a:pt x="43" y="26"/>
                    <a:pt x="41" y="24"/>
                    <a:pt x="40" y="22"/>
                  </a:cubicBezTo>
                  <a:cubicBezTo>
                    <a:pt x="39" y="21"/>
                    <a:pt x="37" y="18"/>
                    <a:pt x="36" y="18"/>
                  </a:cubicBezTo>
                  <a:cubicBezTo>
                    <a:pt x="34" y="18"/>
                    <a:pt x="32" y="17"/>
                    <a:pt x="30" y="15"/>
                  </a:cubicBezTo>
                  <a:cubicBezTo>
                    <a:pt x="29" y="14"/>
                    <a:pt x="28" y="11"/>
                    <a:pt x="29" y="9"/>
                  </a:cubicBezTo>
                  <a:cubicBezTo>
                    <a:pt x="29" y="8"/>
                    <a:pt x="28" y="7"/>
                    <a:pt x="25" y="6"/>
                  </a:cubicBezTo>
                  <a:cubicBezTo>
                    <a:pt x="23" y="5"/>
                    <a:pt x="20" y="4"/>
                    <a:pt x="18" y="1"/>
                  </a:cubicBezTo>
                  <a:cubicBezTo>
                    <a:pt x="17" y="1"/>
                    <a:pt x="17" y="0"/>
                    <a:pt x="16" y="0"/>
                  </a:cubicBezTo>
                  <a:cubicBezTo>
                    <a:pt x="16" y="0"/>
                    <a:pt x="15" y="1"/>
                    <a:pt x="15" y="1"/>
                  </a:cubicBezTo>
                  <a:cubicBezTo>
                    <a:pt x="15" y="2"/>
                    <a:pt x="15" y="2"/>
                    <a:pt x="15" y="2"/>
                  </a:cubicBezTo>
                  <a:cubicBezTo>
                    <a:pt x="15" y="2"/>
                    <a:pt x="14" y="3"/>
                    <a:pt x="14" y="3"/>
                  </a:cubicBezTo>
                  <a:cubicBezTo>
                    <a:pt x="14" y="3"/>
                    <a:pt x="14" y="3"/>
                    <a:pt x="14" y="3"/>
                  </a:cubicBezTo>
                  <a:cubicBezTo>
                    <a:pt x="13" y="4"/>
                    <a:pt x="13" y="4"/>
                    <a:pt x="12" y="4"/>
                  </a:cubicBezTo>
                  <a:cubicBezTo>
                    <a:pt x="10" y="6"/>
                    <a:pt x="8" y="8"/>
                    <a:pt x="8" y="9"/>
                  </a:cubicBezTo>
                  <a:cubicBezTo>
                    <a:pt x="10" y="10"/>
                    <a:pt x="12" y="12"/>
                    <a:pt x="11" y="15"/>
                  </a:cubicBezTo>
                  <a:cubicBezTo>
                    <a:pt x="11" y="16"/>
                    <a:pt x="10" y="18"/>
                    <a:pt x="6" y="18"/>
                  </a:cubicBezTo>
                  <a:cubicBezTo>
                    <a:pt x="3" y="19"/>
                    <a:pt x="2" y="19"/>
                    <a:pt x="2" y="19"/>
                  </a:cubicBezTo>
                  <a:cubicBezTo>
                    <a:pt x="2" y="20"/>
                    <a:pt x="2" y="20"/>
                    <a:pt x="2" y="21"/>
                  </a:cubicBezTo>
                  <a:cubicBezTo>
                    <a:pt x="2" y="24"/>
                    <a:pt x="1" y="25"/>
                    <a:pt x="1" y="26"/>
                  </a:cubicBezTo>
                  <a:cubicBezTo>
                    <a:pt x="1" y="26"/>
                    <a:pt x="0" y="26"/>
                    <a:pt x="0" y="26"/>
                  </a:cubicBezTo>
                  <a:cubicBezTo>
                    <a:pt x="1" y="27"/>
                    <a:pt x="1" y="27"/>
                    <a:pt x="2" y="28"/>
                  </a:cubicBezTo>
                  <a:cubicBezTo>
                    <a:pt x="2" y="28"/>
                    <a:pt x="2" y="28"/>
                    <a:pt x="2" y="28"/>
                  </a:cubicBezTo>
                  <a:cubicBezTo>
                    <a:pt x="2" y="29"/>
                    <a:pt x="3" y="29"/>
                    <a:pt x="3" y="30"/>
                  </a:cubicBezTo>
                  <a:cubicBezTo>
                    <a:pt x="3" y="30"/>
                    <a:pt x="4" y="30"/>
                    <a:pt x="4" y="30"/>
                  </a:cubicBezTo>
                  <a:cubicBezTo>
                    <a:pt x="4" y="31"/>
                    <a:pt x="5" y="31"/>
                    <a:pt x="5" y="32"/>
                  </a:cubicBezTo>
                  <a:cubicBezTo>
                    <a:pt x="5" y="32"/>
                    <a:pt x="6" y="33"/>
                    <a:pt x="6" y="33"/>
                  </a:cubicBezTo>
                  <a:cubicBezTo>
                    <a:pt x="6" y="33"/>
                    <a:pt x="6" y="33"/>
                    <a:pt x="6" y="34"/>
                  </a:cubicBezTo>
                  <a:cubicBezTo>
                    <a:pt x="6" y="34"/>
                    <a:pt x="6" y="34"/>
                    <a:pt x="6" y="34"/>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35" name="Freeform 2047"/>
            <p:cNvSpPr/>
            <p:nvPr/>
          </p:nvSpPr>
          <p:spPr bwMode="auto">
            <a:xfrm>
              <a:off x="4326104" y="5229977"/>
              <a:ext cx="13213" cy="11521"/>
            </a:xfrm>
            <a:custGeom>
              <a:avLst/>
              <a:rect l="l" t="t" r="r" b="b"/>
              <a:pathLst>
                <a:path w="7" h="5">
                  <a:moveTo>
                    <a:pt x="0" y="0"/>
                  </a:moveTo>
                  <a:cubicBezTo>
                    <a:pt x="3" y="4"/>
                    <a:pt x="6" y="5"/>
                    <a:pt x="7" y="5"/>
                  </a:cubicBezTo>
                  <a:cubicBezTo>
                    <a:pt x="6" y="5"/>
                    <a:pt x="3" y="4"/>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36" name="Freeform 2048"/>
            <p:cNvSpPr/>
            <p:nvPr/>
          </p:nvSpPr>
          <p:spPr bwMode="auto">
            <a:xfrm>
              <a:off x="4295274" y="5144724"/>
              <a:ext cx="4404" cy="2304"/>
            </a:xfrm>
            <a:custGeom>
              <a:avLst/>
              <a:rect l="l" t="t" r="r" b="b"/>
              <a:pathLst>
                <a:path w="2" h="1">
                  <a:moveTo>
                    <a:pt x="2" y="0"/>
                  </a:moveTo>
                  <a:cubicBezTo>
                    <a:pt x="1" y="0"/>
                    <a:pt x="1" y="0"/>
                    <a:pt x="0" y="1"/>
                  </a:cubicBezTo>
                  <a:cubicBezTo>
                    <a:pt x="1" y="0"/>
                    <a:pt x="1" y="0"/>
                    <a:pt x="2"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37" name="Freeform 2049"/>
            <p:cNvSpPr/>
            <p:nvPr/>
          </p:nvSpPr>
          <p:spPr bwMode="auto">
            <a:xfrm>
              <a:off x="4299678" y="5144724"/>
              <a:ext cx="4404" cy="0"/>
            </a:xfrm>
            <a:custGeom>
              <a:avLst/>
              <a:rect l="l" t="t" r="r" b="b"/>
              <a:pathLst>
                <a:path w="2" h="0">
                  <a:moveTo>
                    <a:pt x="0" y="0"/>
                  </a:moveTo>
                  <a:cubicBezTo>
                    <a:pt x="0" y="0"/>
                    <a:pt x="1" y="0"/>
                    <a:pt x="2" y="0"/>
                  </a:cubicBezTo>
                  <a:cubicBezTo>
                    <a:pt x="1"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38" name="Freeform 2050"/>
            <p:cNvSpPr/>
            <p:nvPr/>
          </p:nvSpPr>
          <p:spPr bwMode="auto">
            <a:xfrm>
              <a:off x="4372350" y="5225369"/>
              <a:ext cx="2202" cy="2304"/>
            </a:xfrm>
            <a:custGeom>
              <a:avLst/>
              <a:rect l="l" t="t" r="r" b="b"/>
              <a:pathLst>
                <a:path w="1" h="1">
                  <a:moveTo>
                    <a:pt x="1" y="0"/>
                  </a:moveTo>
                  <a:cubicBezTo>
                    <a:pt x="1" y="0"/>
                    <a:pt x="1" y="1"/>
                    <a:pt x="0" y="1"/>
                  </a:cubicBezTo>
                  <a:cubicBezTo>
                    <a:pt x="1" y="1"/>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39" name="Freeform 2051"/>
            <p:cNvSpPr/>
            <p:nvPr/>
          </p:nvSpPr>
          <p:spPr bwMode="auto">
            <a:xfrm>
              <a:off x="4312891" y="5077903"/>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40" name="Freeform 2052"/>
            <p:cNvSpPr/>
            <p:nvPr/>
          </p:nvSpPr>
          <p:spPr bwMode="auto">
            <a:xfrm>
              <a:off x="4288667" y="5137811"/>
              <a:ext cx="2202" cy="0"/>
            </a:xfrm>
            <a:custGeom>
              <a:avLst/>
              <a:rect l="l" t="t" r="r" b="b"/>
              <a:pathLst>
                <a:path w="1" h="0">
                  <a:moveTo>
                    <a:pt x="1" y="0"/>
                  </a:moveTo>
                  <a:cubicBezTo>
                    <a:pt x="1" y="0"/>
                    <a:pt x="0" y="0"/>
                    <a:pt x="0" y="0"/>
                  </a:cubicBezTo>
                  <a:cubicBezTo>
                    <a:pt x="0" y="0"/>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41" name="Freeform 2053"/>
            <p:cNvSpPr/>
            <p:nvPr/>
          </p:nvSpPr>
          <p:spPr bwMode="auto">
            <a:xfrm>
              <a:off x="4286465" y="5133203"/>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42" name="Freeform 2054"/>
            <p:cNvSpPr/>
            <p:nvPr/>
          </p:nvSpPr>
          <p:spPr bwMode="auto">
            <a:xfrm>
              <a:off x="4293072" y="5142420"/>
              <a:ext cx="2202" cy="2304"/>
            </a:xfrm>
            <a:custGeom>
              <a:avLst/>
              <a:rect l="l" t="t" r="r" b="b"/>
              <a:pathLst>
                <a:path w="1" h="1">
                  <a:moveTo>
                    <a:pt x="1" y="1"/>
                  </a:moveTo>
                  <a:cubicBezTo>
                    <a:pt x="1" y="1"/>
                    <a:pt x="0" y="0"/>
                    <a:pt x="0" y="0"/>
                  </a:cubicBezTo>
                  <a:cubicBezTo>
                    <a:pt x="0" y="0"/>
                    <a:pt x="1" y="1"/>
                    <a:pt x="1"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43" name="Freeform 2055"/>
            <p:cNvSpPr/>
            <p:nvPr/>
          </p:nvSpPr>
          <p:spPr bwMode="auto">
            <a:xfrm>
              <a:off x="4315093" y="5073295"/>
              <a:ext cx="0" cy="2304"/>
            </a:xfrm>
            <a:custGeom>
              <a:avLst/>
              <a:rect l="l" t="t" r="r" b="b"/>
              <a:pathLst>
                <a:path w="0" h="1">
                  <a:moveTo>
                    <a:pt x="0" y="1"/>
                  </a:moveTo>
                  <a:cubicBezTo>
                    <a:pt x="0" y="1"/>
                    <a:pt x="0" y="1"/>
                    <a:pt x="0" y="0"/>
                  </a:cubicBezTo>
                  <a:cubicBezTo>
                    <a:pt x="0" y="1"/>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44" name="Freeform 2056"/>
            <p:cNvSpPr/>
            <p:nvPr/>
          </p:nvSpPr>
          <p:spPr bwMode="auto">
            <a:xfrm>
              <a:off x="4383360" y="5218457"/>
              <a:ext cx="0" cy="4608"/>
            </a:xfrm>
            <a:custGeom>
              <a:avLst/>
              <a:rect l="l" t="t" r="r" b="b"/>
              <a:pathLst>
                <a:path w="1" h="2">
                  <a:moveTo>
                    <a:pt x="0" y="0"/>
                  </a:moveTo>
                  <a:cubicBezTo>
                    <a:pt x="0" y="1"/>
                    <a:pt x="0" y="1"/>
                    <a:pt x="1" y="2"/>
                  </a:cubicBezTo>
                  <a:cubicBezTo>
                    <a:pt x="0" y="1"/>
                    <a:pt x="0"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45" name="Freeform 2058"/>
            <p:cNvSpPr/>
            <p:nvPr/>
          </p:nvSpPr>
          <p:spPr bwMode="auto">
            <a:xfrm>
              <a:off x="4376754" y="5130899"/>
              <a:ext cx="0" cy="2304"/>
            </a:xfrm>
            <a:custGeom>
              <a:avLst/>
              <a:rect l="l" t="t" r="r" b="b"/>
              <a:pathLst>
                <a:path w="0" h="1">
                  <a:moveTo>
                    <a:pt x="0" y="0"/>
                  </a:moveTo>
                  <a:cubicBezTo>
                    <a:pt x="0" y="0"/>
                    <a:pt x="0" y="1"/>
                    <a:pt x="0" y="1"/>
                  </a:cubicBezTo>
                  <a:cubicBezTo>
                    <a:pt x="0" y="1"/>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46" name="Freeform 2059"/>
            <p:cNvSpPr/>
            <p:nvPr/>
          </p:nvSpPr>
          <p:spPr bwMode="auto">
            <a:xfrm>
              <a:off x="4374552" y="5140115"/>
              <a:ext cx="0" cy="2304"/>
            </a:xfrm>
            <a:custGeom>
              <a:avLst/>
              <a:rect l="l" t="t" r="r" b="b"/>
              <a:pathLst>
                <a:path w="0" h="1">
                  <a:moveTo>
                    <a:pt x="0" y="1"/>
                  </a:moveTo>
                  <a:cubicBezTo>
                    <a:pt x="0" y="1"/>
                    <a:pt x="0" y="0"/>
                    <a:pt x="0" y="0"/>
                  </a:cubicBezTo>
                  <a:cubicBezTo>
                    <a:pt x="0" y="0"/>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47" name="Freeform 2060"/>
            <p:cNvSpPr/>
            <p:nvPr/>
          </p:nvSpPr>
          <p:spPr bwMode="auto">
            <a:xfrm>
              <a:off x="4374552" y="5202328"/>
              <a:ext cx="2202" cy="4608"/>
            </a:xfrm>
            <a:custGeom>
              <a:avLst/>
              <a:rect l="l" t="t" r="r" b="b"/>
              <a:pathLst>
                <a:path w="1" h="2">
                  <a:moveTo>
                    <a:pt x="0" y="0"/>
                  </a:moveTo>
                  <a:cubicBezTo>
                    <a:pt x="0" y="1"/>
                    <a:pt x="1" y="1"/>
                    <a:pt x="1" y="2"/>
                  </a:cubicBezTo>
                  <a:cubicBezTo>
                    <a:pt x="1" y="1"/>
                    <a:pt x="0"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48" name="Freeform 2061"/>
            <p:cNvSpPr/>
            <p:nvPr/>
          </p:nvSpPr>
          <p:spPr bwMode="auto">
            <a:xfrm>
              <a:off x="4376754" y="5206936"/>
              <a:ext cx="2202" cy="4608"/>
            </a:xfrm>
            <a:custGeom>
              <a:avLst/>
              <a:rect l="l" t="t" r="r" b="b"/>
              <a:pathLst>
                <a:path w="1" h="2">
                  <a:moveTo>
                    <a:pt x="0" y="0"/>
                  </a:moveTo>
                  <a:cubicBezTo>
                    <a:pt x="0" y="1"/>
                    <a:pt x="1" y="1"/>
                    <a:pt x="1" y="2"/>
                  </a:cubicBezTo>
                  <a:cubicBezTo>
                    <a:pt x="1" y="1"/>
                    <a:pt x="0"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49" name="Freeform 2062"/>
            <p:cNvSpPr/>
            <p:nvPr/>
          </p:nvSpPr>
          <p:spPr bwMode="auto">
            <a:xfrm>
              <a:off x="4374552" y="5135507"/>
              <a:ext cx="2202" cy="2304"/>
            </a:xfrm>
            <a:custGeom>
              <a:avLst/>
              <a:rect l="l" t="t" r="r" b="b"/>
              <a:pathLst>
                <a:path w="1" h="1">
                  <a:moveTo>
                    <a:pt x="1" y="0"/>
                  </a:moveTo>
                  <a:cubicBezTo>
                    <a:pt x="0" y="0"/>
                    <a:pt x="0" y="1"/>
                    <a:pt x="0" y="1"/>
                  </a:cubicBezTo>
                  <a:cubicBezTo>
                    <a:pt x="0" y="1"/>
                    <a:pt x="0"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50" name="Freeform 2063"/>
            <p:cNvSpPr/>
            <p:nvPr/>
          </p:nvSpPr>
          <p:spPr bwMode="auto">
            <a:xfrm>
              <a:off x="4378956" y="5211544"/>
              <a:ext cx="2202" cy="4608"/>
            </a:xfrm>
            <a:custGeom>
              <a:avLst/>
              <a:rect l="l" t="t" r="r" b="b"/>
              <a:pathLst>
                <a:path w="1" h="2">
                  <a:moveTo>
                    <a:pt x="0" y="0"/>
                  </a:moveTo>
                  <a:cubicBezTo>
                    <a:pt x="1" y="1"/>
                    <a:pt x="1" y="2"/>
                    <a:pt x="1" y="2"/>
                  </a:cubicBezTo>
                  <a:cubicBezTo>
                    <a:pt x="1" y="2"/>
                    <a:pt x="1"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51" name="Freeform 2064"/>
            <p:cNvSpPr/>
            <p:nvPr/>
          </p:nvSpPr>
          <p:spPr bwMode="auto">
            <a:xfrm>
              <a:off x="4447223" y="5137811"/>
              <a:ext cx="63863" cy="82949"/>
            </a:xfrm>
            <a:custGeom>
              <a:avLst/>
              <a:rect l="l" t="t" r="r" b="b"/>
              <a:pathLst>
                <a:path w="30" h="38">
                  <a:moveTo>
                    <a:pt x="1" y="37"/>
                  </a:moveTo>
                  <a:cubicBezTo>
                    <a:pt x="1" y="37"/>
                    <a:pt x="2" y="38"/>
                    <a:pt x="4" y="38"/>
                  </a:cubicBezTo>
                  <a:cubicBezTo>
                    <a:pt x="4" y="38"/>
                    <a:pt x="4" y="38"/>
                    <a:pt x="4" y="38"/>
                  </a:cubicBezTo>
                  <a:cubicBezTo>
                    <a:pt x="4" y="38"/>
                    <a:pt x="5" y="38"/>
                    <a:pt x="5" y="38"/>
                  </a:cubicBezTo>
                  <a:cubicBezTo>
                    <a:pt x="5" y="38"/>
                    <a:pt x="5" y="38"/>
                    <a:pt x="6" y="38"/>
                  </a:cubicBezTo>
                  <a:cubicBezTo>
                    <a:pt x="6" y="37"/>
                    <a:pt x="7" y="37"/>
                    <a:pt x="7" y="37"/>
                  </a:cubicBezTo>
                  <a:cubicBezTo>
                    <a:pt x="9" y="36"/>
                    <a:pt x="11" y="36"/>
                    <a:pt x="12" y="36"/>
                  </a:cubicBezTo>
                  <a:cubicBezTo>
                    <a:pt x="15" y="36"/>
                    <a:pt x="15" y="36"/>
                    <a:pt x="15" y="36"/>
                  </a:cubicBezTo>
                  <a:cubicBezTo>
                    <a:pt x="16" y="36"/>
                    <a:pt x="17" y="36"/>
                    <a:pt x="18" y="33"/>
                  </a:cubicBezTo>
                  <a:cubicBezTo>
                    <a:pt x="18" y="33"/>
                    <a:pt x="18" y="32"/>
                    <a:pt x="19" y="31"/>
                  </a:cubicBezTo>
                  <a:cubicBezTo>
                    <a:pt x="19" y="31"/>
                    <a:pt x="19" y="30"/>
                    <a:pt x="19" y="30"/>
                  </a:cubicBezTo>
                  <a:cubicBezTo>
                    <a:pt x="20" y="29"/>
                    <a:pt x="20" y="29"/>
                    <a:pt x="20" y="28"/>
                  </a:cubicBezTo>
                  <a:cubicBezTo>
                    <a:pt x="21" y="28"/>
                    <a:pt x="21" y="28"/>
                    <a:pt x="21" y="27"/>
                  </a:cubicBezTo>
                  <a:cubicBezTo>
                    <a:pt x="21" y="27"/>
                    <a:pt x="22" y="26"/>
                    <a:pt x="22" y="25"/>
                  </a:cubicBezTo>
                  <a:cubicBezTo>
                    <a:pt x="22" y="25"/>
                    <a:pt x="23" y="25"/>
                    <a:pt x="23" y="25"/>
                  </a:cubicBezTo>
                  <a:cubicBezTo>
                    <a:pt x="23" y="24"/>
                    <a:pt x="24" y="23"/>
                    <a:pt x="24" y="23"/>
                  </a:cubicBezTo>
                  <a:cubicBezTo>
                    <a:pt x="24" y="23"/>
                    <a:pt x="25" y="22"/>
                    <a:pt x="25" y="22"/>
                  </a:cubicBezTo>
                  <a:cubicBezTo>
                    <a:pt x="26" y="20"/>
                    <a:pt x="27" y="19"/>
                    <a:pt x="29" y="18"/>
                  </a:cubicBezTo>
                  <a:cubicBezTo>
                    <a:pt x="29" y="18"/>
                    <a:pt x="29" y="18"/>
                    <a:pt x="29" y="17"/>
                  </a:cubicBezTo>
                  <a:cubicBezTo>
                    <a:pt x="29" y="17"/>
                    <a:pt x="30" y="17"/>
                    <a:pt x="30" y="16"/>
                  </a:cubicBezTo>
                  <a:cubicBezTo>
                    <a:pt x="28" y="15"/>
                    <a:pt x="26" y="13"/>
                    <a:pt x="25" y="11"/>
                  </a:cubicBezTo>
                  <a:cubicBezTo>
                    <a:pt x="21" y="8"/>
                    <a:pt x="17" y="4"/>
                    <a:pt x="13" y="3"/>
                  </a:cubicBezTo>
                  <a:cubicBezTo>
                    <a:pt x="11" y="2"/>
                    <a:pt x="8" y="1"/>
                    <a:pt x="5" y="0"/>
                  </a:cubicBezTo>
                  <a:cubicBezTo>
                    <a:pt x="5" y="1"/>
                    <a:pt x="5" y="2"/>
                    <a:pt x="5" y="3"/>
                  </a:cubicBezTo>
                  <a:cubicBezTo>
                    <a:pt x="5" y="3"/>
                    <a:pt x="5" y="3"/>
                    <a:pt x="5" y="3"/>
                  </a:cubicBezTo>
                  <a:cubicBezTo>
                    <a:pt x="5" y="3"/>
                    <a:pt x="4" y="3"/>
                    <a:pt x="4" y="3"/>
                  </a:cubicBezTo>
                  <a:cubicBezTo>
                    <a:pt x="4" y="3"/>
                    <a:pt x="4" y="4"/>
                    <a:pt x="4" y="4"/>
                  </a:cubicBezTo>
                  <a:cubicBezTo>
                    <a:pt x="4" y="4"/>
                    <a:pt x="4" y="4"/>
                    <a:pt x="4" y="4"/>
                  </a:cubicBezTo>
                  <a:cubicBezTo>
                    <a:pt x="4" y="4"/>
                    <a:pt x="4" y="4"/>
                    <a:pt x="4" y="4"/>
                  </a:cubicBezTo>
                  <a:cubicBezTo>
                    <a:pt x="4" y="4"/>
                    <a:pt x="4" y="4"/>
                    <a:pt x="4" y="4"/>
                  </a:cubicBezTo>
                  <a:cubicBezTo>
                    <a:pt x="4" y="4"/>
                    <a:pt x="4" y="5"/>
                    <a:pt x="4" y="5"/>
                  </a:cubicBezTo>
                  <a:cubicBezTo>
                    <a:pt x="4" y="5"/>
                    <a:pt x="4" y="5"/>
                    <a:pt x="4" y="5"/>
                  </a:cubicBezTo>
                  <a:cubicBezTo>
                    <a:pt x="4" y="5"/>
                    <a:pt x="3" y="5"/>
                    <a:pt x="3" y="5"/>
                  </a:cubicBezTo>
                  <a:cubicBezTo>
                    <a:pt x="3" y="5"/>
                    <a:pt x="3" y="5"/>
                    <a:pt x="3" y="5"/>
                  </a:cubicBezTo>
                  <a:cubicBezTo>
                    <a:pt x="2" y="6"/>
                    <a:pt x="0" y="12"/>
                    <a:pt x="2" y="16"/>
                  </a:cubicBezTo>
                  <a:cubicBezTo>
                    <a:pt x="4" y="21"/>
                    <a:pt x="4" y="30"/>
                    <a:pt x="3" y="33"/>
                  </a:cubicBezTo>
                  <a:cubicBezTo>
                    <a:pt x="3" y="33"/>
                    <a:pt x="3" y="33"/>
                    <a:pt x="3" y="33"/>
                  </a:cubicBezTo>
                  <a:cubicBezTo>
                    <a:pt x="3" y="33"/>
                    <a:pt x="3" y="33"/>
                    <a:pt x="3" y="33"/>
                  </a:cubicBezTo>
                  <a:cubicBezTo>
                    <a:pt x="3" y="33"/>
                    <a:pt x="3" y="33"/>
                    <a:pt x="3" y="33"/>
                  </a:cubicBezTo>
                  <a:cubicBezTo>
                    <a:pt x="3" y="33"/>
                    <a:pt x="3" y="33"/>
                    <a:pt x="3" y="33"/>
                  </a:cubicBezTo>
                  <a:cubicBezTo>
                    <a:pt x="3" y="33"/>
                    <a:pt x="3" y="33"/>
                    <a:pt x="3" y="33"/>
                  </a:cubicBezTo>
                  <a:cubicBezTo>
                    <a:pt x="3" y="33"/>
                    <a:pt x="3" y="33"/>
                    <a:pt x="3" y="34"/>
                  </a:cubicBezTo>
                  <a:cubicBezTo>
                    <a:pt x="2" y="34"/>
                    <a:pt x="2" y="34"/>
                    <a:pt x="2" y="34"/>
                  </a:cubicBezTo>
                  <a:cubicBezTo>
                    <a:pt x="2" y="34"/>
                    <a:pt x="2" y="34"/>
                    <a:pt x="2" y="34"/>
                  </a:cubicBezTo>
                  <a:cubicBezTo>
                    <a:pt x="2" y="34"/>
                    <a:pt x="2" y="34"/>
                    <a:pt x="2" y="35"/>
                  </a:cubicBezTo>
                  <a:cubicBezTo>
                    <a:pt x="2" y="35"/>
                    <a:pt x="2" y="35"/>
                    <a:pt x="2" y="35"/>
                  </a:cubicBezTo>
                  <a:cubicBezTo>
                    <a:pt x="1" y="35"/>
                    <a:pt x="1" y="36"/>
                    <a:pt x="0" y="37"/>
                  </a:cubicBezTo>
                  <a:cubicBezTo>
                    <a:pt x="0" y="37"/>
                    <a:pt x="0" y="37"/>
                    <a:pt x="1" y="37"/>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52" name="Freeform 2065"/>
            <p:cNvSpPr/>
            <p:nvPr/>
          </p:nvSpPr>
          <p:spPr bwMode="auto">
            <a:xfrm>
              <a:off x="4497873" y="5186199"/>
              <a:ext cx="2202" cy="2304"/>
            </a:xfrm>
            <a:custGeom>
              <a:avLst/>
              <a:rect l="l" t="t" r="r" b="b"/>
              <a:pathLst>
                <a:path w="1" h="1">
                  <a:moveTo>
                    <a:pt x="1" y="0"/>
                  </a:moveTo>
                  <a:cubicBezTo>
                    <a:pt x="1" y="0"/>
                    <a:pt x="0" y="1"/>
                    <a:pt x="0" y="1"/>
                  </a:cubicBezTo>
                  <a:cubicBezTo>
                    <a:pt x="0" y="1"/>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53" name="Freeform 2066"/>
            <p:cNvSpPr/>
            <p:nvPr/>
          </p:nvSpPr>
          <p:spPr bwMode="auto">
            <a:xfrm>
              <a:off x="4486862" y="5202328"/>
              <a:ext cx="0" cy="2304"/>
            </a:xfrm>
            <a:custGeom>
              <a:avLst/>
              <a:rect l="l" t="t" r="r" b="b"/>
              <a:pathLst>
                <a:path w="0" h="1">
                  <a:moveTo>
                    <a:pt x="0" y="0"/>
                  </a:moveTo>
                  <a:cubicBezTo>
                    <a:pt x="0" y="0"/>
                    <a:pt x="0" y="1"/>
                    <a:pt x="0" y="1"/>
                  </a:cubicBezTo>
                  <a:cubicBezTo>
                    <a:pt x="0" y="1"/>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54" name="Freeform 2067"/>
            <p:cNvSpPr/>
            <p:nvPr/>
          </p:nvSpPr>
          <p:spPr bwMode="auto">
            <a:xfrm>
              <a:off x="4447223" y="5218457"/>
              <a:ext cx="2202" cy="0"/>
            </a:xfrm>
            <a:custGeom>
              <a:avLst/>
              <a:rect l="l" t="t" r="r" b="b"/>
              <a:pathLst>
                <a:path w="1" h="0">
                  <a:moveTo>
                    <a:pt x="0" y="0"/>
                  </a:moveTo>
                  <a:cubicBezTo>
                    <a:pt x="0" y="0"/>
                    <a:pt x="0" y="0"/>
                    <a:pt x="1" y="0"/>
                  </a:cubicBez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55" name="Freeform 2068"/>
            <p:cNvSpPr/>
            <p:nvPr/>
          </p:nvSpPr>
          <p:spPr bwMode="auto">
            <a:xfrm>
              <a:off x="4508884" y="5174678"/>
              <a:ext cx="0" cy="2304"/>
            </a:xfrm>
            <a:custGeom>
              <a:avLst/>
              <a:rect l="l" t="t" r="r" b="b"/>
              <a:pathLst>
                <a:path w="0" h="1">
                  <a:moveTo>
                    <a:pt x="0" y="0"/>
                  </a:moveTo>
                  <a:cubicBezTo>
                    <a:pt x="0" y="1"/>
                    <a:pt x="0" y="1"/>
                    <a:pt x="0" y="1"/>
                  </a:cubicBezTo>
                  <a:cubicBezTo>
                    <a:pt x="0" y="1"/>
                    <a:pt x="0"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56" name="Freeform 2069"/>
            <p:cNvSpPr/>
            <p:nvPr/>
          </p:nvSpPr>
          <p:spPr bwMode="auto">
            <a:xfrm>
              <a:off x="4456032" y="5220761"/>
              <a:ext cx="0" cy="0"/>
            </a:xfrm>
            <a:custGeom>
              <a:avLst/>
              <a:rect l="l" t="t" r="r" b="b"/>
              <a:pathLst>
                <a:path w="0" h="0">
                  <a:moveTo>
                    <a:pt x="0" y="0"/>
                  </a:moveTo>
                  <a:cubicBezTo>
                    <a:pt x="0" y="0"/>
                    <a:pt x="0" y="0"/>
                    <a:pt x="0" y="0"/>
                  </a:cubicBez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57" name="Freeform 2070"/>
            <p:cNvSpPr/>
            <p:nvPr/>
          </p:nvSpPr>
          <p:spPr bwMode="auto">
            <a:xfrm>
              <a:off x="4493469" y="5193111"/>
              <a:ext cx="2202" cy="0"/>
            </a:xfrm>
            <a:custGeom>
              <a:avLst/>
              <a:rect l="l" t="t" r="r" b="b"/>
              <a:pathLst>
                <a:path w="1" h="0">
                  <a:moveTo>
                    <a:pt x="1" y="0"/>
                  </a:moveTo>
                  <a:cubicBezTo>
                    <a:pt x="1" y="0"/>
                    <a:pt x="0" y="0"/>
                    <a:pt x="0" y="0"/>
                  </a:cubicBezTo>
                  <a:cubicBezTo>
                    <a:pt x="0" y="0"/>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58" name="Freeform 2071"/>
            <p:cNvSpPr/>
            <p:nvPr/>
          </p:nvSpPr>
          <p:spPr bwMode="auto">
            <a:xfrm>
              <a:off x="4458234" y="5220761"/>
              <a:ext cx="2202" cy="0"/>
            </a:xfrm>
            <a:custGeom>
              <a:avLst/>
              <a:rect l="l" t="t" r="r" b="b"/>
              <a:pathLst>
                <a:path w="1" h="0">
                  <a:moveTo>
                    <a:pt x="1" y="0"/>
                  </a:moveTo>
                  <a:cubicBezTo>
                    <a:pt x="0" y="0"/>
                    <a:pt x="0" y="0"/>
                    <a:pt x="0" y="0"/>
                  </a:cubicBezTo>
                  <a:cubicBezTo>
                    <a:pt x="0" y="0"/>
                    <a:pt x="0"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59" name="Freeform 2072"/>
            <p:cNvSpPr/>
            <p:nvPr/>
          </p:nvSpPr>
          <p:spPr bwMode="auto">
            <a:xfrm>
              <a:off x="4489064" y="5197719"/>
              <a:ext cx="2202" cy="2304"/>
            </a:xfrm>
            <a:custGeom>
              <a:avLst/>
              <a:rect l="l" t="t" r="r" b="b"/>
              <a:pathLst>
                <a:path w="1" h="1">
                  <a:moveTo>
                    <a:pt x="1" y="0"/>
                  </a:moveTo>
                  <a:cubicBezTo>
                    <a:pt x="1" y="1"/>
                    <a:pt x="1" y="1"/>
                    <a:pt x="0" y="1"/>
                  </a:cubicBezTo>
                  <a:cubicBezTo>
                    <a:pt x="1" y="1"/>
                    <a:pt x="1" y="1"/>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60" name="Freeform 2073"/>
            <p:cNvSpPr/>
            <p:nvPr/>
          </p:nvSpPr>
          <p:spPr bwMode="auto">
            <a:xfrm>
              <a:off x="4456032" y="5144724"/>
              <a:ext cx="0" cy="2304"/>
            </a:xfrm>
            <a:custGeom>
              <a:avLst/>
              <a:rect l="l" t="t" r="r" b="b"/>
              <a:pathLst>
                <a:path w="0" h="1">
                  <a:moveTo>
                    <a:pt x="0" y="1"/>
                  </a:moveTo>
                  <a:cubicBezTo>
                    <a:pt x="0" y="1"/>
                    <a:pt x="0" y="0"/>
                    <a:pt x="0" y="0"/>
                  </a:cubicBezTo>
                  <a:cubicBezTo>
                    <a:pt x="0" y="0"/>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61" name="Freeform 2074"/>
            <p:cNvSpPr/>
            <p:nvPr/>
          </p:nvSpPr>
          <p:spPr bwMode="auto">
            <a:xfrm>
              <a:off x="4451627" y="5211544"/>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62" name="Freeform 2075"/>
            <p:cNvSpPr/>
            <p:nvPr/>
          </p:nvSpPr>
          <p:spPr bwMode="auto">
            <a:xfrm>
              <a:off x="4451627" y="5213848"/>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63" name="Freeform 2076"/>
            <p:cNvSpPr/>
            <p:nvPr/>
          </p:nvSpPr>
          <p:spPr bwMode="auto">
            <a:xfrm>
              <a:off x="4458234" y="5144724"/>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64" name="Freeform 2077"/>
            <p:cNvSpPr/>
            <p:nvPr/>
          </p:nvSpPr>
          <p:spPr bwMode="auto">
            <a:xfrm>
              <a:off x="4456032" y="5147028"/>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65" name="Freeform 2078"/>
            <p:cNvSpPr/>
            <p:nvPr/>
          </p:nvSpPr>
          <p:spPr bwMode="auto">
            <a:xfrm>
              <a:off x="4453830" y="5149332"/>
              <a:ext cx="2202" cy="0"/>
            </a:xfrm>
            <a:custGeom>
              <a:avLst/>
              <a:rect l="l" t="t" r="r" b="b"/>
              <a:pathLst>
                <a:path w="1" h="0">
                  <a:moveTo>
                    <a:pt x="1" y="0"/>
                  </a:moveTo>
                  <a:cubicBezTo>
                    <a:pt x="1" y="0"/>
                    <a:pt x="0" y="0"/>
                    <a:pt x="0" y="0"/>
                  </a:cubicBezTo>
                  <a:cubicBezTo>
                    <a:pt x="0" y="0"/>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66" name="Freeform 2079"/>
            <p:cNvSpPr/>
            <p:nvPr/>
          </p:nvSpPr>
          <p:spPr bwMode="auto">
            <a:xfrm>
              <a:off x="4456032" y="5147028"/>
              <a:ext cx="0" cy="2304"/>
            </a:xfrm>
            <a:custGeom>
              <a:avLst/>
              <a:rect l="l" t="t" r="r" b="b"/>
              <a:pathLst>
                <a:path w="0" h="1">
                  <a:moveTo>
                    <a:pt x="0" y="1"/>
                  </a:moveTo>
                  <a:cubicBezTo>
                    <a:pt x="0" y="1"/>
                    <a:pt x="0" y="0"/>
                    <a:pt x="0" y="0"/>
                  </a:cubicBezTo>
                  <a:cubicBezTo>
                    <a:pt x="0" y="0"/>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67" name="Freeform 2080"/>
            <p:cNvSpPr/>
            <p:nvPr/>
          </p:nvSpPr>
          <p:spPr bwMode="auto">
            <a:xfrm>
              <a:off x="4453830" y="5209240"/>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68" name="Freeform 2081"/>
            <p:cNvSpPr/>
            <p:nvPr/>
          </p:nvSpPr>
          <p:spPr bwMode="auto">
            <a:xfrm>
              <a:off x="4453830" y="5209240"/>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69" name="Freeform 2082"/>
            <p:cNvSpPr/>
            <p:nvPr/>
          </p:nvSpPr>
          <p:spPr bwMode="auto">
            <a:xfrm>
              <a:off x="4453830" y="5209240"/>
              <a:ext cx="0" cy="2304"/>
            </a:xfrm>
            <a:custGeom>
              <a:avLst/>
              <a:rect l="l" t="t" r="r" b="b"/>
              <a:pathLst>
                <a:path w="0" h="1">
                  <a:moveTo>
                    <a:pt x="0" y="1"/>
                  </a:moveTo>
                  <a:cubicBezTo>
                    <a:pt x="0" y="0"/>
                    <a:pt x="0" y="0"/>
                    <a:pt x="0" y="0"/>
                  </a:cubicBezTo>
                  <a:cubicBezTo>
                    <a:pt x="0" y="0"/>
                    <a:pt x="0" y="0"/>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70" name="Freeform 2083"/>
            <p:cNvSpPr/>
            <p:nvPr/>
          </p:nvSpPr>
          <p:spPr bwMode="auto">
            <a:xfrm>
              <a:off x="3808596" y="5248411"/>
              <a:ext cx="127725" cy="149770"/>
            </a:xfrm>
            <a:custGeom>
              <a:avLst/>
              <a:rect l="l" t="t" r="r" b="b"/>
              <a:pathLst>
                <a:path w="61" h="68">
                  <a:moveTo>
                    <a:pt x="52" y="11"/>
                  </a:moveTo>
                  <a:cubicBezTo>
                    <a:pt x="51" y="12"/>
                    <a:pt x="49" y="13"/>
                    <a:pt x="47" y="13"/>
                  </a:cubicBezTo>
                  <a:cubicBezTo>
                    <a:pt x="46" y="13"/>
                    <a:pt x="46" y="12"/>
                    <a:pt x="46" y="12"/>
                  </a:cubicBezTo>
                  <a:cubicBezTo>
                    <a:pt x="45" y="12"/>
                    <a:pt x="45" y="12"/>
                    <a:pt x="45" y="12"/>
                  </a:cubicBezTo>
                  <a:cubicBezTo>
                    <a:pt x="44" y="12"/>
                    <a:pt x="44" y="12"/>
                    <a:pt x="43" y="12"/>
                  </a:cubicBezTo>
                  <a:cubicBezTo>
                    <a:pt x="43" y="12"/>
                    <a:pt x="42" y="12"/>
                    <a:pt x="41" y="11"/>
                  </a:cubicBezTo>
                  <a:cubicBezTo>
                    <a:pt x="40" y="10"/>
                    <a:pt x="38" y="9"/>
                    <a:pt x="37" y="8"/>
                  </a:cubicBezTo>
                  <a:cubicBezTo>
                    <a:pt x="37" y="7"/>
                    <a:pt x="36" y="6"/>
                    <a:pt x="35" y="6"/>
                  </a:cubicBezTo>
                  <a:cubicBezTo>
                    <a:pt x="35" y="6"/>
                    <a:pt x="34" y="6"/>
                    <a:pt x="34" y="6"/>
                  </a:cubicBezTo>
                  <a:cubicBezTo>
                    <a:pt x="34" y="6"/>
                    <a:pt x="33" y="6"/>
                    <a:pt x="33" y="6"/>
                  </a:cubicBezTo>
                  <a:cubicBezTo>
                    <a:pt x="33" y="6"/>
                    <a:pt x="33" y="6"/>
                    <a:pt x="32" y="5"/>
                  </a:cubicBezTo>
                  <a:cubicBezTo>
                    <a:pt x="32" y="5"/>
                    <a:pt x="32" y="5"/>
                    <a:pt x="32" y="5"/>
                  </a:cubicBezTo>
                  <a:cubicBezTo>
                    <a:pt x="31" y="5"/>
                    <a:pt x="31" y="5"/>
                    <a:pt x="30" y="5"/>
                  </a:cubicBezTo>
                  <a:cubicBezTo>
                    <a:pt x="30" y="5"/>
                    <a:pt x="30" y="4"/>
                    <a:pt x="30" y="4"/>
                  </a:cubicBezTo>
                  <a:cubicBezTo>
                    <a:pt x="29" y="4"/>
                    <a:pt x="28" y="4"/>
                    <a:pt x="28" y="3"/>
                  </a:cubicBezTo>
                  <a:cubicBezTo>
                    <a:pt x="28" y="3"/>
                    <a:pt x="28" y="3"/>
                    <a:pt x="28" y="3"/>
                  </a:cubicBezTo>
                  <a:cubicBezTo>
                    <a:pt x="27" y="3"/>
                    <a:pt x="26" y="2"/>
                    <a:pt x="26" y="2"/>
                  </a:cubicBezTo>
                  <a:cubicBezTo>
                    <a:pt x="26" y="2"/>
                    <a:pt x="25" y="2"/>
                    <a:pt x="25" y="2"/>
                  </a:cubicBezTo>
                  <a:cubicBezTo>
                    <a:pt x="25" y="1"/>
                    <a:pt x="24" y="1"/>
                    <a:pt x="24" y="1"/>
                  </a:cubicBezTo>
                  <a:cubicBezTo>
                    <a:pt x="24" y="1"/>
                    <a:pt x="23" y="1"/>
                    <a:pt x="23" y="0"/>
                  </a:cubicBezTo>
                  <a:cubicBezTo>
                    <a:pt x="23" y="0"/>
                    <a:pt x="23" y="0"/>
                    <a:pt x="23" y="0"/>
                  </a:cubicBezTo>
                  <a:cubicBezTo>
                    <a:pt x="23" y="0"/>
                    <a:pt x="22" y="1"/>
                    <a:pt x="22" y="1"/>
                  </a:cubicBezTo>
                  <a:cubicBezTo>
                    <a:pt x="20" y="3"/>
                    <a:pt x="15" y="4"/>
                    <a:pt x="14" y="4"/>
                  </a:cubicBezTo>
                  <a:cubicBezTo>
                    <a:pt x="12" y="4"/>
                    <a:pt x="12" y="5"/>
                    <a:pt x="12" y="9"/>
                  </a:cubicBezTo>
                  <a:cubicBezTo>
                    <a:pt x="12" y="10"/>
                    <a:pt x="12" y="10"/>
                    <a:pt x="12" y="10"/>
                  </a:cubicBezTo>
                  <a:cubicBezTo>
                    <a:pt x="12" y="13"/>
                    <a:pt x="10" y="14"/>
                    <a:pt x="9" y="15"/>
                  </a:cubicBezTo>
                  <a:cubicBezTo>
                    <a:pt x="8" y="16"/>
                    <a:pt x="7" y="17"/>
                    <a:pt x="6" y="18"/>
                  </a:cubicBezTo>
                  <a:cubicBezTo>
                    <a:pt x="6" y="19"/>
                    <a:pt x="6" y="19"/>
                    <a:pt x="6" y="20"/>
                  </a:cubicBezTo>
                  <a:cubicBezTo>
                    <a:pt x="6" y="22"/>
                    <a:pt x="5" y="23"/>
                    <a:pt x="3" y="25"/>
                  </a:cubicBezTo>
                  <a:cubicBezTo>
                    <a:pt x="1" y="25"/>
                    <a:pt x="0" y="26"/>
                    <a:pt x="0" y="27"/>
                  </a:cubicBezTo>
                  <a:cubicBezTo>
                    <a:pt x="0" y="28"/>
                    <a:pt x="0" y="29"/>
                    <a:pt x="1" y="30"/>
                  </a:cubicBezTo>
                  <a:cubicBezTo>
                    <a:pt x="3" y="33"/>
                    <a:pt x="2" y="36"/>
                    <a:pt x="1" y="38"/>
                  </a:cubicBezTo>
                  <a:cubicBezTo>
                    <a:pt x="1" y="38"/>
                    <a:pt x="1" y="38"/>
                    <a:pt x="0" y="38"/>
                  </a:cubicBezTo>
                  <a:cubicBezTo>
                    <a:pt x="1" y="39"/>
                    <a:pt x="1" y="39"/>
                    <a:pt x="2" y="39"/>
                  </a:cubicBezTo>
                  <a:cubicBezTo>
                    <a:pt x="3" y="40"/>
                    <a:pt x="5" y="41"/>
                    <a:pt x="6" y="42"/>
                  </a:cubicBezTo>
                  <a:cubicBezTo>
                    <a:pt x="7" y="43"/>
                    <a:pt x="7" y="43"/>
                    <a:pt x="7" y="43"/>
                  </a:cubicBezTo>
                  <a:cubicBezTo>
                    <a:pt x="7" y="43"/>
                    <a:pt x="8" y="43"/>
                    <a:pt x="8" y="43"/>
                  </a:cubicBezTo>
                  <a:cubicBezTo>
                    <a:pt x="8" y="43"/>
                    <a:pt x="9" y="42"/>
                    <a:pt x="9" y="42"/>
                  </a:cubicBezTo>
                  <a:cubicBezTo>
                    <a:pt x="11" y="42"/>
                    <a:pt x="11" y="43"/>
                    <a:pt x="12" y="44"/>
                  </a:cubicBezTo>
                  <a:cubicBezTo>
                    <a:pt x="13" y="46"/>
                    <a:pt x="13" y="48"/>
                    <a:pt x="12" y="50"/>
                  </a:cubicBezTo>
                  <a:cubicBezTo>
                    <a:pt x="11" y="52"/>
                    <a:pt x="10" y="53"/>
                    <a:pt x="8" y="54"/>
                  </a:cubicBezTo>
                  <a:cubicBezTo>
                    <a:pt x="8" y="54"/>
                    <a:pt x="8" y="54"/>
                    <a:pt x="8" y="54"/>
                  </a:cubicBezTo>
                  <a:cubicBezTo>
                    <a:pt x="8" y="54"/>
                    <a:pt x="9" y="55"/>
                    <a:pt x="9" y="55"/>
                  </a:cubicBezTo>
                  <a:cubicBezTo>
                    <a:pt x="9" y="56"/>
                    <a:pt x="9" y="56"/>
                    <a:pt x="9" y="56"/>
                  </a:cubicBezTo>
                  <a:cubicBezTo>
                    <a:pt x="9" y="56"/>
                    <a:pt x="9" y="57"/>
                    <a:pt x="9" y="57"/>
                  </a:cubicBezTo>
                  <a:cubicBezTo>
                    <a:pt x="9" y="57"/>
                    <a:pt x="9" y="57"/>
                    <a:pt x="9" y="57"/>
                  </a:cubicBezTo>
                  <a:cubicBezTo>
                    <a:pt x="9" y="58"/>
                    <a:pt x="9" y="58"/>
                    <a:pt x="9" y="58"/>
                  </a:cubicBezTo>
                  <a:cubicBezTo>
                    <a:pt x="9" y="58"/>
                    <a:pt x="9" y="58"/>
                    <a:pt x="9" y="58"/>
                  </a:cubicBezTo>
                  <a:cubicBezTo>
                    <a:pt x="9" y="59"/>
                    <a:pt x="8" y="59"/>
                    <a:pt x="8" y="59"/>
                  </a:cubicBezTo>
                  <a:cubicBezTo>
                    <a:pt x="8" y="60"/>
                    <a:pt x="7" y="60"/>
                    <a:pt x="7" y="61"/>
                  </a:cubicBezTo>
                  <a:cubicBezTo>
                    <a:pt x="7" y="61"/>
                    <a:pt x="7" y="61"/>
                    <a:pt x="7" y="61"/>
                  </a:cubicBezTo>
                  <a:cubicBezTo>
                    <a:pt x="7" y="61"/>
                    <a:pt x="7" y="62"/>
                    <a:pt x="8" y="62"/>
                  </a:cubicBezTo>
                  <a:cubicBezTo>
                    <a:pt x="9" y="63"/>
                    <a:pt x="10" y="63"/>
                    <a:pt x="11" y="63"/>
                  </a:cubicBezTo>
                  <a:cubicBezTo>
                    <a:pt x="11" y="63"/>
                    <a:pt x="12" y="63"/>
                    <a:pt x="13" y="63"/>
                  </a:cubicBezTo>
                  <a:cubicBezTo>
                    <a:pt x="14" y="63"/>
                    <a:pt x="16" y="63"/>
                    <a:pt x="17" y="65"/>
                  </a:cubicBezTo>
                  <a:cubicBezTo>
                    <a:pt x="17" y="66"/>
                    <a:pt x="18" y="66"/>
                    <a:pt x="18" y="66"/>
                  </a:cubicBezTo>
                  <a:cubicBezTo>
                    <a:pt x="18" y="67"/>
                    <a:pt x="18" y="67"/>
                    <a:pt x="18" y="67"/>
                  </a:cubicBezTo>
                  <a:cubicBezTo>
                    <a:pt x="18" y="67"/>
                    <a:pt x="19" y="67"/>
                    <a:pt x="19" y="67"/>
                  </a:cubicBezTo>
                  <a:cubicBezTo>
                    <a:pt x="19" y="67"/>
                    <a:pt x="19" y="67"/>
                    <a:pt x="19" y="68"/>
                  </a:cubicBezTo>
                  <a:cubicBezTo>
                    <a:pt x="19" y="68"/>
                    <a:pt x="19" y="68"/>
                    <a:pt x="19" y="68"/>
                  </a:cubicBezTo>
                  <a:cubicBezTo>
                    <a:pt x="19" y="68"/>
                    <a:pt x="19" y="68"/>
                    <a:pt x="19" y="68"/>
                  </a:cubicBezTo>
                  <a:cubicBezTo>
                    <a:pt x="20" y="68"/>
                    <a:pt x="20" y="68"/>
                    <a:pt x="20" y="68"/>
                  </a:cubicBezTo>
                  <a:cubicBezTo>
                    <a:pt x="20" y="68"/>
                    <a:pt x="20" y="68"/>
                    <a:pt x="20" y="67"/>
                  </a:cubicBezTo>
                  <a:cubicBezTo>
                    <a:pt x="20" y="67"/>
                    <a:pt x="20" y="67"/>
                    <a:pt x="20" y="67"/>
                  </a:cubicBezTo>
                  <a:cubicBezTo>
                    <a:pt x="21" y="67"/>
                    <a:pt x="21" y="67"/>
                    <a:pt x="21" y="66"/>
                  </a:cubicBezTo>
                  <a:cubicBezTo>
                    <a:pt x="21" y="66"/>
                    <a:pt x="21" y="66"/>
                    <a:pt x="22" y="65"/>
                  </a:cubicBezTo>
                  <a:cubicBezTo>
                    <a:pt x="22" y="63"/>
                    <a:pt x="23" y="62"/>
                    <a:pt x="23" y="60"/>
                  </a:cubicBezTo>
                  <a:cubicBezTo>
                    <a:pt x="26" y="54"/>
                    <a:pt x="28" y="47"/>
                    <a:pt x="33" y="46"/>
                  </a:cubicBezTo>
                  <a:cubicBezTo>
                    <a:pt x="34" y="46"/>
                    <a:pt x="34" y="45"/>
                    <a:pt x="35" y="45"/>
                  </a:cubicBezTo>
                  <a:cubicBezTo>
                    <a:pt x="41" y="44"/>
                    <a:pt x="49" y="41"/>
                    <a:pt x="54" y="35"/>
                  </a:cubicBezTo>
                  <a:cubicBezTo>
                    <a:pt x="57" y="30"/>
                    <a:pt x="58" y="28"/>
                    <a:pt x="58" y="27"/>
                  </a:cubicBezTo>
                  <a:cubicBezTo>
                    <a:pt x="58" y="25"/>
                    <a:pt x="59" y="24"/>
                    <a:pt x="61" y="23"/>
                  </a:cubicBezTo>
                  <a:cubicBezTo>
                    <a:pt x="61" y="22"/>
                    <a:pt x="61" y="22"/>
                    <a:pt x="61" y="22"/>
                  </a:cubicBezTo>
                  <a:cubicBezTo>
                    <a:pt x="61" y="22"/>
                    <a:pt x="61" y="21"/>
                    <a:pt x="60" y="20"/>
                  </a:cubicBezTo>
                  <a:cubicBezTo>
                    <a:pt x="60" y="20"/>
                    <a:pt x="60" y="20"/>
                    <a:pt x="60" y="20"/>
                  </a:cubicBezTo>
                  <a:cubicBezTo>
                    <a:pt x="60" y="20"/>
                    <a:pt x="60" y="20"/>
                    <a:pt x="59" y="19"/>
                  </a:cubicBezTo>
                  <a:cubicBezTo>
                    <a:pt x="59" y="19"/>
                    <a:pt x="59" y="19"/>
                    <a:pt x="59" y="19"/>
                  </a:cubicBezTo>
                  <a:cubicBezTo>
                    <a:pt x="58" y="18"/>
                    <a:pt x="58" y="18"/>
                    <a:pt x="58" y="18"/>
                  </a:cubicBezTo>
                  <a:cubicBezTo>
                    <a:pt x="57" y="16"/>
                    <a:pt x="57" y="16"/>
                    <a:pt x="57" y="16"/>
                  </a:cubicBezTo>
                  <a:cubicBezTo>
                    <a:pt x="55" y="15"/>
                    <a:pt x="53" y="12"/>
                    <a:pt x="52" y="1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71" name="Freeform 2084"/>
            <p:cNvSpPr/>
            <p:nvPr/>
          </p:nvSpPr>
          <p:spPr bwMode="auto">
            <a:xfrm>
              <a:off x="3898884" y="5273756"/>
              <a:ext cx="4404" cy="0"/>
            </a:xfrm>
            <a:custGeom>
              <a:avLst/>
              <a:rect l="l" t="t" r="r" b="b"/>
              <a:pathLst>
                <a:path w="2" h="0">
                  <a:moveTo>
                    <a:pt x="0" y="0"/>
                  </a:moveTo>
                  <a:cubicBezTo>
                    <a:pt x="1" y="0"/>
                    <a:pt x="1" y="0"/>
                    <a:pt x="2" y="0"/>
                  </a:cubicBezTo>
                  <a:cubicBezTo>
                    <a:pt x="1" y="0"/>
                    <a:pt x="1"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72" name="Freeform 2085"/>
            <p:cNvSpPr/>
            <p:nvPr/>
          </p:nvSpPr>
          <p:spPr bwMode="auto">
            <a:xfrm>
              <a:off x="3905491" y="5271452"/>
              <a:ext cx="13213" cy="4608"/>
            </a:xfrm>
            <a:custGeom>
              <a:avLst/>
              <a:rect l="l" t="t" r="r" b="b"/>
              <a:pathLst>
                <a:path w="6" h="2">
                  <a:moveTo>
                    <a:pt x="6" y="0"/>
                  </a:moveTo>
                  <a:cubicBezTo>
                    <a:pt x="4" y="1"/>
                    <a:pt x="2" y="2"/>
                    <a:pt x="0" y="1"/>
                  </a:cubicBezTo>
                  <a:cubicBezTo>
                    <a:pt x="0" y="1"/>
                    <a:pt x="0" y="2"/>
                    <a:pt x="1" y="2"/>
                  </a:cubicBezTo>
                  <a:cubicBezTo>
                    <a:pt x="3" y="2"/>
                    <a:pt x="5" y="1"/>
                    <a:pt x="6"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73" name="Freeform 2086"/>
            <p:cNvSpPr/>
            <p:nvPr/>
          </p:nvSpPr>
          <p:spPr bwMode="auto">
            <a:xfrm>
              <a:off x="3879065" y="5259931"/>
              <a:ext cx="0" cy="0"/>
            </a:xfrm>
            <a:custGeom>
              <a:avLst/>
              <a:rect l="l" t="t" r="r" b="b"/>
              <a:pathLst>
                <a:path w="1" h="0">
                  <a:moveTo>
                    <a:pt x="0" y="0"/>
                  </a:moveTo>
                  <a:cubicBezTo>
                    <a:pt x="0" y="0"/>
                    <a:pt x="1" y="0"/>
                    <a:pt x="1" y="0"/>
                  </a:cubicBezTo>
                  <a:cubicBezTo>
                    <a:pt x="1"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74" name="Freeform 2087"/>
            <p:cNvSpPr/>
            <p:nvPr/>
          </p:nvSpPr>
          <p:spPr bwMode="auto">
            <a:xfrm>
              <a:off x="3872458" y="5255323"/>
              <a:ext cx="0" cy="2304"/>
            </a:xfrm>
            <a:custGeom>
              <a:avLst/>
              <a:rect l="l" t="t" r="r" b="b"/>
              <a:pathLst>
                <a:path w="0" h="1">
                  <a:moveTo>
                    <a:pt x="0" y="0"/>
                  </a:moveTo>
                  <a:cubicBezTo>
                    <a:pt x="0" y="0"/>
                    <a:pt x="0" y="1"/>
                    <a:pt x="0" y="1"/>
                  </a:cubicBezTo>
                  <a:cubicBezTo>
                    <a:pt x="0" y="1"/>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75" name="Freeform 2088"/>
            <p:cNvSpPr/>
            <p:nvPr/>
          </p:nvSpPr>
          <p:spPr bwMode="auto">
            <a:xfrm>
              <a:off x="3876863" y="5257627"/>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76" name="Freeform 2089"/>
            <p:cNvSpPr/>
            <p:nvPr/>
          </p:nvSpPr>
          <p:spPr bwMode="auto">
            <a:xfrm>
              <a:off x="3861448" y="5250715"/>
              <a:ext cx="2202" cy="0"/>
            </a:xfrm>
            <a:custGeom>
              <a:avLst/>
              <a:rect l="l" t="t" r="r" b="b"/>
              <a:pathLst>
                <a:path w="1" h="0">
                  <a:moveTo>
                    <a:pt x="0" y="0"/>
                  </a:moveTo>
                  <a:cubicBezTo>
                    <a:pt x="0" y="0"/>
                    <a:pt x="1" y="0"/>
                    <a:pt x="1" y="0"/>
                  </a:cubicBezTo>
                  <a:cubicBezTo>
                    <a:pt x="1"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77" name="Freeform 2090"/>
            <p:cNvSpPr/>
            <p:nvPr/>
          </p:nvSpPr>
          <p:spPr bwMode="auto">
            <a:xfrm>
              <a:off x="3857043" y="5248411"/>
              <a:ext cx="2202" cy="2304"/>
            </a:xfrm>
            <a:custGeom>
              <a:avLst/>
              <a:rect l="l" t="t" r="r" b="b"/>
              <a:pathLst>
                <a:path w="1" h="1">
                  <a:moveTo>
                    <a:pt x="0" y="0"/>
                  </a:moveTo>
                  <a:cubicBezTo>
                    <a:pt x="0" y="1"/>
                    <a:pt x="1" y="1"/>
                    <a:pt x="1" y="1"/>
                  </a:cubicBezTo>
                  <a:cubicBezTo>
                    <a:pt x="1" y="1"/>
                    <a:pt x="0"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78" name="Freeform 2091"/>
            <p:cNvSpPr/>
            <p:nvPr/>
          </p:nvSpPr>
          <p:spPr bwMode="auto">
            <a:xfrm>
              <a:off x="3868054" y="5253019"/>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79" name="Freeform 2092"/>
            <p:cNvSpPr/>
            <p:nvPr/>
          </p:nvSpPr>
          <p:spPr bwMode="auto">
            <a:xfrm>
              <a:off x="3828415" y="5372835"/>
              <a:ext cx="0" cy="2304"/>
            </a:xfrm>
            <a:custGeom>
              <a:avLst/>
              <a:rect l="l" t="t" r="r" b="b"/>
              <a:pathLst>
                <a:path w="0" h="1">
                  <a:moveTo>
                    <a:pt x="0" y="0"/>
                  </a:moveTo>
                  <a:cubicBezTo>
                    <a:pt x="0" y="1"/>
                    <a:pt x="0" y="1"/>
                    <a:pt x="0" y="1"/>
                  </a:cubicBezTo>
                  <a:cubicBezTo>
                    <a:pt x="0" y="1"/>
                    <a:pt x="0"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80" name="Freeform 2093"/>
            <p:cNvSpPr/>
            <p:nvPr/>
          </p:nvSpPr>
          <p:spPr bwMode="auto">
            <a:xfrm>
              <a:off x="3934119" y="5292190"/>
              <a:ext cx="2202" cy="6912"/>
            </a:xfrm>
            <a:custGeom>
              <a:avLst/>
              <a:rect l="l" t="t" r="r" b="b"/>
              <a:pathLst>
                <a:path w="1" h="3">
                  <a:moveTo>
                    <a:pt x="1" y="3"/>
                  </a:moveTo>
                  <a:cubicBezTo>
                    <a:pt x="1" y="2"/>
                    <a:pt x="1" y="2"/>
                    <a:pt x="1" y="2"/>
                  </a:cubicBezTo>
                  <a:cubicBezTo>
                    <a:pt x="1" y="2"/>
                    <a:pt x="1" y="1"/>
                    <a:pt x="0" y="0"/>
                  </a:cubicBezTo>
                  <a:cubicBezTo>
                    <a:pt x="1" y="1"/>
                    <a:pt x="1" y="2"/>
                    <a:pt x="1" y="2"/>
                  </a:cubicBezTo>
                  <a:cubicBezTo>
                    <a:pt x="1" y="2"/>
                    <a:pt x="1" y="2"/>
                    <a:pt x="1" y="3"/>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81" name="Freeform 2094"/>
            <p:cNvSpPr/>
            <p:nvPr/>
          </p:nvSpPr>
          <p:spPr bwMode="auto">
            <a:xfrm>
              <a:off x="3826213" y="5365922"/>
              <a:ext cx="2202" cy="2304"/>
            </a:xfrm>
            <a:custGeom>
              <a:avLst/>
              <a:rect l="l" t="t" r="r" b="b"/>
              <a:pathLst>
                <a:path w="1" h="1">
                  <a:moveTo>
                    <a:pt x="1" y="1"/>
                  </a:moveTo>
                  <a:cubicBezTo>
                    <a:pt x="1" y="1"/>
                    <a:pt x="0" y="0"/>
                    <a:pt x="0" y="0"/>
                  </a:cubicBezTo>
                  <a:cubicBezTo>
                    <a:pt x="0" y="0"/>
                    <a:pt x="1" y="1"/>
                    <a:pt x="1"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82" name="Freeform 2095"/>
            <p:cNvSpPr/>
            <p:nvPr/>
          </p:nvSpPr>
          <p:spPr bwMode="auto">
            <a:xfrm>
              <a:off x="3848235" y="5398181"/>
              <a:ext cx="2202" cy="0"/>
            </a:xfrm>
            <a:custGeom>
              <a:avLst/>
              <a:rect l="l" t="t" r="r" b="b"/>
              <a:pathLst>
                <a:path w="1" h="0">
                  <a:moveTo>
                    <a:pt x="1" y="0"/>
                  </a:moveTo>
                  <a:cubicBezTo>
                    <a:pt x="1" y="0"/>
                    <a:pt x="1" y="0"/>
                    <a:pt x="1" y="0"/>
                  </a:cubicBezTo>
                  <a:cubicBezTo>
                    <a:pt x="1" y="0"/>
                    <a:pt x="1" y="0"/>
                    <a:pt x="0" y="0"/>
                  </a:cubicBezTo>
                  <a:cubicBezTo>
                    <a:pt x="1" y="0"/>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83" name="Freeform 2096"/>
            <p:cNvSpPr/>
            <p:nvPr/>
          </p:nvSpPr>
          <p:spPr bwMode="auto">
            <a:xfrm>
              <a:off x="3850437" y="5395876"/>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84" name="Freeform 2097"/>
            <p:cNvSpPr/>
            <p:nvPr/>
          </p:nvSpPr>
          <p:spPr bwMode="auto">
            <a:xfrm>
              <a:off x="3828415" y="5370531"/>
              <a:ext cx="0" cy="2304"/>
            </a:xfrm>
            <a:custGeom>
              <a:avLst/>
              <a:rect l="l" t="t" r="r" b="b"/>
              <a:pathLst>
                <a:path w="0" h="1">
                  <a:moveTo>
                    <a:pt x="0" y="1"/>
                  </a:moveTo>
                  <a:cubicBezTo>
                    <a:pt x="0" y="1"/>
                    <a:pt x="0" y="0"/>
                    <a:pt x="0" y="0"/>
                  </a:cubicBezTo>
                  <a:cubicBezTo>
                    <a:pt x="0" y="0"/>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85" name="Freeform 2098"/>
            <p:cNvSpPr/>
            <p:nvPr/>
          </p:nvSpPr>
          <p:spPr bwMode="auto">
            <a:xfrm>
              <a:off x="3826213" y="5375139"/>
              <a:ext cx="2202" cy="2304"/>
            </a:xfrm>
            <a:custGeom>
              <a:avLst/>
              <a:rect l="l" t="t" r="r" b="b"/>
              <a:pathLst>
                <a:path w="1" h="1">
                  <a:moveTo>
                    <a:pt x="0" y="1"/>
                  </a:moveTo>
                  <a:cubicBezTo>
                    <a:pt x="0" y="1"/>
                    <a:pt x="1" y="1"/>
                    <a:pt x="1" y="0"/>
                  </a:cubicBezTo>
                  <a:cubicBezTo>
                    <a:pt x="1" y="1"/>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86" name="Freeform 2099"/>
            <p:cNvSpPr/>
            <p:nvPr/>
          </p:nvSpPr>
          <p:spPr bwMode="auto">
            <a:xfrm>
              <a:off x="3931917" y="5289885"/>
              <a:ext cx="2202" cy="2304"/>
            </a:xfrm>
            <a:custGeom>
              <a:avLst/>
              <a:rect l="l" t="t" r="r" b="b"/>
              <a:pathLst>
                <a:path w="1" h="1">
                  <a:moveTo>
                    <a:pt x="0" y="0"/>
                  </a:moveTo>
                  <a:cubicBezTo>
                    <a:pt x="1" y="1"/>
                    <a:pt x="1" y="1"/>
                    <a:pt x="1" y="1"/>
                  </a:cubicBezTo>
                  <a:cubicBezTo>
                    <a:pt x="1" y="1"/>
                    <a:pt x="1"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87" name="Freeform 2100"/>
            <p:cNvSpPr/>
            <p:nvPr/>
          </p:nvSpPr>
          <p:spPr bwMode="auto">
            <a:xfrm>
              <a:off x="3848235" y="5398181"/>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88" name="Freeform 2101"/>
            <p:cNvSpPr/>
            <p:nvPr/>
          </p:nvSpPr>
          <p:spPr bwMode="auto">
            <a:xfrm>
              <a:off x="3846032" y="5395876"/>
              <a:ext cx="2202" cy="0"/>
            </a:xfrm>
            <a:custGeom>
              <a:avLst/>
              <a:rect l="l" t="t" r="r" b="b"/>
              <a:pathLst>
                <a:path w="1" h="0">
                  <a:moveTo>
                    <a:pt x="1" y="0"/>
                  </a:moveTo>
                  <a:cubicBezTo>
                    <a:pt x="1" y="0"/>
                    <a:pt x="0" y="0"/>
                    <a:pt x="0" y="0"/>
                  </a:cubicBezTo>
                  <a:cubicBezTo>
                    <a:pt x="0" y="0"/>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89" name="Freeform 2102"/>
            <p:cNvSpPr/>
            <p:nvPr/>
          </p:nvSpPr>
          <p:spPr bwMode="auto">
            <a:xfrm>
              <a:off x="3929715" y="5282973"/>
              <a:ext cx="2202" cy="6912"/>
            </a:xfrm>
            <a:custGeom>
              <a:avLst/>
              <a:rect l="l" t="t" r="r" b="b"/>
              <a:pathLst>
                <a:path w="2" h="3">
                  <a:moveTo>
                    <a:pt x="2" y="3"/>
                  </a:moveTo>
                  <a:cubicBezTo>
                    <a:pt x="1" y="2"/>
                    <a:pt x="1" y="1"/>
                    <a:pt x="0" y="1"/>
                  </a:cubicBezTo>
                  <a:cubicBezTo>
                    <a:pt x="0" y="1"/>
                    <a:pt x="0" y="1"/>
                    <a:pt x="0" y="0"/>
                  </a:cubicBezTo>
                  <a:cubicBezTo>
                    <a:pt x="1" y="2"/>
                    <a:pt x="1" y="2"/>
                    <a:pt x="1" y="2"/>
                  </a:cubicBezTo>
                  <a:cubicBezTo>
                    <a:pt x="1" y="2"/>
                    <a:pt x="1" y="2"/>
                    <a:pt x="2" y="3"/>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90" name="Freeform 2103"/>
            <p:cNvSpPr/>
            <p:nvPr/>
          </p:nvSpPr>
          <p:spPr bwMode="auto">
            <a:xfrm>
              <a:off x="3843830" y="5391268"/>
              <a:ext cx="2202" cy="2304"/>
            </a:xfrm>
            <a:custGeom>
              <a:avLst/>
              <a:rect l="l" t="t" r="r" b="b"/>
              <a:pathLst>
                <a:path w="1" h="1">
                  <a:moveTo>
                    <a:pt x="1" y="1"/>
                  </a:moveTo>
                  <a:cubicBezTo>
                    <a:pt x="1" y="1"/>
                    <a:pt x="0" y="1"/>
                    <a:pt x="0" y="0"/>
                  </a:cubicBezTo>
                  <a:cubicBezTo>
                    <a:pt x="0" y="1"/>
                    <a:pt x="1" y="1"/>
                    <a:pt x="1"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91" name="Freeform 2104"/>
            <p:cNvSpPr/>
            <p:nvPr/>
          </p:nvSpPr>
          <p:spPr bwMode="auto">
            <a:xfrm>
              <a:off x="3852639" y="5391268"/>
              <a:ext cx="2202" cy="2304"/>
            </a:xfrm>
            <a:custGeom>
              <a:avLst/>
              <a:rect l="l" t="t" r="r" b="b"/>
              <a:pathLst>
                <a:path w="1" h="1">
                  <a:moveTo>
                    <a:pt x="1" y="0"/>
                  </a:moveTo>
                  <a:cubicBezTo>
                    <a:pt x="0" y="1"/>
                    <a:pt x="0" y="1"/>
                    <a:pt x="0" y="1"/>
                  </a:cubicBezTo>
                  <a:cubicBezTo>
                    <a:pt x="0" y="1"/>
                    <a:pt x="0" y="1"/>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92" name="Freeform 2105"/>
            <p:cNvSpPr/>
            <p:nvPr/>
          </p:nvSpPr>
          <p:spPr bwMode="auto">
            <a:xfrm>
              <a:off x="4271050" y="5011083"/>
              <a:ext cx="13213" cy="9217"/>
            </a:xfrm>
            <a:custGeom>
              <a:avLst/>
              <a:rect l="l" t="t" r="r" b="b"/>
              <a:pathLst>
                <a:path w="7" h="4">
                  <a:moveTo>
                    <a:pt x="7" y="3"/>
                  </a:moveTo>
                  <a:cubicBezTo>
                    <a:pt x="7" y="2"/>
                    <a:pt x="6" y="1"/>
                    <a:pt x="5" y="0"/>
                  </a:cubicBezTo>
                  <a:cubicBezTo>
                    <a:pt x="5" y="0"/>
                    <a:pt x="5" y="0"/>
                    <a:pt x="4" y="0"/>
                  </a:cubicBezTo>
                  <a:cubicBezTo>
                    <a:pt x="3" y="0"/>
                    <a:pt x="2" y="0"/>
                    <a:pt x="1" y="0"/>
                  </a:cubicBezTo>
                  <a:cubicBezTo>
                    <a:pt x="1" y="1"/>
                    <a:pt x="1" y="3"/>
                    <a:pt x="1" y="4"/>
                  </a:cubicBezTo>
                  <a:cubicBezTo>
                    <a:pt x="1" y="4"/>
                    <a:pt x="0" y="4"/>
                    <a:pt x="0" y="4"/>
                  </a:cubicBezTo>
                  <a:cubicBezTo>
                    <a:pt x="2" y="4"/>
                    <a:pt x="5" y="4"/>
                    <a:pt x="6" y="3"/>
                  </a:cubicBezTo>
                  <a:cubicBezTo>
                    <a:pt x="7" y="3"/>
                    <a:pt x="7" y="3"/>
                    <a:pt x="7" y="3"/>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93" name="Freeform 2109"/>
            <p:cNvSpPr/>
            <p:nvPr/>
          </p:nvSpPr>
          <p:spPr bwMode="auto">
            <a:xfrm>
              <a:off x="3622512" y="4904816"/>
              <a:ext cx="41842" cy="23042"/>
            </a:xfrm>
            <a:custGeom>
              <a:avLst/>
              <a:rect l="l" t="t" r="r" b="b"/>
              <a:pathLst>
                <a:path w="20" h="11">
                  <a:moveTo>
                    <a:pt x="4" y="1"/>
                  </a:moveTo>
                  <a:cubicBezTo>
                    <a:pt x="4" y="1"/>
                    <a:pt x="4" y="1"/>
                    <a:pt x="4" y="1"/>
                  </a:cubicBezTo>
                  <a:cubicBezTo>
                    <a:pt x="4" y="1"/>
                    <a:pt x="3" y="2"/>
                    <a:pt x="2" y="2"/>
                  </a:cubicBezTo>
                  <a:cubicBezTo>
                    <a:pt x="2" y="2"/>
                    <a:pt x="2" y="2"/>
                    <a:pt x="2" y="2"/>
                  </a:cubicBezTo>
                  <a:cubicBezTo>
                    <a:pt x="2" y="3"/>
                    <a:pt x="2" y="3"/>
                    <a:pt x="1" y="3"/>
                  </a:cubicBezTo>
                  <a:cubicBezTo>
                    <a:pt x="1" y="3"/>
                    <a:pt x="1" y="3"/>
                    <a:pt x="1" y="3"/>
                  </a:cubicBezTo>
                  <a:cubicBezTo>
                    <a:pt x="1" y="4"/>
                    <a:pt x="0" y="4"/>
                    <a:pt x="0" y="5"/>
                  </a:cubicBezTo>
                  <a:cubicBezTo>
                    <a:pt x="0" y="5"/>
                    <a:pt x="0" y="5"/>
                    <a:pt x="0" y="5"/>
                  </a:cubicBezTo>
                  <a:cubicBezTo>
                    <a:pt x="5" y="8"/>
                    <a:pt x="15" y="11"/>
                    <a:pt x="18" y="11"/>
                  </a:cubicBezTo>
                  <a:cubicBezTo>
                    <a:pt x="19" y="11"/>
                    <a:pt x="19" y="10"/>
                    <a:pt x="20" y="10"/>
                  </a:cubicBezTo>
                  <a:cubicBezTo>
                    <a:pt x="20" y="10"/>
                    <a:pt x="20" y="10"/>
                    <a:pt x="20" y="10"/>
                  </a:cubicBezTo>
                  <a:cubicBezTo>
                    <a:pt x="20" y="9"/>
                    <a:pt x="20" y="9"/>
                    <a:pt x="20" y="9"/>
                  </a:cubicBezTo>
                  <a:cubicBezTo>
                    <a:pt x="20" y="9"/>
                    <a:pt x="20" y="8"/>
                    <a:pt x="20" y="8"/>
                  </a:cubicBezTo>
                  <a:cubicBezTo>
                    <a:pt x="20" y="8"/>
                    <a:pt x="20" y="8"/>
                    <a:pt x="20" y="8"/>
                  </a:cubicBezTo>
                  <a:cubicBezTo>
                    <a:pt x="20" y="8"/>
                    <a:pt x="20" y="7"/>
                    <a:pt x="20" y="7"/>
                  </a:cubicBezTo>
                  <a:cubicBezTo>
                    <a:pt x="20" y="7"/>
                    <a:pt x="20" y="7"/>
                    <a:pt x="20" y="7"/>
                  </a:cubicBezTo>
                  <a:cubicBezTo>
                    <a:pt x="20" y="7"/>
                    <a:pt x="20" y="6"/>
                    <a:pt x="20" y="6"/>
                  </a:cubicBezTo>
                  <a:cubicBezTo>
                    <a:pt x="20" y="6"/>
                    <a:pt x="20" y="6"/>
                    <a:pt x="20" y="6"/>
                  </a:cubicBezTo>
                  <a:cubicBezTo>
                    <a:pt x="20" y="6"/>
                    <a:pt x="20" y="6"/>
                    <a:pt x="20" y="6"/>
                  </a:cubicBezTo>
                  <a:cubicBezTo>
                    <a:pt x="20" y="6"/>
                    <a:pt x="20" y="6"/>
                    <a:pt x="20" y="5"/>
                  </a:cubicBezTo>
                  <a:cubicBezTo>
                    <a:pt x="20" y="5"/>
                    <a:pt x="20" y="5"/>
                    <a:pt x="20" y="5"/>
                  </a:cubicBezTo>
                  <a:cubicBezTo>
                    <a:pt x="20" y="5"/>
                    <a:pt x="20" y="5"/>
                    <a:pt x="20" y="5"/>
                  </a:cubicBezTo>
                  <a:cubicBezTo>
                    <a:pt x="20" y="5"/>
                    <a:pt x="20" y="5"/>
                    <a:pt x="20" y="5"/>
                  </a:cubicBezTo>
                  <a:cubicBezTo>
                    <a:pt x="20" y="5"/>
                    <a:pt x="20" y="5"/>
                    <a:pt x="20" y="5"/>
                  </a:cubicBezTo>
                  <a:cubicBezTo>
                    <a:pt x="20" y="5"/>
                    <a:pt x="20" y="5"/>
                    <a:pt x="20" y="5"/>
                  </a:cubicBezTo>
                  <a:cubicBezTo>
                    <a:pt x="20" y="5"/>
                    <a:pt x="19" y="5"/>
                    <a:pt x="18" y="5"/>
                  </a:cubicBezTo>
                  <a:cubicBezTo>
                    <a:pt x="17" y="5"/>
                    <a:pt x="17" y="5"/>
                    <a:pt x="17" y="5"/>
                  </a:cubicBezTo>
                  <a:cubicBezTo>
                    <a:pt x="15" y="5"/>
                    <a:pt x="12" y="5"/>
                    <a:pt x="8" y="2"/>
                  </a:cubicBezTo>
                  <a:cubicBezTo>
                    <a:pt x="8" y="2"/>
                    <a:pt x="7" y="2"/>
                    <a:pt x="7" y="1"/>
                  </a:cubicBezTo>
                  <a:cubicBezTo>
                    <a:pt x="6" y="1"/>
                    <a:pt x="6" y="1"/>
                    <a:pt x="6" y="1"/>
                  </a:cubicBezTo>
                  <a:cubicBezTo>
                    <a:pt x="6" y="1"/>
                    <a:pt x="5" y="1"/>
                    <a:pt x="5" y="0"/>
                  </a:cubicBezTo>
                  <a:cubicBezTo>
                    <a:pt x="5" y="1"/>
                    <a:pt x="5" y="1"/>
                    <a:pt x="4" y="1"/>
                  </a:cubicBezTo>
                  <a:cubicBezTo>
                    <a:pt x="4" y="1"/>
                    <a:pt x="4" y="1"/>
                    <a:pt x="4"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94" name="Freeform 2110"/>
            <p:cNvSpPr/>
            <p:nvPr/>
          </p:nvSpPr>
          <p:spPr bwMode="auto">
            <a:xfrm>
              <a:off x="3640129" y="4863341"/>
              <a:ext cx="132130" cy="69125"/>
            </a:xfrm>
            <a:custGeom>
              <a:avLst/>
              <a:rect l="l" t="t" r="r" b="b"/>
              <a:pathLst>
                <a:path w="63" h="32">
                  <a:moveTo>
                    <a:pt x="60" y="7"/>
                  </a:moveTo>
                  <a:cubicBezTo>
                    <a:pt x="57" y="6"/>
                    <a:pt x="54" y="5"/>
                    <a:pt x="52" y="3"/>
                  </a:cubicBezTo>
                  <a:cubicBezTo>
                    <a:pt x="50" y="1"/>
                    <a:pt x="47" y="0"/>
                    <a:pt x="43" y="0"/>
                  </a:cubicBezTo>
                  <a:cubicBezTo>
                    <a:pt x="37" y="0"/>
                    <a:pt x="31" y="2"/>
                    <a:pt x="30" y="3"/>
                  </a:cubicBezTo>
                  <a:cubicBezTo>
                    <a:pt x="27" y="4"/>
                    <a:pt x="23" y="4"/>
                    <a:pt x="20" y="3"/>
                  </a:cubicBezTo>
                  <a:cubicBezTo>
                    <a:pt x="16" y="3"/>
                    <a:pt x="12" y="2"/>
                    <a:pt x="9" y="4"/>
                  </a:cubicBezTo>
                  <a:cubicBezTo>
                    <a:pt x="9" y="5"/>
                    <a:pt x="8" y="5"/>
                    <a:pt x="7" y="6"/>
                  </a:cubicBezTo>
                  <a:cubicBezTo>
                    <a:pt x="7" y="6"/>
                    <a:pt x="7" y="7"/>
                    <a:pt x="6" y="7"/>
                  </a:cubicBezTo>
                  <a:cubicBezTo>
                    <a:pt x="5" y="8"/>
                    <a:pt x="4" y="9"/>
                    <a:pt x="3" y="10"/>
                  </a:cubicBezTo>
                  <a:cubicBezTo>
                    <a:pt x="1" y="12"/>
                    <a:pt x="0" y="14"/>
                    <a:pt x="0" y="15"/>
                  </a:cubicBezTo>
                  <a:cubicBezTo>
                    <a:pt x="0" y="16"/>
                    <a:pt x="0" y="16"/>
                    <a:pt x="0" y="16"/>
                  </a:cubicBezTo>
                  <a:cubicBezTo>
                    <a:pt x="0" y="16"/>
                    <a:pt x="0" y="16"/>
                    <a:pt x="0" y="17"/>
                  </a:cubicBezTo>
                  <a:cubicBezTo>
                    <a:pt x="0" y="17"/>
                    <a:pt x="0" y="17"/>
                    <a:pt x="1" y="17"/>
                  </a:cubicBezTo>
                  <a:cubicBezTo>
                    <a:pt x="1" y="17"/>
                    <a:pt x="2" y="18"/>
                    <a:pt x="3" y="18"/>
                  </a:cubicBezTo>
                  <a:cubicBezTo>
                    <a:pt x="5" y="19"/>
                    <a:pt x="7" y="20"/>
                    <a:pt x="9" y="20"/>
                  </a:cubicBezTo>
                  <a:cubicBezTo>
                    <a:pt x="10" y="20"/>
                    <a:pt x="10" y="20"/>
                    <a:pt x="10" y="20"/>
                  </a:cubicBezTo>
                  <a:cubicBezTo>
                    <a:pt x="12" y="20"/>
                    <a:pt x="14" y="20"/>
                    <a:pt x="16" y="22"/>
                  </a:cubicBezTo>
                  <a:cubicBezTo>
                    <a:pt x="16" y="22"/>
                    <a:pt x="16" y="22"/>
                    <a:pt x="16" y="22"/>
                  </a:cubicBezTo>
                  <a:cubicBezTo>
                    <a:pt x="16" y="22"/>
                    <a:pt x="16" y="22"/>
                    <a:pt x="16" y="23"/>
                  </a:cubicBezTo>
                  <a:cubicBezTo>
                    <a:pt x="16" y="23"/>
                    <a:pt x="16" y="23"/>
                    <a:pt x="16" y="23"/>
                  </a:cubicBezTo>
                  <a:cubicBezTo>
                    <a:pt x="16" y="24"/>
                    <a:pt x="16" y="24"/>
                    <a:pt x="16" y="24"/>
                  </a:cubicBezTo>
                  <a:cubicBezTo>
                    <a:pt x="16" y="24"/>
                    <a:pt x="16" y="25"/>
                    <a:pt x="16" y="25"/>
                  </a:cubicBezTo>
                  <a:cubicBezTo>
                    <a:pt x="16" y="25"/>
                    <a:pt x="16" y="25"/>
                    <a:pt x="16" y="25"/>
                  </a:cubicBezTo>
                  <a:cubicBezTo>
                    <a:pt x="16" y="26"/>
                    <a:pt x="16" y="27"/>
                    <a:pt x="16" y="27"/>
                  </a:cubicBezTo>
                  <a:cubicBezTo>
                    <a:pt x="16" y="27"/>
                    <a:pt x="16" y="27"/>
                    <a:pt x="16" y="27"/>
                  </a:cubicBezTo>
                  <a:cubicBezTo>
                    <a:pt x="17" y="28"/>
                    <a:pt x="18" y="28"/>
                    <a:pt x="18" y="29"/>
                  </a:cubicBezTo>
                  <a:cubicBezTo>
                    <a:pt x="20" y="30"/>
                    <a:pt x="20" y="31"/>
                    <a:pt x="20" y="32"/>
                  </a:cubicBezTo>
                  <a:cubicBezTo>
                    <a:pt x="21" y="32"/>
                    <a:pt x="21" y="32"/>
                    <a:pt x="21" y="32"/>
                  </a:cubicBezTo>
                  <a:cubicBezTo>
                    <a:pt x="22" y="31"/>
                    <a:pt x="23" y="30"/>
                    <a:pt x="24" y="30"/>
                  </a:cubicBezTo>
                  <a:cubicBezTo>
                    <a:pt x="24" y="30"/>
                    <a:pt x="24" y="29"/>
                    <a:pt x="24" y="29"/>
                  </a:cubicBezTo>
                  <a:cubicBezTo>
                    <a:pt x="23" y="28"/>
                    <a:pt x="23" y="26"/>
                    <a:pt x="24" y="24"/>
                  </a:cubicBezTo>
                  <a:cubicBezTo>
                    <a:pt x="25" y="22"/>
                    <a:pt x="27" y="21"/>
                    <a:pt x="29" y="21"/>
                  </a:cubicBezTo>
                  <a:cubicBezTo>
                    <a:pt x="36" y="21"/>
                    <a:pt x="39" y="20"/>
                    <a:pt x="40" y="18"/>
                  </a:cubicBezTo>
                  <a:cubicBezTo>
                    <a:pt x="40" y="15"/>
                    <a:pt x="43" y="13"/>
                    <a:pt x="47" y="13"/>
                  </a:cubicBezTo>
                  <a:cubicBezTo>
                    <a:pt x="48" y="13"/>
                    <a:pt x="49" y="13"/>
                    <a:pt x="50" y="13"/>
                  </a:cubicBezTo>
                  <a:cubicBezTo>
                    <a:pt x="51" y="14"/>
                    <a:pt x="52" y="14"/>
                    <a:pt x="52" y="14"/>
                  </a:cubicBezTo>
                  <a:cubicBezTo>
                    <a:pt x="53" y="14"/>
                    <a:pt x="54" y="13"/>
                    <a:pt x="54" y="12"/>
                  </a:cubicBezTo>
                  <a:cubicBezTo>
                    <a:pt x="55" y="12"/>
                    <a:pt x="55" y="12"/>
                    <a:pt x="56" y="11"/>
                  </a:cubicBezTo>
                  <a:cubicBezTo>
                    <a:pt x="56" y="11"/>
                    <a:pt x="56" y="11"/>
                    <a:pt x="56" y="11"/>
                  </a:cubicBezTo>
                  <a:cubicBezTo>
                    <a:pt x="57" y="11"/>
                    <a:pt x="57" y="11"/>
                    <a:pt x="58" y="10"/>
                  </a:cubicBezTo>
                  <a:cubicBezTo>
                    <a:pt x="58" y="10"/>
                    <a:pt x="58" y="10"/>
                    <a:pt x="58" y="10"/>
                  </a:cubicBezTo>
                  <a:cubicBezTo>
                    <a:pt x="59" y="10"/>
                    <a:pt x="60" y="10"/>
                    <a:pt x="60" y="9"/>
                  </a:cubicBezTo>
                  <a:cubicBezTo>
                    <a:pt x="60" y="9"/>
                    <a:pt x="60" y="9"/>
                    <a:pt x="61" y="9"/>
                  </a:cubicBezTo>
                  <a:cubicBezTo>
                    <a:pt x="61" y="9"/>
                    <a:pt x="62" y="9"/>
                    <a:pt x="63" y="9"/>
                  </a:cubicBezTo>
                  <a:cubicBezTo>
                    <a:pt x="63" y="9"/>
                    <a:pt x="63" y="9"/>
                    <a:pt x="63" y="9"/>
                  </a:cubicBezTo>
                  <a:cubicBezTo>
                    <a:pt x="62" y="8"/>
                    <a:pt x="61" y="8"/>
                    <a:pt x="60" y="7"/>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95" name="Freeform 2111"/>
            <p:cNvSpPr/>
            <p:nvPr/>
          </p:nvSpPr>
          <p:spPr bwMode="auto">
            <a:xfrm>
              <a:off x="3673161" y="4911728"/>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96" name="Freeform 2112"/>
            <p:cNvSpPr/>
            <p:nvPr/>
          </p:nvSpPr>
          <p:spPr bwMode="auto">
            <a:xfrm>
              <a:off x="3673161" y="4916336"/>
              <a:ext cx="0" cy="4608"/>
            </a:xfrm>
            <a:custGeom>
              <a:avLst/>
              <a:rect l="l" t="t" r="r" b="b"/>
              <a:pathLst>
                <a:path w="0" h="2">
                  <a:moveTo>
                    <a:pt x="0" y="0"/>
                  </a:moveTo>
                  <a:cubicBezTo>
                    <a:pt x="0" y="1"/>
                    <a:pt x="0" y="1"/>
                    <a:pt x="0" y="2"/>
                  </a:cubicBezTo>
                  <a:cubicBezTo>
                    <a:pt x="0" y="2"/>
                    <a:pt x="0"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97" name="Freeform 2113"/>
            <p:cNvSpPr/>
            <p:nvPr/>
          </p:nvSpPr>
          <p:spPr bwMode="auto">
            <a:xfrm>
              <a:off x="3673161" y="4911728"/>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98" name="Freeform 2114"/>
            <p:cNvSpPr/>
            <p:nvPr/>
          </p:nvSpPr>
          <p:spPr bwMode="auto">
            <a:xfrm>
              <a:off x="3673161" y="4914031"/>
              <a:ext cx="0" cy="2304"/>
            </a:xfrm>
            <a:custGeom>
              <a:avLst/>
              <a:rect l="l" t="t" r="r" b="b"/>
              <a:pathLst>
                <a:path w="0" h="1">
                  <a:moveTo>
                    <a:pt x="0" y="1"/>
                  </a:moveTo>
                  <a:cubicBezTo>
                    <a:pt x="0" y="1"/>
                    <a:pt x="0" y="0"/>
                    <a:pt x="0" y="0"/>
                  </a:cubicBezTo>
                  <a:cubicBezTo>
                    <a:pt x="0" y="0"/>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099" name="Freeform 2115"/>
            <p:cNvSpPr/>
            <p:nvPr/>
          </p:nvSpPr>
          <p:spPr bwMode="auto">
            <a:xfrm>
              <a:off x="3640129" y="4900207"/>
              <a:ext cx="2202" cy="0"/>
            </a:xfrm>
            <a:custGeom>
              <a:avLst/>
              <a:rect l="l" t="t" r="r" b="b"/>
              <a:pathLst>
                <a:path w="1" h="0">
                  <a:moveTo>
                    <a:pt x="1" y="0"/>
                  </a:moveTo>
                  <a:cubicBezTo>
                    <a:pt x="0" y="0"/>
                    <a:pt x="0" y="0"/>
                    <a:pt x="0" y="0"/>
                  </a:cubicBezTo>
                  <a:cubicBezTo>
                    <a:pt x="0" y="0"/>
                    <a:pt x="0"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00" name="Freeform 2116"/>
            <p:cNvSpPr/>
            <p:nvPr/>
          </p:nvSpPr>
          <p:spPr bwMode="auto">
            <a:xfrm>
              <a:off x="2979478" y="4418639"/>
              <a:ext cx="711300" cy="460830"/>
            </a:xfrm>
            <a:custGeom>
              <a:avLst/>
              <a:rect l="l" t="t" r="r" b="b"/>
              <a:pathLst>
                <a:path w="338" h="209">
                  <a:moveTo>
                    <a:pt x="312" y="177"/>
                  </a:moveTo>
                  <a:cubicBezTo>
                    <a:pt x="313" y="177"/>
                    <a:pt x="313" y="177"/>
                    <a:pt x="313" y="177"/>
                  </a:cubicBezTo>
                  <a:cubicBezTo>
                    <a:pt x="313" y="176"/>
                    <a:pt x="314" y="176"/>
                    <a:pt x="314" y="175"/>
                  </a:cubicBezTo>
                  <a:cubicBezTo>
                    <a:pt x="316" y="173"/>
                    <a:pt x="318" y="170"/>
                    <a:pt x="321" y="169"/>
                  </a:cubicBezTo>
                  <a:cubicBezTo>
                    <a:pt x="321" y="169"/>
                    <a:pt x="321" y="169"/>
                    <a:pt x="321" y="169"/>
                  </a:cubicBezTo>
                  <a:cubicBezTo>
                    <a:pt x="321" y="169"/>
                    <a:pt x="321" y="169"/>
                    <a:pt x="321" y="169"/>
                  </a:cubicBezTo>
                  <a:cubicBezTo>
                    <a:pt x="321" y="169"/>
                    <a:pt x="321" y="169"/>
                    <a:pt x="321" y="169"/>
                  </a:cubicBezTo>
                  <a:cubicBezTo>
                    <a:pt x="321" y="169"/>
                    <a:pt x="322" y="170"/>
                    <a:pt x="322" y="170"/>
                  </a:cubicBezTo>
                  <a:cubicBezTo>
                    <a:pt x="323" y="170"/>
                    <a:pt x="323" y="170"/>
                    <a:pt x="323" y="170"/>
                  </a:cubicBezTo>
                  <a:cubicBezTo>
                    <a:pt x="323" y="170"/>
                    <a:pt x="323" y="170"/>
                    <a:pt x="324" y="170"/>
                  </a:cubicBezTo>
                  <a:cubicBezTo>
                    <a:pt x="324" y="170"/>
                    <a:pt x="324" y="170"/>
                    <a:pt x="324" y="171"/>
                  </a:cubicBezTo>
                  <a:cubicBezTo>
                    <a:pt x="325" y="171"/>
                    <a:pt x="325" y="171"/>
                    <a:pt x="325" y="171"/>
                  </a:cubicBezTo>
                  <a:cubicBezTo>
                    <a:pt x="326" y="171"/>
                    <a:pt x="326" y="172"/>
                    <a:pt x="326" y="172"/>
                  </a:cubicBezTo>
                  <a:cubicBezTo>
                    <a:pt x="326" y="172"/>
                    <a:pt x="326" y="172"/>
                    <a:pt x="326" y="172"/>
                  </a:cubicBezTo>
                  <a:cubicBezTo>
                    <a:pt x="328" y="169"/>
                    <a:pt x="329" y="163"/>
                    <a:pt x="329" y="159"/>
                  </a:cubicBezTo>
                  <a:cubicBezTo>
                    <a:pt x="330" y="157"/>
                    <a:pt x="330" y="155"/>
                    <a:pt x="329" y="154"/>
                  </a:cubicBezTo>
                  <a:cubicBezTo>
                    <a:pt x="329" y="151"/>
                    <a:pt x="329" y="148"/>
                    <a:pt x="332" y="145"/>
                  </a:cubicBezTo>
                  <a:cubicBezTo>
                    <a:pt x="333" y="144"/>
                    <a:pt x="334" y="143"/>
                    <a:pt x="335" y="142"/>
                  </a:cubicBezTo>
                  <a:cubicBezTo>
                    <a:pt x="337" y="141"/>
                    <a:pt x="338" y="140"/>
                    <a:pt x="338" y="138"/>
                  </a:cubicBezTo>
                  <a:cubicBezTo>
                    <a:pt x="338" y="137"/>
                    <a:pt x="337" y="137"/>
                    <a:pt x="337" y="137"/>
                  </a:cubicBezTo>
                  <a:cubicBezTo>
                    <a:pt x="337" y="137"/>
                    <a:pt x="336" y="137"/>
                    <a:pt x="336" y="137"/>
                  </a:cubicBezTo>
                  <a:cubicBezTo>
                    <a:pt x="334" y="138"/>
                    <a:pt x="331" y="138"/>
                    <a:pt x="329" y="137"/>
                  </a:cubicBezTo>
                  <a:cubicBezTo>
                    <a:pt x="327" y="135"/>
                    <a:pt x="324" y="136"/>
                    <a:pt x="319" y="137"/>
                  </a:cubicBezTo>
                  <a:cubicBezTo>
                    <a:pt x="317" y="137"/>
                    <a:pt x="315" y="137"/>
                    <a:pt x="312" y="138"/>
                  </a:cubicBezTo>
                  <a:cubicBezTo>
                    <a:pt x="300" y="139"/>
                    <a:pt x="299" y="145"/>
                    <a:pt x="300" y="149"/>
                  </a:cubicBezTo>
                  <a:cubicBezTo>
                    <a:pt x="300" y="153"/>
                    <a:pt x="299" y="154"/>
                    <a:pt x="297" y="156"/>
                  </a:cubicBezTo>
                  <a:cubicBezTo>
                    <a:pt x="297" y="156"/>
                    <a:pt x="296" y="157"/>
                    <a:pt x="296" y="159"/>
                  </a:cubicBezTo>
                  <a:cubicBezTo>
                    <a:pt x="297" y="163"/>
                    <a:pt x="293" y="166"/>
                    <a:pt x="291" y="167"/>
                  </a:cubicBezTo>
                  <a:cubicBezTo>
                    <a:pt x="290" y="168"/>
                    <a:pt x="289" y="168"/>
                    <a:pt x="289" y="169"/>
                  </a:cubicBezTo>
                  <a:cubicBezTo>
                    <a:pt x="289" y="170"/>
                    <a:pt x="289" y="171"/>
                    <a:pt x="288" y="172"/>
                  </a:cubicBezTo>
                  <a:cubicBezTo>
                    <a:pt x="288" y="172"/>
                    <a:pt x="287" y="173"/>
                    <a:pt x="286" y="173"/>
                  </a:cubicBezTo>
                  <a:cubicBezTo>
                    <a:pt x="283" y="173"/>
                    <a:pt x="278" y="170"/>
                    <a:pt x="277" y="170"/>
                  </a:cubicBezTo>
                  <a:cubicBezTo>
                    <a:pt x="275" y="170"/>
                    <a:pt x="265" y="172"/>
                    <a:pt x="259" y="174"/>
                  </a:cubicBezTo>
                  <a:cubicBezTo>
                    <a:pt x="255" y="175"/>
                    <a:pt x="253" y="175"/>
                    <a:pt x="252" y="176"/>
                  </a:cubicBezTo>
                  <a:cubicBezTo>
                    <a:pt x="252" y="176"/>
                    <a:pt x="252" y="176"/>
                    <a:pt x="252" y="176"/>
                  </a:cubicBezTo>
                  <a:cubicBezTo>
                    <a:pt x="250" y="176"/>
                    <a:pt x="248" y="174"/>
                    <a:pt x="245" y="173"/>
                  </a:cubicBezTo>
                  <a:cubicBezTo>
                    <a:pt x="243" y="171"/>
                    <a:pt x="241" y="170"/>
                    <a:pt x="239" y="170"/>
                  </a:cubicBezTo>
                  <a:cubicBezTo>
                    <a:pt x="239" y="168"/>
                    <a:pt x="239" y="168"/>
                    <a:pt x="239" y="168"/>
                  </a:cubicBezTo>
                  <a:cubicBezTo>
                    <a:pt x="239" y="170"/>
                    <a:pt x="239" y="170"/>
                    <a:pt x="239" y="170"/>
                  </a:cubicBezTo>
                  <a:cubicBezTo>
                    <a:pt x="234" y="170"/>
                    <a:pt x="231" y="165"/>
                    <a:pt x="231" y="156"/>
                  </a:cubicBezTo>
                  <a:cubicBezTo>
                    <a:pt x="230" y="154"/>
                    <a:pt x="227" y="151"/>
                    <a:pt x="224" y="148"/>
                  </a:cubicBezTo>
                  <a:cubicBezTo>
                    <a:pt x="222" y="146"/>
                    <a:pt x="220" y="144"/>
                    <a:pt x="219" y="143"/>
                  </a:cubicBezTo>
                  <a:cubicBezTo>
                    <a:pt x="215" y="137"/>
                    <a:pt x="215" y="126"/>
                    <a:pt x="214" y="119"/>
                  </a:cubicBezTo>
                  <a:cubicBezTo>
                    <a:pt x="214" y="118"/>
                    <a:pt x="214" y="118"/>
                    <a:pt x="214" y="118"/>
                  </a:cubicBezTo>
                  <a:cubicBezTo>
                    <a:pt x="214" y="112"/>
                    <a:pt x="214" y="100"/>
                    <a:pt x="218" y="87"/>
                  </a:cubicBezTo>
                  <a:cubicBezTo>
                    <a:pt x="219" y="86"/>
                    <a:pt x="219" y="85"/>
                    <a:pt x="219" y="84"/>
                  </a:cubicBezTo>
                  <a:cubicBezTo>
                    <a:pt x="219" y="84"/>
                    <a:pt x="219" y="84"/>
                    <a:pt x="219" y="84"/>
                  </a:cubicBezTo>
                  <a:cubicBezTo>
                    <a:pt x="219" y="84"/>
                    <a:pt x="219" y="84"/>
                    <a:pt x="218" y="84"/>
                  </a:cubicBezTo>
                  <a:cubicBezTo>
                    <a:pt x="218" y="84"/>
                    <a:pt x="218" y="84"/>
                    <a:pt x="218" y="84"/>
                  </a:cubicBezTo>
                  <a:cubicBezTo>
                    <a:pt x="218" y="84"/>
                    <a:pt x="218" y="84"/>
                    <a:pt x="218" y="84"/>
                  </a:cubicBezTo>
                  <a:cubicBezTo>
                    <a:pt x="217" y="84"/>
                    <a:pt x="217" y="84"/>
                    <a:pt x="217" y="84"/>
                  </a:cubicBezTo>
                  <a:cubicBezTo>
                    <a:pt x="217" y="84"/>
                    <a:pt x="217" y="84"/>
                    <a:pt x="217" y="83"/>
                  </a:cubicBezTo>
                  <a:cubicBezTo>
                    <a:pt x="217" y="83"/>
                    <a:pt x="217" y="83"/>
                    <a:pt x="217" y="83"/>
                  </a:cubicBezTo>
                  <a:cubicBezTo>
                    <a:pt x="216" y="83"/>
                    <a:pt x="216" y="83"/>
                    <a:pt x="216" y="83"/>
                  </a:cubicBezTo>
                  <a:cubicBezTo>
                    <a:pt x="213" y="83"/>
                    <a:pt x="208" y="81"/>
                    <a:pt x="205" y="80"/>
                  </a:cubicBezTo>
                  <a:cubicBezTo>
                    <a:pt x="203" y="79"/>
                    <a:pt x="201" y="78"/>
                    <a:pt x="201" y="78"/>
                  </a:cubicBezTo>
                  <a:cubicBezTo>
                    <a:pt x="201" y="78"/>
                    <a:pt x="201" y="78"/>
                    <a:pt x="201" y="78"/>
                  </a:cubicBezTo>
                  <a:cubicBezTo>
                    <a:pt x="198" y="78"/>
                    <a:pt x="197" y="75"/>
                    <a:pt x="197" y="73"/>
                  </a:cubicBezTo>
                  <a:cubicBezTo>
                    <a:pt x="197" y="72"/>
                    <a:pt x="196" y="71"/>
                    <a:pt x="196" y="70"/>
                  </a:cubicBezTo>
                  <a:cubicBezTo>
                    <a:pt x="195" y="69"/>
                    <a:pt x="195" y="68"/>
                    <a:pt x="195" y="66"/>
                  </a:cubicBezTo>
                  <a:cubicBezTo>
                    <a:pt x="195" y="66"/>
                    <a:pt x="194" y="65"/>
                    <a:pt x="194" y="65"/>
                  </a:cubicBezTo>
                  <a:cubicBezTo>
                    <a:pt x="194" y="64"/>
                    <a:pt x="194" y="62"/>
                    <a:pt x="194" y="62"/>
                  </a:cubicBezTo>
                  <a:cubicBezTo>
                    <a:pt x="193" y="62"/>
                    <a:pt x="193" y="61"/>
                    <a:pt x="193" y="61"/>
                  </a:cubicBezTo>
                  <a:cubicBezTo>
                    <a:pt x="190" y="59"/>
                    <a:pt x="184" y="53"/>
                    <a:pt x="182" y="46"/>
                  </a:cubicBezTo>
                  <a:cubicBezTo>
                    <a:pt x="180" y="39"/>
                    <a:pt x="168" y="36"/>
                    <a:pt x="164" y="36"/>
                  </a:cubicBezTo>
                  <a:cubicBezTo>
                    <a:pt x="163" y="36"/>
                    <a:pt x="163" y="36"/>
                    <a:pt x="162" y="37"/>
                  </a:cubicBezTo>
                  <a:cubicBezTo>
                    <a:pt x="161" y="39"/>
                    <a:pt x="160" y="41"/>
                    <a:pt x="159" y="42"/>
                  </a:cubicBezTo>
                  <a:cubicBezTo>
                    <a:pt x="158" y="44"/>
                    <a:pt x="158" y="45"/>
                    <a:pt x="157" y="45"/>
                  </a:cubicBezTo>
                  <a:cubicBezTo>
                    <a:pt x="157" y="46"/>
                    <a:pt x="156" y="46"/>
                    <a:pt x="156" y="46"/>
                  </a:cubicBezTo>
                  <a:cubicBezTo>
                    <a:pt x="155" y="46"/>
                    <a:pt x="155" y="46"/>
                    <a:pt x="155" y="46"/>
                  </a:cubicBezTo>
                  <a:cubicBezTo>
                    <a:pt x="155" y="46"/>
                    <a:pt x="154" y="46"/>
                    <a:pt x="153" y="45"/>
                  </a:cubicBezTo>
                  <a:cubicBezTo>
                    <a:pt x="151" y="45"/>
                    <a:pt x="149" y="43"/>
                    <a:pt x="145" y="41"/>
                  </a:cubicBezTo>
                  <a:cubicBezTo>
                    <a:pt x="144" y="41"/>
                    <a:pt x="144" y="41"/>
                    <a:pt x="144" y="40"/>
                  </a:cubicBezTo>
                  <a:cubicBezTo>
                    <a:pt x="143" y="40"/>
                    <a:pt x="142" y="39"/>
                    <a:pt x="141" y="39"/>
                  </a:cubicBezTo>
                  <a:cubicBezTo>
                    <a:pt x="138" y="38"/>
                    <a:pt x="136" y="34"/>
                    <a:pt x="136" y="30"/>
                  </a:cubicBezTo>
                  <a:cubicBezTo>
                    <a:pt x="136" y="28"/>
                    <a:pt x="132" y="24"/>
                    <a:pt x="130" y="23"/>
                  </a:cubicBezTo>
                  <a:cubicBezTo>
                    <a:pt x="129" y="23"/>
                    <a:pt x="125" y="19"/>
                    <a:pt x="117" y="12"/>
                  </a:cubicBezTo>
                  <a:cubicBezTo>
                    <a:pt x="102" y="12"/>
                    <a:pt x="102" y="12"/>
                    <a:pt x="102" y="12"/>
                  </a:cubicBezTo>
                  <a:cubicBezTo>
                    <a:pt x="98" y="17"/>
                    <a:pt x="98" y="17"/>
                    <a:pt x="98" y="17"/>
                  </a:cubicBezTo>
                  <a:cubicBezTo>
                    <a:pt x="64" y="17"/>
                    <a:pt x="64" y="17"/>
                    <a:pt x="64" y="17"/>
                  </a:cubicBezTo>
                  <a:cubicBezTo>
                    <a:pt x="64" y="17"/>
                    <a:pt x="64" y="17"/>
                    <a:pt x="64" y="17"/>
                  </a:cubicBezTo>
                  <a:cubicBezTo>
                    <a:pt x="56" y="14"/>
                    <a:pt x="39" y="8"/>
                    <a:pt x="35" y="7"/>
                  </a:cubicBezTo>
                  <a:cubicBezTo>
                    <a:pt x="31" y="6"/>
                    <a:pt x="25" y="2"/>
                    <a:pt x="23" y="0"/>
                  </a:cubicBezTo>
                  <a:cubicBezTo>
                    <a:pt x="0" y="3"/>
                    <a:pt x="0" y="3"/>
                    <a:pt x="0" y="3"/>
                  </a:cubicBezTo>
                  <a:cubicBezTo>
                    <a:pt x="1" y="5"/>
                    <a:pt x="3" y="7"/>
                    <a:pt x="5" y="10"/>
                  </a:cubicBezTo>
                  <a:cubicBezTo>
                    <a:pt x="10" y="16"/>
                    <a:pt x="14" y="28"/>
                    <a:pt x="15" y="33"/>
                  </a:cubicBezTo>
                  <a:cubicBezTo>
                    <a:pt x="15" y="35"/>
                    <a:pt x="19" y="38"/>
                    <a:pt x="23" y="40"/>
                  </a:cubicBezTo>
                  <a:cubicBezTo>
                    <a:pt x="25" y="41"/>
                    <a:pt x="26" y="42"/>
                    <a:pt x="28" y="42"/>
                  </a:cubicBezTo>
                  <a:cubicBezTo>
                    <a:pt x="35" y="47"/>
                    <a:pt x="35" y="57"/>
                    <a:pt x="34" y="60"/>
                  </a:cubicBezTo>
                  <a:cubicBezTo>
                    <a:pt x="34" y="61"/>
                    <a:pt x="33" y="62"/>
                    <a:pt x="31" y="62"/>
                  </a:cubicBezTo>
                  <a:cubicBezTo>
                    <a:pt x="29" y="62"/>
                    <a:pt x="28" y="62"/>
                    <a:pt x="27" y="62"/>
                  </a:cubicBezTo>
                  <a:cubicBezTo>
                    <a:pt x="27" y="61"/>
                    <a:pt x="26" y="61"/>
                    <a:pt x="26" y="61"/>
                  </a:cubicBezTo>
                  <a:cubicBezTo>
                    <a:pt x="28" y="64"/>
                    <a:pt x="34" y="68"/>
                    <a:pt x="37" y="68"/>
                  </a:cubicBezTo>
                  <a:cubicBezTo>
                    <a:pt x="37" y="68"/>
                    <a:pt x="38" y="68"/>
                    <a:pt x="38" y="68"/>
                  </a:cubicBezTo>
                  <a:cubicBezTo>
                    <a:pt x="42" y="68"/>
                    <a:pt x="44" y="70"/>
                    <a:pt x="48" y="74"/>
                  </a:cubicBezTo>
                  <a:cubicBezTo>
                    <a:pt x="51" y="76"/>
                    <a:pt x="51" y="76"/>
                    <a:pt x="51" y="76"/>
                  </a:cubicBezTo>
                  <a:cubicBezTo>
                    <a:pt x="54" y="80"/>
                    <a:pt x="56" y="84"/>
                    <a:pt x="56" y="88"/>
                  </a:cubicBezTo>
                  <a:cubicBezTo>
                    <a:pt x="56" y="90"/>
                    <a:pt x="56" y="92"/>
                    <a:pt x="54" y="93"/>
                  </a:cubicBezTo>
                  <a:cubicBezTo>
                    <a:pt x="56" y="95"/>
                    <a:pt x="60" y="97"/>
                    <a:pt x="63" y="100"/>
                  </a:cubicBezTo>
                  <a:cubicBezTo>
                    <a:pt x="67" y="102"/>
                    <a:pt x="67" y="102"/>
                    <a:pt x="67" y="102"/>
                  </a:cubicBezTo>
                  <a:cubicBezTo>
                    <a:pt x="76" y="108"/>
                    <a:pt x="79" y="115"/>
                    <a:pt x="79" y="117"/>
                  </a:cubicBezTo>
                  <a:cubicBezTo>
                    <a:pt x="80" y="116"/>
                    <a:pt x="81" y="115"/>
                    <a:pt x="81" y="114"/>
                  </a:cubicBezTo>
                  <a:cubicBezTo>
                    <a:pt x="82" y="113"/>
                    <a:pt x="81" y="112"/>
                    <a:pt x="81" y="111"/>
                  </a:cubicBezTo>
                  <a:cubicBezTo>
                    <a:pt x="80" y="110"/>
                    <a:pt x="79" y="108"/>
                    <a:pt x="79" y="105"/>
                  </a:cubicBezTo>
                  <a:cubicBezTo>
                    <a:pt x="79" y="104"/>
                    <a:pt x="77" y="104"/>
                    <a:pt x="73" y="104"/>
                  </a:cubicBezTo>
                  <a:cubicBezTo>
                    <a:pt x="72" y="104"/>
                    <a:pt x="72" y="104"/>
                    <a:pt x="71" y="103"/>
                  </a:cubicBezTo>
                  <a:cubicBezTo>
                    <a:pt x="68" y="103"/>
                    <a:pt x="68" y="100"/>
                    <a:pt x="68" y="97"/>
                  </a:cubicBezTo>
                  <a:cubicBezTo>
                    <a:pt x="68" y="96"/>
                    <a:pt x="68" y="94"/>
                    <a:pt x="67" y="93"/>
                  </a:cubicBezTo>
                  <a:cubicBezTo>
                    <a:pt x="63" y="89"/>
                    <a:pt x="60" y="79"/>
                    <a:pt x="59" y="76"/>
                  </a:cubicBezTo>
                  <a:cubicBezTo>
                    <a:pt x="59" y="73"/>
                    <a:pt x="56" y="70"/>
                    <a:pt x="53" y="67"/>
                  </a:cubicBezTo>
                  <a:cubicBezTo>
                    <a:pt x="51" y="65"/>
                    <a:pt x="48" y="62"/>
                    <a:pt x="47" y="59"/>
                  </a:cubicBezTo>
                  <a:cubicBezTo>
                    <a:pt x="43" y="53"/>
                    <a:pt x="40" y="49"/>
                    <a:pt x="39" y="48"/>
                  </a:cubicBezTo>
                  <a:cubicBezTo>
                    <a:pt x="38" y="47"/>
                    <a:pt x="37" y="46"/>
                    <a:pt x="37" y="46"/>
                  </a:cubicBezTo>
                  <a:cubicBezTo>
                    <a:pt x="37" y="44"/>
                    <a:pt x="38" y="43"/>
                    <a:pt x="39" y="42"/>
                  </a:cubicBezTo>
                  <a:cubicBezTo>
                    <a:pt x="39" y="42"/>
                    <a:pt x="39" y="41"/>
                    <a:pt x="39" y="41"/>
                  </a:cubicBezTo>
                  <a:cubicBezTo>
                    <a:pt x="39" y="41"/>
                    <a:pt x="38" y="40"/>
                    <a:pt x="36" y="40"/>
                  </a:cubicBezTo>
                  <a:cubicBezTo>
                    <a:pt x="34" y="39"/>
                    <a:pt x="33" y="39"/>
                    <a:pt x="31" y="38"/>
                  </a:cubicBezTo>
                  <a:cubicBezTo>
                    <a:pt x="27" y="36"/>
                    <a:pt x="24" y="32"/>
                    <a:pt x="24" y="28"/>
                  </a:cubicBezTo>
                  <a:cubicBezTo>
                    <a:pt x="24" y="24"/>
                    <a:pt x="22" y="15"/>
                    <a:pt x="20" y="12"/>
                  </a:cubicBezTo>
                  <a:cubicBezTo>
                    <a:pt x="20" y="10"/>
                    <a:pt x="20" y="9"/>
                    <a:pt x="20" y="8"/>
                  </a:cubicBezTo>
                  <a:cubicBezTo>
                    <a:pt x="22" y="6"/>
                    <a:pt x="26" y="6"/>
                    <a:pt x="28" y="8"/>
                  </a:cubicBezTo>
                  <a:cubicBezTo>
                    <a:pt x="28" y="9"/>
                    <a:pt x="28" y="9"/>
                    <a:pt x="28" y="9"/>
                  </a:cubicBezTo>
                  <a:cubicBezTo>
                    <a:pt x="28" y="9"/>
                    <a:pt x="29" y="10"/>
                    <a:pt x="29" y="10"/>
                  </a:cubicBezTo>
                  <a:cubicBezTo>
                    <a:pt x="30" y="9"/>
                    <a:pt x="31" y="9"/>
                    <a:pt x="32" y="9"/>
                  </a:cubicBezTo>
                  <a:cubicBezTo>
                    <a:pt x="34" y="9"/>
                    <a:pt x="37" y="11"/>
                    <a:pt x="38" y="13"/>
                  </a:cubicBezTo>
                  <a:cubicBezTo>
                    <a:pt x="38" y="14"/>
                    <a:pt x="39" y="14"/>
                    <a:pt x="40" y="13"/>
                  </a:cubicBezTo>
                  <a:cubicBezTo>
                    <a:pt x="42" y="13"/>
                    <a:pt x="44" y="13"/>
                    <a:pt x="45" y="14"/>
                  </a:cubicBezTo>
                  <a:cubicBezTo>
                    <a:pt x="46" y="15"/>
                    <a:pt x="46" y="16"/>
                    <a:pt x="45" y="18"/>
                  </a:cubicBezTo>
                  <a:cubicBezTo>
                    <a:pt x="45" y="19"/>
                    <a:pt x="43" y="22"/>
                    <a:pt x="47" y="29"/>
                  </a:cubicBezTo>
                  <a:cubicBezTo>
                    <a:pt x="51" y="36"/>
                    <a:pt x="52" y="37"/>
                    <a:pt x="50" y="39"/>
                  </a:cubicBezTo>
                  <a:cubicBezTo>
                    <a:pt x="50" y="40"/>
                    <a:pt x="50" y="40"/>
                    <a:pt x="50" y="43"/>
                  </a:cubicBezTo>
                  <a:cubicBezTo>
                    <a:pt x="50" y="44"/>
                    <a:pt x="50" y="45"/>
                    <a:pt x="50" y="45"/>
                  </a:cubicBezTo>
                  <a:cubicBezTo>
                    <a:pt x="50" y="45"/>
                    <a:pt x="51" y="45"/>
                    <a:pt x="51" y="44"/>
                  </a:cubicBezTo>
                  <a:cubicBezTo>
                    <a:pt x="52" y="44"/>
                    <a:pt x="53" y="43"/>
                    <a:pt x="54" y="43"/>
                  </a:cubicBezTo>
                  <a:cubicBezTo>
                    <a:pt x="55" y="43"/>
                    <a:pt x="57" y="45"/>
                    <a:pt x="62" y="51"/>
                  </a:cubicBezTo>
                  <a:cubicBezTo>
                    <a:pt x="64" y="53"/>
                    <a:pt x="66" y="54"/>
                    <a:pt x="68" y="54"/>
                  </a:cubicBezTo>
                  <a:cubicBezTo>
                    <a:pt x="70" y="55"/>
                    <a:pt x="72" y="56"/>
                    <a:pt x="72" y="59"/>
                  </a:cubicBezTo>
                  <a:cubicBezTo>
                    <a:pt x="72" y="60"/>
                    <a:pt x="73" y="64"/>
                    <a:pt x="76" y="64"/>
                  </a:cubicBezTo>
                  <a:cubicBezTo>
                    <a:pt x="79" y="65"/>
                    <a:pt x="81" y="67"/>
                    <a:pt x="82" y="68"/>
                  </a:cubicBezTo>
                  <a:cubicBezTo>
                    <a:pt x="83" y="69"/>
                    <a:pt x="84" y="70"/>
                    <a:pt x="84" y="70"/>
                  </a:cubicBezTo>
                  <a:cubicBezTo>
                    <a:pt x="86" y="70"/>
                    <a:pt x="87" y="71"/>
                    <a:pt x="88" y="73"/>
                  </a:cubicBezTo>
                  <a:cubicBezTo>
                    <a:pt x="89" y="75"/>
                    <a:pt x="88" y="77"/>
                    <a:pt x="87" y="80"/>
                  </a:cubicBezTo>
                  <a:cubicBezTo>
                    <a:pt x="87" y="81"/>
                    <a:pt x="87" y="81"/>
                    <a:pt x="87" y="82"/>
                  </a:cubicBezTo>
                  <a:cubicBezTo>
                    <a:pt x="87" y="83"/>
                    <a:pt x="89" y="84"/>
                    <a:pt x="93" y="86"/>
                  </a:cubicBezTo>
                  <a:cubicBezTo>
                    <a:pt x="98" y="88"/>
                    <a:pt x="98" y="89"/>
                    <a:pt x="100" y="91"/>
                  </a:cubicBezTo>
                  <a:cubicBezTo>
                    <a:pt x="100" y="92"/>
                    <a:pt x="101" y="93"/>
                    <a:pt x="103" y="95"/>
                  </a:cubicBezTo>
                  <a:cubicBezTo>
                    <a:pt x="108" y="100"/>
                    <a:pt x="124" y="117"/>
                    <a:pt x="128" y="122"/>
                  </a:cubicBezTo>
                  <a:cubicBezTo>
                    <a:pt x="130" y="126"/>
                    <a:pt x="132" y="130"/>
                    <a:pt x="133" y="133"/>
                  </a:cubicBezTo>
                  <a:cubicBezTo>
                    <a:pt x="133" y="135"/>
                    <a:pt x="133" y="135"/>
                    <a:pt x="133" y="135"/>
                  </a:cubicBezTo>
                  <a:cubicBezTo>
                    <a:pt x="134" y="137"/>
                    <a:pt x="133" y="139"/>
                    <a:pt x="133" y="140"/>
                  </a:cubicBezTo>
                  <a:cubicBezTo>
                    <a:pt x="132" y="142"/>
                    <a:pt x="132" y="142"/>
                    <a:pt x="133" y="143"/>
                  </a:cubicBezTo>
                  <a:cubicBezTo>
                    <a:pt x="133" y="144"/>
                    <a:pt x="134" y="145"/>
                    <a:pt x="133" y="146"/>
                  </a:cubicBezTo>
                  <a:cubicBezTo>
                    <a:pt x="133" y="147"/>
                    <a:pt x="131" y="148"/>
                    <a:pt x="130" y="148"/>
                  </a:cubicBezTo>
                  <a:cubicBezTo>
                    <a:pt x="130" y="148"/>
                    <a:pt x="130" y="148"/>
                    <a:pt x="130" y="148"/>
                  </a:cubicBezTo>
                  <a:cubicBezTo>
                    <a:pt x="130" y="151"/>
                    <a:pt x="133" y="159"/>
                    <a:pt x="137" y="160"/>
                  </a:cubicBezTo>
                  <a:cubicBezTo>
                    <a:pt x="142" y="160"/>
                    <a:pt x="147" y="165"/>
                    <a:pt x="151" y="169"/>
                  </a:cubicBezTo>
                  <a:cubicBezTo>
                    <a:pt x="152" y="170"/>
                    <a:pt x="153" y="170"/>
                    <a:pt x="154" y="171"/>
                  </a:cubicBezTo>
                  <a:cubicBezTo>
                    <a:pt x="156" y="173"/>
                    <a:pt x="159" y="174"/>
                    <a:pt x="163" y="174"/>
                  </a:cubicBezTo>
                  <a:cubicBezTo>
                    <a:pt x="166" y="175"/>
                    <a:pt x="168" y="175"/>
                    <a:pt x="171" y="176"/>
                  </a:cubicBezTo>
                  <a:cubicBezTo>
                    <a:pt x="174" y="177"/>
                    <a:pt x="177" y="179"/>
                    <a:pt x="180" y="181"/>
                  </a:cubicBezTo>
                  <a:cubicBezTo>
                    <a:pt x="184" y="183"/>
                    <a:pt x="188" y="186"/>
                    <a:pt x="193" y="187"/>
                  </a:cubicBezTo>
                  <a:cubicBezTo>
                    <a:pt x="203" y="190"/>
                    <a:pt x="213" y="194"/>
                    <a:pt x="219" y="199"/>
                  </a:cubicBezTo>
                  <a:cubicBezTo>
                    <a:pt x="224" y="202"/>
                    <a:pt x="230" y="201"/>
                    <a:pt x="240" y="197"/>
                  </a:cubicBezTo>
                  <a:cubicBezTo>
                    <a:pt x="243" y="196"/>
                    <a:pt x="245" y="196"/>
                    <a:pt x="248" y="196"/>
                  </a:cubicBezTo>
                  <a:cubicBezTo>
                    <a:pt x="253" y="196"/>
                    <a:pt x="257" y="198"/>
                    <a:pt x="260" y="199"/>
                  </a:cubicBezTo>
                  <a:cubicBezTo>
                    <a:pt x="261" y="200"/>
                    <a:pt x="262" y="200"/>
                    <a:pt x="262" y="200"/>
                  </a:cubicBezTo>
                  <a:cubicBezTo>
                    <a:pt x="265" y="201"/>
                    <a:pt x="269" y="204"/>
                    <a:pt x="273" y="209"/>
                  </a:cubicBezTo>
                  <a:cubicBezTo>
                    <a:pt x="274" y="207"/>
                    <a:pt x="275" y="206"/>
                    <a:pt x="276" y="205"/>
                  </a:cubicBezTo>
                  <a:cubicBezTo>
                    <a:pt x="276" y="205"/>
                    <a:pt x="276" y="205"/>
                    <a:pt x="276" y="205"/>
                  </a:cubicBezTo>
                  <a:cubicBezTo>
                    <a:pt x="276" y="205"/>
                    <a:pt x="277" y="204"/>
                    <a:pt x="277" y="204"/>
                  </a:cubicBezTo>
                  <a:cubicBezTo>
                    <a:pt x="277" y="204"/>
                    <a:pt x="277" y="204"/>
                    <a:pt x="277" y="204"/>
                  </a:cubicBezTo>
                  <a:cubicBezTo>
                    <a:pt x="277" y="203"/>
                    <a:pt x="278" y="203"/>
                    <a:pt x="278" y="203"/>
                  </a:cubicBezTo>
                  <a:cubicBezTo>
                    <a:pt x="278" y="202"/>
                    <a:pt x="278" y="202"/>
                    <a:pt x="278" y="202"/>
                  </a:cubicBezTo>
                  <a:cubicBezTo>
                    <a:pt x="278" y="202"/>
                    <a:pt x="278" y="202"/>
                    <a:pt x="279" y="201"/>
                  </a:cubicBezTo>
                  <a:cubicBezTo>
                    <a:pt x="279" y="201"/>
                    <a:pt x="279" y="201"/>
                    <a:pt x="279" y="201"/>
                  </a:cubicBezTo>
                  <a:cubicBezTo>
                    <a:pt x="279" y="201"/>
                    <a:pt x="279" y="201"/>
                    <a:pt x="279" y="201"/>
                  </a:cubicBezTo>
                  <a:cubicBezTo>
                    <a:pt x="279" y="200"/>
                    <a:pt x="279" y="200"/>
                    <a:pt x="280" y="200"/>
                  </a:cubicBezTo>
                  <a:cubicBezTo>
                    <a:pt x="280" y="200"/>
                    <a:pt x="280" y="200"/>
                    <a:pt x="280" y="200"/>
                  </a:cubicBezTo>
                  <a:cubicBezTo>
                    <a:pt x="280" y="200"/>
                    <a:pt x="280" y="200"/>
                    <a:pt x="280" y="200"/>
                  </a:cubicBezTo>
                  <a:cubicBezTo>
                    <a:pt x="280" y="199"/>
                    <a:pt x="280" y="199"/>
                    <a:pt x="280" y="199"/>
                  </a:cubicBezTo>
                  <a:cubicBezTo>
                    <a:pt x="281" y="199"/>
                    <a:pt x="281" y="199"/>
                    <a:pt x="281" y="199"/>
                  </a:cubicBezTo>
                  <a:cubicBezTo>
                    <a:pt x="281" y="199"/>
                    <a:pt x="281" y="199"/>
                    <a:pt x="281" y="199"/>
                  </a:cubicBezTo>
                  <a:cubicBezTo>
                    <a:pt x="281" y="199"/>
                    <a:pt x="281" y="199"/>
                    <a:pt x="281" y="198"/>
                  </a:cubicBezTo>
                  <a:cubicBezTo>
                    <a:pt x="281" y="198"/>
                    <a:pt x="281" y="198"/>
                    <a:pt x="281" y="198"/>
                  </a:cubicBezTo>
                  <a:cubicBezTo>
                    <a:pt x="281" y="198"/>
                    <a:pt x="281" y="198"/>
                    <a:pt x="281" y="198"/>
                  </a:cubicBezTo>
                  <a:cubicBezTo>
                    <a:pt x="282" y="198"/>
                    <a:pt x="282" y="198"/>
                    <a:pt x="282" y="198"/>
                  </a:cubicBezTo>
                  <a:cubicBezTo>
                    <a:pt x="282" y="198"/>
                    <a:pt x="282" y="198"/>
                    <a:pt x="282" y="198"/>
                  </a:cubicBezTo>
                  <a:cubicBezTo>
                    <a:pt x="282" y="198"/>
                    <a:pt x="282" y="198"/>
                    <a:pt x="282" y="198"/>
                  </a:cubicBezTo>
                  <a:cubicBezTo>
                    <a:pt x="282" y="198"/>
                    <a:pt x="282" y="198"/>
                    <a:pt x="282" y="198"/>
                  </a:cubicBezTo>
                  <a:cubicBezTo>
                    <a:pt x="282" y="198"/>
                    <a:pt x="282" y="198"/>
                    <a:pt x="282" y="198"/>
                  </a:cubicBezTo>
                  <a:cubicBezTo>
                    <a:pt x="282" y="198"/>
                    <a:pt x="282" y="198"/>
                    <a:pt x="282" y="198"/>
                  </a:cubicBezTo>
                  <a:cubicBezTo>
                    <a:pt x="282" y="198"/>
                    <a:pt x="282" y="198"/>
                    <a:pt x="282" y="198"/>
                  </a:cubicBezTo>
                  <a:cubicBezTo>
                    <a:pt x="282" y="198"/>
                    <a:pt x="282" y="198"/>
                    <a:pt x="282" y="198"/>
                  </a:cubicBezTo>
                  <a:cubicBezTo>
                    <a:pt x="282" y="198"/>
                    <a:pt x="282" y="198"/>
                    <a:pt x="282" y="198"/>
                  </a:cubicBezTo>
                  <a:cubicBezTo>
                    <a:pt x="282" y="197"/>
                    <a:pt x="283" y="197"/>
                    <a:pt x="283" y="197"/>
                  </a:cubicBezTo>
                  <a:cubicBezTo>
                    <a:pt x="283" y="197"/>
                    <a:pt x="284" y="197"/>
                    <a:pt x="286" y="197"/>
                  </a:cubicBezTo>
                  <a:cubicBezTo>
                    <a:pt x="287" y="198"/>
                    <a:pt x="289" y="198"/>
                    <a:pt x="291" y="198"/>
                  </a:cubicBezTo>
                  <a:cubicBezTo>
                    <a:pt x="294" y="198"/>
                    <a:pt x="295" y="197"/>
                    <a:pt x="296" y="197"/>
                  </a:cubicBezTo>
                  <a:cubicBezTo>
                    <a:pt x="296" y="197"/>
                    <a:pt x="296" y="197"/>
                    <a:pt x="296" y="197"/>
                  </a:cubicBezTo>
                  <a:cubicBezTo>
                    <a:pt x="296" y="196"/>
                    <a:pt x="294" y="194"/>
                    <a:pt x="292" y="193"/>
                  </a:cubicBezTo>
                  <a:cubicBezTo>
                    <a:pt x="292" y="192"/>
                    <a:pt x="291" y="192"/>
                    <a:pt x="291" y="192"/>
                  </a:cubicBezTo>
                  <a:cubicBezTo>
                    <a:pt x="289" y="189"/>
                    <a:pt x="288" y="188"/>
                    <a:pt x="288" y="187"/>
                  </a:cubicBezTo>
                  <a:cubicBezTo>
                    <a:pt x="288" y="186"/>
                    <a:pt x="288" y="186"/>
                    <a:pt x="288" y="186"/>
                  </a:cubicBezTo>
                  <a:cubicBezTo>
                    <a:pt x="288" y="185"/>
                    <a:pt x="288" y="185"/>
                    <a:pt x="288" y="185"/>
                  </a:cubicBezTo>
                  <a:cubicBezTo>
                    <a:pt x="289" y="185"/>
                    <a:pt x="289" y="184"/>
                    <a:pt x="289" y="183"/>
                  </a:cubicBezTo>
                  <a:cubicBezTo>
                    <a:pt x="290" y="180"/>
                    <a:pt x="291" y="176"/>
                    <a:pt x="293" y="176"/>
                  </a:cubicBezTo>
                  <a:cubicBezTo>
                    <a:pt x="294" y="176"/>
                    <a:pt x="294" y="176"/>
                    <a:pt x="294" y="176"/>
                  </a:cubicBezTo>
                  <a:cubicBezTo>
                    <a:pt x="295" y="176"/>
                    <a:pt x="295" y="176"/>
                    <a:pt x="296" y="176"/>
                  </a:cubicBezTo>
                  <a:cubicBezTo>
                    <a:pt x="298" y="177"/>
                    <a:pt x="300" y="177"/>
                    <a:pt x="302" y="177"/>
                  </a:cubicBezTo>
                  <a:cubicBezTo>
                    <a:pt x="303" y="177"/>
                    <a:pt x="304" y="177"/>
                    <a:pt x="306" y="177"/>
                  </a:cubicBezTo>
                  <a:cubicBezTo>
                    <a:pt x="306" y="177"/>
                    <a:pt x="306" y="177"/>
                    <a:pt x="306" y="177"/>
                  </a:cubicBezTo>
                  <a:cubicBezTo>
                    <a:pt x="307" y="177"/>
                    <a:pt x="307" y="177"/>
                    <a:pt x="308" y="177"/>
                  </a:cubicBezTo>
                  <a:cubicBezTo>
                    <a:pt x="308" y="177"/>
                    <a:pt x="309" y="177"/>
                    <a:pt x="309" y="177"/>
                  </a:cubicBezTo>
                  <a:cubicBezTo>
                    <a:pt x="309" y="177"/>
                    <a:pt x="309" y="177"/>
                    <a:pt x="309" y="177"/>
                  </a:cubicBezTo>
                  <a:cubicBezTo>
                    <a:pt x="310" y="177"/>
                    <a:pt x="311" y="177"/>
                    <a:pt x="312" y="177"/>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01" name="Freeform 2117"/>
            <p:cNvSpPr/>
            <p:nvPr/>
          </p:nvSpPr>
          <p:spPr bwMode="auto">
            <a:xfrm>
              <a:off x="3558648" y="4814954"/>
              <a:ext cx="85884" cy="96774"/>
            </a:xfrm>
            <a:custGeom>
              <a:avLst/>
              <a:rect l="l" t="t" r="r" b="b"/>
              <a:pathLst>
                <a:path w="41" h="43">
                  <a:moveTo>
                    <a:pt x="30" y="39"/>
                  </a:moveTo>
                  <a:cubicBezTo>
                    <a:pt x="31" y="38"/>
                    <a:pt x="31" y="38"/>
                    <a:pt x="31" y="38"/>
                  </a:cubicBezTo>
                  <a:cubicBezTo>
                    <a:pt x="31" y="38"/>
                    <a:pt x="31" y="38"/>
                    <a:pt x="31" y="38"/>
                  </a:cubicBezTo>
                  <a:cubicBezTo>
                    <a:pt x="32" y="38"/>
                    <a:pt x="32" y="38"/>
                    <a:pt x="32" y="38"/>
                  </a:cubicBezTo>
                  <a:cubicBezTo>
                    <a:pt x="32" y="37"/>
                    <a:pt x="32" y="37"/>
                    <a:pt x="32" y="37"/>
                  </a:cubicBezTo>
                  <a:cubicBezTo>
                    <a:pt x="32" y="37"/>
                    <a:pt x="33" y="37"/>
                    <a:pt x="33" y="37"/>
                  </a:cubicBezTo>
                  <a:cubicBezTo>
                    <a:pt x="33" y="37"/>
                    <a:pt x="33" y="37"/>
                    <a:pt x="33" y="37"/>
                  </a:cubicBezTo>
                  <a:cubicBezTo>
                    <a:pt x="33" y="37"/>
                    <a:pt x="33" y="37"/>
                    <a:pt x="33" y="37"/>
                  </a:cubicBezTo>
                  <a:cubicBezTo>
                    <a:pt x="33" y="37"/>
                    <a:pt x="33" y="37"/>
                    <a:pt x="33" y="37"/>
                  </a:cubicBezTo>
                  <a:cubicBezTo>
                    <a:pt x="33" y="37"/>
                    <a:pt x="33" y="37"/>
                    <a:pt x="33" y="37"/>
                  </a:cubicBezTo>
                  <a:cubicBezTo>
                    <a:pt x="34" y="37"/>
                    <a:pt x="34" y="37"/>
                    <a:pt x="34" y="37"/>
                  </a:cubicBezTo>
                  <a:cubicBezTo>
                    <a:pt x="34" y="36"/>
                    <a:pt x="34" y="36"/>
                    <a:pt x="34" y="35"/>
                  </a:cubicBezTo>
                  <a:cubicBezTo>
                    <a:pt x="34" y="34"/>
                    <a:pt x="35" y="31"/>
                    <a:pt x="39" y="28"/>
                  </a:cubicBezTo>
                  <a:cubicBezTo>
                    <a:pt x="39" y="27"/>
                    <a:pt x="40" y="27"/>
                    <a:pt x="41" y="26"/>
                  </a:cubicBezTo>
                  <a:cubicBezTo>
                    <a:pt x="41" y="25"/>
                    <a:pt x="40" y="25"/>
                    <a:pt x="40" y="25"/>
                  </a:cubicBezTo>
                  <a:cubicBezTo>
                    <a:pt x="40" y="24"/>
                    <a:pt x="39" y="24"/>
                    <a:pt x="39" y="23"/>
                  </a:cubicBezTo>
                  <a:cubicBezTo>
                    <a:pt x="34" y="24"/>
                    <a:pt x="34" y="24"/>
                    <a:pt x="34" y="24"/>
                  </a:cubicBezTo>
                  <a:cubicBezTo>
                    <a:pt x="34" y="1"/>
                    <a:pt x="34" y="1"/>
                    <a:pt x="34" y="1"/>
                  </a:cubicBezTo>
                  <a:cubicBezTo>
                    <a:pt x="34" y="1"/>
                    <a:pt x="33" y="1"/>
                    <a:pt x="33" y="1"/>
                  </a:cubicBezTo>
                  <a:cubicBezTo>
                    <a:pt x="32" y="1"/>
                    <a:pt x="32" y="1"/>
                    <a:pt x="32" y="1"/>
                  </a:cubicBezTo>
                  <a:cubicBezTo>
                    <a:pt x="28" y="1"/>
                    <a:pt x="24" y="1"/>
                    <a:pt x="20" y="0"/>
                  </a:cubicBezTo>
                  <a:cubicBezTo>
                    <a:pt x="19" y="0"/>
                    <a:pt x="19" y="0"/>
                    <a:pt x="18" y="0"/>
                  </a:cubicBezTo>
                  <a:cubicBezTo>
                    <a:pt x="18" y="1"/>
                    <a:pt x="17" y="3"/>
                    <a:pt x="17" y="4"/>
                  </a:cubicBezTo>
                  <a:cubicBezTo>
                    <a:pt x="17" y="5"/>
                    <a:pt x="16" y="6"/>
                    <a:pt x="16" y="7"/>
                  </a:cubicBezTo>
                  <a:cubicBezTo>
                    <a:pt x="17" y="7"/>
                    <a:pt x="17" y="8"/>
                    <a:pt x="18" y="9"/>
                  </a:cubicBezTo>
                  <a:cubicBezTo>
                    <a:pt x="21" y="12"/>
                    <a:pt x="25" y="15"/>
                    <a:pt x="24" y="18"/>
                  </a:cubicBezTo>
                  <a:cubicBezTo>
                    <a:pt x="23" y="21"/>
                    <a:pt x="18" y="22"/>
                    <a:pt x="14" y="22"/>
                  </a:cubicBezTo>
                  <a:cubicBezTo>
                    <a:pt x="13" y="22"/>
                    <a:pt x="11" y="22"/>
                    <a:pt x="9" y="21"/>
                  </a:cubicBezTo>
                  <a:cubicBezTo>
                    <a:pt x="9" y="21"/>
                    <a:pt x="8" y="21"/>
                    <a:pt x="8" y="21"/>
                  </a:cubicBezTo>
                  <a:cubicBezTo>
                    <a:pt x="8" y="22"/>
                    <a:pt x="7" y="22"/>
                    <a:pt x="7" y="23"/>
                  </a:cubicBezTo>
                  <a:cubicBezTo>
                    <a:pt x="7" y="23"/>
                    <a:pt x="7" y="23"/>
                    <a:pt x="7" y="23"/>
                  </a:cubicBezTo>
                  <a:cubicBezTo>
                    <a:pt x="6" y="23"/>
                    <a:pt x="6" y="24"/>
                    <a:pt x="5" y="24"/>
                  </a:cubicBezTo>
                  <a:cubicBezTo>
                    <a:pt x="5" y="25"/>
                    <a:pt x="5" y="25"/>
                    <a:pt x="5" y="25"/>
                  </a:cubicBezTo>
                  <a:cubicBezTo>
                    <a:pt x="4" y="26"/>
                    <a:pt x="4" y="26"/>
                    <a:pt x="3" y="27"/>
                  </a:cubicBezTo>
                  <a:cubicBezTo>
                    <a:pt x="3" y="28"/>
                    <a:pt x="3" y="28"/>
                    <a:pt x="3" y="28"/>
                  </a:cubicBezTo>
                  <a:cubicBezTo>
                    <a:pt x="2" y="29"/>
                    <a:pt x="1" y="30"/>
                    <a:pt x="1" y="31"/>
                  </a:cubicBezTo>
                  <a:cubicBezTo>
                    <a:pt x="1" y="31"/>
                    <a:pt x="1" y="31"/>
                    <a:pt x="0" y="31"/>
                  </a:cubicBezTo>
                  <a:cubicBezTo>
                    <a:pt x="2" y="33"/>
                    <a:pt x="2" y="33"/>
                    <a:pt x="2" y="33"/>
                  </a:cubicBezTo>
                  <a:cubicBezTo>
                    <a:pt x="6" y="36"/>
                    <a:pt x="9" y="39"/>
                    <a:pt x="11" y="40"/>
                  </a:cubicBezTo>
                  <a:cubicBezTo>
                    <a:pt x="13" y="41"/>
                    <a:pt x="15" y="42"/>
                    <a:pt x="17" y="42"/>
                  </a:cubicBezTo>
                  <a:cubicBezTo>
                    <a:pt x="20" y="42"/>
                    <a:pt x="20" y="42"/>
                    <a:pt x="20" y="42"/>
                  </a:cubicBezTo>
                  <a:cubicBezTo>
                    <a:pt x="22" y="42"/>
                    <a:pt x="24" y="42"/>
                    <a:pt x="26" y="43"/>
                  </a:cubicBezTo>
                  <a:cubicBezTo>
                    <a:pt x="26" y="42"/>
                    <a:pt x="26" y="42"/>
                    <a:pt x="27" y="42"/>
                  </a:cubicBezTo>
                  <a:cubicBezTo>
                    <a:pt x="27" y="42"/>
                    <a:pt x="27" y="42"/>
                    <a:pt x="27" y="41"/>
                  </a:cubicBezTo>
                  <a:cubicBezTo>
                    <a:pt x="28" y="41"/>
                    <a:pt x="28" y="41"/>
                    <a:pt x="28" y="40"/>
                  </a:cubicBezTo>
                  <a:cubicBezTo>
                    <a:pt x="29" y="40"/>
                    <a:pt x="29" y="40"/>
                    <a:pt x="29" y="40"/>
                  </a:cubicBezTo>
                  <a:cubicBezTo>
                    <a:pt x="29" y="40"/>
                    <a:pt x="30" y="39"/>
                    <a:pt x="30" y="39"/>
                  </a:cubicBezTo>
                  <a:cubicBezTo>
                    <a:pt x="30" y="39"/>
                    <a:pt x="30" y="39"/>
                    <a:pt x="30" y="39"/>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02" name="Freeform 2118"/>
            <p:cNvSpPr/>
            <p:nvPr/>
          </p:nvSpPr>
          <p:spPr bwMode="auto">
            <a:xfrm>
              <a:off x="3629118" y="4897903"/>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03" name="Freeform 2119"/>
            <p:cNvSpPr/>
            <p:nvPr/>
          </p:nvSpPr>
          <p:spPr bwMode="auto">
            <a:xfrm>
              <a:off x="3618107" y="4904816"/>
              <a:ext cx="2202" cy="0"/>
            </a:xfrm>
            <a:custGeom>
              <a:avLst/>
              <a:rect l="l" t="t" r="r" b="b"/>
              <a:pathLst>
                <a:path w="1" h="0">
                  <a:moveTo>
                    <a:pt x="1" y="0"/>
                  </a:moveTo>
                  <a:cubicBezTo>
                    <a:pt x="1" y="0"/>
                    <a:pt x="1" y="0"/>
                    <a:pt x="0" y="0"/>
                  </a:cubicBezTo>
                  <a:cubicBezTo>
                    <a:pt x="1" y="0"/>
                    <a:pt x="1"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04" name="Freeform 2120"/>
            <p:cNvSpPr/>
            <p:nvPr/>
          </p:nvSpPr>
          <p:spPr bwMode="auto">
            <a:xfrm>
              <a:off x="3622512" y="4902511"/>
              <a:ext cx="0" cy="0"/>
            </a:xfrm>
            <a:custGeom>
              <a:avLst/>
              <a:rect l="l" t="t" r="r" b="b"/>
              <a:pathLst>
                <a:path w="0" h="0">
                  <a:moveTo>
                    <a:pt x="0" y="0"/>
                  </a:moveTo>
                  <a:cubicBezTo>
                    <a:pt x="0" y="0"/>
                    <a:pt x="0" y="0"/>
                    <a:pt x="0" y="0"/>
                  </a:cubicBez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05" name="Freeform 2121"/>
            <p:cNvSpPr/>
            <p:nvPr/>
          </p:nvSpPr>
          <p:spPr bwMode="auto">
            <a:xfrm>
              <a:off x="3629118" y="4897903"/>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06" name="Freeform 2122"/>
            <p:cNvSpPr/>
            <p:nvPr/>
          </p:nvSpPr>
          <p:spPr bwMode="auto">
            <a:xfrm>
              <a:off x="3626916" y="4897903"/>
              <a:ext cx="0" cy="2304"/>
            </a:xfrm>
            <a:custGeom>
              <a:avLst/>
              <a:rect l="l" t="t" r="r" b="b"/>
              <a:pathLst>
                <a:path w="0" h="1">
                  <a:moveTo>
                    <a:pt x="0" y="1"/>
                  </a:moveTo>
                  <a:cubicBezTo>
                    <a:pt x="0" y="0"/>
                    <a:pt x="0" y="0"/>
                    <a:pt x="0" y="0"/>
                  </a:cubicBezTo>
                  <a:cubicBezTo>
                    <a:pt x="0" y="0"/>
                    <a:pt x="0" y="0"/>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07" name="Freeform 2123"/>
            <p:cNvSpPr/>
            <p:nvPr/>
          </p:nvSpPr>
          <p:spPr bwMode="auto">
            <a:xfrm>
              <a:off x="3624713" y="4900207"/>
              <a:ext cx="0" cy="0"/>
            </a:xfrm>
            <a:custGeom>
              <a:avLst/>
              <a:rect l="l" t="t" r="r" b="b"/>
              <a:pathLst>
                <a:path w="0" h="0">
                  <a:moveTo>
                    <a:pt x="0" y="0"/>
                  </a:moveTo>
                  <a:cubicBezTo>
                    <a:pt x="0" y="0"/>
                    <a:pt x="0" y="0"/>
                    <a:pt x="0" y="0"/>
                  </a:cubicBez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08" name="Freeform 2124"/>
            <p:cNvSpPr/>
            <p:nvPr/>
          </p:nvSpPr>
          <p:spPr bwMode="auto">
            <a:xfrm>
              <a:off x="3615905" y="4907119"/>
              <a:ext cx="0" cy="2304"/>
            </a:xfrm>
            <a:custGeom>
              <a:avLst/>
              <a:rect l="l" t="t" r="r" b="b"/>
              <a:pathLst>
                <a:path w="0" h="1">
                  <a:moveTo>
                    <a:pt x="0" y="0"/>
                  </a:moveTo>
                  <a:cubicBezTo>
                    <a:pt x="0" y="1"/>
                    <a:pt x="0" y="1"/>
                    <a:pt x="0" y="1"/>
                  </a:cubicBezTo>
                  <a:cubicBezTo>
                    <a:pt x="0" y="1"/>
                    <a:pt x="0" y="1"/>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09" name="Freeform 2125"/>
            <p:cNvSpPr/>
            <p:nvPr/>
          </p:nvSpPr>
          <p:spPr bwMode="auto">
            <a:xfrm>
              <a:off x="3629118" y="4872557"/>
              <a:ext cx="15415" cy="25345"/>
            </a:xfrm>
            <a:custGeom>
              <a:avLst/>
              <a:rect l="l" t="t" r="r" b="b"/>
              <a:pathLst>
                <a:path w="8" h="11">
                  <a:moveTo>
                    <a:pt x="1" y="9"/>
                  </a:moveTo>
                  <a:cubicBezTo>
                    <a:pt x="1" y="10"/>
                    <a:pt x="1" y="10"/>
                    <a:pt x="1" y="11"/>
                  </a:cubicBezTo>
                  <a:cubicBezTo>
                    <a:pt x="0" y="11"/>
                    <a:pt x="0" y="11"/>
                    <a:pt x="0" y="11"/>
                  </a:cubicBezTo>
                  <a:cubicBezTo>
                    <a:pt x="1" y="11"/>
                    <a:pt x="1" y="11"/>
                    <a:pt x="1" y="11"/>
                  </a:cubicBezTo>
                  <a:cubicBezTo>
                    <a:pt x="1" y="11"/>
                    <a:pt x="1" y="10"/>
                    <a:pt x="1" y="9"/>
                  </a:cubicBezTo>
                  <a:cubicBezTo>
                    <a:pt x="1" y="8"/>
                    <a:pt x="2" y="5"/>
                    <a:pt x="6" y="2"/>
                  </a:cubicBezTo>
                  <a:cubicBezTo>
                    <a:pt x="6" y="1"/>
                    <a:pt x="7" y="1"/>
                    <a:pt x="8" y="0"/>
                  </a:cubicBezTo>
                  <a:cubicBezTo>
                    <a:pt x="8" y="0"/>
                    <a:pt x="8" y="0"/>
                    <a:pt x="8" y="0"/>
                  </a:cubicBezTo>
                  <a:cubicBezTo>
                    <a:pt x="7" y="1"/>
                    <a:pt x="6" y="1"/>
                    <a:pt x="6" y="2"/>
                  </a:cubicBezTo>
                  <a:cubicBezTo>
                    <a:pt x="2" y="5"/>
                    <a:pt x="1" y="8"/>
                    <a:pt x="1" y="9"/>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10" name="Freeform 2126"/>
            <p:cNvSpPr/>
            <p:nvPr/>
          </p:nvSpPr>
          <p:spPr bwMode="auto">
            <a:xfrm>
              <a:off x="3622512" y="4900207"/>
              <a:ext cx="2202" cy="2304"/>
            </a:xfrm>
            <a:custGeom>
              <a:avLst/>
              <a:rect l="l" t="t" r="r" b="b"/>
              <a:pathLst>
                <a:path w="1" h="1">
                  <a:moveTo>
                    <a:pt x="0" y="1"/>
                  </a:moveTo>
                  <a:cubicBezTo>
                    <a:pt x="0" y="1"/>
                    <a:pt x="0" y="1"/>
                    <a:pt x="0" y="1"/>
                  </a:cubicBezTo>
                  <a:cubicBezTo>
                    <a:pt x="0" y="1"/>
                    <a:pt x="0" y="1"/>
                    <a:pt x="0" y="1"/>
                  </a:cubicBezTo>
                  <a:cubicBezTo>
                    <a:pt x="1" y="1"/>
                    <a:pt x="1" y="0"/>
                    <a:pt x="1" y="0"/>
                  </a:cubicBezTo>
                  <a:cubicBezTo>
                    <a:pt x="1" y="0"/>
                    <a:pt x="1" y="0"/>
                    <a:pt x="1" y="0"/>
                  </a:cubicBezTo>
                  <a:lnTo>
                    <a:pt x="0" y="1"/>
                  </a:ln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11" name="Freeform 2127"/>
            <p:cNvSpPr/>
            <p:nvPr/>
          </p:nvSpPr>
          <p:spPr bwMode="auto">
            <a:xfrm>
              <a:off x="3624713" y="4900207"/>
              <a:ext cx="0" cy="0"/>
            </a:xfrm>
            <a:custGeom>
              <a:avLst/>
              <a:rect l="l" t="t" r="r" b="b"/>
              <a:pathLst>
                <a:path w="0" h="0">
                  <a:moveTo>
                    <a:pt x="0" y="0"/>
                  </a:moveTo>
                  <a:cubicBezTo>
                    <a:pt x="0" y="0"/>
                    <a:pt x="0" y="0"/>
                    <a:pt x="0" y="0"/>
                  </a:cubicBez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12" name="Freeform 2128"/>
            <p:cNvSpPr/>
            <p:nvPr/>
          </p:nvSpPr>
          <p:spPr bwMode="auto">
            <a:xfrm>
              <a:off x="3622512" y="4902511"/>
              <a:ext cx="0" cy="0"/>
            </a:xfrm>
            <a:custGeom>
              <a:avLst/>
              <a:rect l="l" t="t" r="r" b="b"/>
              <a:pathLst>
                <a:path w="0" h="0">
                  <a:moveTo>
                    <a:pt x="0" y="0"/>
                  </a:moveTo>
                  <a:cubicBezTo>
                    <a:pt x="0" y="0"/>
                    <a:pt x="0" y="0"/>
                    <a:pt x="0" y="0"/>
                  </a:cubicBez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13" name="Freeform 2129"/>
            <p:cNvSpPr/>
            <p:nvPr/>
          </p:nvSpPr>
          <p:spPr bwMode="auto">
            <a:xfrm>
              <a:off x="3569659" y="4867949"/>
              <a:ext cx="0" cy="2304"/>
            </a:xfrm>
            <a:custGeom>
              <a:avLst/>
              <a:rect l="l" t="t" r="r" b="b"/>
              <a:pathLst>
                <a:path w="0" h="1">
                  <a:moveTo>
                    <a:pt x="0" y="1"/>
                  </a:moveTo>
                  <a:cubicBezTo>
                    <a:pt x="0" y="1"/>
                    <a:pt x="0" y="1"/>
                    <a:pt x="0" y="0"/>
                  </a:cubicBezTo>
                  <a:cubicBezTo>
                    <a:pt x="0" y="1"/>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14" name="Freeform 2130"/>
            <p:cNvSpPr/>
            <p:nvPr/>
          </p:nvSpPr>
          <p:spPr bwMode="auto">
            <a:xfrm>
              <a:off x="3626916" y="4817257"/>
              <a:ext cx="4405" cy="0"/>
            </a:xfrm>
            <a:custGeom>
              <a:avLst/>
              <a:rect l="l" t="t" r="r" b="b"/>
              <a:pathLst>
                <a:path w="2" h="0">
                  <a:moveTo>
                    <a:pt x="2" y="0"/>
                  </a:moveTo>
                  <a:cubicBezTo>
                    <a:pt x="2" y="0"/>
                    <a:pt x="2" y="0"/>
                    <a:pt x="2" y="0"/>
                  </a:cubicBezTo>
                  <a:cubicBezTo>
                    <a:pt x="2" y="0"/>
                    <a:pt x="1" y="0"/>
                    <a:pt x="0" y="0"/>
                  </a:cubicBezTo>
                  <a:cubicBezTo>
                    <a:pt x="0" y="0"/>
                    <a:pt x="0" y="0"/>
                    <a:pt x="1" y="0"/>
                  </a:cubicBezTo>
                  <a:cubicBezTo>
                    <a:pt x="1" y="0"/>
                    <a:pt x="2" y="0"/>
                    <a:pt x="2"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15" name="Freeform 2131"/>
            <p:cNvSpPr/>
            <p:nvPr/>
          </p:nvSpPr>
          <p:spPr bwMode="auto">
            <a:xfrm>
              <a:off x="3558648" y="4884078"/>
              <a:ext cx="2202" cy="0"/>
            </a:xfrm>
            <a:custGeom>
              <a:avLst/>
              <a:rect l="l" t="t" r="r" b="b"/>
              <a:pathLst>
                <a:path w="1" h="0">
                  <a:moveTo>
                    <a:pt x="0" y="0"/>
                  </a:moveTo>
                  <a:cubicBezTo>
                    <a:pt x="0" y="0"/>
                    <a:pt x="0" y="0"/>
                    <a:pt x="0" y="0"/>
                  </a:cubicBezTo>
                  <a:cubicBezTo>
                    <a:pt x="1" y="0"/>
                    <a:pt x="1" y="0"/>
                    <a:pt x="1" y="0"/>
                  </a:cubicBezTo>
                  <a:cubicBezTo>
                    <a:pt x="1" y="0"/>
                    <a:pt x="1"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16" name="Freeform 2132"/>
            <p:cNvSpPr/>
            <p:nvPr/>
          </p:nvSpPr>
          <p:spPr bwMode="auto">
            <a:xfrm>
              <a:off x="3589479" y="4856428"/>
              <a:ext cx="19820" cy="6912"/>
            </a:xfrm>
            <a:custGeom>
              <a:avLst/>
              <a:rect l="l" t="t" r="r" b="b"/>
              <a:pathLst>
                <a:path w="10" h="4">
                  <a:moveTo>
                    <a:pt x="10" y="0"/>
                  </a:moveTo>
                  <a:cubicBezTo>
                    <a:pt x="9" y="3"/>
                    <a:pt x="4" y="4"/>
                    <a:pt x="0" y="4"/>
                  </a:cubicBezTo>
                  <a:cubicBezTo>
                    <a:pt x="4" y="4"/>
                    <a:pt x="9" y="3"/>
                    <a:pt x="1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17" name="Freeform 2133"/>
            <p:cNvSpPr/>
            <p:nvPr/>
          </p:nvSpPr>
          <p:spPr bwMode="auto">
            <a:xfrm>
              <a:off x="3565256" y="4874861"/>
              <a:ext cx="0" cy="2304"/>
            </a:xfrm>
            <a:custGeom>
              <a:avLst/>
              <a:rect l="l" t="t" r="r" b="b"/>
              <a:pathLst>
                <a:path w="0" h="1">
                  <a:moveTo>
                    <a:pt x="0" y="1"/>
                  </a:moveTo>
                  <a:cubicBezTo>
                    <a:pt x="0" y="1"/>
                    <a:pt x="0" y="1"/>
                    <a:pt x="0" y="0"/>
                  </a:cubicBezTo>
                  <a:cubicBezTo>
                    <a:pt x="0" y="1"/>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18" name="Freeform 2134"/>
            <p:cNvSpPr/>
            <p:nvPr/>
          </p:nvSpPr>
          <p:spPr bwMode="auto">
            <a:xfrm>
              <a:off x="3574064" y="4865644"/>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19" name="Freeform 2135"/>
            <p:cNvSpPr/>
            <p:nvPr/>
          </p:nvSpPr>
          <p:spPr bwMode="auto">
            <a:xfrm>
              <a:off x="3640129" y="4801129"/>
              <a:ext cx="17617" cy="57604"/>
            </a:xfrm>
            <a:custGeom>
              <a:avLst/>
              <a:rect l="l" t="t" r="r" b="b"/>
              <a:pathLst>
                <a:path w="9" h="26">
                  <a:moveTo>
                    <a:pt x="2" y="26"/>
                  </a:moveTo>
                  <a:cubicBezTo>
                    <a:pt x="3" y="24"/>
                    <a:pt x="4" y="22"/>
                    <a:pt x="6" y="20"/>
                  </a:cubicBezTo>
                  <a:cubicBezTo>
                    <a:pt x="7" y="19"/>
                    <a:pt x="7" y="15"/>
                    <a:pt x="6" y="12"/>
                  </a:cubicBezTo>
                  <a:cubicBezTo>
                    <a:pt x="6" y="8"/>
                    <a:pt x="5" y="3"/>
                    <a:pt x="9" y="1"/>
                  </a:cubicBezTo>
                  <a:cubicBezTo>
                    <a:pt x="9" y="1"/>
                    <a:pt x="9" y="1"/>
                    <a:pt x="9" y="1"/>
                  </a:cubicBezTo>
                  <a:cubicBezTo>
                    <a:pt x="9" y="1"/>
                    <a:pt x="8" y="1"/>
                    <a:pt x="8" y="1"/>
                  </a:cubicBezTo>
                  <a:cubicBezTo>
                    <a:pt x="8" y="1"/>
                    <a:pt x="8" y="1"/>
                    <a:pt x="8" y="1"/>
                  </a:cubicBezTo>
                  <a:cubicBezTo>
                    <a:pt x="8" y="1"/>
                    <a:pt x="8" y="1"/>
                    <a:pt x="8" y="1"/>
                  </a:cubicBezTo>
                  <a:cubicBezTo>
                    <a:pt x="8" y="1"/>
                    <a:pt x="8" y="1"/>
                    <a:pt x="8" y="1"/>
                  </a:cubicBezTo>
                  <a:cubicBezTo>
                    <a:pt x="8" y="1"/>
                    <a:pt x="7" y="0"/>
                    <a:pt x="7" y="0"/>
                  </a:cubicBezTo>
                  <a:cubicBezTo>
                    <a:pt x="7" y="0"/>
                    <a:pt x="7" y="0"/>
                    <a:pt x="7" y="0"/>
                  </a:cubicBezTo>
                  <a:cubicBezTo>
                    <a:pt x="7" y="0"/>
                    <a:pt x="7" y="0"/>
                    <a:pt x="7" y="0"/>
                  </a:cubicBezTo>
                  <a:cubicBezTo>
                    <a:pt x="7" y="0"/>
                    <a:pt x="7" y="0"/>
                    <a:pt x="7" y="0"/>
                  </a:cubicBezTo>
                  <a:cubicBezTo>
                    <a:pt x="6" y="1"/>
                    <a:pt x="5" y="2"/>
                    <a:pt x="4" y="4"/>
                  </a:cubicBezTo>
                  <a:cubicBezTo>
                    <a:pt x="4" y="4"/>
                    <a:pt x="3" y="4"/>
                    <a:pt x="3" y="5"/>
                  </a:cubicBezTo>
                  <a:cubicBezTo>
                    <a:pt x="2" y="6"/>
                    <a:pt x="2" y="7"/>
                    <a:pt x="1" y="7"/>
                  </a:cubicBezTo>
                  <a:cubicBezTo>
                    <a:pt x="1" y="7"/>
                    <a:pt x="1" y="7"/>
                    <a:pt x="0" y="7"/>
                  </a:cubicBezTo>
                  <a:cubicBezTo>
                    <a:pt x="0" y="26"/>
                    <a:pt x="0" y="26"/>
                    <a:pt x="0" y="26"/>
                  </a:cubicBezTo>
                  <a:lnTo>
                    <a:pt x="2" y="26"/>
                  </a:ln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20" name="Freeform 2136"/>
            <p:cNvSpPr/>
            <p:nvPr/>
          </p:nvSpPr>
          <p:spPr bwMode="auto">
            <a:xfrm>
              <a:off x="3655544" y="4803432"/>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21" name="Freeform 2137"/>
            <p:cNvSpPr/>
            <p:nvPr/>
          </p:nvSpPr>
          <p:spPr bwMode="auto">
            <a:xfrm>
              <a:off x="3653341" y="4801129"/>
              <a:ext cx="0" cy="0"/>
            </a:xfrm>
            <a:custGeom>
              <a:avLst/>
              <a:rect l="l" t="t" r="r" b="b"/>
              <a:pathLst>
                <a:path w="0" h="0">
                  <a:moveTo>
                    <a:pt x="0" y="0"/>
                  </a:moveTo>
                  <a:lnTo>
                    <a:pt x="0" y="0"/>
                  </a:lnTo>
                  <a:lnTo>
                    <a:pt x="0" y="0"/>
                  </a:ln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22" name="Freeform 2138"/>
            <p:cNvSpPr/>
            <p:nvPr/>
          </p:nvSpPr>
          <p:spPr bwMode="auto">
            <a:xfrm>
              <a:off x="3655544" y="4803432"/>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23" name="Freeform 2139"/>
            <p:cNvSpPr/>
            <p:nvPr/>
          </p:nvSpPr>
          <p:spPr bwMode="auto">
            <a:xfrm>
              <a:off x="3640129" y="4814954"/>
              <a:ext cx="2202" cy="0"/>
            </a:xfrm>
            <a:custGeom>
              <a:avLst/>
              <a:rect l="l" t="t" r="r" b="b"/>
              <a:pathLst>
                <a:path w="1" h="0">
                  <a:moveTo>
                    <a:pt x="0" y="0"/>
                  </a:moveTo>
                  <a:cubicBezTo>
                    <a:pt x="0" y="0"/>
                    <a:pt x="0" y="0"/>
                    <a:pt x="0" y="0"/>
                  </a:cubicBezTo>
                  <a:cubicBezTo>
                    <a:pt x="1" y="0"/>
                    <a:pt x="1" y="0"/>
                    <a:pt x="1" y="0"/>
                  </a:cubicBezTo>
                  <a:cubicBezTo>
                    <a:pt x="1"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24" name="Freeform 2140"/>
            <p:cNvSpPr/>
            <p:nvPr/>
          </p:nvSpPr>
          <p:spPr bwMode="auto">
            <a:xfrm>
              <a:off x="3657746" y="4803432"/>
              <a:ext cx="0" cy="0"/>
            </a:xfrm>
            <a:custGeom>
              <a:avLst/>
              <a:rect l="l" t="t" r="r" b="b"/>
              <a:pathLst>
                <a:path w="0" h="0">
                  <a:moveTo>
                    <a:pt x="0" y="0"/>
                  </a:moveTo>
                  <a:cubicBezTo>
                    <a:pt x="0" y="0"/>
                    <a:pt x="0" y="0"/>
                    <a:pt x="0" y="0"/>
                  </a:cubicBez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25" name="Rectangle 2141"/>
            <p:cNvSpPr>
              <a:spLocks noChangeArrowheads="1"/>
            </p:cNvSpPr>
            <p:nvPr/>
          </p:nvSpPr>
          <p:spPr bwMode="auto">
            <a:xfrm>
              <a:off x="3653341" y="4801129"/>
              <a:ext cx="2202" cy="2304"/>
            </a:xfrm>
            <a:prstGeom prst="rect">
              <a:avLst/>
            </a:prstGeom>
            <a:solidFill>
              <a:schemeClr val="accent2"/>
            </a:solidFill>
            <a:ln w="9525">
              <a:noFill/>
              <a:miter lim="800000"/>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26" name="Freeform 2142"/>
            <p:cNvSpPr/>
            <p:nvPr/>
          </p:nvSpPr>
          <p:spPr bwMode="auto">
            <a:xfrm>
              <a:off x="3640129" y="4858732"/>
              <a:ext cx="4405" cy="0"/>
            </a:xfrm>
            <a:custGeom>
              <a:avLst/>
              <a:rect l="l" t="t" r="r" b="b"/>
              <a:pathLst>
                <a:path w="2" h="0">
                  <a:moveTo>
                    <a:pt x="2" y="0"/>
                  </a:moveTo>
                  <a:lnTo>
                    <a:pt x="2" y="0"/>
                  </a:lnTo>
                  <a:lnTo>
                    <a:pt x="0" y="0"/>
                  </a:lnTo>
                  <a:lnTo>
                    <a:pt x="2" y="0"/>
                  </a:ln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27" name="Freeform 2143"/>
            <p:cNvSpPr/>
            <p:nvPr/>
          </p:nvSpPr>
          <p:spPr bwMode="auto">
            <a:xfrm>
              <a:off x="3990273" y="4757349"/>
              <a:ext cx="59459" cy="46083"/>
            </a:xfrm>
            <a:custGeom>
              <a:avLst/>
              <a:rect l="l" t="t" r="r" b="b"/>
              <a:pathLst>
                <a:path w="28" h="21">
                  <a:moveTo>
                    <a:pt x="24" y="3"/>
                  </a:moveTo>
                  <a:cubicBezTo>
                    <a:pt x="19" y="1"/>
                    <a:pt x="15" y="0"/>
                    <a:pt x="13" y="1"/>
                  </a:cubicBezTo>
                  <a:cubicBezTo>
                    <a:pt x="13" y="1"/>
                    <a:pt x="13" y="1"/>
                    <a:pt x="13" y="1"/>
                  </a:cubicBezTo>
                  <a:cubicBezTo>
                    <a:pt x="13" y="3"/>
                    <a:pt x="15" y="5"/>
                    <a:pt x="17" y="7"/>
                  </a:cubicBezTo>
                  <a:cubicBezTo>
                    <a:pt x="19" y="10"/>
                    <a:pt x="21" y="12"/>
                    <a:pt x="21" y="15"/>
                  </a:cubicBezTo>
                  <a:cubicBezTo>
                    <a:pt x="21" y="19"/>
                    <a:pt x="16" y="19"/>
                    <a:pt x="13" y="19"/>
                  </a:cubicBezTo>
                  <a:cubicBezTo>
                    <a:pt x="12" y="19"/>
                    <a:pt x="11" y="19"/>
                    <a:pt x="9" y="19"/>
                  </a:cubicBezTo>
                  <a:cubicBezTo>
                    <a:pt x="8" y="19"/>
                    <a:pt x="7" y="19"/>
                    <a:pt x="5" y="19"/>
                  </a:cubicBezTo>
                  <a:cubicBezTo>
                    <a:pt x="2" y="19"/>
                    <a:pt x="0" y="19"/>
                    <a:pt x="0" y="19"/>
                  </a:cubicBezTo>
                  <a:cubicBezTo>
                    <a:pt x="0" y="20"/>
                    <a:pt x="3" y="21"/>
                    <a:pt x="6" y="21"/>
                  </a:cubicBezTo>
                  <a:cubicBezTo>
                    <a:pt x="8" y="21"/>
                    <a:pt x="10" y="21"/>
                    <a:pt x="11" y="21"/>
                  </a:cubicBezTo>
                  <a:cubicBezTo>
                    <a:pt x="13" y="20"/>
                    <a:pt x="15" y="19"/>
                    <a:pt x="17" y="19"/>
                  </a:cubicBezTo>
                  <a:cubicBezTo>
                    <a:pt x="21" y="19"/>
                    <a:pt x="23" y="20"/>
                    <a:pt x="26" y="21"/>
                  </a:cubicBezTo>
                  <a:cubicBezTo>
                    <a:pt x="26" y="21"/>
                    <a:pt x="26" y="21"/>
                    <a:pt x="26" y="21"/>
                  </a:cubicBezTo>
                  <a:cubicBezTo>
                    <a:pt x="26" y="20"/>
                    <a:pt x="26" y="19"/>
                    <a:pt x="26" y="18"/>
                  </a:cubicBezTo>
                  <a:cubicBezTo>
                    <a:pt x="26" y="17"/>
                    <a:pt x="26" y="17"/>
                    <a:pt x="26" y="16"/>
                  </a:cubicBezTo>
                  <a:cubicBezTo>
                    <a:pt x="26" y="15"/>
                    <a:pt x="26" y="14"/>
                    <a:pt x="27" y="13"/>
                  </a:cubicBezTo>
                  <a:cubicBezTo>
                    <a:pt x="27" y="12"/>
                    <a:pt x="27" y="12"/>
                    <a:pt x="27" y="12"/>
                  </a:cubicBezTo>
                  <a:cubicBezTo>
                    <a:pt x="27" y="11"/>
                    <a:pt x="27" y="10"/>
                    <a:pt x="27" y="8"/>
                  </a:cubicBezTo>
                  <a:cubicBezTo>
                    <a:pt x="27" y="8"/>
                    <a:pt x="27" y="8"/>
                    <a:pt x="27" y="8"/>
                  </a:cubicBezTo>
                  <a:cubicBezTo>
                    <a:pt x="27" y="6"/>
                    <a:pt x="27" y="5"/>
                    <a:pt x="28" y="4"/>
                  </a:cubicBezTo>
                  <a:cubicBezTo>
                    <a:pt x="28" y="4"/>
                    <a:pt x="28" y="4"/>
                    <a:pt x="28" y="4"/>
                  </a:cubicBezTo>
                  <a:cubicBezTo>
                    <a:pt x="26" y="4"/>
                    <a:pt x="25" y="3"/>
                    <a:pt x="24" y="3"/>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28" name="Freeform 2144"/>
            <p:cNvSpPr/>
            <p:nvPr/>
          </p:nvSpPr>
          <p:spPr bwMode="auto">
            <a:xfrm>
              <a:off x="4054136" y="4766566"/>
              <a:ext cx="70470" cy="43779"/>
            </a:xfrm>
            <a:custGeom>
              <a:avLst/>
              <a:rect l="l" t="t" r="r" b="b"/>
              <a:pathLst>
                <a:path w="34" h="19">
                  <a:moveTo>
                    <a:pt x="3" y="17"/>
                  </a:moveTo>
                  <a:cubicBezTo>
                    <a:pt x="5" y="16"/>
                    <a:pt x="8" y="14"/>
                    <a:pt x="12" y="13"/>
                  </a:cubicBezTo>
                  <a:cubicBezTo>
                    <a:pt x="14" y="12"/>
                    <a:pt x="17" y="12"/>
                    <a:pt x="20" y="12"/>
                  </a:cubicBezTo>
                  <a:cubicBezTo>
                    <a:pt x="22" y="12"/>
                    <a:pt x="23" y="12"/>
                    <a:pt x="25" y="12"/>
                  </a:cubicBezTo>
                  <a:cubicBezTo>
                    <a:pt x="26" y="12"/>
                    <a:pt x="28" y="12"/>
                    <a:pt x="29" y="12"/>
                  </a:cubicBezTo>
                  <a:cubicBezTo>
                    <a:pt x="34" y="12"/>
                    <a:pt x="34" y="11"/>
                    <a:pt x="34" y="10"/>
                  </a:cubicBezTo>
                  <a:cubicBezTo>
                    <a:pt x="34" y="6"/>
                    <a:pt x="18" y="0"/>
                    <a:pt x="9" y="0"/>
                  </a:cubicBezTo>
                  <a:cubicBezTo>
                    <a:pt x="7" y="0"/>
                    <a:pt x="7" y="0"/>
                    <a:pt x="7" y="0"/>
                  </a:cubicBezTo>
                  <a:cubicBezTo>
                    <a:pt x="5" y="0"/>
                    <a:pt x="4" y="0"/>
                    <a:pt x="1" y="0"/>
                  </a:cubicBezTo>
                  <a:cubicBezTo>
                    <a:pt x="1" y="0"/>
                    <a:pt x="1" y="0"/>
                    <a:pt x="1" y="0"/>
                  </a:cubicBezTo>
                  <a:cubicBezTo>
                    <a:pt x="1" y="1"/>
                    <a:pt x="1" y="2"/>
                    <a:pt x="1" y="4"/>
                  </a:cubicBezTo>
                  <a:cubicBezTo>
                    <a:pt x="1" y="4"/>
                    <a:pt x="1" y="4"/>
                    <a:pt x="1" y="5"/>
                  </a:cubicBezTo>
                  <a:cubicBezTo>
                    <a:pt x="1" y="6"/>
                    <a:pt x="1" y="7"/>
                    <a:pt x="1" y="9"/>
                  </a:cubicBezTo>
                  <a:cubicBezTo>
                    <a:pt x="0" y="9"/>
                    <a:pt x="0" y="9"/>
                    <a:pt x="0" y="9"/>
                  </a:cubicBezTo>
                  <a:cubicBezTo>
                    <a:pt x="0" y="11"/>
                    <a:pt x="0" y="12"/>
                    <a:pt x="0" y="13"/>
                  </a:cubicBezTo>
                  <a:cubicBezTo>
                    <a:pt x="0" y="13"/>
                    <a:pt x="0" y="13"/>
                    <a:pt x="0" y="14"/>
                  </a:cubicBezTo>
                  <a:cubicBezTo>
                    <a:pt x="0" y="15"/>
                    <a:pt x="0" y="16"/>
                    <a:pt x="0" y="18"/>
                  </a:cubicBezTo>
                  <a:cubicBezTo>
                    <a:pt x="0" y="18"/>
                    <a:pt x="0" y="18"/>
                    <a:pt x="0" y="18"/>
                  </a:cubicBezTo>
                  <a:cubicBezTo>
                    <a:pt x="1" y="19"/>
                    <a:pt x="2" y="18"/>
                    <a:pt x="3" y="17"/>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29" name="Freeform 2145"/>
            <p:cNvSpPr/>
            <p:nvPr/>
          </p:nvSpPr>
          <p:spPr bwMode="auto">
            <a:xfrm>
              <a:off x="4056339" y="4775782"/>
              <a:ext cx="0" cy="2304"/>
            </a:xfrm>
            <a:custGeom>
              <a:avLst/>
              <a:rect l="l" t="t" r="r" b="b"/>
              <a:pathLst>
                <a:path w="0" h="1">
                  <a:moveTo>
                    <a:pt x="0" y="1"/>
                  </a:moveTo>
                  <a:cubicBezTo>
                    <a:pt x="0" y="0"/>
                    <a:pt x="0" y="0"/>
                    <a:pt x="0" y="0"/>
                  </a:cubicBezTo>
                  <a:cubicBezTo>
                    <a:pt x="0" y="0"/>
                    <a:pt x="0" y="0"/>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30" name="Freeform 2146"/>
            <p:cNvSpPr/>
            <p:nvPr/>
          </p:nvSpPr>
          <p:spPr bwMode="auto">
            <a:xfrm>
              <a:off x="4054136" y="4787304"/>
              <a:ext cx="2202" cy="0"/>
            </a:xfrm>
            <a:custGeom>
              <a:avLst/>
              <a:rect l="l" t="t" r="r" b="b"/>
              <a:pathLst>
                <a:path w="1" h="0">
                  <a:moveTo>
                    <a:pt x="0" y="0"/>
                  </a:moveTo>
                  <a:cubicBezTo>
                    <a:pt x="0" y="0"/>
                    <a:pt x="0" y="0"/>
                    <a:pt x="1"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31" name="Freeform 2147"/>
            <p:cNvSpPr/>
            <p:nvPr/>
          </p:nvSpPr>
          <p:spPr bwMode="auto">
            <a:xfrm>
              <a:off x="4056339" y="4766566"/>
              <a:ext cx="0" cy="0"/>
            </a:xfrm>
            <a:custGeom>
              <a:avLst/>
              <a:rect l="l" t="t" r="r" b="b"/>
              <a:pathLst>
                <a:path w="0" h="0">
                  <a:moveTo>
                    <a:pt x="0" y="0"/>
                  </a:moveTo>
                  <a:cubicBezTo>
                    <a:pt x="0" y="0"/>
                    <a:pt x="0" y="0"/>
                    <a:pt x="0" y="0"/>
                  </a:cubicBez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32" name="Freeform 2148"/>
            <p:cNvSpPr/>
            <p:nvPr/>
          </p:nvSpPr>
          <p:spPr bwMode="auto">
            <a:xfrm>
              <a:off x="4054136" y="4808041"/>
              <a:ext cx="0" cy="0"/>
            </a:xfrm>
            <a:custGeom>
              <a:avLst/>
              <a:rect l="l" t="t" r="r" b="b"/>
              <a:pathLst>
                <a:path w="0" h="0">
                  <a:moveTo>
                    <a:pt x="0" y="0"/>
                  </a:moveTo>
                  <a:cubicBezTo>
                    <a:pt x="0" y="0"/>
                    <a:pt x="0" y="0"/>
                    <a:pt x="0" y="0"/>
                  </a:cubicBez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33" name="Freeform 2149"/>
            <p:cNvSpPr/>
            <p:nvPr/>
          </p:nvSpPr>
          <p:spPr bwMode="auto">
            <a:xfrm>
              <a:off x="4054136" y="4796520"/>
              <a:ext cx="0" cy="2304"/>
            </a:xfrm>
            <a:custGeom>
              <a:avLst/>
              <a:rect l="l" t="t" r="r" b="b"/>
              <a:pathLst>
                <a:path w="0" h="1">
                  <a:moveTo>
                    <a:pt x="0" y="1"/>
                  </a:moveTo>
                  <a:cubicBezTo>
                    <a:pt x="0" y="0"/>
                    <a:pt x="0" y="0"/>
                    <a:pt x="0" y="0"/>
                  </a:cubicBezTo>
                  <a:cubicBezTo>
                    <a:pt x="0" y="0"/>
                    <a:pt x="0" y="0"/>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34" name="Freeform 2150"/>
            <p:cNvSpPr/>
            <p:nvPr/>
          </p:nvSpPr>
          <p:spPr bwMode="auto">
            <a:xfrm>
              <a:off x="3681971" y="4890991"/>
              <a:ext cx="90289" cy="96774"/>
            </a:xfrm>
            <a:custGeom>
              <a:avLst/>
              <a:rect l="l" t="t" r="r" b="b"/>
              <a:pathLst>
                <a:path w="43" h="44">
                  <a:moveTo>
                    <a:pt x="39" y="32"/>
                  </a:moveTo>
                  <a:cubicBezTo>
                    <a:pt x="39" y="31"/>
                    <a:pt x="39" y="30"/>
                    <a:pt x="40" y="29"/>
                  </a:cubicBezTo>
                  <a:cubicBezTo>
                    <a:pt x="40" y="27"/>
                    <a:pt x="40" y="24"/>
                    <a:pt x="40" y="21"/>
                  </a:cubicBezTo>
                  <a:cubicBezTo>
                    <a:pt x="40" y="16"/>
                    <a:pt x="40" y="11"/>
                    <a:pt x="42" y="9"/>
                  </a:cubicBezTo>
                  <a:cubicBezTo>
                    <a:pt x="43" y="7"/>
                    <a:pt x="43" y="7"/>
                    <a:pt x="43" y="4"/>
                  </a:cubicBezTo>
                  <a:cubicBezTo>
                    <a:pt x="43" y="3"/>
                    <a:pt x="43" y="2"/>
                    <a:pt x="43" y="0"/>
                  </a:cubicBezTo>
                  <a:cubicBezTo>
                    <a:pt x="43" y="0"/>
                    <a:pt x="43" y="0"/>
                    <a:pt x="43" y="0"/>
                  </a:cubicBezTo>
                  <a:cubicBezTo>
                    <a:pt x="43" y="0"/>
                    <a:pt x="43" y="0"/>
                    <a:pt x="43" y="0"/>
                  </a:cubicBezTo>
                  <a:cubicBezTo>
                    <a:pt x="42" y="0"/>
                    <a:pt x="42" y="0"/>
                    <a:pt x="41" y="0"/>
                  </a:cubicBezTo>
                  <a:cubicBezTo>
                    <a:pt x="41" y="0"/>
                    <a:pt x="41" y="1"/>
                    <a:pt x="40" y="1"/>
                  </a:cubicBezTo>
                  <a:cubicBezTo>
                    <a:pt x="40" y="1"/>
                    <a:pt x="39" y="1"/>
                    <a:pt x="39" y="1"/>
                  </a:cubicBezTo>
                  <a:cubicBezTo>
                    <a:pt x="39" y="2"/>
                    <a:pt x="38" y="2"/>
                    <a:pt x="38" y="2"/>
                  </a:cubicBezTo>
                  <a:cubicBezTo>
                    <a:pt x="38" y="2"/>
                    <a:pt x="37" y="2"/>
                    <a:pt x="36" y="3"/>
                  </a:cubicBezTo>
                  <a:cubicBezTo>
                    <a:pt x="35" y="4"/>
                    <a:pt x="34" y="4"/>
                    <a:pt x="33" y="5"/>
                  </a:cubicBezTo>
                  <a:cubicBezTo>
                    <a:pt x="32" y="5"/>
                    <a:pt x="31" y="5"/>
                    <a:pt x="30" y="4"/>
                  </a:cubicBezTo>
                  <a:cubicBezTo>
                    <a:pt x="29" y="4"/>
                    <a:pt x="28" y="4"/>
                    <a:pt x="27" y="4"/>
                  </a:cubicBezTo>
                  <a:cubicBezTo>
                    <a:pt x="26" y="4"/>
                    <a:pt x="24" y="5"/>
                    <a:pt x="24" y="5"/>
                  </a:cubicBezTo>
                  <a:cubicBezTo>
                    <a:pt x="22" y="11"/>
                    <a:pt x="15" y="12"/>
                    <a:pt x="9" y="12"/>
                  </a:cubicBezTo>
                  <a:cubicBezTo>
                    <a:pt x="8" y="12"/>
                    <a:pt x="8" y="13"/>
                    <a:pt x="7" y="13"/>
                  </a:cubicBezTo>
                  <a:cubicBezTo>
                    <a:pt x="7" y="13"/>
                    <a:pt x="7" y="15"/>
                    <a:pt x="8" y="15"/>
                  </a:cubicBezTo>
                  <a:cubicBezTo>
                    <a:pt x="8" y="16"/>
                    <a:pt x="8" y="17"/>
                    <a:pt x="8" y="18"/>
                  </a:cubicBezTo>
                  <a:cubicBezTo>
                    <a:pt x="7" y="19"/>
                    <a:pt x="5" y="21"/>
                    <a:pt x="4" y="22"/>
                  </a:cubicBezTo>
                  <a:cubicBezTo>
                    <a:pt x="3" y="22"/>
                    <a:pt x="3" y="22"/>
                    <a:pt x="3" y="22"/>
                  </a:cubicBezTo>
                  <a:cubicBezTo>
                    <a:pt x="0" y="23"/>
                    <a:pt x="0" y="23"/>
                    <a:pt x="0" y="23"/>
                  </a:cubicBezTo>
                  <a:cubicBezTo>
                    <a:pt x="0" y="23"/>
                    <a:pt x="0" y="24"/>
                    <a:pt x="1" y="24"/>
                  </a:cubicBezTo>
                  <a:cubicBezTo>
                    <a:pt x="3" y="25"/>
                    <a:pt x="5" y="28"/>
                    <a:pt x="8" y="31"/>
                  </a:cubicBezTo>
                  <a:cubicBezTo>
                    <a:pt x="10" y="33"/>
                    <a:pt x="13" y="36"/>
                    <a:pt x="15" y="37"/>
                  </a:cubicBezTo>
                  <a:cubicBezTo>
                    <a:pt x="16" y="38"/>
                    <a:pt x="18" y="40"/>
                    <a:pt x="19" y="41"/>
                  </a:cubicBezTo>
                  <a:cubicBezTo>
                    <a:pt x="19" y="41"/>
                    <a:pt x="20" y="41"/>
                    <a:pt x="20" y="41"/>
                  </a:cubicBezTo>
                  <a:cubicBezTo>
                    <a:pt x="21" y="41"/>
                    <a:pt x="21" y="41"/>
                    <a:pt x="21" y="41"/>
                  </a:cubicBezTo>
                  <a:cubicBezTo>
                    <a:pt x="21" y="41"/>
                    <a:pt x="22" y="41"/>
                    <a:pt x="22" y="41"/>
                  </a:cubicBezTo>
                  <a:cubicBezTo>
                    <a:pt x="22" y="41"/>
                    <a:pt x="23" y="42"/>
                    <a:pt x="23" y="42"/>
                  </a:cubicBezTo>
                  <a:cubicBezTo>
                    <a:pt x="24" y="42"/>
                    <a:pt x="24" y="42"/>
                    <a:pt x="25" y="42"/>
                  </a:cubicBezTo>
                  <a:cubicBezTo>
                    <a:pt x="25" y="42"/>
                    <a:pt x="27" y="42"/>
                    <a:pt x="29" y="43"/>
                  </a:cubicBezTo>
                  <a:cubicBezTo>
                    <a:pt x="31" y="43"/>
                    <a:pt x="34" y="43"/>
                    <a:pt x="36" y="44"/>
                  </a:cubicBezTo>
                  <a:cubicBezTo>
                    <a:pt x="36" y="44"/>
                    <a:pt x="36" y="44"/>
                    <a:pt x="36" y="44"/>
                  </a:cubicBezTo>
                  <a:cubicBezTo>
                    <a:pt x="36" y="44"/>
                    <a:pt x="36" y="44"/>
                    <a:pt x="36" y="44"/>
                  </a:cubicBezTo>
                  <a:cubicBezTo>
                    <a:pt x="37" y="44"/>
                    <a:pt x="37" y="44"/>
                    <a:pt x="37" y="44"/>
                  </a:cubicBezTo>
                  <a:cubicBezTo>
                    <a:pt x="37" y="44"/>
                    <a:pt x="37" y="44"/>
                    <a:pt x="37" y="44"/>
                  </a:cubicBezTo>
                  <a:cubicBezTo>
                    <a:pt x="35" y="41"/>
                    <a:pt x="37" y="36"/>
                    <a:pt x="39" y="3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35" name="Freeform 2151"/>
            <p:cNvSpPr/>
            <p:nvPr/>
          </p:nvSpPr>
          <p:spPr bwMode="auto">
            <a:xfrm>
              <a:off x="3763450" y="4893294"/>
              <a:ext cx="2202" cy="0"/>
            </a:xfrm>
            <a:custGeom>
              <a:avLst/>
              <a:rect l="l" t="t" r="r" b="b"/>
              <a:pathLst>
                <a:path w="1" h="0">
                  <a:moveTo>
                    <a:pt x="0" y="0"/>
                  </a:moveTo>
                  <a:cubicBezTo>
                    <a:pt x="0" y="0"/>
                    <a:pt x="1" y="0"/>
                    <a:pt x="1" y="0"/>
                  </a:cubicBezTo>
                  <a:cubicBezTo>
                    <a:pt x="1"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36" name="Freeform 2152"/>
            <p:cNvSpPr/>
            <p:nvPr/>
          </p:nvSpPr>
          <p:spPr bwMode="auto">
            <a:xfrm>
              <a:off x="3756844" y="4895599"/>
              <a:ext cx="4405" cy="2304"/>
            </a:xfrm>
            <a:custGeom>
              <a:avLst/>
              <a:rect l="l" t="t" r="r" b="b"/>
              <a:pathLst>
                <a:path w="2" h="1">
                  <a:moveTo>
                    <a:pt x="0" y="1"/>
                  </a:moveTo>
                  <a:cubicBezTo>
                    <a:pt x="1" y="0"/>
                    <a:pt x="2" y="0"/>
                    <a:pt x="2" y="0"/>
                  </a:cubicBezTo>
                  <a:cubicBezTo>
                    <a:pt x="2" y="0"/>
                    <a:pt x="1" y="0"/>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37" name="Freeform 2153"/>
            <p:cNvSpPr/>
            <p:nvPr/>
          </p:nvSpPr>
          <p:spPr bwMode="auto">
            <a:xfrm>
              <a:off x="3681971" y="4939378"/>
              <a:ext cx="6606" cy="2304"/>
            </a:xfrm>
            <a:custGeom>
              <a:avLst/>
              <a:rect l="l" t="t" r="r" b="b"/>
              <a:pathLst>
                <a:path w="3" h="1">
                  <a:moveTo>
                    <a:pt x="0" y="1"/>
                  </a:moveTo>
                  <a:lnTo>
                    <a:pt x="0" y="1"/>
                  </a:lnTo>
                  <a:lnTo>
                    <a:pt x="3" y="0"/>
                  </a:lnTo>
                  <a:lnTo>
                    <a:pt x="0" y="1"/>
                  </a:ln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38" name="Freeform 2154"/>
            <p:cNvSpPr/>
            <p:nvPr/>
          </p:nvSpPr>
          <p:spPr bwMode="auto">
            <a:xfrm>
              <a:off x="3772259" y="4890991"/>
              <a:ext cx="0" cy="0"/>
            </a:xfrm>
            <a:custGeom>
              <a:avLst/>
              <a:rect l="l" t="t" r="r" b="b"/>
              <a:pathLst>
                <a:path w="0" h="0">
                  <a:moveTo>
                    <a:pt x="0" y="0"/>
                  </a:moveTo>
                  <a:cubicBezTo>
                    <a:pt x="0" y="0"/>
                    <a:pt x="0" y="0"/>
                    <a:pt x="0" y="0"/>
                  </a:cubicBez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39" name="Freeform 2155"/>
            <p:cNvSpPr/>
            <p:nvPr/>
          </p:nvSpPr>
          <p:spPr bwMode="auto">
            <a:xfrm>
              <a:off x="3767855" y="4890991"/>
              <a:ext cx="4405" cy="0"/>
            </a:xfrm>
            <a:custGeom>
              <a:avLst/>
              <a:rect l="l" t="t" r="r" b="b"/>
              <a:pathLst>
                <a:path w="2" h="0">
                  <a:moveTo>
                    <a:pt x="0" y="0"/>
                  </a:moveTo>
                  <a:cubicBezTo>
                    <a:pt x="1" y="0"/>
                    <a:pt x="1" y="0"/>
                    <a:pt x="2" y="0"/>
                  </a:cubicBezTo>
                  <a:cubicBezTo>
                    <a:pt x="1" y="0"/>
                    <a:pt x="1"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40" name="Freeform 2156"/>
            <p:cNvSpPr/>
            <p:nvPr/>
          </p:nvSpPr>
          <p:spPr bwMode="auto">
            <a:xfrm>
              <a:off x="3717205" y="4990069"/>
              <a:ext cx="66065" cy="57604"/>
            </a:xfrm>
            <a:custGeom>
              <a:avLst/>
              <a:rect l="l" t="t" r="r" b="b"/>
              <a:pathLst>
                <a:path w="32" h="26">
                  <a:moveTo>
                    <a:pt x="23" y="3"/>
                  </a:moveTo>
                  <a:cubicBezTo>
                    <a:pt x="22" y="3"/>
                    <a:pt x="22" y="3"/>
                    <a:pt x="22" y="3"/>
                  </a:cubicBezTo>
                  <a:cubicBezTo>
                    <a:pt x="21" y="3"/>
                    <a:pt x="21" y="4"/>
                    <a:pt x="21" y="4"/>
                  </a:cubicBezTo>
                  <a:cubicBezTo>
                    <a:pt x="21" y="4"/>
                    <a:pt x="21" y="3"/>
                    <a:pt x="21" y="3"/>
                  </a:cubicBezTo>
                  <a:cubicBezTo>
                    <a:pt x="20" y="3"/>
                    <a:pt x="19" y="3"/>
                    <a:pt x="19" y="3"/>
                  </a:cubicBezTo>
                  <a:cubicBezTo>
                    <a:pt x="19" y="3"/>
                    <a:pt x="19" y="3"/>
                    <a:pt x="18" y="3"/>
                  </a:cubicBezTo>
                  <a:cubicBezTo>
                    <a:pt x="18" y="3"/>
                    <a:pt x="17" y="3"/>
                    <a:pt x="17" y="2"/>
                  </a:cubicBezTo>
                  <a:cubicBezTo>
                    <a:pt x="16" y="2"/>
                    <a:pt x="13" y="2"/>
                    <a:pt x="12" y="2"/>
                  </a:cubicBezTo>
                  <a:cubicBezTo>
                    <a:pt x="9" y="1"/>
                    <a:pt x="7" y="1"/>
                    <a:pt x="6" y="1"/>
                  </a:cubicBezTo>
                  <a:cubicBezTo>
                    <a:pt x="6" y="1"/>
                    <a:pt x="5" y="0"/>
                    <a:pt x="4" y="0"/>
                  </a:cubicBezTo>
                  <a:cubicBezTo>
                    <a:pt x="4" y="0"/>
                    <a:pt x="4" y="0"/>
                    <a:pt x="4" y="0"/>
                  </a:cubicBezTo>
                  <a:cubicBezTo>
                    <a:pt x="4" y="0"/>
                    <a:pt x="3" y="0"/>
                    <a:pt x="3" y="0"/>
                  </a:cubicBezTo>
                  <a:cubicBezTo>
                    <a:pt x="3" y="0"/>
                    <a:pt x="3" y="0"/>
                    <a:pt x="3" y="0"/>
                  </a:cubicBezTo>
                  <a:cubicBezTo>
                    <a:pt x="3" y="2"/>
                    <a:pt x="2" y="4"/>
                    <a:pt x="1" y="5"/>
                  </a:cubicBezTo>
                  <a:cubicBezTo>
                    <a:pt x="0" y="5"/>
                    <a:pt x="0" y="6"/>
                    <a:pt x="0" y="7"/>
                  </a:cubicBezTo>
                  <a:cubicBezTo>
                    <a:pt x="0" y="8"/>
                    <a:pt x="1" y="10"/>
                    <a:pt x="3" y="11"/>
                  </a:cubicBezTo>
                  <a:cubicBezTo>
                    <a:pt x="5" y="11"/>
                    <a:pt x="5" y="11"/>
                    <a:pt x="6" y="11"/>
                  </a:cubicBezTo>
                  <a:cubicBezTo>
                    <a:pt x="6" y="11"/>
                    <a:pt x="7" y="9"/>
                    <a:pt x="9" y="9"/>
                  </a:cubicBezTo>
                  <a:cubicBezTo>
                    <a:pt x="12" y="9"/>
                    <a:pt x="13" y="11"/>
                    <a:pt x="14" y="13"/>
                  </a:cubicBezTo>
                  <a:cubicBezTo>
                    <a:pt x="14" y="13"/>
                    <a:pt x="14" y="14"/>
                    <a:pt x="14" y="14"/>
                  </a:cubicBezTo>
                  <a:cubicBezTo>
                    <a:pt x="14" y="14"/>
                    <a:pt x="14" y="14"/>
                    <a:pt x="14" y="14"/>
                  </a:cubicBezTo>
                  <a:cubicBezTo>
                    <a:pt x="16" y="14"/>
                    <a:pt x="20" y="15"/>
                    <a:pt x="22" y="17"/>
                  </a:cubicBezTo>
                  <a:cubicBezTo>
                    <a:pt x="24" y="19"/>
                    <a:pt x="24" y="21"/>
                    <a:pt x="24" y="23"/>
                  </a:cubicBezTo>
                  <a:cubicBezTo>
                    <a:pt x="24" y="24"/>
                    <a:pt x="24" y="25"/>
                    <a:pt x="25" y="25"/>
                  </a:cubicBezTo>
                  <a:cubicBezTo>
                    <a:pt x="26" y="26"/>
                    <a:pt x="27" y="26"/>
                    <a:pt x="30" y="26"/>
                  </a:cubicBezTo>
                  <a:cubicBezTo>
                    <a:pt x="30" y="26"/>
                    <a:pt x="30" y="26"/>
                    <a:pt x="30" y="26"/>
                  </a:cubicBezTo>
                  <a:cubicBezTo>
                    <a:pt x="31" y="25"/>
                    <a:pt x="31" y="23"/>
                    <a:pt x="31" y="23"/>
                  </a:cubicBezTo>
                  <a:cubicBezTo>
                    <a:pt x="31" y="23"/>
                    <a:pt x="31" y="22"/>
                    <a:pt x="31" y="21"/>
                  </a:cubicBezTo>
                  <a:cubicBezTo>
                    <a:pt x="31" y="21"/>
                    <a:pt x="31" y="21"/>
                    <a:pt x="31" y="21"/>
                  </a:cubicBezTo>
                  <a:cubicBezTo>
                    <a:pt x="31" y="20"/>
                    <a:pt x="31" y="20"/>
                    <a:pt x="31" y="19"/>
                  </a:cubicBezTo>
                  <a:cubicBezTo>
                    <a:pt x="31" y="19"/>
                    <a:pt x="31" y="19"/>
                    <a:pt x="31" y="18"/>
                  </a:cubicBezTo>
                  <a:cubicBezTo>
                    <a:pt x="31" y="18"/>
                    <a:pt x="31" y="17"/>
                    <a:pt x="32" y="17"/>
                  </a:cubicBezTo>
                  <a:cubicBezTo>
                    <a:pt x="32" y="17"/>
                    <a:pt x="32" y="16"/>
                    <a:pt x="32" y="16"/>
                  </a:cubicBezTo>
                  <a:cubicBezTo>
                    <a:pt x="32" y="16"/>
                    <a:pt x="32" y="16"/>
                    <a:pt x="32" y="15"/>
                  </a:cubicBezTo>
                  <a:cubicBezTo>
                    <a:pt x="29" y="12"/>
                    <a:pt x="25" y="7"/>
                    <a:pt x="23" y="3"/>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41" name="Freeform 2157"/>
            <p:cNvSpPr/>
            <p:nvPr/>
          </p:nvSpPr>
          <p:spPr bwMode="auto">
            <a:xfrm>
              <a:off x="3754642" y="4996981"/>
              <a:ext cx="2202" cy="0"/>
            </a:xfrm>
            <a:custGeom>
              <a:avLst/>
              <a:rect l="l" t="t" r="r" b="b"/>
              <a:pathLst>
                <a:path w="1" h="0">
                  <a:moveTo>
                    <a:pt x="0" y="0"/>
                  </a:moveTo>
                  <a:cubicBezTo>
                    <a:pt x="1" y="0"/>
                    <a:pt x="1" y="0"/>
                    <a:pt x="1" y="0"/>
                  </a:cubicBezTo>
                  <a:cubicBezTo>
                    <a:pt x="1" y="0"/>
                    <a:pt x="1"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42" name="Freeform 2158"/>
            <p:cNvSpPr/>
            <p:nvPr/>
          </p:nvSpPr>
          <p:spPr bwMode="auto">
            <a:xfrm>
              <a:off x="3723811" y="4990069"/>
              <a:ext cx="0" cy="0"/>
            </a:xfrm>
            <a:custGeom>
              <a:avLst/>
              <a:rect l="l" t="t" r="r" b="b"/>
              <a:pathLst>
                <a:path w="0" h="0">
                  <a:moveTo>
                    <a:pt x="0" y="0"/>
                  </a:moveTo>
                  <a:cubicBezTo>
                    <a:pt x="0" y="0"/>
                    <a:pt x="0" y="0"/>
                    <a:pt x="0" y="0"/>
                  </a:cubicBez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43" name="Freeform 2159"/>
            <p:cNvSpPr/>
            <p:nvPr/>
          </p:nvSpPr>
          <p:spPr bwMode="auto">
            <a:xfrm>
              <a:off x="3726013" y="4990069"/>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44" name="Freeform 2160"/>
            <p:cNvSpPr/>
            <p:nvPr/>
          </p:nvSpPr>
          <p:spPr bwMode="auto">
            <a:xfrm>
              <a:off x="3761248" y="4996981"/>
              <a:ext cx="2202" cy="2304"/>
            </a:xfrm>
            <a:custGeom>
              <a:avLst/>
              <a:rect l="l" t="t" r="r" b="b"/>
              <a:pathLst>
                <a:path w="1" h="1">
                  <a:moveTo>
                    <a:pt x="1" y="0"/>
                  </a:moveTo>
                  <a:cubicBezTo>
                    <a:pt x="0" y="0"/>
                    <a:pt x="0" y="0"/>
                    <a:pt x="0" y="0"/>
                  </a:cubicBezTo>
                  <a:cubicBezTo>
                    <a:pt x="0" y="0"/>
                    <a:pt x="0" y="1"/>
                    <a:pt x="0" y="1"/>
                  </a:cubicBezTo>
                  <a:cubicBezTo>
                    <a:pt x="0" y="1"/>
                    <a:pt x="0" y="0"/>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45" name="Freeform 2161"/>
            <p:cNvSpPr/>
            <p:nvPr/>
          </p:nvSpPr>
          <p:spPr bwMode="auto">
            <a:xfrm>
              <a:off x="3787675" y="5022327"/>
              <a:ext cx="129927" cy="55300"/>
            </a:xfrm>
            <a:custGeom>
              <a:avLst/>
              <a:rect l="l" t="t" r="r" b="b"/>
              <a:pathLst>
                <a:path w="61" h="25">
                  <a:moveTo>
                    <a:pt x="54" y="9"/>
                  </a:moveTo>
                  <a:cubicBezTo>
                    <a:pt x="52" y="5"/>
                    <a:pt x="48" y="4"/>
                    <a:pt x="45" y="3"/>
                  </a:cubicBezTo>
                  <a:cubicBezTo>
                    <a:pt x="43" y="3"/>
                    <a:pt x="41" y="2"/>
                    <a:pt x="40" y="2"/>
                  </a:cubicBezTo>
                  <a:cubicBezTo>
                    <a:pt x="36" y="0"/>
                    <a:pt x="31" y="2"/>
                    <a:pt x="26" y="7"/>
                  </a:cubicBezTo>
                  <a:cubicBezTo>
                    <a:pt x="23" y="10"/>
                    <a:pt x="20" y="11"/>
                    <a:pt x="17" y="11"/>
                  </a:cubicBezTo>
                  <a:cubicBezTo>
                    <a:pt x="13" y="11"/>
                    <a:pt x="8" y="9"/>
                    <a:pt x="5" y="7"/>
                  </a:cubicBezTo>
                  <a:cubicBezTo>
                    <a:pt x="4" y="7"/>
                    <a:pt x="3" y="5"/>
                    <a:pt x="1" y="4"/>
                  </a:cubicBezTo>
                  <a:cubicBezTo>
                    <a:pt x="1" y="4"/>
                    <a:pt x="1" y="4"/>
                    <a:pt x="1" y="5"/>
                  </a:cubicBezTo>
                  <a:cubicBezTo>
                    <a:pt x="1" y="5"/>
                    <a:pt x="1" y="5"/>
                    <a:pt x="1" y="5"/>
                  </a:cubicBezTo>
                  <a:cubicBezTo>
                    <a:pt x="1" y="5"/>
                    <a:pt x="1" y="6"/>
                    <a:pt x="1" y="6"/>
                  </a:cubicBezTo>
                  <a:cubicBezTo>
                    <a:pt x="1" y="6"/>
                    <a:pt x="1" y="6"/>
                    <a:pt x="1" y="6"/>
                  </a:cubicBezTo>
                  <a:cubicBezTo>
                    <a:pt x="1" y="6"/>
                    <a:pt x="1" y="7"/>
                    <a:pt x="1" y="7"/>
                  </a:cubicBezTo>
                  <a:cubicBezTo>
                    <a:pt x="1" y="8"/>
                    <a:pt x="1" y="10"/>
                    <a:pt x="0" y="12"/>
                  </a:cubicBezTo>
                  <a:cubicBezTo>
                    <a:pt x="0" y="12"/>
                    <a:pt x="0" y="12"/>
                    <a:pt x="0" y="12"/>
                  </a:cubicBezTo>
                  <a:cubicBezTo>
                    <a:pt x="5" y="13"/>
                    <a:pt x="10" y="15"/>
                    <a:pt x="13" y="19"/>
                  </a:cubicBezTo>
                  <a:cubicBezTo>
                    <a:pt x="15" y="21"/>
                    <a:pt x="16" y="21"/>
                    <a:pt x="17" y="21"/>
                  </a:cubicBezTo>
                  <a:cubicBezTo>
                    <a:pt x="19" y="22"/>
                    <a:pt x="20" y="22"/>
                    <a:pt x="22" y="25"/>
                  </a:cubicBezTo>
                  <a:cubicBezTo>
                    <a:pt x="22" y="25"/>
                    <a:pt x="23" y="25"/>
                    <a:pt x="23" y="25"/>
                  </a:cubicBezTo>
                  <a:cubicBezTo>
                    <a:pt x="24" y="25"/>
                    <a:pt x="27" y="24"/>
                    <a:pt x="27" y="23"/>
                  </a:cubicBezTo>
                  <a:cubicBezTo>
                    <a:pt x="27" y="22"/>
                    <a:pt x="27" y="22"/>
                    <a:pt x="26" y="21"/>
                  </a:cubicBezTo>
                  <a:cubicBezTo>
                    <a:pt x="25" y="21"/>
                    <a:pt x="24" y="19"/>
                    <a:pt x="24" y="18"/>
                  </a:cubicBezTo>
                  <a:cubicBezTo>
                    <a:pt x="23" y="15"/>
                    <a:pt x="26" y="14"/>
                    <a:pt x="27" y="13"/>
                  </a:cubicBezTo>
                  <a:cubicBezTo>
                    <a:pt x="29" y="12"/>
                    <a:pt x="29" y="12"/>
                    <a:pt x="30" y="11"/>
                  </a:cubicBezTo>
                  <a:cubicBezTo>
                    <a:pt x="31" y="6"/>
                    <a:pt x="41" y="4"/>
                    <a:pt x="45" y="6"/>
                  </a:cubicBezTo>
                  <a:cubicBezTo>
                    <a:pt x="48" y="7"/>
                    <a:pt x="50" y="9"/>
                    <a:pt x="51" y="11"/>
                  </a:cubicBezTo>
                  <a:cubicBezTo>
                    <a:pt x="51" y="13"/>
                    <a:pt x="51" y="15"/>
                    <a:pt x="49" y="17"/>
                  </a:cubicBezTo>
                  <a:cubicBezTo>
                    <a:pt x="48" y="17"/>
                    <a:pt x="49" y="19"/>
                    <a:pt x="54" y="24"/>
                  </a:cubicBezTo>
                  <a:cubicBezTo>
                    <a:pt x="54" y="24"/>
                    <a:pt x="54" y="24"/>
                    <a:pt x="55" y="24"/>
                  </a:cubicBezTo>
                  <a:cubicBezTo>
                    <a:pt x="55" y="23"/>
                    <a:pt x="55" y="23"/>
                    <a:pt x="56" y="23"/>
                  </a:cubicBezTo>
                  <a:cubicBezTo>
                    <a:pt x="56" y="22"/>
                    <a:pt x="57" y="22"/>
                    <a:pt x="57" y="21"/>
                  </a:cubicBezTo>
                  <a:cubicBezTo>
                    <a:pt x="57" y="21"/>
                    <a:pt x="57" y="21"/>
                    <a:pt x="58" y="21"/>
                  </a:cubicBezTo>
                  <a:cubicBezTo>
                    <a:pt x="58" y="20"/>
                    <a:pt x="58" y="20"/>
                    <a:pt x="59" y="20"/>
                  </a:cubicBezTo>
                  <a:cubicBezTo>
                    <a:pt x="59" y="19"/>
                    <a:pt x="59" y="19"/>
                    <a:pt x="59" y="19"/>
                  </a:cubicBezTo>
                  <a:cubicBezTo>
                    <a:pt x="60" y="19"/>
                    <a:pt x="60" y="18"/>
                    <a:pt x="60" y="18"/>
                  </a:cubicBezTo>
                  <a:cubicBezTo>
                    <a:pt x="60" y="18"/>
                    <a:pt x="60" y="18"/>
                    <a:pt x="61" y="18"/>
                  </a:cubicBezTo>
                  <a:cubicBezTo>
                    <a:pt x="61" y="18"/>
                    <a:pt x="61" y="18"/>
                    <a:pt x="61" y="18"/>
                  </a:cubicBezTo>
                  <a:cubicBezTo>
                    <a:pt x="61" y="18"/>
                    <a:pt x="61" y="18"/>
                    <a:pt x="61" y="18"/>
                  </a:cubicBezTo>
                  <a:cubicBezTo>
                    <a:pt x="61" y="18"/>
                    <a:pt x="61" y="18"/>
                    <a:pt x="61" y="18"/>
                  </a:cubicBezTo>
                  <a:cubicBezTo>
                    <a:pt x="61" y="18"/>
                    <a:pt x="61" y="17"/>
                    <a:pt x="61" y="17"/>
                  </a:cubicBezTo>
                  <a:cubicBezTo>
                    <a:pt x="59" y="16"/>
                    <a:pt x="57" y="13"/>
                    <a:pt x="55" y="10"/>
                  </a:cubicBezTo>
                  <a:lnTo>
                    <a:pt x="54" y="9"/>
                  </a:ln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46" name="Freeform 2162"/>
            <p:cNvSpPr/>
            <p:nvPr/>
          </p:nvSpPr>
          <p:spPr bwMode="auto">
            <a:xfrm>
              <a:off x="3789876" y="5031543"/>
              <a:ext cx="0" cy="2304"/>
            </a:xfrm>
            <a:custGeom>
              <a:avLst/>
              <a:rect l="l" t="t" r="r" b="b"/>
              <a:pathLst>
                <a:path w="0" h="1">
                  <a:moveTo>
                    <a:pt x="0" y="0"/>
                  </a:moveTo>
                  <a:cubicBezTo>
                    <a:pt x="0" y="0"/>
                    <a:pt x="0" y="0"/>
                    <a:pt x="0" y="1"/>
                  </a:cubicBez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47" name="Freeform 2163"/>
            <p:cNvSpPr/>
            <p:nvPr/>
          </p:nvSpPr>
          <p:spPr bwMode="auto">
            <a:xfrm>
              <a:off x="3789876" y="5036152"/>
              <a:ext cx="0" cy="2304"/>
            </a:xfrm>
            <a:custGeom>
              <a:avLst/>
              <a:rect l="l" t="t" r="r" b="b"/>
              <a:pathLst>
                <a:path w="0" h="1">
                  <a:moveTo>
                    <a:pt x="0" y="1"/>
                  </a:moveTo>
                  <a:cubicBezTo>
                    <a:pt x="0" y="1"/>
                    <a:pt x="0" y="0"/>
                    <a:pt x="0" y="0"/>
                  </a:cubicBezTo>
                  <a:cubicBezTo>
                    <a:pt x="0" y="0"/>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48" name="Freeform 2164"/>
            <p:cNvSpPr/>
            <p:nvPr/>
          </p:nvSpPr>
          <p:spPr bwMode="auto">
            <a:xfrm>
              <a:off x="3789876" y="5033848"/>
              <a:ext cx="0" cy="2304"/>
            </a:xfrm>
            <a:custGeom>
              <a:avLst/>
              <a:rect l="l" t="t" r="r" b="b"/>
              <a:pathLst>
                <a:path w="0" h="1">
                  <a:moveTo>
                    <a:pt x="0" y="1"/>
                  </a:moveTo>
                  <a:cubicBezTo>
                    <a:pt x="0" y="1"/>
                    <a:pt x="0" y="0"/>
                    <a:pt x="0" y="0"/>
                  </a:cubicBezTo>
                  <a:cubicBezTo>
                    <a:pt x="0" y="0"/>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49" name="Freeform 2165"/>
            <p:cNvSpPr/>
            <p:nvPr/>
          </p:nvSpPr>
          <p:spPr bwMode="auto">
            <a:xfrm>
              <a:off x="3787675" y="5049977"/>
              <a:ext cx="0" cy="0"/>
            </a:xfrm>
            <a:custGeom>
              <a:avLst/>
              <a:rect l="l" t="t" r="r" b="b"/>
              <a:pathLst>
                <a:path w="0" h="0">
                  <a:moveTo>
                    <a:pt x="0" y="0"/>
                  </a:moveTo>
                  <a:cubicBezTo>
                    <a:pt x="0" y="0"/>
                    <a:pt x="0" y="0"/>
                    <a:pt x="0" y="0"/>
                  </a:cubicBez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50" name="Freeform 2166"/>
            <p:cNvSpPr/>
            <p:nvPr/>
          </p:nvSpPr>
          <p:spPr bwMode="auto">
            <a:xfrm>
              <a:off x="3910996" y="5077627"/>
              <a:ext cx="2202" cy="0"/>
            </a:xfrm>
            <a:custGeom>
              <a:avLst/>
              <a:rect l="l" t="t" r="r" b="b"/>
              <a:pathLst>
                <a:path w="1" h="0">
                  <a:moveTo>
                    <a:pt x="0" y="0"/>
                  </a:moveTo>
                  <a:cubicBezTo>
                    <a:pt x="1" y="0"/>
                    <a:pt x="1" y="0"/>
                    <a:pt x="1" y="0"/>
                  </a:cubicBezTo>
                  <a:cubicBezTo>
                    <a:pt x="1" y="0"/>
                    <a:pt x="1"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51" name="Freeform 2167"/>
            <p:cNvSpPr/>
            <p:nvPr/>
          </p:nvSpPr>
          <p:spPr bwMode="auto">
            <a:xfrm>
              <a:off x="3919804" y="5070715"/>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52" name="Freeform 2168"/>
            <p:cNvSpPr/>
            <p:nvPr/>
          </p:nvSpPr>
          <p:spPr bwMode="auto">
            <a:xfrm>
              <a:off x="3915400" y="5075323"/>
              <a:ext cx="0" cy="0"/>
            </a:xfrm>
            <a:custGeom>
              <a:avLst/>
              <a:rect l="l" t="t" r="r" b="b"/>
              <a:pathLst>
                <a:path w="0" h="0">
                  <a:moveTo>
                    <a:pt x="0" y="0"/>
                  </a:move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53" name="Freeform 2169"/>
            <p:cNvSpPr/>
            <p:nvPr/>
          </p:nvSpPr>
          <p:spPr bwMode="auto">
            <a:xfrm>
              <a:off x="3924208" y="5063802"/>
              <a:ext cx="0" cy="2304"/>
            </a:xfrm>
            <a:custGeom>
              <a:avLst/>
              <a:rect l="l" t="t" r="r" b="b"/>
              <a:pathLst>
                <a:path w="1" h="1">
                  <a:moveTo>
                    <a:pt x="0" y="1"/>
                  </a:moveTo>
                  <a:cubicBezTo>
                    <a:pt x="0" y="1"/>
                    <a:pt x="0" y="0"/>
                    <a:pt x="1" y="0"/>
                  </a:cubicBezTo>
                  <a:cubicBezTo>
                    <a:pt x="0" y="0"/>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54" name="Freeform 2170"/>
            <p:cNvSpPr/>
            <p:nvPr/>
          </p:nvSpPr>
          <p:spPr bwMode="auto">
            <a:xfrm>
              <a:off x="3922007" y="5066106"/>
              <a:ext cx="2202" cy="2304"/>
            </a:xfrm>
            <a:custGeom>
              <a:avLst/>
              <a:rect l="l" t="t" r="r" b="b"/>
              <a:pathLst>
                <a:path w="1" h="1">
                  <a:moveTo>
                    <a:pt x="1" y="0"/>
                  </a:moveTo>
                  <a:cubicBezTo>
                    <a:pt x="0" y="1"/>
                    <a:pt x="0" y="1"/>
                    <a:pt x="0" y="1"/>
                  </a:cubicBezTo>
                  <a:cubicBezTo>
                    <a:pt x="0" y="1"/>
                    <a:pt x="1" y="1"/>
                    <a:pt x="1"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55" name="Freeform 2171"/>
            <p:cNvSpPr/>
            <p:nvPr/>
          </p:nvSpPr>
          <p:spPr bwMode="auto">
            <a:xfrm>
              <a:off x="3908793" y="5082235"/>
              <a:ext cx="0" cy="0"/>
            </a:xfrm>
            <a:custGeom>
              <a:avLst/>
              <a:rect l="l" t="t" r="r" b="b"/>
              <a:pathLst>
                <a:path w="0" h="0">
                  <a:moveTo>
                    <a:pt x="0" y="0"/>
                  </a:moveTo>
                  <a:cubicBezTo>
                    <a:pt x="0" y="0"/>
                    <a:pt x="0" y="0"/>
                    <a:pt x="0" y="0"/>
                  </a:cubicBezTo>
                  <a:cubicBezTo>
                    <a:pt x="0" y="0"/>
                    <a:pt x="0" y="0"/>
                    <a:pt x="0" y="0"/>
                  </a:cubicBezTo>
                  <a:cubicBezTo>
                    <a:pt x="0" y="0"/>
                    <a:pt x="0"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56" name="Freeform 2172"/>
            <p:cNvSpPr/>
            <p:nvPr/>
          </p:nvSpPr>
          <p:spPr bwMode="auto">
            <a:xfrm>
              <a:off x="3796483" y="4676704"/>
              <a:ext cx="187185" cy="76037"/>
            </a:xfrm>
            <a:custGeom>
              <a:avLst/>
              <a:rect l="l" t="t" r="r" b="b"/>
              <a:pathLst>
                <a:path w="89" h="34">
                  <a:moveTo>
                    <a:pt x="70" y="23"/>
                  </a:moveTo>
                  <a:cubicBezTo>
                    <a:pt x="67" y="23"/>
                    <a:pt x="60" y="20"/>
                    <a:pt x="52" y="16"/>
                  </a:cubicBezTo>
                  <a:cubicBezTo>
                    <a:pt x="41" y="11"/>
                    <a:pt x="28" y="4"/>
                    <a:pt x="15" y="1"/>
                  </a:cubicBezTo>
                  <a:cubicBezTo>
                    <a:pt x="10" y="0"/>
                    <a:pt x="5" y="0"/>
                    <a:pt x="0" y="1"/>
                  </a:cubicBezTo>
                  <a:cubicBezTo>
                    <a:pt x="5" y="2"/>
                    <a:pt x="8" y="6"/>
                    <a:pt x="8" y="9"/>
                  </a:cubicBezTo>
                  <a:cubicBezTo>
                    <a:pt x="8" y="9"/>
                    <a:pt x="10" y="11"/>
                    <a:pt x="25" y="11"/>
                  </a:cubicBezTo>
                  <a:cubicBezTo>
                    <a:pt x="32" y="12"/>
                    <a:pt x="36" y="15"/>
                    <a:pt x="40" y="18"/>
                  </a:cubicBezTo>
                  <a:cubicBezTo>
                    <a:pt x="43" y="21"/>
                    <a:pt x="45" y="23"/>
                    <a:pt x="50" y="24"/>
                  </a:cubicBezTo>
                  <a:cubicBezTo>
                    <a:pt x="53" y="25"/>
                    <a:pt x="55" y="26"/>
                    <a:pt x="56" y="28"/>
                  </a:cubicBezTo>
                  <a:cubicBezTo>
                    <a:pt x="57" y="29"/>
                    <a:pt x="56" y="31"/>
                    <a:pt x="56" y="32"/>
                  </a:cubicBezTo>
                  <a:cubicBezTo>
                    <a:pt x="56" y="32"/>
                    <a:pt x="55" y="33"/>
                    <a:pt x="55" y="33"/>
                  </a:cubicBezTo>
                  <a:cubicBezTo>
                    <a:pt x="55" y="33"/>
                    <a:pt x="55" y="33"/>
                    <a:pt x="56" y="33"/>
                  </a:cubicBezTo>
                  <a:cubicBezTo>
                    <a:pt x="57" y="34"/>
                    <a:pt x="63" y="34"/>
                    <a:pt x="70" y="34"/>
                  </a:cubicBezTo>
                  <a:cubicBezTo>
                    <a:pt x="80" y="34"/>
                    <a:pt x="87" y="33"/>
                    <a:pt x="89" y="33"/>
                  </a:cubicBezTo>
                  <a:cubicBezTo>
                    <a:pt x="87" y="30"/>
                    <a:pt x="76" y="23"/>
                    <a:pt x="70" y="23"/>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57" name="Freeform 2173"/>
            <p:cNvSpPr/>
            <p:nvPr/>
          </p:nvSpPr>
          <p:spPr bwMode="auto">
            <a:xfrm>
              <a:off x="3750237" y="4681312"/>
              <a:ext cx="35234" cy="23042"/>
            </a:xfrm>
            <a:custGeom>
              <a:avLst/>
              <a:rect l="l" t="t" r="r" b="b"/>
              <a:pathLst>
                <a:path w="17" h="10">
                  <a:moveTo>
                    <a:pt x="0" y="10"/>
                  </a:moveTo>
                  <a:cubicBezTo>
                    <a:pt x="0" y="10"/>
                    <a:pt x="0" y="10"/>
                    <a:pt x="0" y="10"/>
                  </a:cubicBezTo>
                  <a:cubicBezTo>
                    <a:pt x="3" y="10"/>
                    <a:pt x="10" y="5"/>
                    <a:pt x="14" y="2"/>
                  </a:cubicBezTo>
                  <a:cubicBezTo>
                    <a:pt x="16" y="1"/>
                    <a:pt x="16" y="1"/>
                    <a:pt x="16" y="1"/>
                  </a:cubicBezTo>
                  <a:cubicBezTo>
                    <a:pt x="16" y="1"/>
                    <a:pt x="17" y="0"/>
                    <a:pt x="17" y="0"/>
                  </a:cubicBezTo>
                  <a:cubicBezTo>
                    <a:pt x="8" y="3"/>
                    <a:pt x="1" y="8"/>
                    <a:pt x="0" y="1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58" name="Freeform 2174"/>
            <p:cNvSpPr/>
            <p:nvPr/>
          </p:nvSpPr>
          <p:spPr bwMode="auto">
            <a:xfrm>
              <a:off x="3897782" y="4801129"/>
              <a:ext cx="37437" cy="9217"/>
            </a:xfrm>
            <a:custGeom>
              <a:avLst/>
              <a:rect l="l" t="t" r="r" b="b"/>
              <a:pathLst>
                <a:path w="18" h="4">
                  <a:moveTo>
                    <a:pt x="18" y="3"/>
                  </a:moveTo>
                  <a:cubicBezTo>
                    <a:pt x="15" y="2"/>
                    <a:pt x="8" y="0"/>
                    <a:pt x="1" y="0"/>
                  </a:cubicBezTo>
                  <a:cubicBezTo>
                    <a:pt x="1" y="0"/>
                    <a:pt x="1" y="0"/>
                    <a:pt x="0" y="0"/>
                  </a:cubicBezTo>
                  <a:cubicBezTo>
                    <a:pt x="3" y="2"/>
                    <a:pt x="10" y="4"/>
                    <a:pt x="15" y="4"/>
                  </a:cubicBezTo>
                  <a:cubicBezTo>
                    <a:pt x="16" y="4"/>
                    <a:pt x="17" y="4"/>
                    <a:pt x="18" y="3"/>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59" name="Freeform 2175"/>
            <p:cNvSpPr/>
            <p:nvPr/>
          </p:nvSpPr>
          <p:spPr bwMode="auto">
            <a:xfrm>
              <a:off x="4164244" y="4796520"/>
              <a:ext cx="33033" cy="11520"/>
            </a:xfrm>
            <a:custGeom>
              <a:avLst/>
              <a:rect l="l" t="t" r="r" b="b"/>
              <a:pathLst>
                <a:path w="15" h="5">
                  <a:moveTo>
                    <a:pt x="0" y="1"/>
                  </a:moveTo>
                  <a:cubicBezTo>
                    <a:pt x="0" y="1"/>
                    <a:pt x="0" y="2"/>
                    <a:pt x="0" y="2"/>
                  </a:cubicBezTo>
                  <a:cubicBezTo>
                    <a:pt x="2" y="4"/>
                    <a:pt x="5" y="5"/>
                    <a:pt x="7" y="5"/>
                  </a:cubicBezTo>
                  <a:cubicBezTo>
                    <a:pt x="10" y="5"/>
                    <a:pt x="14" y="3"/>
                    <a:pt x="15" y="2"/>
                  </a:cubicBezTo>
                  <a:cubicBezTo>
                    <a:pt x="14" y="2"/>
                    <a:pt x="10" y="0"/>
                    <a:pt x="5" y="0"/>
                  </a:cubicBezTo>
                  <a:cubicBezTo>
                    <a:pt x="2" y="0"/>
                    <a:pt x="0" y="1"/>
                    <a:pt x="0"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60" name="Freeform 2178"/>
            <p:cNvSpPr/>
            <p:nvPr/>
          </p:nvSpPr>
          <p:spPr bwMode="auto">
            <a:xfrm>
              <a:off x="2697602" y="3867947"/>
              <a:ext cx="136535" cy="78342"/>
            </a:xfrm>
            <a:custGeom>
              <a:avLst/>
              <a:rect l="l" t="t" r="r" b="b"/>
              <a:pathLst>
                <a:path w="65" h="36">
                  <a:moveTo>
                    <a:pt x="62" y="35"/>
                  </a:moveTo>
                  <a:cubicBezTo>
                    <a:pt x="63" y="35"/>
                    <a:pt x="63" y="35"/>
                    <a:pt x="63" y="35"/>
                  </a:cubicBezTo>
                  <a:cubicBezTo>
                    <a:pt x="63" y="34"/>
                    <a:pt x="63" y="33"/>
                    <a:pt x="63" y="32"/>
                  </a:cubicBezTo>
                  <a:cubicBezTo>
                    <a:pt x="65" y="29"/>
                    <a:pt x="60" y="31"/>
                    <a:pt x="56" y="28"/>
                  </a:cubicBezTo>
                  <a:cubicBezTo>
                    <a:pt x="53" y="24"/>
                    <a:pt x="45" y="25"/>
                    <a:pt x="43" y="22"/>
                  </a:cubicBezTo>
                  <a:cubicBezTo>
                    <a:pt x="42" y="18"/>
                    <a:pt x="34" y="7"/>
                    <a:pt x="30" y="7"/>
                  </a:cubicBezTo>
                  <a:cubicBezTo>
                    <a:pt x="26" y="7"/>
                    <a:pt x="20" y="7"/>
                    <a:pt x="15" y="4"/>
                  </a:cubicBezTo>
                  <a:cubicBezTo>
                    <a:pt x="10" y="0"/>
                    <a:pt x="7" y="0"/>
                    <a:pt x="4" y="2"/>
                  </a:cubicBezTo>
                  <a:cubicBezTo>
                    <a:pt x="0" y="4"/>
                    <a:pt x="7" y="5"/>
                    <a:pt x="7" y="7"/>
                  </a:cubicBezTo>
                  <a:cubicBezTo>
                    <a:pt x="7" y="10"/>
                    <a:pt x="9" y="11"/>
                    <a:pt x="12" y="11"/>
                  </a:cubicBezTo>
                  <a:cubicBezTo>
                    <a:pt x="15" y="10"/>
                    <a:pt x="17" y="16"/>
                    <a:pt x="20" y="17"/>
                  </a:cubicBezTo>
                  <a:cubicBezTo>
                    <a:pt x="23" y="17"/>
                    <a:pt x="24" y="22"/>
                    <a:pt x="28" y="22"/>
                  </a:cubicBezTo>
                  <a:cubicBezTo>
                    <a:pt x="31" y="22"/>
                    <a:pt x="32" y="26"/>
                    <a:pt x="34" y="28"/>
                  </a:cubicBezTo>
                  <a:cubicBezTo>
                    <a:pt x="35" y="30"/>
                    <a:pt x="39" y="28"/>
                    <a:pt x="39" y="30"/>
                  </a:cubicBezTo>
                  <a:cubicBezTo>
                    <a:pt x="39" y="32"/>
                    <a:pt x="41" y="33"/>
                    <a:pt x="43" y="35"/>
                  </a:cubicBezTo>
                  <a:cubicBezTo>
                    <a:pt x="45" y="35"/>
                    <a:pt x="45" y="35"/>
                    <a:pt x="45" y="35"/>
                  </a:cubicBezTo>
                  <a:cubicBezTo>
                    <a:pt x="52" y="36"/>
                    <a:pt x="58" y="36"/>
                    <a:pt x="62" y="35"/>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61" name="Freeform 2179"/>
            <p:cNvSpPr/>
            <p:nvPr/>
          </p:nvSpPr>
          <p:spPr bwMode="auto">
            <a:xfrm>
              <a:off x="3265761" y="2798819"/>
              <a:ext cx="184982" cy="110599"/>
            </a:xfrm>
            <a:custGeom>
              <a:avLst/>
              <a:rect l="l" t="t" r="r" b="b"/>
              <a:pathLst>
                <a:path w="88" h="50">
                  <a:moveTo>
                    <a:pt x="69" y="8"/>
                  </a:moveTo>
                  <a:cubicBezTo>
                    <a:pt x="69" y="13"/>
                    <a:pt x="57" y="7"/>
                    <a:pt x="48" y="4"/>
                  </a:cubicBezTo>
                  <a:cubicBezTo>
                    <a:pt x="39" y="0"/>
                    <a:pt x="45" y="11"/>
                    <a:pt x="52" y="17"/>
                  </a:cubicBezTo>
                  <a:cubicBezTo>
                    <a:pt x="59" y="23"/>
                    <a:pt x="48" y="20"/>
                    <a:pt x="39" y="13"/>
                  </a:cubicBezTo>
                  <a:cubicBezTo>
                    <a:pt x="29" y="7"/>
                    <a:pt x="30" y="18"/>
                    <a:pt x="35" y="21"/>
                  </a:cubicBezTo>
                  <a:cubicBezTo>
                    <a:pt x="39" y="25"/>
                    <a:pt x="34" y="30"/>
                    <a:pt x="28" y="22"/>
                  </a:cubicBezTo>
                  <a:cubicBezTo>
                    <a:pt x="22" y="14"/>
                    <a:pt x="19" y="5"/>
                    <a:pt x="9" y="5"/>
                  </a:cubicBezTo>
                  <a:cubicBezTo>
                    <a:pt x="0" y="4"/>
                    <a:pt x="4" y="14"/>
                    <a:pt x="8" y="19"/>
                  </a:cubicBezTo>
                  <a:cubicBezTo>
                    <a:pt x="13" y="25"/>
                    <a:pt x="18" y="27"/>
                    <a:pt x="26" y="31"/>
                  </a:cubicBezTo>
                  <a:cubicBezTo>
                    <a:pt x="34" y="36"/>
                    <a:pt x="47" y="29"/>
                    <a:pt x="53" y="31"/>
                  </a:cubicBezTo>
                  <a:cubicBezTo>
                    <a:pt x="59" y="32"/>
                    <a:pt x="46" y="40"/>
                    <a:pt x="50" y="45"/>
                  </a:cubicBezTo>
                  <a:cubicBezTo>
                    <a:pt x="54" y="50"/>
                    <a:pt x="65" y="46"/>
                    <a:pt x="74" y="46"/>
                  </a:cubicBezTo>
                  <a:cubicBezTo>
                    <a:pt x="82" y="45"/>
                    <a:pt x="78" y="40"/>
                    <a:pt x="83" y="37"/>
                  </a:cubicBezTo>
                  <a:cubicBezTo>
                    <a:pt x="88" y="33"/>
                    <a:pt x="78" y="34"/>
                    <a:pt x="82" y="25"/>
                  </a:cubicBezTo>
                  <a:cubicBezTo>
                    <a:pt x="86" y="17"/>
                    <a:pt x="70" y="3"/>
                    <a:pt x="69" y="8"/>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62" name="Freeform 2180"/>
            <p:cNvSpPr/>
            <p:nvPr/>
          </p:nvSpPr>
          <p:spPr bwMode="auto">
            <a:xfrm>
              <a:off x="3367060" y="2621399"/>
              <a:ext cx="50650" cy="36867"/>
            </a:xfrm>
            <a:custGeom>
              <a:avLst/>
              <a:rect l="l" t="t" r="r" b="b"/>
              <a:pathLst>
                <a:path w="25" h="17">
                  <a:moveTo>
                    <a:pt x="21" y="11"/>
                  </a:moveTo>
                  <a:cubicBezTo>
                    <a:pt x="25" y="5"/>
                    <a:pt x="0" y="0"/>
                    <a:pt x="6" y="5"/>
                  </a:cubicBezTo>
                  <a:cubicBezTo>
                    <a:pt x="10" y="8"/>
                    <a:pt x="18" y="17"/>
                    <a:pt x="21" y="1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63" name="Freeform 2181"/>
            <p:cNvSpPr/>
            <p:nvPr/>
          </p:nvSpPr>
          <p:spPr bwMode="auto">
            <a:xfrm>
              <a:off x="3679768" y="3308037"/>
              <a:ext cx="165163" cy="117512"/>
            </a:xfrm>
            <a:custGeom>
              <a:avLst/>
              <a:rect l="l" t="t" r="r" b="b"/>
              <a:pathLst>
                <a:path w="79" h="53">
                  <a:moveTo>
                    <a:pt x="78" y="42"/>
                  </a:moveTo>
                  <a:cubicBezTo>
                    <a:pt x="79" y="37"/>
                    <a:pt x="61" y="35"/>
                    <a:pt x="62" y="29"/>
                  </a:cubicBezTo>
                  <a:cubicBezTo>
                    <a:pt x="63" y="24"/>
                    <a:pt x="46" y="19"/>
                    <a:pt x="40" y="16"/>
                  </a:cubicBezTo>
                  <a:cubicBezTo>
                    <a:pt x="35" y="13"/>
                    <a:pt x="26" y="12"/>
                    <a:pt x="26" y="6"/>
                  </a:cubicBezTo>
                  <a:cubicBezTo>
                    <a:pt x="26" y="0"/>
                    <a:pt x="14" y="4"/>
                    <a:pt x="14" y="13"/>
                  </a:cubicBezTo>
                  <a:cubicBezTo>
                    <a:pt x="13" y="22"/>
                    <a:pt x="8" y="20"/>
                    <a:pt x="11" y="29"/>
                  </a:cubicBezTo>
                  <a:cubicBezTo>
                    <a:pt x="13" y="37"/>
                    <a:pt x="0" y="39"/>
                    <a:pt x="1" y="44"/>
                  </a:cubicBezTo>
                  <a:cubicBezTo>
                    <a:pt x="3" y="48"/>
                    <a:pt x="9" y="43"/>
                    <a:pt x="15" y="43"/>
                  </a:cubicBezTo>
                  <a:cubicBezTo>
                    <a:pt x="21" y="43"/>
                    <a:pt x="14" y="52"/>
                    <a:pt x="21" y="52"/>
                  </a:cubicBezTo>
                  <a:cubicBezTo>
                    <a:pt x="27" y="53"/>
                    <a:pt x="38" y="46"/>
                    <a:pt x="40" y="42"/>
                  </a:cubicBezTo>
                  <a:cubicBezTo>
                    <a:pt x="43" y="38"/>
                    <a:pt x="48" y="36"/>
                    <a:pt x="55" y="41"/>
                  </a:cubicBezTo>
                  <a:cubicBezTo>
                    <a:pt x="62" y="46"/>
                    <a:pt x="77" y="47"/>
                    <a:pt x="78" y="4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64" name="Freeform 2182"/>
            <p:cNvSpPr/>
            <p:nvPr/>
          </p:nvSpPr>
          <p:spPr bwMode="auto">
            <a:xfrm>
              <a:off x="3745833" y="3425549"/>
              <a:ext cx="63862" cy="46083"/>
            </a:xfrm>
            <a:custGeom>
              <a:avLst/>
              <a:rect l="l" t="t" r="r" b="b"/>
              <a:pathLst>
                <a:path w="30" h="21">
                  <a:moveTo>
                    <a:pt x="10" y="16"/>
                  </a:moveTo>
                  <a:cubicBezTo>
                    <a:pt x="18" y="21"/>
                    <a:pt x="30" y="8"/>
                    <a:pt x="29" y="4"/>
                  </a:cubicBezTo>
                  <a:cubicBezTo>
                    <a:pt x="28" y="0"/>
                    <a:pt x="0" y="10"/>
                    <a:pt x="10" y="16"/>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65" name="Freeform 2183"/>
            <p:cNvSpPr/>
            <p:nvPr/>
          </p:nvSpPr>
          <p:spPr bwMode="auto">
            <a:xfrm>
              <a:off x="3448541" y="2861031"/>
              <a:ext cx="99098" cy="59908"/>
            </a:xfrm>
            <a:custGeom>
              <a:avLst/>
              <a:rect l="l" t="t" r="r" b="b"/>
              <a:pathLst>
                <a:path w="47" h="27">
                  <a:moveTo>
                    <a:pt x="38" y="26"/>
                  </a:moveTo>
                  <a:cubicBezTo>
                    <a:pt x="47" y="26"/>
                    <a:pt x="43" y="15"/>
                    <a:pt x="33" y="7"/>
                  </a:cubicBezTo>
                  <a:cubicBezTo>
                    <a:pt x="23" y="0"/>
                    <a:pt x="0" y="15"/>
                    <a:pt x="4" y="18"/>
                  </a:cubicBezTo>
                  <a:cubicBezTo>
                    <a:pt x="9" y="22"/>
                    <a:pt x="29" y="27"/>
                    <a:pt x="38" y="26"/>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66" name="Freeform 2184"/>
            <p:cNvSpPr/>
            <p:nvPr/>
          </p:nvSpPr>
          <p:spPr bwMode="auto">
            <a:xfrm>
              <a:off x="3448541" y="2794211"/>
              <a:ext cx="416210" cy="133641"/>
            </a:xfrm>
            <a:custGeom>
              <a:avLst/>
              <a:rect l="l" t="t" r="r" b="b"/>
              <a:pathLst>
                <a:path w="198" h="61">
                  <a:moveTo>
                    <a:pt x="56" y="47"/>
                  </a:moveTo>
                  <a:cubicBezTo>
                    <a:pt x="59" y="57"/>
                    <a:pt x="63" y="50"/>
                    <a:pt x="69" y="54"/>
                  </a:cubicBezTo>
                  <a:cubicBezTo>
                    <a:pt x="74" y="58"/>
                    <a:pt x="83" y="61"/>
                    <a:pt x="87" y="57"/>
                  </a:cubicBezTo>
                  <a:cubicBezTo>
                    <a:pt x="92" y="53"/>
                    <a:pt x="94" y="50"/>
                    <a:pt x="95" y="53"/>
                  </a:cubicBezTo>
                  <a:cubicBezTo>
                    <a:pt x="98" y="59"/>
                    <a:pt x="109" y="60"/>
                    <a:pt x="133" y="60"/>
                  </a:cubicBezTo>
                  <a:cubicBezTo>
                    <a:pt x="157" y="61"/>
                    <a:pt x="151" y="50"/>
                    <a:pt x="158" y="54"/>
                  </a:cubicBezTo>
                  <a:cubicBezTo>
                    <a:pt x="165" y="58"/>
                    <a:pt x="181" y="58"/>
                    <a:pt x="188" y="57"/>
                  </a:cubicBezTo>
                  <a:cubicBezTo>
                    <a:pt x="195" y="55"/>
                    <a:pt x="198" y="44"/>
                    <a:pt x="198" y="39"/>
                  </a:cubicBezTo>
                  <a:cubicBezTo>
                    <a:pt x="197" y="33"/>
                    <a:pt x="144" y="29"/>
                    <a:pt x="134" y="34"/>
                  </a:cubicBezTo>
                  <a:cubicBezTo>
                    <a:pt x="125" y="40"/>
                    <a:pt x="110" y="32"/>
                    <a:pt x="102" y="36"/>
                  </a:cubicBezTo>
                  <a:cubicBezTo>
                    <a:pt x="95" y="40"/>
                    <a:pt x="97" y="31"/>
                    <a:pt x="84" y="30"/>
                  </a:cubicBezTo>
                  <a:cubicBezTo>
                    <a:pt x="70" y="30"/>
                    <a:pt x="85" y="23"/>
                    <a:pt x="87" y="20"/>
                  </a:cubicBezTo>
                  <a:cubicBezTo>
                    <a:pt x="90" y="17"/>
                    <a:pt x="67" y="9"/>
                    <a:pt x="57" y="11"/>
                  </a:cubicBezTo>
                  <a:cubicBezTo>
                    <a:pt x="48" y="13"/>
                    <a:pt x="42" y="8"/>
                    <a:pt x="33" y="4"/>
                  </a:cubicBezTo>
                  <a:cubicBezTo>
                    <a:pt x="24" y="0"/>
                    <a:pt x="0" y="1"/>
                    <a:pt x="5" y="8"/>
                  </a:cubicBezTo>
                  <a:cubicBezTo>
                    <a:pt x="8" y="13"/>
                    <a:pt x="37" y="23"/>
                    <a:pt x="40" y="18"/>
                  </a:cubicBezTo>
                  <a:cubicBezTo>
                    <a:pt x="43" y="13"/>
                    <a:pt x="51" y="24"/>
                    <a:pt x="55" y="30"/>
                  </a:cubicBezTo>
                  <a:cubicBezTo>
                    <a:pt x="60" y="35"/>
                    <a:pt x="52" y="37"/>
                    <a:pt x="56" y="47"/>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67" name="Freeform 2185"/>
            <p:cNvSpPr/>
            <p:nvPr/>
          </p:nvSpPr>
          <p:spPr bwMode="auto">
            <a:xfrm>
              <a:off x="2917818" y="2955502"/>
              <a:ext cx="440433" cy="246544"/>
            </a:xfrm>
            <a:custGeom>
              <a:avLst/>
              <a:rect l="l" t="t" r="r" b="b"/>
              <a:pathLst>
                <a:path w="209" h="112">
                  <a:moveTo>
                    <a:pt x="193" y="85"/>
                  </a:moveTo>
                  <a:cubicBezTo>
                    <a:pt x="196" y="82"/>
                    <a:pt x="208" y="92"/>
                    <a:pt x="209" y="85"/>
                  </a:cubicBezTo>
                  <a:cubicBezTo>
                    <a:pt x="209" y="77"/>
                    <a:pt x="195" y="74"/>
                    <a:pt x="189" y="70"/>
                  </a:cubicBezTo>
                  <a:cubicBezTo>
                    <a:pt x="183" y="66"/>
                    <a:pt x="180" y="68"/>
                    <a:pt x="171" y="61"/>
                  </a:cubicBezTo>
                  <a:cubicBezTo>
                    <a:pt x="161" y="54"/>
                    <a:pt x="173" y="50"/>
                    <a:pt x="166" y="45"/>
                  </a:cubicBezTo>
                  <a:cubicBezTo>
                    <a:pt x="159" y="39"/>
                    <a:pt x="157" y="24"/>
                    <a:pt x="162" y="19"/>
                  </a:cubicBezTo>
                  <a:cubicBezTo>
                    <a:pt x="167" y="14"/>
                    <a:pt x="172" y="7"/>
                    <a:pt x="163" y="3"/>
                  </a:cubicBezTo>
                  <a:cubicBezTo>
                    <a:pt x="154" y="0"/>
                    <a:pt x="140" y="6"/>
                    <a:pt x="141" y="8"/>
                  </a:cubicBezTo>
                  <a:cubicBezTo>
                    <a:pt x="143" y="10"/>
                    <a:pt x="155" y="17"/>
                    <a:pt x="155" y="20"/>
                  </a:cubicBezTo>
                  <a:cubicBezTo>
                    <a:pt x="155" y="23"/>
                    <a:pt x="144" y="12"/>
                    <a:pt x="140" y="14"/>
                  </a:cubicBezTo>
                  <a:cubicBezTo>
                    <a:pt x="136" y="17"/>
                    <a:pt x="131" y="9"/>
                    <a:pt x="128" y="14"/>
                  </a:cubicBezTo>
                  <a:cubicBezTo>
                    <a:pt x="124" y="19"/>
                    <a:pt x="132" y="37"/>
                    <a:pt x="135" y="42"/>
                  </a:cubicBezTo>
                  <a:cubicBezTo>
                    <a:pt x="138" y="47"/>
                    <a:pt x="132" y="47"/>
                    <a:pt x="128" y="48"/>
                  </a:cubicBezTo>
                  <a:cubicBezTo>
                    <a:pt x="124" y="49"/>
                    <a:pt x="124" y="34"/>
                    <a:pt x="120" y="28"/>
                  </a:cubicBezTo>
                  <a:cubicBezTo>
                    <a:pt x="116" y="23"/>
                    <a:pt x="100" y="16"/>
                    <a:pt x="99" y="20"/>
                  </a:cubicBezTo>
                  <a:cubicBezTo>
                    <a:pt x="98" y="24"/>
                    <a:pt x="109" y="24"/>
                    <a:pt x="107" y="30"/>
                  </a:cubicBezTo>
                  <a:cubicBezTo>
                    <a:pt x="106" y="35"/>
                    <a:pt x="100" y="26"/>
                    <a:pt x="94" y="31"/>
                  </a:cubicBezTo>
                  <a:cubicBezTo>
                    <a:pt x="89" y="35"/>
                    <a:pt x="90" y="32"/>
                    <a:pt x="91" y="28"/>
                  </a:cubicBezTo>
                  <a:cubicBezTo>
                    <a:pt x="92" y="23"/>
                    <a:pt x="83" y="18"/>
                    <a:pt x="73" y="19"/>
                  </a:cubicBezTo>
                  <a:cubicBezTo>
                    <a:pt x="63" y="20"/>
                    <a:pt x="68" y="27"/>
                    <a:pt x="65" y="30"/>
                  </a:cubicBezTo>
                  <a:cubicBezTo>
                    <a:pt x="62" y="32"/>
                    <a:pt x="47" y="28"/>
                    <a:pt x="57" y="26"/>
                  </a:cubicBezTo>
                  <a:cubicBezTo>
                    <a:pt x="66" y="24"/>
                    <a:pt x="62" y="19"/>
                    <a:pt x="59" y="13"/>
                  </a:cubicBezTo>
                  <a:cubicBezTo>
                    <a:pt x="55" y="8"/>
                    <a:pt x="46" y="14"/>
                    <a:pt x="30" y="20"/>
                  </a:cubicBezTo>
                  <a:cubicBezTo>
                    <a:pt x="15" y="25"/>
                    <a:pt x="8" y="31"/>
                    <a:pt x="10" y="32"/>
                  </a:cubicBezTo>
                  <a:cubicBezTo>
                    <a:pt x="12" y="32"/>
                    <a:pt x="12" y="35"/>
                    <a:pt x="6" y="40"/>
                  </a:cubicBezTo>
                  <a:cubicBezTo>
                    <a:pt x="0" y="45"/>
                    <a:pt x="6" y="49"/>
                    <a:pt x="12" y="49"/>
                  </a:cubicBezTo>
                  <a:cubicBezTo>
                    <a:pt x="17" y="49"/>
                    <a:pt x="13" y="54"/>
                    <a:pt x="16" y="55"/>
                  </a:cubicBezTo>
                  <a:cubicBezTo>
                    <a:pt x="20" y="56"/>
                    <a:pt x="38" y="48"/>
                    <a:pt x="43" y="51"/>
                  </a:cubicBezTo>
                  <a:cubicBezTo>
                    <a:pt x="48" y="55"/>
                    <a:pt x="13" y="57"/>
                    <a:pt x="13" y="63"/>
                  </a:cubicBezTo>
                  <a:cubicBezTo>
                    <a:pt x="13" y="69"/>
                    <a:pt x="32" y="72"/>
                    <a:pt x="46" y="70"/>
                  </a:cubicBezTo>
                  <a:cubicBezTo>
                    <a:pt x="60" y="67"/>
                    <a:pt x="85" y="72"/>
                    <a:pt x="85" y="75"/>
                  </a:cubicBezTo>
                  <a:cubicBezTo>
                    <a:pt x="85" y="79"/>
                    <a:pt x="68" y="78"/>
                    <a:pt x="56" y="77"/>
                  </a:cubicBezTo>
                  <a:cubicBezTo>
                    <a:pt x="43" y="77"/>
                    <a:pt x="22" y="81"/>
                    <a:pt x="23" y="85"/>
                  </a:cubicBezTo>
                  <a:cubicBezTo>
                    <a:pt x="24" y="89"/>
                    <a:pt x="25" y="89"/>
                    <a:pt x="38" y="95"/>
                  </a:cubicBezTo>
                  <a:cubicBezTo>
                    <a:pt x="51" y="101"/>
                    <a:pt x="65" y="92"/>
                    <a:pt x="64" y="101"/>
                  </a:cubicBezTo>
                  <a:cubicBezTo>
                    <a:pt x="64" y="109"/>
                    <a:pt x="71" y="111"/>
                    <a:pt x="89" y="112"/>
                  </a:cubicBezTo>
                  <a:cubicBezTo>
                    <a:pt x="106" y="112"/>
                    <a:pt x="114" y="104"/>
                    <a:pt x="123" y="104"/>
                  </a:cubicBezTo>
                  <a:cubicBezTo>
                    <a:pt x="131" y="105"/>
                    <a:pt x="135" y="103"/>
                    <a:pt x="139" y="97"/>
                  </a:cubicBezTo>
                  <a:cubicBezTo>
                    <a:pt x="143" y="91"/>
                    <a:pt x="147" y="95"/>
                    <a:pt x="148" y="98"/>
                  </a:cubicBezTo>
                  <a:cubicBezTo>
                    <a:pt x="149" y="101"/>
                    <a:pt x="160" y="100"/>
                    <a:pt x="162" y="103"/>
                  </a:cubicBezTo>
                  <a:cubicBezTo>
                    <a:pt x="169" y="109"/>
                    <a:pt x="190" y="107"/>
                    <a:pt x="198" y="103"/>
                  </a:cubicBezTo>
                  <a:cubicBezTo>
                    <a:pt x="206" y="99"/>
                    <a:pt x="194" y="88"/>
                    <a:pt x="190" y="93"/>
                  </a:cubicBezTo>
                  <a:cubicBezTo>
                    <a:pt x="186" y="98"/>
                    <a:pt x="183" y="95"/>
                    <a:pt x="182" y="93"/>
                  </a:cubicBezTo>
                  <a:cubicBezTo>
                    <a:pt x="181" y="90"/>
                    <a:pt x="190" y="89"/>
                    <a:pt x="193" y="85"/>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68" name="Freeform 2186"/>
            <p:cNvSpPr/>
            <p:nvPr/>
          </p:nvSpPr>
          <p:spPr bwMode="auto">
            <a:xfrm>
              <a:off x="3309804" y="2934765"/>
              <a:ext cx="160758" cy="154379"/>
            </a:xfrm>
            <a:custGeom>
              <a:avLst/>
              <a:rect l="l" t="t" r="r" b="b"/>
              <a:pathLst>
                <a:path w="77" h="71">
                  <a:moveTo>
                    <a:pt x="40" y="63"/>
                  </a:moveTo>
                  <a:cubicBezTo>
                    <a:pt x="51" y="71"/>
                    <a:pt x="48" y="57"/>
                    <a:pt x="60" y="58"/>
                  </a:cubicBezTo>
                  <a:cubicBezTo>
                    <a:pt x="73" y="58"/>
                    <a:pt x="73" y="38"/>
                    <a:pt x="75" y="30"/>
                  </a:cubicBezTo>
                  <a:cubicBezTo>
                    <a:pt x="77" y="23"/>
                    <a:pt x="65" y="23"/>
                    <a:pt x="68" y="29"/>
                  </a:cubicBezTo>
                  <a:cubicBezTo>
                    <a:pt x="71" y="34"/>
                    <a:pt x="68" y="40"/>
                    <a:pt x="67" y="33"/>
                  </a:cubicBezTo>
                  <a:cubicBezTo>
                    <a:pt x="66" y="27"/>
                    <a:pt x="56" y="33"/>
                    <a:pt x="53" y="28"/>
                  </a:cubicBezTo>
                  <a:cubicBezTo>
                    <a:pt x="49" y="23"/>
                    <a:pt x="64" y="22"/>
                    <a:pt x="67" y="16"/>
                  </a:cubicBezTo>
                  <a:cubicBezTo>
                    <a:pt x="71" y="9"/>
                    <a:pt x="56" y="10"/>
                    <a:pt x="59" y="5"/>
                  </a:cubicBezTo>
                  <a:cubicBezTo>
                    <a:pt x="63" y="0"/>
                    <a:pt x="37" y="6"/>
                    <a:pt x="45" y="9"/>
                  </a:cubicBezTo>
                  <a:cubicBezTo>
                    <a:pt x="52" y="12"/>
                    <a:pt x="45" y="16"/>
                    <a:pt x="38" y="11"/>
                  </a:cubicBezTo>
                  <a:cubicBezTo>
                    <a:pt x="31" y="6"/>
                    <a:pt x="12" y="14"/>
                    <a:pt x="19" y="20"/>
                  </a:cubicBezTo>
                  <a:cubicBezTo>
                    <a:pt x="24" y="24"/>
                    <a:pt x="41" y="17"/>
                    <a:pt x="31" y="30"/>
                  </a:cubicBezTo>
                  <a:cubicBezTo>
                    <a:pt x="22" y="43"/>
                    <a:pt x="18" y="26"/>
                    <a:pt x="9" y="28"/>
                  </a:cubicBezTo>
                  <a:cubicBezTo>
                    <a:pt x="0" y="29"/>
                    <a:pt x="4" y="40"/>
                    <a:pt x="17" y="44"/>
                  </a:cubicBezTo>
                  <a:cubicBezTo>
                    <a:pt x="31" y="48"/>
                    <a:pt x="29" y="56"/>
                    <a:pt x="40" y="63"/>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69" name="Freeform 2187"/>
            <p:cNvSpPr/>
            <p:nvPr/>
          </p:nvSpPr>
          <p:spPr bwMode="auto">
            <a:xfrm>
              <a:off x="3263558" y="2867943"/>
              <a:ext cx="35234" cy="34562"/>
            </a:xfrm>
            <a:custGeom>
              <a:avLst/>
              <a:rect l="l" t="t" r="r" b="b"/>
              <a:pathLst>
                <a:path w="17" h="16">
                  <a:moveTo>
                    <a:pt x="14" y="12"/>
                  </a:moveTo>
                  <a:cubicBezTo>
                    <a:pt x="17" y="8"/>
                    <a:pt x="6" y="0"/>
                    <a:pt x="3" y="7"/>
                  </a:cubicBezTo>
                  <a:cubicBezTo>
                    <a:pt x="0" y="14"/>
                    <a:pt x="10" y="16"/>
                    <a:pt x="14" y="1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70" name="Freeform 2188"/>
            <p:cNvSpPr/>
            <p:nvPr/>
          </p:nvSpPr>
          <p:spPr bwMode="auto">
            <a:xfrm>
              <a:off x="3450743" y="2538450"/>
              <a:ext cx="279675" cy="205069"/>
            </a:xfrm>
            <a:custGeom>
              <a:avLst/>
              <a:rect l="l" t="t" r="r" b="b"/>
              <a:pathLst>
                <a:path w="133" h="94">
                  <a:moveTo>
                    <a:pt x="8" y="48"/>
                  </a:moveTo>
                  <a:cubicBezTo>
                    <a:pt x="16" y="52"/>
                    <a:pt x="11" y="57"/>
                    <a:pt x="19" y="60"/>
                  </a:cubicBezTo>
                  <a:cubicBezTo>
                    <a:pt x="27" y="64"/>
                    <a:pt x="50" y="56"/>
                    <a:pt x="52" y="61"/>
                  </a:cubicBezTo>
                  <a:cubicBezTo>
                    <a:pt x="54" y="67"/>
                    <a:pt x="29" y="67"/>
                    <a:pt x="32" y="71"/>
                  </a:cubicBezTo>
                  <a:cubicBezTo>
                    <a:pt x="36" y="74"/>
                    <a:pt x="50" y="80"/>
                    <a:pt x="48" y="83"/>
                  </a:cubicBezTo>
                  <a:cubicBezTo>
                    <a:pt x="46" y="86"/>
                    <a:pt x="72" y="94"/>
                    <a:pt x="75" y="90"/>
                  </a:cubicBezTo>
                  <a:cubicBezTo>
                    <a:pt x="77" y="86"/>
                    <a:pt x="84" y="87"/>
                    <a:pt x="91" y="90"/>
                  </a:cubicBezTo>
                  <a:cubicBezTo>
                    <a:pt x="97" y="92"/>
                    <a:pt x="98" y="74"/>
                    <a:pt x="102" y="77"/>
                  </a:cubicBezTo>
                  <a:cubicBezTo>
                    <a:pt x="107" y="80"/>
                    <a:pt x="106" y="71"/>
                    <a:pt x="114" y="68"/>
                  </a:cubicBezTo>
                  <a:cubicBezTo>
                    <a:pt x="121" y="65"/>
                    <a:pt x="132" y="65"/>
                    <a:pt x="133" y="61"/>
                  </a:cubicBezTo>
                  <a:cubicBezTo>
                    <a:pt x="133" y="59"/>
                    <a:pt x="131" y="55"/>
                    <a:pt x="122" y="56"/>
                  </a:cubicBezTo>
                  <a:cubicBezTo>
                    <a:pt x="113" y="57"/>
                    <a:pt x="107" y="54"/>
                    <a:pt x="111" y="49"/>
                  </a:cubicBezTo>
                  <a:cubicBezTo>
                    <a:pt x="115" y="44"/>
                    <a:pt x="101" y="42"/>
                    <a:pt x="106" y="38"/>
                  </a:cubicBezTo>
                  <a:cubicBezTo>
                    <a:pt x="111" y="34"/>
                    <a:pt x="96" y="30"/>
                    <a:pt x="98" y="36"/>
                  </a:cubicBezTo>
                  <a:cubicBezTo>
                    <a:pt x="99" y="42"/>
                    <a:pt x="89" y="37"/>
                    <a:pt x="87" y="31"/>
                  </a:cubicBezTo>
                  <a:cubicBezTo>
                    <a:pt x="86" y="26"/>
                    <a:pt x="65" y="24"/>
                    <a:pt x="52" y="12"/>
                  </a:cubicBezTo>
                  <a:cubicBezTo>
                    <a:pt x="38" y="0"/>
                    <a:pt x="24" y="8"/>
                    <a:pt x="32" y="9"/>
                  </a:cubicBezTo>
                  <a:cubicBezTo>
                    <a:pt x="40" y="11"/>
                    <a:pt x="40" y="15"/>
                    <a:pt x="33" y="14"/>
                  </a:cubicBezTo>
                  <a:cubicBezTo>
                    <a:pt x="27" y="14"/>
                    <a:pt x="15" y="15"/>
                    <a:pt x="26" y="19"/>
                  </a:cubicBezTo>
                  <a:cubicBezTo>
                    <a:pt x="36" y="23"/>
                    <a:pt x="25" y="24"/>
                    <a:pt x="16" y="24"/>
                  </a:cubicBezTo>
                  <a:cubicBezTo>
                    <a:pt x="8" y="24"/>
                    <a:pt x="7" y="35"/>
                    <a:pt x="18" y="37"/>
                  </a:cubicBezTo>
                  <a:cubicBezTo>
                    <a:pt x="29" y="38"/>
                    <a:pt x="21" y="45"/>
                    <a:pt x="12" y="42"/>
                  </a:cubicBezTo>
                  <a:cubicBezTo>
                    <a:pt x="3" y="40"/>
                    <a:pt x="0" y="44"/>
                    <a:pt x="8" y="48"/>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71" name="Freeform 2189"/>
            <p:cNvSpPr/>
            <p:nvPr/>
          </p:nvSpPr>
          <p:spPr bwMode="auto">
            <a:xfrm>
              <a:off x="3459552" y="2750432"/>
              <a:ext cx="83682" cy="39170"/>
            </a:xfrm>
            <a:custGeom>
              <a:avLst/>
              <a:rect l="l" t="t" r="r" b="b"/>
              <a:pathLst>
                <a:path w="40" h="17">
                  <a:moveTo>
                    <a:pt x="39" y="3"/>
                  </a:moveTo>
                  <a:cubicBezTo>
                    <a:pt x="38" y="0"/>
                    <a:pt x="0" y="5"/>
                    <a:pt x="6" y="9"/>
                  </a:cubicBezTo>
                  <a:cubicBezTo>
                    <a:pt x="16" y="17"/>
                    <a:pt x="40" y="6"/>
                    <a:pt x="39" y="3"/>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72" name="Freeform 2190"/>
            <p:cNvSpPr/>
            <p:nvPr/>
          </p:nvSpPr>
          <p:spPr bwMode="auto">
            <a:xfrm>
              <a:off x="3234930" y="2743519"/>
              <a:ext cx="46245" cy="57604"/>
            </a:xfrm>
            <a:custGeom>
              <a:avLst/>
              <a:rect l="l" t="t" r="r" b="b"/>
              <a:pathLst>
                <a:path w="22" h="27">
                  <a:moveTo>
                    <a:pt x="18" y="21"/>
                  </a:moveTo>
                  <a:cubicBezTo>
                    <a:pt x="22" y="16"/>
                    <a:pt x="2" y="0"/>
                    <a:pt x="1" y="8"/>
                  </a:cubicBezTo>
                  <a:cubicBezTo>
                    <a:pt x="0" y="15"/>
                    <a:pt x="14" y="27"/>
                    <a:pt x="18" y="2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73" name="Freeform 2191"/>
            <p:cNvSpPr/>
            <p:nvPr/>
          </p:nvSpPr>
          <p:spPr bwMode="auto">
            <a:xfrm>
              <a:off x="3417710" y="2690524"/>
              <a:ext cx="92491" cy="62212"/>
            </a:xfrm>
            <a:custGeom>
              <a:avLst/>
              <a:rect l="l" t="t" r="r" b="b"/>
              <a:pathLst>
                <a:path w="44" h="29">
                  <a:moveTo>
                    <a:pt x="17" y="29"/>
                  </a:moveTo>
                  <a:cubicBezTo>
                    <a:pt x="25" y="29"/>
                    <a:pt x="31" y="28"/>
                    <a:pt x="37" y="25"/>
                  </a:cubicBezTo>
                  <a:cubicBezTo>
                    <a:pt x="44" y="23"/>
                    <a:pt x="34" y="23"/>
                    <a:pt x="38" y="17"/>
                  </a:cubicBezTo>
                  <a:cubicBezTo>
                    <a:pt x="43" y="11"/>
                    <a:pt x="27" y="10"/>
                    <a:pt x="26" y="12"/>
                  </a:cubicBezTo>
                  <a:cubicBezTo>
                    <a:pt x="25" y="14"/>
                    <a:pt x="6" y="0"/>
                    <a:pt x="3" y="5"/>
                  </a:cubicBezTo>
                  <a:cubicBezTo>
                    <a:pt x="0" y="9"/>
                    <a:pt x="10" y="29"/>
                    <a:pt x="17" y="29"/>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74" name="Freeform 2192"/>
            <p:cNvSpPr/>
            <p:nvPr/>
          </p:nvSpPr>
          <p:spPr bwMode="auto">
            <a:xfrm>
              <a:off x="3576267" y="2757344"/>
              <a:ext cx="61661" cy="36867"/>
            </a:xfrm>
            <a:custGeom>
              <a:avLst/>
              <a:rect l="l" t="t" r="r" b="b"/>
              <a:pathLst>
                <a:path w="29" h="16">
                  <a:moveTo>
                    <a:pt x="20" y="4"/>
                  </a:moveTo>
                  <a:cubicBezTo>
                    <a:pt x="11" y="0"/>
                    <a:pt x="0" y="9"/>
                    <a:pt x="9" y="13"/>
                  </a:cubicBezTo>
                  <a:cubicBezTo>
                    <a:pt x="17" y="16"/>
                    <a:pt x="29" y="9"/>
                    <a:pt x="20" y="4"/>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75" name="Freeform 2193"/>
            <p:cNvSpPr/>
            <p:nvPr/>
          </p:nvSpPr>
          <p:spPr bwMode="auto">
            <a:xfrm>
              <a:off x="3237133" y="2665179"/>
              <a:ext cx="173971" cy="94470"/>
            </a:xfrm>
            <a:custGeom>
              <a:avLst/>
              <a:rect l="l" t="t" r="r" b="b"/>
              <a:pathLst>
                <a:path w="82" h="43">
                  <a:moveTo>
                    <a:pt x="14" y="14"/>
                  </a:moveTo>
                  <a:cubicBezTo>
                    <a:pt x="20" y="10"/>
                    <a:pt x="31" y="17"/>
                    <a:pt x="29" y="21"/>
                  </a:cubicBezTo>
                  <a:cubicBezTo>
                    <a:pt x="27" y="26"/>
                    <a:pt x="10" y="21"/>
                    <a:pt x="11" y="24"/>
                  </a:cubicBezTo>
                  <a:cubicBezTo>
                    <a:pt x="11" y="26"/>
                    <a:pt x="13" y="32"/>
                    <a:pt x="25" y="28"/>
                  </a:cubicBezTo>
                  <a:cubicBezTo>
                    <a:pt x="37" y="25"/>
                    <a:pt x="47" y="27"/>
                    <a:pt x="55" y="34"/>
                  </a:cubicBezTo>
                  <a:cubicBezTo>
                    <a:pt x="63" y="40"/>
                    <a:pt x="71" y="43"/>
                    <a:pt x="76" y="36"/>
                  </a:cubicBezTo>
                  <a:cubicBezTo>
                    <a:pt x="82" y="30"/>
                    <a:pt x="69" y="29"/>
                    <a:pt x="72" y="24"/>
                  </a:cubicBezTo>
                  <a:cubicBezTo>
                    <a:pt x="74" y="19"/>
                    <a:pt x="64" y="16"/>
                    <a:pt x="58" y="16"/>
                  </a:cubicBezTo>
                  <a:cubicBezTo>
                    <a:pt x="53" y="16"/>
                    <a:pt x="51" y="6"/>
                    <a:pt x="46" y="8"/>
                  </a:cubicBezTo>
                  <a:cubicBezTo>
                    <a:pt x="42" y="10"/>
                    <a:pt x="39" y="13"/>
                    <a:pt x="39" y="7"/>
                  </a:cubicBezTo>
                  <a:cubicBezTo>
                    <a:pt x="39" y="0"/>
                    <a:pt x="13" y="0"/>
                    <a:pt x="6" y="2"/>
                  </a:cubicBezTo>
                  <a:cubicBezTo>
                    <a:pt x="0" y="5"/>
                    <a:pt x="8" y="18"/>
                    <a:pt x="14" y="14"/>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76" name="Freeform 2194"/>
            <p:cNvSpPr/>
            <p:nvPr/>
          </p:nvSpPr>
          <p:spPr bwMode="auto">
            <a:xfrm>
              <a:off x="3827313" y="2948589"/>
              <a:ext cx="112310" cy="69125"/>
            </a:xfrm>
            <a:custGeom>
              <a:avLst/>
              <a:rect l="l" t="t" r="r" b="b"/>
              <a:pathLst>
                <a:path w="54" h="31">
                  <a:moveTo>
                    <a:pt x="3" y="7"/>
                  </a:moveTo>
                  <a:cubicBezTo>
                    <a:pt x="0" y="13"/>
                    <a:pt x="10" y="13"/>
                    <a:pt x="10" y="21"/>
                  </a:cubicBezTo>
                  <a:cubicBezTo>
                    <a:pt x="11" y="28"/>
                    <a:pt x="20" y="31"/>
                    <a:pt x="27" y="26"/>
                  </a:cubicBezTo>
                  <a:cubicBezTo>
                    <a:pt x="34" y="22"/>
                    <a:pt x="54" y="28"/>
                    <a:pt x="54" y="22"/>
                  </a:cubicBezTo>
                  <a:cubicBezTo>
                    <a:pt x="54" y="16"/>
                    <a:pt x="33" y="6"/>
                    <a:pt x="26" y="8"/>
                  </a:cubicBezTo>
                  <a:cubicBezTo>
                    <a:pt x="18" y="9"/>
                    <a:pt x="6" y="0"/>
                    <a:pt x="3" y="7"/>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77" name="Freeform 2195"/>
            <p:cNvSpPr/>
            <p:nvPr/>
          </p:nvSpPr>
          <p:spPr bwMode="auto">
            <a:xfrm>
              <a:off x="2913415" y="2837990"/>
              <a:ext cx="48448" cy="36867"/>
            </a:xfrm>
            <a:custGeom>
              <a:avLst/>
              <a:rect l="l" t="t" r="r" b="b"/>
              <a:pathLst>
                <a:path w="23" h="17">
                  <a:moveTo>
                    <a:pt x="5" y="16"/>
                  </a:moveTo>
                  <a:cubicBezTo>
                    <a:pt x="14" y="17"/>
                    <a:pt x="23" y="9"/>
                    <a:pt x="22" y="5"/>
                  </a:cubicBezTo>
                  <a:cubicBezTo>
                    <a:pt x="22" y="0"/>
                    <a:pt x="0" y="16"/>
                    <a:pt x="5" y="16"/>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78" name="Freeform 2196"/>
            <p:cNvSpPr/>
            <p:nvPr/>
          </p:nvSpPr>
          <p:spPr bwMode="auto">
            <a:xfrm>
              <a:off x="3842728" y="3455502"/>
              <a:ext cx="37437" cy="29954"/>
            </a:xfrm>
            <a:custGeom>
              <a:avLst/>
              <a:rect l="l" t="t" r="r" b="b"/>
              <a:pathLst>
                <a:path w="18" h="14">
                  <a:moveTo>
                    <a:pt x="8" y="13"/>
                  </a:moveTo>
                  <a:cubicBezTo>
                    <a:pt x="11" y="13"/>
                    <a:pt x="18" y="0"/>
                    <a:pt x="9" y="1"/>
                  </a:cubicBezTo>
                  <a:cubicBezTo>
                    <a:pt x="0" y="1"/>
                    <a:pt x="2" y="14"/>
                    <a:pt x="8" y="13"/>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79" name="Freeform 2197"/>
            <p:cNvSpPr>
              <a:spLocks noEditPoints="1"/>
            </p:cNvSpPr>
            <p:nvPr/>
          </p:nvSpPr>
          <p:spPr bwMode="auto">
            <a:xfrm>
              <a:off x="2402512" y="2941677"/>
              <a:ext cx="2037004" cy="1193551"/>
            </a:xfrm>
            <a:custGeom>
              <a:avLst/>
              <a:rect l="l" t="t" r="r" b="b"/>
              <a:pathLst>
                <a:path w="969" h="543">
                  <a:moveTo>
                    <a:pt x="521" y="441"/>
                  </a:moveTo>
                  <a:cubicBezTo>
                    <a:pt x="522" y="441"/>
                    <a:pt x="523" y="441"/>
                    <a:pt x="524" y="442"/>
                  </a:cubicBezTo>
                  <a:cubicBezTo>
                    <a:pt x="526" y="443"/>
                    <a:pt x="526" y="446"/>
                    <a:pt x="526" y="448"/>
                  </a:cubicBezTo>
                  <a:cubicBezTo>
                    <a:pt x="527" y="449"/>
                    <a:pt x="527" y="450"/>
                    <a:pt x="528" y="450"/>
                  </a:cubicBezTo>
                  <a:cubicBezTo>
                    <a:pt x="529" y="451"/>
                    <a:pt x="531" y="451"/>
                    <a:pt x="532" y="452"/>
                  </a:cubicBezTo>
                  <a:cubicBezTo>
                    <a:pt x="533" y="453"/>
                    <a:pt x="535" y="453"/>
                    <a:pt x="536" y="453"/>
                  </a:cubicBezTo>
                  <a:cubicBezTo>
                    <a:pt x="536" y="453"/>
                    <a:pt x="537" y="453"/>
                    <a:pt x="537" y="453"/>
                  </a:cubicBezTo>
                  <a:cubicBezTo>
                    <a:pt x="538" y="452"/>
                    <a:pt x="540" y="451"/>
                    <a:pt x="542" y="451"/>
                  </a:cubicBezTo>
                  <a:cubicBezTo>
                    <a:pt x="545" y="451"/>
                    <a:pt x="547" y="452"/>
                    <a:pt x="549" y="454"/>
                  </a:cubicBezTo>
                  <a:cubicBezTo>
                    <a:pt x="550" y="456"/>
                    <a:pt x="551" y="456"/>
                    <a:pt x="552" y="456"/>
                  </a:cubicBezTo>
                  <a:cubicBezTo>
                    <a:pt x="554" y="456"/>
                    <a:pt x="554" y="456"/>
                    <a:pt x="554" y="456"/>
                  </a:cubicBezTo>
                  <a:cubicBezTo>
                    <a:pt x="555" y="456"/>
                    <a:pt x="557" y="456"/>
                    <a:pt x="558" y="458"/>
                  </a:cubicBezTo>
                  <a:cubicBezTo>
                    <a:pt x="560" y="461"/>
                    <a:pt x="563" y="462"/>
                    <a:pt x="565" y="460"/>
                  </a:cubicBezTo>
                  <a:cubicBezTo>
                    <a:pt x="566" y="458"/>
                    <a:pt x="567" y="458"/>
                    <a:pt x="569" y="458"/>
                  </a:cubicBezTo>
                  <a:cubicBezTo>
                    <a:pt x="573" y="458"/>
                    <a:pt x="579" y="460"/>
                    <a:pt x="582" y="461"/>
                  </a:cubicBezTo>
                  <a:cubicBezTo>
                    <a:pt x="584" y="462"/>
                    <a:pt x="584" y="462"/>
                    <a:pt x="584" y="462"/>
                  </a:cubicBezTo>
                  <a:cubicBezTo>
                    <a:pt x="589" y="457"/>
                    <a:pt x="593" y="449"/>
                    <a:pt x="597" y="449"/>
                  </a:cubicBezTo>
                  <a:cubicBezTo>
                    <a:pt x="603" y="449"/>
                    <a:pt x="620" y="451"/>
                    <a:pt x="621" y="459"/>
                  </a:cubicBezTo>
                  <a:cubicBezTo>
                    <a:pt x="622" y="468"/>
                    <a:pt x="632" y="460"/>
                    <a:pt x="633" y="468"/>
                  </a:cubicBezTo>
                  <a:cubicBezTo>
                    <a:pt x="634" y="473"/>
                    <a:pt x="638" y="478"/>
                    <a:pt x="639" y="481"/>
                  </a:cubicBezTo>
                  <a:cubicBezTo>
                    <a:pt x="640" y="482"/>
                    <a:pt x="640" y="482"/>
                    <a:pt x="640" y="482"/>
                  </a:cubicBezTo>
                  <a:cubicBezTo>
                    <a:pt x="643" y="484"/>
                    <a:pt x="645" y="485"/>
                    <a:pt x="647" y="487"/>
                  </a:cubicBezTo>
                  <a:cubicBezTo>
                    <a:pt x="648" y="488"/>
                    <a:pt x="648" y="488"/>
                    <a:pt x="648" y="488"/>
                  </a:cubicBezTo>
                  <a:cubicBezTo>
                    <a:pt x="652" y="488"/>
                    <a:pt x="659" y="489"/>
                    <a:pt x="663" y="490"/>
                  </a:cubicBezTo>
                  <a:cubicBezTo>
                    <a:pt x="670" y="493"/>
                    <a:pt x="680" y="487"/>
                    <a:pt x="684" y="496"/>
                  </a:cubicBezTo>
                  <a:cubicBezTo>
                    <a:pt x="687" y="504"/>
                    <a:pt x="696" y="511"/>
                    <a:pt x="688" y="511"/>
                  </a:cubicBezTo>
                  <a:cubicBezTo>
                    <a:pt x="681" y="512"/>
                    <a:pt x="673" y="503"/>
                    <a:pt x="673" y="508"/>
                  </a:cubicBezTo>
                  <a:cubicBezTo>
                    <a:pt x="674" y="513"/>
                    <a:pt x="670" y="510"/>
                    <a:pt x="670" y="518"/>
                  </a:cubicBezTo>
                  <a:cubicBezTo>
                    <a:pt x="670" y="524"/>
                    <a:pt x="667" y="532"/>
                    <a:pt x="664" y="535"/>
                  </a:cubicBezTo>
                  <a:cubicBezTo>
                    <a:pt x="664" y="536"/>
                    <a:pt x="664" y="536"/>
                    <a:pt x="664" y="536"/>
                  </a:cubicBezTo>
                  <a:cubicBezTo>
                    <a:pt x="663" y="538"/>
                    <a:pt x="663" y="541"/>
                    <a:pt x="665" y="543"/>
                  </a:cubicBezTo>
                  <a:cubicBezTo>
                    <a:pt x="665" y="543"/>
                    <a:pt x="665" y="543"/>
                    <a:pt x="665" y="543"/>
                  </a:cubicBezTo>
                  <a:cubicBezTo>
                    <a:pt x="669" y="540"/>
                    <a:pt x="673" y="537"/>
                    <a:pt x="677" y="537"/>
                  </a:cubicBezTo>
                  <a:cubicBezTo>
                    <a:pt x="685" y="537"/>
                    <a:pt x="687" y="542"/>
                    <a:pt x="692" y="538"/>
                  </a:cubicBezTo>
                  <a:cubicBezTo>
                    <a:pt x="696" y="536"/>
                    <a:pt x="697" y="534"/>
                    <a:pt x="698" y="535"/>
                  </a:cubicBezTo>
                  <a:cubicBezTo>
                    <a:pt x="700" y="534"/>
                    <a:pt x="700" y="534"/>
                    <a:pt x="700" y="534"/>
                  </a:cubicBezTo>
                  <a:cubicBezTo>
                    <a:pt x="700" y="534"/>
                    <a:pt x="700" y="532"/>
                    <a:pt x="700" y="530"/>
                  </a:cubicBezTo>
                  <a:cubicBezTo>
                    <a:pt x="699" y="530"/>
                    <a:pt x="699" y="530"/>
                    <a:pt x="699" y="530"/>
                  </a:cubicBezTo>
                  <a:cubicBezTo>
                    <a:pt x="696" y="531"/>
                    <a:pt x="695" y="530"/>
                    <a:pt x="693" y="527"/>
                  </a:cubicBezTo>
                  <a:cubicBezTo>
                    <a:pt x="691" y="522"/>
                    <a:pt x="708" y="517"/>
                    <a:pt x="716" y="518"/>
                  </a:cubicBezTo>
                  <a:cubicBezTo>
                    <a:pt x="723" y="519"/>
                    <a:pt x="727" y="516"/>
                    <a:pt x="730" y="516"/>
                  </a:cubicBezTo>
                  <a:cubicBezTo>
                    <a:pt x="731" y="516"/>
                    <a:pt x="731" y="516"/>
                    <a:pt x="731" y="516"/>
                  </a:cubicBezTo>
                  <a:cubicBezTo>
                    <a:pt x="744" y="504"/>
                    <a:pt x="746" y="504"/>
                    <a:pt x="747" y="504"/>
                  </a:cubicBezTo>
                  <a:cubicBezTo>
                    <a:pt x="750" y="504"/>
                    <a:pt x="781" y="504"/>
                    <a:pt x="785" y="504"/>
                  </a:cubicBezTo>
                  <a:cubicBezTo>
                    <a:pt x="789" y="501"/>
                    <a:pt x="797" y="495"/>
                    <a:pt x="798" y="490"/>
                  </a:cubicBezTo>
                  <a:cubicBezTo>
                    <a:pt x="799" y="485"/>
                    <a:pt x="806" y="468"/>
                    <a:pt x="813" y="468"/>
                  </a:cubicBezTo>
                  <a:cubicBezTo>
                    <a:pt x="814" y="468"/>
                    <a:pt x="815" y="469"/>
                    <a:pt x="815" y="469"/>
                  </a:cubicBezTo>
                  <a:cubicBezTo>
                    <a:pt x="817" y="471"/>
                    <a:pt x="820" y="471"/>
                    <a:pt x="823" y="471"/>
                  </a:cubicBezTo>
                  <a:cubicBezTo>
                    <a:pt x="827" y="471"/>
                    <a:pt x="831" y="472"/>
                    <a:pt x="831" y="475"/>
                  </a:cubicBezTo>
                  <a:cubicBezTo>
                    <a:pt x="831" y="476"/>
                    <a:pt x="831" y="476"/>
                    <a:pt x="831" y="478"/>
                  </a:cubicBezTo>
                  <a:cubicBezTo>
                    <a:pt x="831" y="482"/>
                    <a:pt x="830" y="492"/>
                    <a:pt x="840" y="505"/>
                  </a:cubicBezTo>
                  <a:cubicBezTo>
                    <a:pt x="840" y="506"/>
                    <a:pt x="840" y="506"/>
                    <a:pt x="840" y="506"/>
                  </a:cubicBezTo>
                  <a:cubicBezTo>
                    <a:pt x="844" y="503"/>
                    <a:pt x="848" y="502"/>
                    <a:pt x="850" y="502"/>
                  </a:cubicBezTo>
                  <a:cubicBezTo>
                    <a:pt x="855" y="502"/>
                    <a:pt x="862" y="496"/>
                    <a:pt x="864" y="492"/>
                  </a:cubicBezTo>
                  <a:cubicBezTo>
                    <a:pt x="866" y="488"/>
                    <a:pt x="868" y="496"/>
                    <a:pt x="864" y="497"/>
                  </a:cubicBezTo>
                  <a:cubicBezTo>
                    <a:pt x="860" y="498"/>
                    <a:pt x="868" y="501"/>
                    <a:pt x="875" y="501"/>
                  </a:cubicBezTo>
                  <a:cubicBezTo>
                    <a:pt x="882" y="501"/>
                    <a:pt x="871" y="503"/>
                    <a:pt x="866" y="503"/>
                  </a:cubicBezTo>
                  <a:cubicBezTo>
                    <a:pt x="861" y="503"/>
                    <a:pt x="859" y="504"/>
                    <a:pt x="852" y="511"/>
                  </a:cubicBezTo>
                  <a:cubicBezTo>
                    <a:pt x="845" y="518"/>
                    <a:pt x="846" y="520"/>
                    <a:pt x="850" y="523"/>
                  </a:cubicBezTo>
                  <a:cubicBezTo>
                    <a:pt x="854" y="527"/>
                    <a:pt x="860" y="525"/>
                    <a:pt x="865" y="520"/>
                  </a:cubicBezTo>
                  <a:cubicBezTo>
                    <a:pt x="871" y="516"/>
                    <a:pt x="870" y="511"/>
                    <a:pt x="876" y="511"/>
                  </a:cubicBezTo>
                  <a:cubicBezTo>
                    <a:pt x="881" y="511"/>
                    <a:pt x="896" y="506"/>
                    <a:pt x="902" y="504"/>
                  </a:cubicBezTo>
                  <a:cubicBezTo>
                    <a:pt x="908" y="502"/>
                    <a:pt x="904" y="501"/>
                    <a:pt x="904" y="498"/>
                  </a:cubicBezTo>
                  <a:cubicBezTo>
                    <a:pt x="904" y="496"/>
                    <a:pt x="915" y="496"/>
                    <a:pt x="919" y="493"/>
                  </a:cubicBezTo>
                  <a:cubicBezTo>
                    <a:pt x="923" y="490"/>
                    <a:pt x="918" y="488"/>
                    <a:pt x="915" y="488"/>
                  </a:cubicBezTo>
                  <a:cubicBezTo>
                    <a:pt x="911" y="489"/>
                    <a:pt x="914" y="483"/>
                    <a:pt x="915" y="481"/>
                  </a:cubicBezTo>
                  <a:cubicBezTo>
                    <a:pt x="915" y="478"/>
                    <a:pt x="907" y="482"/>
                    <a:pt x="907" y="485"/>
                  </a:cubicBezTo>
                  <a:cubicBezTo>
                    <a:pt x="907" y="488"/>
                    <a:pt x="901" y="490"/>
                    <a:pt x="901" y="492"/>
                  </a:cubicBezTo>
                  <a:cubicBezTo>
                    <a:pt x="901" y="498"/>
                    <a:pt x="900" y="494"/>
                    <a:pt x="896" y="496"/>
                  </a:cubicBezTo>
                  <a:cubicBezTo>
                    <a:pt x="892" y="498"/>
                    <a:pt x="877" y="496"/>
                    <a:pt x="876" y="493"/>
                  </a:cubicBezTo>
                  <a:cubicBezTo>
                    <a:pt x="876" y="489"/>
                    <a:pt x="865" y="488"/>
                    <a:pt x="864" y="483"/>
                  </a:cubicBezTo>
                  <a:cubicBezTo>
                    <a:pt x="864" y="478"/>
                    <a:pt x="858" y="477"/>
                    <a:pt x="863" y="471"/>
                  </a:cubicBezTo>
                  <a:cubicBezTo>
                    <a:pt x="867" y="466"/>
                    <a:pt x="862" y="464"/>
                    <a:pt x="858" y="468"/>
                  </a:cubicBezTo>
                  <a:cubicBezTo>
                    <a:pt x="853" y="472"/>
                    <a:pt x="851" y="465"/>
                    <a:pt x="857" y="463"/>
                  </a:cubicBezTo>
                  <a:cubicBezTo>
                    <a:pt x="862" y="461"/>
                    <a:pt x="873" y="459"/>
                    <a:pt x="868" y="449"/>
                  </a:cubicBezTo>
                  <a:cubicBezTo>
                    <a:pt x="862" y="439"/>
                    <a:pt x="828" y="452"/>
                    <a:pt x="819" y="457"/>
                  </a:cubicBezTo>
                  <a:cubicBezTo>
                    <a:pt x="810" y="462"/>
                    <a:pt x="799" y="478"/>
                    <a:pt x="794" y="478"/>
                  </a:cubicBezTo>
                  <a:cubicBezTo>
                    <a:pt x="790" y="478"/>
                    <a:pt x="803" y="469"/>
                    <a:pt x="805" y="466"/>
                  </a:cubicBezTo>
                  <a:cubicBezTo>
                    <a:pt x="807" y="463"/>
                    <a:pt x="804" y="459"/>
                    <a:pt x="807" y="461"/>
                  </a:cubicBezTo>
                  <a:cubicBezTo>
                    <a:pt x="810" y="462"/>
                    <a:pt x="817" y="450"/>
                    <a:pt x="823" y="446"/>
                  </a:cubicBezTo>
                  <a:cubicBezTo>
                    <a:pt x="828" y="442"/>
                    <a:pt x="834" y="446"/>
                    <a:pt x="834" y="442"/>
                  </a:cubicBezTo>
                  <a:cubicBezTo>
                    <a:pt x="835" y="439"/>
                    <a:pt x="838" y="437"/>
                    <a:pt x="843" y="432"/>
                  </a:cubicBezTo>
                  <a:cubicBezTo>
                    <a:pt x="848" y="428"/>
                    <a:pt x="907" y="429"/>
                    <a:pt x="913" y="429"/>
                  </a:cubicBezTo>
                  <a:cubicBezTo>
                    <a:pt x="919" y="429"/>
                    <a:pt x="930" y="421"/>
                    <a:pt x="933" y="416"/>
                  </a:cubicBezTo>
                  <a:cubicBezTo>
                    <a:pt x="937" y="411"/>
                    <a:pt x="941" y="411"/>
                    <a:pt x="949" y="412"/>
                  </a:cubicBezTo>
                  <a:cubicBezTo>
                    <a:pt x="957" y="412"/>
                    <a:pt x="961" y="405"/>
                    <a:pt x="965" y="402"/>
                  </a:cubicBezTo>
                  <a:cubicBezTo>
                    <a:pt x="969" y="400"/>
                    <a:pt x="967" y="398"/>
                    <a:pt x="964" y="398"/>
                  </a:cubicBezTo>
                  <a:cubicBezTo>
                    <a:pt x="960" y="397"/>
                    <a:pt x="957" y="395"/>
                    <a:pt x="960" y="394"/>
                  </a:cubicBezTo>
                  <a:cubicBezTo>
                    <a:pt x="964" y="394"/>
                    <a:pt x="966" y="392"/>
                    <a:pt x="967" y="388"/>
                  </a:cubicBezTo>
                  <a:cubicBezTo>
                    <a:pt x="969" y="383"/>
                    <a:pt x="966" y="385"/>
                    <a:pt x="961" y="379"/>
                  </a:cubicBezTo>
                  <a:cubicBezTo>
                    <a:pt x="956" y="373"/>
                    <a:pt x="954" y="381"/>
                    <a:pt x="949" y="380"/>
                  </a:cubicBezTo>
                  <a:cubicBezTo>
                    <a:pt x="944" y="380"/>
                    <a:pt x="952" y="374"/>
                    <a:pt x="948" y="371"/>
                  </a:cubicBezTo>
                  <a:cubicBezTo>
                    <a:pt x="944" y="369"/>
                    <a:pt x="937" y="371"/>
                    <a:pt x="931" y="376"/>
                  </a:cubicBezTo>
                  <a:cubicBezTo>
                    <a:pt x="925" y="381"/>
                    <a:pt x="925" y="375"/>
                    <a:pt x="920" y="380"/>
                  </a:cubicBezTo>
                  <a:cubicBezTo>
                    <a:pt x="915" y="385"/>
                    <a:pt x="915" y="378"/>
                    <a:pt x="917" y="376"/>
                  </a:cubicBezTo>
                  <a:cubicBezTo>
                    <a:pt x="920" y="374"/>
                    <a:pt x="922" y="376"/>
                    <a:pt x="924" y="373"/>
                  </a:cubicBezTo>
                  <a:cubicBezTo>
                    <a:pt x="926" y="370"/>
                    <a:pt x="928" y="373"/>
                    <a:pt x="934" y="369"/>
                  </a:cubicBezTo>
                  <a:cubicBezTo>
                    <a:pt x="940" y="366"/>
                    <a:pt x="945" y="367"/>
                    <a:pt x="947" y="365"/>
                  </a:cubicBezTo>
                  <a:cubicBezTo>
                    <a:pt x="948" y="362"/>
                    <a:pt x="944" y="358"/>
                    <a:pt x="938" y="359"/>
                  </a:cubicBezTo>
                  <a:cubicBezTo>
                    <a:pt x="933" y="361"/>
                    <a:pt x="929" y="352"/>
                    <a:pt x="926" y="354"/>
                  </a:cubicBezTo>
                  <a:cubicBezTo>
                    <a:pt x="922" y="357"/>
                    <a:pt x="923" y="351"/>
                    <a:pt x="919" y="353"/>
                  </a:cubicBezTo>
                  <a:cubicBezTo>
                    <a:pt x="915" y="356"/>
                    <a:pt x="913" y="352"/>
                    <a:pt x="911" y="348"/>
                  </a:cubicBezTo>
                  <a:cubicBezTo>
                    <a:pt x="909" y="343"/>
                    <a:pt x="898" y="335"/>
                    <a:pt x="892" y="333"/>
                  </a:cubicBezTo>
                  <a:cubicBezTo>
                    <a:pt x="885" y="331"/>
                    <a:pt x="890" y="328"/>
                    <a:pt x="893" y="330"/>
                  </a:cubicBezTo>
                  <a:cubicBezTo>
                    <a:pt x="897" y="333"/>
                    <a:pt x="901" y="328"/>
                    <a:pt x="902" y="325"/>
                  </a:cubicBezTo>
                  <a:cubicBezTo>
                    <a:pt x="904" y="323"/>
                    <a:pt x="900" y="320"/>
                    <a:pt x="898" y="320"/>
                  </a:cubicBezTo>
                  <a:cubicBezTo>
                    <a:pt x="896" y="320"/>
                    <a:pt x="896" y="317"/>
                    <a:pt x="896" y="314"/>
                  </a:cubicBezTo>
                  <a:cubicBezTo>
                    <a:pt x="897" y="312"/>
                    <a:pt x="889" y="308"/>
                    <a:pt x="889" y="306"/>
                  </a:cubicBezTo>
                  <a:cubicBezTo>
                    <a:pt x="889" y="303"/>
                    <a:pt x="884" y="302"/>
                    <a:pt x="885" y="299"/>
                  </a:cubicBezTo>
                  <a:cubicBezTo>
                    <a:pt x="885" y="297"/>
                    <a:pt x="880" y="294"/>
                    <a:pt x="880" y="291"/>
                  </a:cubicBezTo>
                  <a:cubicBezTo>
                    <a:pt x="880" y="288"/>
                    <a:pt x="873" y="282"/>
                    <a:pt x="873" y="278"/>
                  </a:cubicBezTo>
                  <a:cubicBezTo>
                    <a:pt x="872" y="275"/>
                    <a:pt x="868" y="272"/>
                    <a:pt x="867" y="268"/>
                  </a:cubicBezTo>
                  <a:cubicBezTo>
                    <a:pt x="865" y="264"/>
                    <a:pt x="863" y="266"/>
                    <a:pt x="862" y="272"/>
                  </a:cubicBezTo>
                  <a:cubicBezTo>
                    <a:pt x="860" y="278"/>
                    <a:pt x="855" y="278"/>
                    <a:pt x="857" y="280"/>
                  </a:cubicBezTo>
                  <a:cubicBezTo>
                    <a:pt x="860" y="284"/>
                    <a:pt x="857" y="284"/>
                    <a:pt x="855" y="286"/>
                  </a:cubicBezTo>
                  <a:cubicBezTo>
                    <a:pt x="853" y="289"/>
                    <a:pt x="857" y="293"/>
                    <a:pt x="853" y="293"/>
                  </a:cubicBezTo>
                  <a:cubicBezTo>
                    <a:pt x="849" y="293"/>
                    <a:pt x="851" y="300"/>
                    <a:pt x="849" y="297"/>
                  </a:cubicBezTo>
                  <a:cubicBezTo>
                    <a:pt x="847" y="293"/>
                    <a:pt x="842" y="294"/>
                    <a:pt x="842" y="298"/>
                  </a:cubicBezTo>
                  <a:cubicBezTo>
                    <a:pt x="842" y="301"/>
                    <a:pt x="834" y="305"/>
                    <a:pt x="831" y="304"/>
                  </a:cubicBezTo>
                  <a:cubicBezTo>
                    <a:pt x="828" y="304"/>
                    <a:pt x="828" y="297"/>
                    <a:pt x="825" y="299"/>
                  </a:cubicBezTo>
                  <a:cubicBezTo>
                    <a:pt x="822" y="301"/>
                    <a:pt x="823" y="294"/>
                    <a:pt x="818" y="294"/>
                  </a:cubicBezTo>
                  <a:cubicBezTo>
                    <a:pt x="814" y="294"/>
                    <a:pt x="811" y="294"/>
                    <a:pt x="812" y="290"/>
                  </a:cubicBezTo>
                  <a:cubicBezTo>
                    <a:pt x="814" y="286"/>
                    <a:pt x="805" y="284"/>
                    <a:pt x="808" y="282"/>
                  </a:cubicBezTo>
                  <a:cubicBezTo>
                    <a:pt x="811" y="280"/>
                    <a:pt x="807" y="276"/>
                    <a:pt x="807" y="269"/>
                  </a:cubicBezTo>
                  <a:cubicBezTo>
                    <a:pt x="806" y="263"/>
                    <a:pt x="810" y="262"/>
                    <a:pt x="810" y="260"/>
                  </a:cubicBezTo>
                  <a:cubicBezTo>
                    <a:pt x="810" y="257"/>
                    <a:pt x="807" y="257"/>
                    <a:pt x="804" y="259"/>
                  </a:cubicBezTo>
                  <a:cubicBezTo>
                    <a:pt x="801" y="261"/>
                    <a:pt x="801" y="257"/>
                    <a:pt x="798" y="257"/>
                  </a:cubicBezTo>
                  <a:cubicBezTo>
                    <a:pt x="795" y="257"/>
                    <a:pt x="785" y="257"/>
                    <a:pt x="785" y="252"/>
                  </a:cubicBezTo>
                  <a:cubicBezTo>
                    <a:pt x="784" y="248"/>
                    <a:pt x="781" y="250"/>
                    <a:pt x="779" y="246"/>
                  </a:cubicBezTo>
                  <a:cubicBezTo>
                    <a:pt x="778" y="241"/>
                    <a:pt x="774" y="245"/>
                    <a:pt x="774" y="242"/>
                  </a:cubicBezTo>
                  <a:cubicBezTo>
                    <a:pt x="774" y="239"/>
                    <a:pt x="772" y="237"/>
                    <a:pt x="769" y="237"/>
                  </a:cubicBezTo>
                  <a:cubicBezTo>
                    <a:pt x="766" y="237"/>
                    <a:pt x="765" y="234"/>
                    <a:pt x="761" y="233"/>
                  </a:cubicBezTo>
                  <a:cubicBezTo>
                    <a:pt x="757" y="233"/>
                    <a:pt x="752" y="236"/>
                    <a:pt x="750" y="237"/>
                  </a:cubicBezTo>
                  <a:cubicBezTo>
                    <a:pt x="748" y="238"/>
                    <a:pt x="742" y="233"/>
                    <a:pt x="740" y="235"/>
                  </a:cubicBezTo>
                  <a:cubicBezTo>
                    <a:pt x="737" y="237"/>
                    <a:pt x="737" y="234"/>
                    <a:pt x="731" y="232"/>
                  </a:cubicBezTo>
                  <a:cubicBezTo>
                    <a:pt x="724" y="230"/>
                    <a:pt x="716" y="230"/>
                    <a:pt x="716" y="232"/>
                  </a:cubicBezTo>
                  <a:cubicBezTo>
                    <a:pt x="715" y="234"/>
                    <a:pt x="710" y="235"/>
                    <a:pt x="711" y="240"/>
                  </a:cubicBezTo>
                  <a:cubicBezTo>
                    <a:pt x="712" y="246"/>
                    <a:pt x="717" y="245"/>
                    <a:pt x="718" y="248"/>
                  </a:cubicBezTo>
                  <a:cubicBezTo>
                    <a:pt x="719" y="252"/>
                    <a:pt x="716" y="250"/>
                    <a:pt x="715" y="254"/>
                  </a:cubicBezTo>
                  <a:cubicBezTo>
                    <a:pt x="715" y="257"/>
                    <a:pt x="712" y="257"/>
                    <a:pt x="712" y="259"/>
                  </a:cubicBezTo>
                  <a:cubicBezTo>
                    <a:pt x="712" y="261"/>
                    <a:pt x="714" y="261"/>
                    <a:pt x="715" y="265"/>
                  </a:cubicBezTo>
                  <a:cubicBezTo>
                    <a:pt x="717" y="270"/>
                    <a:pt x="719" y="269"/>
                    <a:pt x="720" y="275"/>
                  </a:cubicBezTo>
                  <a:cubicBezTo>
                    <a:pt x="721" y="281"/>
                    <a:pt x="718" y="280"/>
                    <a:pt x="715" y="281"/>
                  </a:cubicBezTo>
                  <a:cubicBezTo>
                    <a:pt x="713" y="282"/>
                    <a:pt x="716" y="285"/>
                    <a:pt x="712" y="289"/>
                  </a:cubicBezTo>
                  <a:cubicBezTo>
                    <a:pt x="709" y="293"/>
                    <a:pt x="706" y="297"/>
                    <a:pt x="708" y="299"/>
                  </a:cubicBezTo>
                  <a:cubicBezTo>
                    <a:pt x="711" y="302"/>
                    <a:pt x="721" y="306"/>
                    <a:pt x="725" y="313"/>
                  </a:cubicBezTo>
                  <a:cubicBezTo>
                    <a:pt x="729" y="320"/>
                    <a:pt x="729" y="330"/>
                    <a:pt x="728" y="338"/>
                  </a:cubicBezTo>
                  <a:cubicBezTo>
                    <a:pt x="727" y="345"/>
                    <a:pt x="718" y="347"/>
                    <a:pt x="712" y="353"/>
                  </a:cubicBezTo>
                  <a:cubicBezTo>
                    <a:pt x="706" y="360"/>
                    <a:pt x="699" y="359"/>
                    <a:pt x="696" y="359"/>
                  </a:cubicBezTo>
                  <a:cubicBezTo>
                    <a:pt x="693" y="359"/>
                    <a:pt x="695" y="365"/>
                    <a:pt x="699" y="370"/>
                  </a:cubicBezTo>
                  <a:cubicBezTo>
                    <a:pt x="703" y="375"/>
                    <a:pt x="700" y="376"/>
                    <a:pt x="702" y="381"/>
                  </a:cubicBezTo>
                  <a:cubicBezTo>
                    <a:pt x="704" y="386"/>
                    <a:pt x="702" y="390"/>
                    <a:pt x="705" y="395"/>
                  </a:cubicBezTo>
                  <a:cubicBezTo>
                    <a:pt x="709" y="399"/>
                    <a:pt x="707" y="401"/>
                    <a:pt x="703" y="404"/>
                  </a:cubicBezTo>
                  <a:cubicBezTo>
                    <a:pt x="699" y="408"/>
                    <a:pt x="704" y="406"/>
                    <a:pt x="705" y="410"/>
                  </a:cubicBezTo>
                  <a:cubicBezTo>
                    <a:pt x="705" y="414"/>
                    <a:pt x="703" y="412"/>
                    <a:pt x="700" y="410"/>
                  </a:cubicBezTo>
                  <a:cubicBezTo>
                    <a:pt x="696" y="407"/>
                    <a:pt x="693" y="414"/>
                    <a:pt x="693" y="417"/>
                  </a:cubicBezTo>
                  <a:cubicBezTo>
                    <a:pt x="693" y="419"/>
                    <a:pt x="686" y="413"/>
                    <a:pt x="684" y="413"/>
                  </a:cubicBezTo>
                  <a:cubicBezTo>
                    <a:pt x="682" y="413"/>
                    <a:pt x="684" y="409"/>
                    <a:pt x="680" y="405"/>
                  </a:cubicBezTo>
                  <a:cubicBezTo>
                    <a:pt x="675" y="402"/>
                    <a:pt x="672" y="401"/>
                    <a:pt x="672" y="398"/>
                  </a:cubicBezTo>
                  <a:cubicBezTo>
                    <a:pt x="672" y="394"/>
                    <a:pt x="664" y="392"/>
                    <a:pt x="664" y="388"/>
                  </a:cubicBezTo>
                  <a:cubicBezTo>
                    <a:pt x="664" y="384"/>
                    <a:pt x="665" y="373"/>
                    <a:pt x="663" y="370"/>
                  </a:cubicBezTo>
                  <a:cubicBezTo>
                    <a:pt x="662" y="367"/>
                    <a:pt x="663" y="364"/>
                    <a:pt x="665" y="361"/>
                  </a:cubicBezTo>
                  <a:cubicBezTo>
                    <a:pt x="666" y="359"/>
                    <a:pt x="663" y="354"/>
                    <a:pt x="658" y="354"/>
                  </a:cubicBezTo>
                  <a:cubicBezTo>
                    <a:pt x="654" y="354"/>
                    <a:pt x="648" y="353"/>
                    <a:pt x="641" y="353"/>
                  </a:cubicBezTo>
                  <a:cubicBezTo>
                    <a:pt x="635" y="354"/>
                    <a:pt x="632" y="353"/>
                    <a:pt x="630" y="351"/>
                  </a:cubicBezTo>
                  <a:cubicBezTo>
                    <a:pt x="628" y="349"/>
                    <a:pt x="622" y="346"/>
                    <a:pt x="614" y="344"/>
                  </a:cubicBezTo>
                  <a:cubicBezTo>
                    <a:pt x="606" y="342"/>
                    <a:pt x="603" y="338"/>
                    <a:pt x="602" y="335"/>
                  </a:cubicBezTo>
                  <a:cubicBezTo>
                    <a:pt x="601" y="333"/>
                    <a:pt x="594" y="331"/>
                    <a:pt x="592" y="329"/>
                  </a:cubicBezTo>
                  <a:cubicBezTo>
                    <a:pt x="590" y="327"/>
                    <a:pt x="583" y="326"/>
                    <a:pt x="580" y="326"/>
                  </a:cubicBezTo>
                  <a:cubicBezTo>
                    <a:pt x="577" y="327"/>
                    <a:pt x="569" y="320"/>
                    <a:pt x="565" y="320"/>
                  </a:cubicBezTo>
                  <a:cubicBezTo>
                    <a:pt x="560" y="320"/>
                    <a:pt x="550" y="325"/>
                    <a:pt x="548" y="325"/>
                  </a:cubicBezTo>
                  <a:cubicBezTo>
                    <a:pt x="546" y="325"/>
                    <a:pt x="548" y="321"/>
                    <a:pt x="549" y="320"/>
                  </a:cubicBezTo>
                  <a:cubicBezTo>
                    <a:pt x="551" y="318"/>
                    <a:pt x="546" y="310"/>
                    <a:pt x="544" y="305"/>
                  </a:cubicBezTo>
                  <a:cubicBezTo>
                    <a:pt x="543" y="300"/>
                    <a:pt x="541" y="295"/>
                    <a:pt x="536" y="296"/>
                  </a:cubicBezTo>
                  <a:cubicBezTo>
                    <a:pt x="531" y="296"/>
                    <a:pt x="525" y="294"/>
                    <a:pt x="524" y="293"/>
                  </a:cubicBezTo>
                  <a:cubicBezTo>
                    <a:pt x="522" y="292"/>
                    <a:pt x="522" y="277"/>
                    <a:pt x="523" y="271"/>
                  </a:cubicBezTo>
                  <a:cubicBezTo>
                    <a:pt x="524" y="265"/>
                    <a:pt x="531" y="256"/>
                    <a:pt x="531" y="253"/>
                  </a:cubicBezTo>
                  <a:cubicBezTo>
                    <a:pt x="531" y="249"/>
                    <a:pt x="535" y="247"/>
                    <a:pt x="539" y="246"/>
                  </a:cubicBezTo>
                  <a:cubicBezTo>
                    <a:pt x="543" y="245"/>
                    <a:pt x="540" y="238"/>
                    <a:pt x="543" y="237"/>
                  </a:cubicBezTo>
                  <a:cubicBezTo>
                    <a:pt x="547" y="237"/>
                    <a:pt x="547" y="235"/>
                    <a:pt x="548" y="232"/>
                  </a:cubicBezTo>
                  <a:cubicBezTo>
                    <a:pt x="549" y="229"/>
                    <a:pt x="553" y="231"/>
                    <a:pt x="551" y="229"/>
                  </a:cubicBezTo>
                  <a:cubicBezTo>
                    <a:pt x="548" y="226"/>
                    <a:pt x="550" y="226"/>
                    <a:pt x="556" y="226"/>
                  </a:cubicBezTo>
                  <a:cubicBezTo>
                    <a:pt x="562" y="226"/>
                    <a:pt x="570" y="224"/>
                    <a:pt x="569" y="218"/>
                  </a:cubicBezTo>
                  <a:cubicBezTo>
                    <a:pt x="568" y="212"/>
                    <a:pt x="553" y="216"/>
                    <a:pt x="553" y="212"/>
                  </a:cubicBezTo>
                  <a:cubicBezTo>
                    <a:pt x="553" y="207"/>
                    <a:pt x="534" y="207"/>
                    <a:pt x="535" y="204"/>
                  </a:cubicBezTo>
                  <a:cubicBezTo>
                    <a:pt x="536" y="201"/>
                    <a:pt x="554" y="206"/>
                    <a:pt x="561" y="208"/>
                  </a:cubicBezTo>
                  <a:cubicBezTo>
                    <a:pt x="567" y="211"/>
                    <a:pt x="569" y="211"/>
                    <a:pt x="574" y="210"/>
                  </a:cubicBezTo>
                  <a:cubicBezTo>
                    <a:pt x="579" y="210"/>
                    <a:pt x="576" y="203"/>
                    <a:pt x="577" y="201"/>
                  </a:cubicBezTo>
                  <a:cubicBezTo>
                    <a:pt x="578" y="198"/>
                    <a:pt x="588" y="205"/>
                    <a:pt x="594" y="203"/>
                  </a:cubicBezTo>
                  <a:cubicBezTo>
                    <a:pt x="599" y="202"/>
                    <a:pt x="605" y="190"/>
                    <a:pt x="610" y="187"/>
                  </a:cubicBezTo>
                  <a:cubicBezTo>
                    <a:pt x="614" y="184"/>
                    <a:pt x="610" y="181"/>
                    <a:pt x="601" y="181"/>
                  </a:cubicBezTo>
                  <a:cubicBezTo>
                    <a:pt x="592" y="182"/>
                    <a:pt x="586" y="179"/>
                    <a:pt x="581" y="175"/>
                  </a:cubicBezTo>
                  <a:cubicBezTo>
                    <a:pt x="576" y="171"/>
                    <a:pt x="577" y="168"/>
                    <a:pt x="582" y="169"/>
                  </a:cubicBezTo>
                  <a:cubicBezTo>
                    <a:pt x="587" y="169"/>
                    <a:pt x="600" y="179"/>
                    <a:pt x="605" y="180"/>
                  </a:cubicBezTo>
                  <a:cubicBezTo>
                    <a:pt x="609" y="180"/>
                    <a:pt x="618" y="170"/>
                    <a:pt x="622" y="167"/>
                  </a:cubicBezTo>
                  <a:cubicBezTo>
                    <a:pt x="626" y="164"/>
                    <a:pt x="618" y="163"/>
                    <a:pt x="615" y="161"/>
                  </a:cubicBezTo>
                  <a:cubicBezTo>
                    <a:pt x="612" y="159"/>
                    <a:pt x="620" y="157"/>
                    <a:pt x="624" y="157"/>
                  </a:cubicBezTo>
                  <a:cubicBezTo>
                    <a:pt x="628" y="157"/>
                    <a:pt x="630" y="161"/>
                    <a:pt x="631" y="162"/>
                  </a:cubicBezTo>
                  <a:cubicBezTo>
                    <a:pt x="633" y="164"/>
                    <a:pt x="640" y="161"/>
                    <a:pt x="643" y="161"/>
                  </a:cubicBezTo>
                  <a:cubicBezTo>
                    <a:pt x="647" y="161"/>
                    <a:pt x="643" y="155"/>
                    <a:pt x="637" y="153"/>
                  </a:cubicBezTo>
                  <a:cubicBezTo>
                    <a:pt x="631" y="151"/>
                    <a:pt x="637" y="147"/>
                    <a:pt x="639" y="150"/>
                  </a:cubicBezTo>
                  <a:cubicBezTo>
                    <a:pt x="641" y="154"/>
                    <a:pt x="645" y="153"/>
                    <a:pt x="647" y="157"/>
                  </a:cubicBezTo>
                  <a:cubicBezTo>
                    <a:pt x="650" y="163"/>
                    <a:pt x="651" y="159"/>
                    <a:pt x="656" y="157"/>
                  </a:cubicBezTo>
                  <a:cubicBezTo>
                    <a:pt x="661" y="155"/>
                    <a:pt x="664" y="152"/>
                    <a:pt x="667" y="149"/>
                  </a:cubicBezTo>
                  <a:cubicBezTo>
                    <a:pt x="669" y="146"/>
                    <a:pt x="670" y="150"/>
                    <a:pt x="673" y="145"/>
                  </a:cubicBezTo>
                  <a:cubicBezTo>
                    <a:pt x="676" y="140"/>
                    <a:pt x="672" y="136"/>
                    <a:pt x="668" y="133"/>
                  </a:cubicBezTo>
                  <a:cubicBezTo>
                    <a:pt x="664" y="130"/>
                    <a:pt x="668" y="127"/>
                    <a:pt x="664" y="125"/>
                  </a:cubicBezTo>
                  <a:cubicBezTo>
                    <a:pt x="660" y="123"/>
                    <a:pt x="659" y="119"/>
                    <a:pt x="664" y="120"/>
                  </a:cubicBezTo>
                  <a:cubicBezTo>
                    <a:pt x="669" y="121"/>
                    <a:pt x="673" y="120"/>
                    <a:pt x="675" y="116"/>
                  </a:cubicBezTo>
                  <a:cubicBezTo>
                    <a:pt x="678" y="113"/>
                    <a:pt x="668" y="112"/>
                    <a:pt x="672" y="109"/>
                  </a:cubicBezTo>
                  <a:cubicBezTo>
                    <a:pt x="677" y="107"/>
                    <a:pt x="673" y="104"/>
                    <a:pt x="669" y="104"/>
                  </a:cubicBezTo>
                  <a:cubicBezTo>
                    <a:pt x="664" y="104"/>
                    <a:pt x="660" y="102"/>
                    <a:pt x="660" y="98"/>
                  </a:cubicBezTo>
                  <a:cubicBezTo>
                    <a:pt x="660" y="95"/>
                    <a:pt x="652" y="97"/>
                    <a:pt x="647" y="95"/>
                  </a:cubicBezTo>
                  <a:cubicBezTo>
                    <a:pt x="643" y="93"/>
                    <a:pt x="632" y="93"/>
                    <a:pt x="630" y="93"/>
                  </a:cubicBezTo>
                  <a:cubicBezTo>
                    <a:pt x="627" y="94"/>
                    <a:pt x="627" y="104"/>
                    <a:pt x="631" y="104"/>
                  </a:cubicBezTo>
                  <a:cubicBezTo>
                    <a:pt x="634" y="104"/>
                    <a:pt x="637" y="108"/>
                    <a:pt x="634" y="110"/>
                  </a:cubicBezTo>
                  <a:cubicBezTo>
                    <a:pt x="631" y="111"/>
                    <a:pt x="635" y="115"/>
                    <a:pt x="632" y="115"/>
                  </a:cubicBezTo>
                  <a:cubicBezTo>
                    <a:pt x="630" y="114"/>
                    <a:pt x="626" y="113"/>
                    <a:pt x="625" y="120"/>
                  </a:cubicBezTo>
                  <a:cubicBezTo>
                    <a:pt x="624" y="126"/>
                    <a:pt x="624" y="129"/>
                    <a:pt x="619" y="131"/>
                  </a:cubicBezTo>
                  <a:cubicBezTo>
                    <a:pt x="615" y="133"/>
                    <a:pt x="618" y="124"/>
                    <a:pt x="614" y="124"/>
                  </a:cubicBezTo>
                  <a:cubicBezTo>
                    <a:pt x="610" y="124"/>
                    <a:pt x="610" y="132"/>
                    <a:pt x="613" y="133"/>
                  </a:cubicBezTo>
                  <a:cubicBezTo>
                    <a:pt x="616" y="133"/>
                    <a:pt x="616" y="136"/>
                    <a:pt x="617" y="140"/>
                  </a:cubicBezTo>
                  <a:cubicBezTo>
                    <a:pt x="618" y="143"/>
                    <a:pt x="612" y="141"/>
                    <a:pt x="609" y="145"/>
                  </a:cubicBezTo>
                  <a:cubicBezTo>
                    <a:pt x="607" y="150"/>
                    <a:pt x="606" y="143"/>
                    <a:pt x="603" y="140"/>
                  </a:cubicBezTo>
                  <a:cubicBezTo>
                    <a:pt x="599" y="137"/>
                    <a:pt x="595" y="132"/>
                    <a:pt x="595" y="128"/>
                  </a:cubicBezTo>
                  <a:cubicBezTo>
                    <a:pt x="596" y="125"/>
                    <a:pt x="597" y="124"/>
                    <a:pt x="600" y="123"/>
                  </a:cubicBezTo>
                  <a:cubicBezTo>
                    <a:pt x="603" y="123"/>
                    <a:pt x="600" y="120"/>
                    <a:pt x="600" y="116"/>
                  </a:cubicBezTo>
                  <a:cubicBezTo>
                    <a:pt x="600" y="111"/>
                    <a:pt x="596" y="113"/>
                    <a:pt x="592" y="108"/>
                  </a:cubicBezTo>
                  <a:cubicBezTo>
                    <a:pt x="588" y="103"/>
                    <a:pt x="584" y="103"/>
                    <a:pt x="582" y="106"/>
                  </a:cubicBezTo>
                  <a:cubicBezTo>
                    <a:pt x="580" y="108"/>
                    <a:pt x="581" y="112"/>
                    <a:pt x="578" y="114"/>
                  </a:cubicBezTo>
                  <a:cubicBezTo>
                    <a:pt x="574" y="115"/>
                    <a:pt x="576" y="122"/>
                    <a:pt x="573" y="123"/>
                  </a:cubicBezTo>
                  <a:cubicBezTo>
                    <a:pt x="570" y="123"/>
                    <a:pt x="571" y="110"/>
                    <a:pt x="569" y="109"/>
                  </a:cubicBezTo>
                  <a:cubicBezTo>
                    <a:pt x="566" y="108"/>
                    <a:pt x="567" y="105"/>
                    <a:pt x="570" y="104"/>
                  </a:cubicBezTo>
                  <a:cubicBezTo>
                    <a:pt x="574" y="104"/>
                    <a:pt x="576" y="100"/>
                    <a:pt x="573" y="100"/>
                  </a:cubicBezTo>
                  <a:cubicBezTo>
                    <a:pt x="570" y="100"/>
                    <a:pt x="564" y="96"/>
                    <a:pt x="562" y="95"/>
                  </a:cubicBezTo>
                  <a:cubicBezTo>
                    <a:pt x="560" y="94"/>
                    <a:pt x="556" y="100"/>
                    <a:pt x="553" y="98"/>
                  </a:cubicBezTo>
                  <a:cubicBezTo>
                    <a:pt x="551" y="96"/>
                    <a:pt x="554" y="91"/>
                    <a:pt x="554" y="88"/>
                  </a:cubicBezTo>
                  <a:cubicBezTo>
                    <a:pt x="554" y="85"/>
                    <a:pt x="558" y="89"/>
                    <a:pt x="560" y="86"/>
                  </a:cubicBezTo>
                  <a:cubicBezTo>
                    <a:pt x="563" y="82"/>
                    <a:pt x="553" y="82"/>
                    <a:pt x="553" y="78"/>
                  </a:cubicBezTo>
                  <a:cubicBezTo>
                    <a:pt x="553" y="75"/>
                    <a:pt x="546" y="74"/>
                    <a:pt x="543" y="72"/>
                  </a:cubicBezTo>
                  <a:cubicBezTo>
                    <a:pt x="541" y="71"/>
                    <a:pt x="545" y="65"/>
                    <a:pt x="544" y="62"/>
                  </a:cubicBezTo>
                  <a:cubicBezTo>
                    <a:pt x="543" y="60"/>
                    <a:pt x="533" y="52"/>
                    <a:pt x="529" y="52"/>
                  </a:cubicBezTo>
                  <a:cubicBezTo>
                    <a:pt x="525" y="53"/>
                    <a:pt x="524" y="47"/>
                    <a:pt x="527" y="47"/>
                  </a:cubicBezTo>
                  <a:cubicBezTo>
                    <a:pt x="529" y="48"/>
                    <a:pt x="531" y="46"/>
                    <a:pt x="535" y="41"/>
                  </a:cubicBezTo>
                  <a:cubicBezTo>
                    <a:pt x="539" y="37"/>
                    <a:pt x="540" y="35"/>
                    <a:pt x="537" y="34"/>
                  </a:cubicBezTo>
                  <a:cubicBezTo>
                    <a:pt x="534" y="33"/>
                    <a:pt x="532" y="30"/>
                    <a:pt x="537" y="30"/>
                  </a:cubicBezTo>
                  <a:cubicBezTo>
                    <a:pt x="543" y="31"/>
                    <a:pt x="552" y="34"/>
                    <a:pt x="555" y="32"/>
                  </a:cubicBezTo>
                  <a:cubicBezTo>
                    <a:pt x="558" y="30"/>
                    <a:pt x="567" y="15"/>
                    <a:pt x="571" y="10"/>
                  </a:cubicBezTo>
                  <a:cubicBezTo>
                    <a:pt x="575" y="4"/>
                    <a:pt x="568" y="4"/>
                    <a:pt x="559" y="5"/>
                  </a:cubicBezTo>
                  <a:cubicBezTo>
                    <a:pt x="550" y="5"/>
                    <a:pt x="548" y="1"/>
                    <a:pt x="541" y="1"/>
                  </a:cubicBezTo>
                  <a:cubicBezTo>
                    <a:pt x="533" y="0"/>
                    <a:pt x="519" y="2"/>
                    <a:pt x="517" y="4"/>
                  </a:cubicBezTo>
                  <a:cubicBezTo>
                    <a:pt x="515" y="7"/>
                    <a:pt x="521" y="9"/>
                    <a:pt x="520" y="11"/>
                  </a:cubicBezTo>
                  <a:cubicBezTo>
                    <a:pt x="520" y="14"/>
                    <a:pt x="515" y="9"/>
                    <a:pt x="513" y="10"/>
                  </a:cubicBezTo>
                  <a:cubicBezTo>
                    <a:pt x="511" y="11"/>
                    <a:pt x="514" y="15"/>
                    <a:pt x="513" y="23"/>
                  </a:cubicBezTo>
                  <a:cubicBezTo>
                    <a:pt x="512" y="32"/>
                    <a:pt x="515" y="33"/>
                    <a:pt x="517" y="36"/>
                  </a:cubicBezTo>
                  <a:cubicBezTo>
                    <a:pt x="520" y="39"/>
                    <a:pt x="519" y="43"/>
                    <a:pt x="519" y="49"/>
                  </a:cubicBezTo>
                  <a:cubicBezTo>
                    <a:pt x="519" y="54"/>
                    <a:pt x="514" y="54"/>
                    <a:pt x="512" y="55"/>
                  </a:cubicBezTo>
                  <a:cubicBezTo>
                    <a:pt x="511" y="57"/>
                    <a:pt x="517" y="59"/>
                    <a:pt x="516" y="62"/>
                  </a:cubicBezTo>
                  <a:cubicBezTo>
                    <a:pt x="515" y="66"/>
                    <a:pt x="510" y="60"/>
                    <a:pt x="507" y="61"/>
                  </a:cubicBezTo>
                  <a:cubicBezTo>
                    <a:pt x="504" y="62"/>
                    <a:pt x="501" y="71"/>
                    <a:pt x="504" y="73"/>
                  </a:cubicBezTo>
                  <a:cubicBezTo>
                    <a:pt x="508" y="76"/>
                    <a:pt x="509" y="76"/>
                    <a:pt x="506" y="79"/>
                  </a:cubicBezTo>
                  <a:cubicBezTo>
                    <a:pt x="504" y="82"/>
                    <a:pt x="501" y="87"/>
                    <a:pt x="507" y="92"/>
                  </a:cubicBezTo>
                  <a:cubicBezTo>
                    <a:pt x="513" y="96"/>
                    <a:pt x="524" y="96"/>
                    <a:pt x="530" y="100"/>
                  </a:cubicBezTo>
                  <a:cubicBezTo>
                    <a:pt x="536" y="103"/>
                    <a:pt x="527" y="101"/>
                    <a:pt x="530" y="105"/>
                  </a:cubicBezTo>
                  <a:cubicBezTo>
                    <a:pt x="532" y="110"/>
                    <a:pt x="526" y="111"/>
                    <a:pt x="526" y="114"/>
                  </a:cubicBezTo>
                  <a:cubicBezTo>
                    <a:pt x="526" y="118"/>
                    <a:pt x="529" y="116"/>
                    <a:pt x="532" y="110"/>
                  </a:cubicBezTo>
                  <a:cubicBezTo>
                    <a:pt x="535" y="105"/>
                    <a:pt x="537" y="112"/>
                    <a:pt x="537" y="117"/>
                  </a:cubicBezTo>
                  <a:cubicBezTo>
                    <a:pt x="536" y="121"/>
                    <a:pt x="532" y="119"/>
                    <a:pt x="529" y="123"/>
                  </a:cubicBezTo>
                  <a:cubicBezTo>
                    <a:pt x="526" y="128"/>
                    <a:pt x="523" y="129"/>
                    <a:pt x="518" y="128"/>
                  </a:cubicBezTo>
                  <a:cubicBezTo>
                    <a:pt x="513" y="127"/>
                    <a:pt x="516" y="135"/>
                    <a:pt x="518" y="139"/>
                  </a:cubicBezTo>
                  <a:cubicBezTo>
                    <a:pt x="520" y="143"/>
                    <a:pt x="517" y="145"/>
                    <a:pt x="512" y="143"/>
                  </a:cubicBezTo>
                  <a:cubicBezTo>
                    <a:pt x="506" y="142"/>
                    <a:pt x="503" y="138"/>
                    <a:pt x="506" y="134"/>
                  </a:cubicBezTo>
                  <a:cubicBezTo>
                    <a:pt x="509" y="130"/>
                    <a:pt x="511" y="125"/>
                    <a:pt x="507" y="125"/>
                  </a:cubicBezTo>
                  <a:cubicBezTo>
                    <a:pt x="504" y="126"/>
                    <a:pt x="497" y="125"/>
                    <a:pt x="494" y="121"/>
                  </a:cubicBezTo>
                  <a:cubicBezTo>
                    <a:pt x="492" y="118"/>
                    <a:pt x="496" y="119"/>
                    <a:pt x="503" y="120"/>
                  </a:cubicBezTo>
                  <a:cubicBezTo>
                    <a:pt x="509" y="121"/>
                    <a:pt x="504" y="116"/>
                    <a:pt x="509" y="116"/>
                  </a:cubicBezTo>
                  <a:cubicBezTo>
                    <a:pt x="514" y="116"/>
                    <a:pt x="517" y="118"/>
                    <a:pt x="522" y="115"/>
                  </a:cubicBezTo>
                  <a:cubicBezTo>
                    <a:pt x="526" y="111"/>
                    <a:pt x="519" y="104"/>
                    <a:pt x="515" y="105"/>
                  </a:cubicBezTo>
                  <a:cubicBezTo>
                    <a:pt x="512" y="106"/>
                    <a:pt x="506" y="108"/>
                    <a:pt x="506" y="104"/>
                  </a:cubicBezTo>
                  <a:cubicBezTo>
                    <a:pt x="506" y="101"/>
                    <a:pt x="512" y="103"/>
                    <a:pt x="516" y="102"/>
                  </a:cubicBezTo>
                  <a:cubicBezTo>
                    <a:pt x="519" y="102"/>
                    <a:pt x="514" y="97"/>
                    <a:pt x="509" y="98"/>
                  </a:cubicBezTo>
                  <a:cubicBezTo>
                    <a:pt x="504" y="100"/>
                    <a:pt x="500" y="100"/>
                    <a:pt x="496" y="96"/>
                  </a:cubicBezTo>
                  <a:cubicBezTo>
                    <a:pt x="492" y="91"/>
                    <a:pt x="485" y="89"/>
                    <a:pt x="483" y="99"/>
                  </a:cubicBezTo>
                  <a:cubicBezTo>
                    <a:pt x="482" y="108"/>
                    <a:pt x="475" y="103"/>
                    <a:pt x="472" y="106"/>
                  </a:cubicBezTo>
                  <a:cubicBezTo>
                    <a:pt x="469" y="110"/>
                    <a:pt x="475" y="112"/>
                    <a:pt x="482" y="112"/>
                  </a:cubicBezTo>
                  <a:cubicBezTo>
                    <a:pt x="489" y="112"/>
                    <a:pt x="494" y="119"/>
                    <a:pt x="490" y="119"/>
                  </a:cubicBezTo>
                  <a:cubicBezTo>
                    <a:pt x="487" y="119"/>
                    <a:pt x="489" y="123"/>
                    <a:pt x="485" y="122"/>
                  </a:cubicBezTo>
                  <a:cubicBezTo>
                    <a:pt x="482" y="120"/>
                    <a:pt x="478" y="122"/>
                    <a:pt x="481" y="125"/>
                  </a:cubicBezTo>
                  <a:cubicBezTo>
                    <a:pt x="483" y="128"/>
                    <a:pt x="480" y="129"/>
                    <a:pt x="480" y="132"/>
                  </a:cubicBezTo>
                  <a:cubicBezTo>
                    <a:pt x="480" y="135"/>
                    <a:pt x="475" y="132"/>
                    <a:pt x="469" y="132"/>
                  </a:cubicBezTo>
                  <a:cubicBezTo>
                    <a:pt x="464" y="131"/>
                    <a:pt x="454" y="133"/>
                    <a:pt x="447" y="134"/>
                  </a:cubicBezTo>
                  <a:cubicBezTo>
                    <a:pt x="440" y="136"/>
                    <a:pt x="433" y="133"/>
                    <a:pt x="430" y="130"/>
                  </a:cubicBezTo>
                  <a:cubicBezTo>
                    <a:pt x="427" y="127"/>
                    <a:pt x="423" y="127"/>
                    <a:pt x="418" y="127"/>
                  </a:cubicBezTo>
                  <a:cubicBezTo>
                    <a:pt x="413" y="127"/>
                    <a:pt x="414" y="123"/>
                    <a:pt x="408" y="122"/>
                  </a:cubicBezTo>
                  <a:cubicBezTo>
                    <a:pt x="401" y="122"/>
                    <a:pt x="403" y="117"/>
                    <a:pt x="402" y="113"/>
                  </a:cubicBezTo>
                  <a:cubicBezTo>
                    <a:pt x="401" y="110"/>
                    <a:pt x="388" y="111"/>
                    <a:pt x="383" y="114"/>
                  </a:cubicBezTo>
                  <a:cubicBezTo>
                    <a:pt x="379" y="117"/>
                    <a:pt x="369" y="116"/>
                    <a:pt x="367" y="121"/>
                  </a:cubicBezTo>
                  <a:cubicBezTo>
                    <a:pt x="364" y="127"/>
                    <a:pt x="369" y="126"/>
                    <a:pt x="372" y="126"/>
                  </a:cubicBezTo>
                  <a:cubicBezTo>
                    <a:pt x="376" y="126"/>
                    <a:pt x="375" y="122"/>
                    <a:pt x="382" y="123"/>
                  </a:cubicBezTo>
                  <a:cubicBezTo>
                    <a:pt x="389" y="124"/>
                    <a:pt x="394" y="115"/>
                    <a:pt x="397" y="118"/>
                  </a:cubicBezTo>
                  <a:cubicBezTo>
                    <a:pt x="400" y="121"/>
                    <a:pt x="385" y="127"/>
                    <a:pt x="379" y="128"/>
                  </a:cubicBezTo>
                  <a:cubicBezTo>
                    <a:pt x="372" y="129"/>
                    <a:pt x="374" y="134"/>
                    <a:pt x="380" y="144"/>
                  </a:cubicBezTo>
                  <a:cubicBezTo>
                    <a:pt x="386" y="153"/>
                    <a:pt x="377" y="148"/>
                    <a:pt x="377" y="152"/>
                  </a:cubicBezTo>
                  <a:cubicBezTo>
                    <a:pt x="377" y="157"/>
                    <a:pt x="366" y="151"/>
                    <a:pt x="370" y="149"/>
                  </a:cubicBezTo>
                  <a:cubicBezTo>
                    <a:pt x="375" y="148"/>
                    <a:pt x="373" y="143"/>
                    <a:pt x="369" y="140"/>
                  </a:cubicBezTo>
                  <a:cubicBezTo>
                    <a:pt x="365" y="137"/>
                    <a:pt x="363" y="140"/>
                    <a:pt x="363" y="137"/>
                  </a:cubicBezTo>
                  <a:cubicBezTo>
                    <a:pt x="364" y="133"/>
                    <a:pt x="359" y="137"/>
                    <a:pt x="356" y="134"/>
                  </a:cubicBezTo>
                  <a:cubicBezTo>
                    <a:pt x="352" y="131"/>
                    <a:pt x="351" y="129"/>
                    <a:pt x="346" y="132"/>
                  </a:cubicBezTo>
                  <a:cubicBezTo>
                    <a:pt x="341" y="134"/>
                    <a:pt x="336" y="133"/>
                    <a:pt x="325" y="135"/>
                  </a:cubicBezTo>
                  <a:cubicBezTo>
                    <a:pt x="315" y="137"/>
                    <a:pt x="295" y="136"/>
                    <a:pt x="292" y="133"/>
                  </a:cubicBezTo>
                  <a:cubicBezTo>
                    <a:pt x="288" y="129"/>
                    <a:pt x="301" y="123"/>
                    <a:pt x="305" y="124"/>
                  </a:cubicBezTo>
                  <a:cubicBezTo>
                    <a:pt x="308" y="125"/>
                    <a:pt x="306" y="120"/>
                    <a:pt x="300" y="116"/>
                  </a:cubicBezTo>
                  <a:cubicBezTo>
                    <a:pt x="295" y="111"/>
                    <a:pt x="282" y="108"/>
                    <a:pt x="282" y="111"/>
                  </a:cubicBezTo>
                  <a:cubicBezTo>
                    <a:pt x="282" y="114"/>
                    <a:pt x="275" y="111"/>
                    <a:pt x="266" y="110"/>
                  </a:cubicBezTo>
                  <a:cubicBezTo>
                    <a:pt x="256" y="108"/>
                    <a:pt x="255" y="105"/>
                    <a:pt x="249" y="104"/>
                  </a:cubicBezTo>
                  <a:cubicBezTo>
                    <a:pt x="243" y="104"/>
                    <a:pt x="234" y="102"/>
                    <a:pt x="227" y="97"/>
                  </a:cubicBezTo>
                  <a:cubicBezTo>
                    <a:pt x="220" y="91"/>
                    <a:pt x="204" y="93"/>
                    <a:pt x="202" y="98"/>
                  </a:cubicBezTo>
                  <a:cubicBezTo>
                    <a:pt x="200" y="103"/>
                    <a:pt x="194" y="103"/>
                    <a:pt x="189" y="103"/>
                  </a:cubicBezTo>
                  <a:cubicBezTo>
                    <a:pt x="183" y="103"/>
                    <a:pt x="191" y="96"/>
                    <a:pt x="189" y="95"/>
                  </a:cubicBezTo>
                  <a:cubicBezTo>
                    <a:pt x="187" y="94"/>
                    <a:pt x="189" y="87"/>
                    <a:pt x="185" y="87"/>
                  </a:cubicBezTo>
                  <a:cubicBezTo>
                    <a:pt x="181" y="86"/>
                    <a:pt x="178" y="103"/>
                    <a:pt x="170" y="103"/>
                  </a:cubicBezTo>
                  <a:cubicBezTo>
                    <a:pt x="163" y="102"/>
                    <a:pt x="159" y="85"/>
                    <a:pt x="153" y="80"/>
                  </a:cubicBezTo>
                  <a:cubicBezTo>
                    <a:pt x="147" y="76"/>
                    <a:pt x="141" y="75"/>
                    <a:pt x="146" y="82"/>
                  </a:cubicBezTo>
                  <a:cubicBezTo>
                    <a:pt x="152" y="89"/>
                    <a:pt x="142" y="84"/>
                    <a:pt x="142" y="89"/>
                  </a:cubicBezTo>
                  <a:cubicBezTo>
                    <a:pt x="143" y="93"/>
                    <a:pt x="134" y="98"/>
                    <a:pt x="134" y="96"/>
                  </a:cubicBezTo>
                  <a:cubicBezTo>
                    <a:pt x="134" y="93"/>
                    <a:pt x="129" y="91"/>
                    <a:pt x="123" y="98"/>
                  </a:cubicBezTo>
                  <a:cubicBezTo>
                    <a:pt x="117" y="105"/>
                    <a:pt x="113" y="104"/>
                    <a:pt x="112" y="101"/>
                  </a:cubicBezTo>
                  <a:cubicBezTo>
                    <a:pt x="112" y="99"/>
                    <a:pt x="94" y="108"/>
                    <a:pt x="95" y="111"/>
                  </a:cubicBezTo>
                  <a:cubicBezTo>
                    <a:pt x="96" y="114"/>
                    <a:pt x="92" y="116"/>
                    <a:pt x="87" y="116"/>
                  </a:cubicBezTo>
                  <a:cubicBezTo>
                    <a:pt x="83" y="115"/>
                    <a:pt x="86" y="111"/>
                    <a:pt x="90" y="109"/>
                  </a:cubicBezTo>
                  <a:cubicBezTo>
                    <a:pt x="94" y="107"/>
                    <a:pt x="106" y="98"/>
                    <a:pt x="112" y="97"/>
                  </a:cubicBezTo>
                  <a:cubicBezTo>
                    <a:pt x="118" y="96"/>
                    <a:pt x="129" y="91"/>
                    <a:pt x="130" y="88"/>
                  </a:cubicBezTo>
                  <a:cubicBezTo>
                    <a:pt x="130" y="86"/>
                    <a:pt x="124" y="88"/>
                    <a:pt x="120" y="87"/>
                  </a:cubicBezTo>
                  <a:cubicBezTo>
                    <a:pt x="116" y="86"/>
                    <a:pt x="109" y="91"/>
                    <a:pt x="102" y="94"/>
                  </a:cubicBezTo>
                  <a:cubicBezTo>
                    <a:pt x="95" y="97"/>
                    <a:pt x="88" y="96"/>
                    <a:pt x="90" y="100"/>
                  </a:cubicBezTo>
                  <a:cubicBezTo>
                    <a:pt x="92" y="104"/>
                    <a:pt x="83" y="99"/>
                    <a:pt x="82" y="102"/>
                  </a:cubicBezTo>
                  <a:cubicBezTo>
                    <a:pt x="80" y="105"/>
                    <a:pt x="77" y="102"/>
                    <a:pt x="79" y="100"/>
                  </a:cubicBezTo>
                  <a:cubicBezTo>
                    <a:pt x="82" y="99"/>
                    <a:pt x="73" y="96"/>
                    <a:pt x="73" y="98"/>
                  </a:cubicBezTo>
                  <a:cubicBezTo>
                    <a:pt x="73" y="100"/>
                    <a:pt x="72" y="102"/>
                    <a:pt x="66" y="102"/>
                  </a:cubicBezTo>
                  <a:cubicBezTo>
                    <a:pt x="60" y="102"/>
                    <a:pt x="54" y="106"/>
                    <a:pt x="58" y="109"/>
                  </a:cubicBezTo>
                  <a:cubicBezTo>
                    <a:pt x="62" y="112"/>
                    <a:pt x="64" y="114"/>
                    <a:pt x="62" y="116"/>
                  </a:cubicBezTo>
                  <a:cubicBezTo>
                    <a:pt x="60" y="118"/>
                    <a:pt x="54" y="110"/>
                    <a:pt x="45" y="111"/>
                  </a:cubicBezTo>
                  <a:cubicBezTo>
                    <a:pt x="36" y="112"/>
                    <a:pt x="19" y="101"/>
                    <a:pt x="19" y="99"/>
                  </a:cubicBezTo>
                  <a:cubicBezTo>
                    <a:pt x="19" y="97"/>
                    <a:pt x="8" y="98"/>
                    <a:pt x="0" y="97"/>
                  </a:cubicBezTo>
                  <a:cubicBezTo>
                    <a:pt x="0" y="269"/>
                    <a:pt x="0" y="269"/>
                    <a:pt x="0" y="269"/>
                  </a:cubicBezTo>
                  <a:cubicBezTo>
                    <a:pt x="1" y="269"/>
                    <a:pt x="2" y="270"/>
                    <a:pt x="3" y="270"/>
                  </a:cubicBezTo>
                  <a:cubicBezTo>
                    <a:pt x="4" y="269"/>
                    <a:pt x="5" y="268"/>
                    <a:pt x="6" y="268"/>
                  </a:cubicBezTo>
                  <a:cubicBezTo>
                    <a:pt x="7" y="268"/>
                    <a:pt x="7" y="268"/>
                    <a:pt x="7" y="268"/>
                  </a:cubicBezTo>
                  <a:cubicBezTo>
                    <a:pt x="9" y="269"/>
                    <a:pt x="11" y="269"/>
                    <a:pt x="14" y="267"/>
                  </a:cubicBezTo>
                  <a:cubicBezTo>
                    <a:pt x="15" y="267"/>
                    <a:pt x="16" y="267"/>
                    <a:pt x="17" y="267"/>
                  </a:cubicBezTo>
                  <a:cubicBezTo>
                    <a:pt x="22" y="267"/>
                    <a:pt x="24" y="271"/>
                    <a:pt x="24" y="275"/>
                  </a:cubicBezTo>
                  <a:cubicBezTo>
                    <a:pt x="24" y="276"/>
                    <a:pt x="27" y="278"/>
                    <a:pt x="29" y="279"/>
                  </a:cubicBezTo>
                  <a:cubicBezTo>
                    <a:pt x="31" y="281"/>
                    <a:pt x="33" y="283"/>
                    <a:pt x="35" y="285"/>
                  </a:cubicBezTo>
                  <a:cubicBezTo>
                    <a:pt x="36" y="286"/>
                    <a:pt x="36" y="286"/>
                    <a:pt x="36" y="287"/>
                  </a:cubicBezTo>
                  <a:cubicBezTo>
                    <a:pt x="38" y="289"/>
                    <a:pt x="39" y="291"/>
                    <a:pt x="40" y="291"/>
                  </a:cubicBezTo>
                  <a:cubicBezTo>
                    <a:pt x="40" y="291"/>
                    <a:pt x="41" y="290"/>
                    <a:pt x="41" y="290"/>
                  </a:cubicBezTo>
                  <a:cubicBezTo>
                    <a:pt x="42" y="289"/>
                    <a:pt x="44" y="289"/>
                    <a:pt x="45" y="288"/>
                  </a:cubicBezTo>
                  <a:cubicBezTo>
                    <a:pt x="48" y="287"/>
                    <a:pt x="50" y="286"/>
                    <a:pt x="50" y="284"/>
                  </a:cubicBezTo>
                  <a:cubicBezTo>
                    <a:pt x="50" y="280"/>
                    <a:pt x="55" y="278"/>
                    <a:pt x="60" y="278"/>
                  </a:cubicBezTo>
                  <a:cubicBezTo>
                    <a:pt x="66" y="278"/>
                    <a:pt x="70" y="281"/>
                    <a:pt x="70" y="285"/>
                  </a:cubicBezTo>
                  <a:cubicBezTo>
                    <a:pt x="70" y="286"/>
                    <a:pt x="73" y="289"/>
                    <a:pt x="77" y="292"/>
                  </a:cubicBezTo>
                  <a:cubicBezTo>
                    <a:pt x="82" y="297"/>
                    <a:pt x="89" y="303"/>
                    <a:pt x="94" y="311"/>
                  </a:cubicBezTo>
                  <a:cubicBezTo>
                    <a:pt x="96" y="315"/>
                    <a:pt x="97" y="318"/>
                    <a:pt x="99" y="320"/>
                  </a:cubicBezTo>
                  <a:cubicBezTo>
                    <a:pt x="103" y="328"/>
                    <a:pt x="104" y="330"/>
                    <a:pt x="113" y="334"/>
                  </a:cubicBezTo>
                  <a:cubicBezTo>
                    <a:pt x="125" y="339"/>
                    <a:pt x="127" y="342"/>
                    <a:pt x="125" y="349"/>
                  </a:cubicBezTo>
                  <a:cubicBezTo>
                    <a:pt x="124" y="349"/>
                    <a:pt x="125" y="350"/>
                    <a:pt x="126" y="351"/>
                  </a:cubicBezTo>
                  <a:cubicBezTo>
                    <a:pt x="128" y="353"/>
                    <a:pt x="129" y="354"/>
                    <a:pt x="129" y="356"/>
                  </a:cubicBezTo>
                  <a:cubicBezTo>
                    <a:pt x="129" y="358"/>
                    <a:pt x="128" y="359"/>
                    <a:pt x="126" y="360"/>
                  </a:cubicBezTo>
                  <a:cubicBezTo>
                    <a:pt x="124" y="361"/>
                    <a:pt x="121" y="363"/>
                    <a:pt x="119" y="365"/>
                  </a:cubicBezTo>
                  <a:cubicBezTo>
                    <a:pt x="118" y="366"/>
                    <a:pt x="118" y="366"/>
                    <a:pt x="118" y="366"/>
                  </a:cubicBezTo>
                  <a:cubicBezTo>
                    <a:pt x="119" y="367"/>
                    <a:pt x="120" y="368"/>
                    <a:pt x="122" y="369"/>
                  </a:cubicBezTo>
                  <a:cubicBezTo>
                    <a:pt x="125" y="372"/>
                    <a:pt x="117" y="372"/>
                    <a:pt x="119" y="374"/>
                  </a:cubicBezTo>
                  <a:cubicBezTo>
                    <a:pt x="122" y="376"/>
                    <a:pt x="119" y="380"/>
                    <a:pt x="121" y="383"/>
                  </a:cubicBezTo>
                  <a:cubicBezTo>
                    <a:pt x="124" y="385"/>
                    <a:pt x="128" y="384"/>
                    <a:pt x="131" y="382"/>
                  </a:cubicBezTo>
                  <a:cubicBezTo>
                    <a:pt x="134" y="380"/>
                    <a:pt x="136" y="385"/>
                    <a:pt x="133" y="389"/>
                  </a:cubicBezTo>
                  <a:cubicBezTo>
                    <a:pt x="131" y="392"/>
                    <a:pt x="136" y="395"/>
                    <a:pt x="138" y="392"/>
                  </a:cubicBezTo>
                  <a:cubicBezTo>
                    <a:pt x="140" y="390"/>
                    <a:pt x="145" y="397"/>
                    <a:pt x="147" y="398"/>
                  </a:cubicBezTo>
                  <a:cubicBezTo>
                    <a:pt x="150" y="399"/>
                    <a:pt x="152" y="403"/>
                    <a:pt x="148" y="403"/>
                  </a:cubicBezTo>
                  <a:cubicBezTo>
                    <a:pt x="144" y="403"/>
                    <a:pt x="145" y="410"/>
                    <a:pt x="148" y="410"/>
                  </a:cubicBezTo>
                  <a:cubicBezTo>
                    <a:pt x="150" y="410"/>
                    <a:pt x="150" y="414"/>
                    <a:pt x="150" y="416"/>
                  </a:cubicBezTo>
                  <a:cubicBezTo>
                    <a:pt x="150" y="418"/>
                    <a:pt x="159" y="421"/>
                    <a:pt x="162" y="420"/>
                  </a:cubicBezTo>
                  <a:cubicBezTo>
                    <a:pt x="165" y="419"/>
                    <a:pt x="168" y="422"/>
                    <a:pt x="170" y="425"/>
                  </a:cubicBezTo>
                  <a:cubicBezTo>
                    <a:pt x="171" y="428"/>
                    <a:pt x="177" y="430"/>
                    <a:pt x="180" y="428"/>
                  </a:cubicBezTo>
                  <a:cubicBezTo>
                    <a:pt x="182" y="426"/>
                    <a:pt x="183" y="431"/>
                    <a:pt x="184" y="435"/>
                  </a:cubicBezTo>
                  <a:cubicBezTo>
                    <a:pt x="184" y="438"/>
                    <a:pt x="189" y="436"/>
                    <a:pt x="192" y="436"/>
                  </a:cubicBezTo>
                  <a:cubicBezTo>
                    <a:pt x="195" y="436"/>
                    <a:pt x="197" y="440"/>
                    <a:pt x="199" y="439"/>
                  </a:cubicBezTo>
                  <a:cubicBezTo>
                    <a:pt x="203" y="438"/>
                    <a:pt x="204" y="444"/>
                    <a:pt x="207" y="448"/>
                  </a:cubicBezTo>
                  <a:cubicBezTo>
                    <a:pt x="517" y="446"/>
                    <a:pt x="517" y="446"/>
                    <a:pt x="517" y="446"/>
                  </a:cubicBezTo>
                  <a:cubicBezTo>
                    <a:pt x="517" y="444"/>
                    <a:pt x="518" y="441"/>
                    <a:pt x="521" y="441"/>
                  </a:cubicBezTo>
                  <a:close/>
                  <a:moveTo>
                    <a:pt x="264" y="164"/>
                  </a:moveTo>
                  <a:cubicBezTo>
                    <a:pt x="258" y="173"/>
                    <a:pt x="255" y="174"/>
                    <a:pt x="249" y="173"/>
                  </a:cubicBezTo>
                  <a:cubicBezTo>
                    <a:pt x="242" y="171"/>
                    <a:pt x="238" y="175"/>
                    <a:pt x="241" y="177"/>
                  </a:cubicBezTo>
                  <a:cubicBezTo>
                    <a:pt x="245" y="179"/>
                    <a:pt x="245" y="181"/>
                    <a:pt x="238" y="183"/>
                  </a:cubicBezTo>
                  <a:cubicBezTo>
                    <a:pt x="231" y="185"/>
                    <a:pt x="226" y="190"/>
                    <a:pt x="223" y="189"/>
                  </a:cubicBezTo>
                  <a:cubicBezTo>
                    <a:pt x="221" y="189"/>
                    <a:pt x="235" y="178"/>
                    <a:pt x="232" y="176"/>
                  </a:cubicBezTo>
                  <a:cubicBezTo>
                    <a:pt x="228" y="173"/>
                    <a:pt x="218" y="180"/>
                    <a:pt x="218" y="184"/>
                  </a:cubicBezTo>
                  <a:cubicBezTo>
                    <a:pt x="218" y="187"/>
                    <a:pt x="212" y="187"/>
                    <a:pt x="208" y="187"/>
                  </a:cubicBezTo>
                  <a:cubicBezTo>
                    <a:pt x="204" y="187"/>
                    <a:pt x="199" y="183"/>
                    <a:pt x="203" y="183"/>
                  </a:cubicBezTo>
                  <a:cubicBezTo>
                    <a:pt x="207" y="182"/>
                    <a:pt x="204" y="178"/>
                    <a:pt x="210" y="176"/>
                  </a:cubicBezTo>
                  <a:cubicBezTo>
                    <a:pt x="215" y="174"/>
                    <a:pt x="209" y="171"/>
                    <a:pt x="210" y="169"/>
                  </a:cubicBezTo>
                  <a:cubicBezTo>
                    <a:pt x="212" y="167"/>
                    <a:pt x="222" y="171"/>
                    <a:pt x="222" y="167"/>
                  </a:cubicBezTo>
                  <a:cubicBezTo>
                    <a:pt x="223" y="163"/>
                    <a:pt x="212" y="160"/>
                    <a:pt x="208" y="162"/>
                  </a:cubicBezTo>
                  <a:cubicBezTo>
                    <a:pt x="205" y="165"/>
                    <a:pt x="196" y="170"/>
                    <a:pt x="186" y="166"/>
                  </a:cubicBezTo>
                  <a:cubicBezTo>
                    <a:pt x="183" y="165"/>
                    <a:pt x="212" y="162"/>
                    <a:pt x="216" y="157"/>
                  </a:cubicBezTo>
                  <a:cubicBezTo>
                    <a:pt x="221" y="153"/>
                    <a:pt x="243" y="148"/>
                    <a:pt x="244" y="152"/>
                  </a:cubicBezTo>
                  <a:cubicBezTo>
                    <a:pt x="246" y="156"/>
                    <a:pt x="233" y="158"/>
                    <a:pt x="239" y="162"/>
                  </a:cubicBezTo>
                  <a:cubicBezTo>
                    <a:pt x="245" y="166"/>
                    <a:pt x="256" y="163"/>
                    <a:pt x="258" y="159"/>
                  </a:cubicBezTo>
                  <a:cubicBezTo>
                    <a:pt x="260" y="156"/>
                    <a:pt x="271" y="156"/>
                    <a:pt x="264" y="164"/>
                  </a:cubicBezTo>
                  <a:close/>
                  <a:moveTo>
                    <a:pt x="327" y="245"/>
                  </a:moveTo>
                  <a:cubicBezTo>
                    <a:pt x="320" y="251"/>
                    <a:pt x="320" y="250"/>
                    <a:pt x="314" y="251"/>
                  </a:cubicBezTo>
                  <a:cubicBezTo>
                    <a:pt x="307" y="252"/>
                    <a:pt x="312" y="259"/>
                    <a:pt x="304" y="259"/>
                  </a:cubicBezTo>
                  <a:cubicBezTo>
                    <a:pt x="296" y="260"/>
                    <a:pt x="276" y="261"/>
                    <a:pt x="273" y="256"/>
                  </a:cubicBezTo>
                  <a:cubicBezTo>
                    <a:pt x="272" y="255"/>
                    <a:pt x="284" y="256"/>
                    <a:pt x="285" y="252"/>
                  </a:cubicBezTo>
                  <a:cubicBezTo>
                    <a:pt x="286" y="249"/>
                    <a:pt x="289" y="244"/>
                    <a:pt x="294" y="244"/>
                  </a:cubicBezTo>
                  <a:cubicBezTo>
                    <a:pt x="299" y="244"/>
                    <a:pt x="298" y="237"/>
                    <a:pt x="290" y="233"/>
                  </a:cubicBezTo>
                  <a:cubicBezTo>
                    <a:pt x="282" y="229"/>
                    <a:pt x="302" y="227"/>
                    <a:pt x="307" y="233"/>
                  </a:cubicBezTo>
                  <a:cubicBezTo>
                    <a:pt x="311" y="239"/>
                    <a:pt x="319" y="244"/>
                    <a:pt x="324" y="239"/>
                  </a:cubicBezTo>
                  <a:cubicBezTo>
                    <a:pt x="328" y="235"/>
                    <a:pt x="354" y="222"/>
                    <a:pt x="354" y="228"/>
                  </a:cubicBezTo>
                  <a:cubicBezTo>
                    <a:pt x="354" y="234"/>
                    <a:pt x="335" y="238"/>
                    <a:pt x="327" y="245"/>
                  </a:cubicBezTo>
                  <a:close/>
                  <a:moveTo>
                    <a:pt x="501" y="426"/>
                  </a:moveTo>
                  <a:cubicBezTo>
                    <a:pt x="496" y="427"/>
                    <a:pt x="502" y="412"/>
                    <a:pt x="492" y="406"/>
                  </a:cubicBezTo>
                  <a:cubicBezTo>
                    <a:pt x="480" y="400"/>
                    <a:pt x="475" y="388"/>
                    <a:pt x="475" y="381"/>
                  </a:cubicBezTo>
                  <a:cubicBezTo>
                    <a:pt x="475" y="375"/>
                    <a:pt x="485" y="372"/>
                    <a:pt x="489" y="377"/>
                  </a:cubicBezTo>
                  <a:cubicBezTo>
                    <a:pt x="493" y="382"/>
                    <a:pt x="499" y="402"/>
                    <a:pt x="502" y="409"/>
                  </a:cubicBezTo>
                  <a:cubicBezTo>
                    <a:pt x="506" y="415"/>
                    <a:pt x="506" y="426"/>
                    <a:pt x="501" y="426"/>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80" name="Freeform 2198"/>
            <p:cNvSpPr/>
            <p:nvPr/>
          </p:nvSpPr>
          <p:spPr bwMode="auto">
            <a:xfrm>
              <a:off x="3021320" y="2743519"/>
              <a:ext cx="39639" cy="27650"/>
            </a:xfrm>
            <a:custGeom>
              <a:avLst/>
              <a:rect l="l" t="t" r="r" b="b"/>
              <a:pathLst>
                <a:path w="19" h="12">
                  <a:moveTo>
                    <a:pt x="16" y="6"/>
                  </a:moveTo>
                  <a:cubicBezTo>
                    <a:pt x="19" y="0"/>
                    <a:pt x="0" y="1"/>
                    <a:pt x="1" y="3"/>
                  </a:cubicBezTo>
                  <a:cubicBezTo>
                    <a:pt x="5" y="7"/>
                    <a:pt x="14" y="12"/>
                    <a:pt x="16" y="6"/>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81" name="Freeform 2199"/>
            <p:cNvSpPr/>
            <p:nvPr/>
          </p:nvSpPr>
          <p:spPr bwMode="auto">
            <a:xfrm>
              <a:off x="2829731" y="2761953"/>
              <a:ext cx="187185" cy="99079"/>
            </a:xfrm>
            <a:custGeom>
              <a:avLst/>
              <a:rect l="l" t="t" r="r" b="b"/>
              <a:pathLst>
                <a:path w="89" h="45">
                  <a:moveTo>
                    <a:pt x="3" y="36"/>
                  </a:moveTo>
                  <a:cubicBezTo>
                    <a:pt x="7" y="38"/>
                    <a:pt x="3" y="45"/>
                    <a:pt x="7" y="43"/>
                  </a:cubicBezTo>
                  <a:cubicBezTo>
                    <a:pt x="11" y="41"/>
                    <a:pt x="12" y="40"/>
                    <a:pt x="15" y="41"/>
                  </a:cubicBezTo>
                  <a:cubicBezTo>
                    <a:pt x="21" y="43"/>
                    <a:pt x="22" y="38"/>
                    <a:pt x="24" y="36"/>
                  </a:cubicBezTo>
                  <a:cubicBezTo>
                    <a:pt x="27" y="33"/>
                    <a:pt x="26" y="45"/>
                    <a:pt x="32" y="45"/>
                  </a:cubicBezTo>
                  <a:cubicBezTo>
                    <a:pt x="38" y="45"/>
                    <a:pt x="37" y="33"/>
                    <a:pt x="42" y="36"/>
                  </a:cubicBezTo>
                  <a:cubicBezTo>
                    <a:pt x="47" y="40"/>
                    <a:pt x="48" y="35"/>
                    <a:pt x="49" y="31"/>
                  </a:cubicBezTo>
                  <a:cubicBezTo>
                    <a:pt x="50" y="28"/>
                    <a:pt x="50" y="22"/>
                    <a:pt x="56" y="21"/>
                  </a:cubicBezTo>
                  <a:cubicBezTo>
                    <a:pt x="61" y="20"/>
                    <a:pt x="57" y="26"/>
                    <a:pt x="59" y="31"/>
                  </a:cubicBezTo>
                  <a:cubicBezTo>
                    <a:pt x="63" y="37"/>
                    <a:pt x="69" y="31"/>
                    <a:pt x="70" y="28"/>
                  </a:cubicBezTo>
                  <a:cubicBezTo>
                    <a:pt x="70" y="25"/>
                    <a:pt x="79" y="27"/>
                    <a:pt x="79" y="24"/>
                  </a:cubicBezTo>
                  <a:cubicBezTo>
                    <a:pt x="78" y="20"/>
                    <a:pt x="81" y="19"/>
                    <a:pt x="79" y="15"/>
                  </a:cubicBezTo>
                  <a:cubicBezTo>
                    <a:pt x="76" y="11"/>
                    <a:pt x="83" y="12"/>
                    <a:pt x="86" y="9"/>
                  </a:cubicBezTo>
                  <a:cubicBezTo>
                    <a:pt x="89" y="6"/>
                    <a:pt x="82" y="9"/>
                    <a:pt x="77" y="4"/>
                  </a:cubicBezTo>
                  <a:cubicBezTo>
                    <a:pt x="72" y="0"/>
                    <a:pt x="70" y="6"/>
                    <a:pt x="70" y="9"/>
                  </a:cubicBezTo>
                  <a:cubicBezTo>
                    <a:pt x="70" y="12"/>
                    <a:pt x="60" y="9"/>
                    <a:pt x="55" y="7"/>
                  </a:cubicBezTo>
                  <a:cubicBezTo>
                    <a:pt x="49" y="5"/>
                    <a:pt x="42" y="14"/>
                    <a:pt x="34" y="18"/>
                  </a:cubicBezTo>
                  <a:cubicBezTo>
                    <a:pt x="26" y="22"/>
                    <a:pt x="26" y="29"/>
                    <a:pt x="18" y="28"/>
                  </a:cubicBezTo>
                  <a:cubicBezTo>
                    <a:pt x="11" y="28"/>
                    <a:pt x="0" y="35"/>
                    <a:pt x="3" y="36"/>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82" name="Freeform 2200"/>
            <p:cNvSpPr/>
            <p:nvPr/>
          </p:nvSpPr>
          <p:spPr bwMode="auto">
            <a:xfrm>
              <a:off x="2961861" y="2805731"/>
              <a:ext cx="290686" cy="133641"/>
            </a:xfrm>
            <a:custGeom>
              <a:avLst/>
              <a:rect l="l" t="t" r="r" b="b"/>
              <a:pathLst>
                <a:path w="138" h="60">
                  <a:moveTo>
                    <a:pt x="18" y="14"/>
                  </a:moveTo>
                  <a:cubicBezTo>
                    <a:pt x="11" y="14"/>
                    <a:pt x="12" y="21"/>
                    <a:pt x="20" y="21"/>
                  </a:cubicBezTo>
                  <a:cubicBezTo>
                    <a:pt x="28" y="21"/>
                    <a:pt x="30" y="24"/>
                    <a:pt x="19" y="23"/>
                  </a:cubicBezTo>
                  <a:cubicBezTo>
                    <a:pt x="7" y="23"/>
                    <a:pt x="2" y="33"/>
                    <a:pt x="10" y="31"/>
                  </a:cubicBezTo>
                  <a:cubicBezTo>
                    <a:pt x="18" y="29"/>
                    <a:pt x="28" y="29"/>
                    <a:pt x="22" y="31"/>
                  </a:cubicBezTo>
                  <a:cubicBezTo>
                    <a:pt x="16" y="33"/>
                    <a:pt x="0" y="34"/>
                    <a:pt x="2" y="37"/>
                  </a:cubicBezTo>
                  <a:cubicBezTo>
                    <a:pt x="3" y="39"/>
                    <a:pt x="10" y="39"/>
                    <a:pt x="16" y="41"/>
                  </a:cubicBezTo>
                  <a:cubicBezTo>
                    <a:pt x="23" y="44"/>
                    <a:pt x="27" y="45"/>
                    <a:pt x="32" y="40"/>
                  </a:cubicBezTo>
                  <a:cubicBezTo>
                    <a:pt x="37" y="34"/>
                    <a:pt x="43" y="29"/>
                    <a:pt x="41" y="36"/>
                  </a:cubicBezTo>
                  <a:cubicBezTo>
                    <a:pt x="38" y="44"/>
                    <a:pt x="49" y="38"/>
                    <a:pt x="62" y="38"/>
                  </a:cubicBezTo>
                  <a:cubicBezTo>
                    <a:pt x="76" y="37"/>
                    <a:pt x="60" y="46"/>
                    <a:pt x="46" y="47"/>
                  </a:cubicBezTo>
                  <a:cubicBezTo>
                    <a:pt x="32" y="48"/>
                    <a:pt x="34" y="55"/>
                    <a:pt x="45" y="57"/>
                  </a:cubicBezTo>
                  <a:cubicBezTo>
                    <a:pt x="56" y="60"/>
                    <a:pt x="80" y="50"/>
                    <a:pt x="85" y="45"/>
                  </a:cubicBezTo>
                  <a:cubicBezTo>
                    <a:pt x="91" y="39"/>
                    <a:pt x="96" y="48"/>
                    <a:pt x="101" y="44"/>
                  </a:cubicBezTo>
                  <a:cubicBezTo>
                    <a:pt x="107" y="40"/>
                    <a:pt x="117" y="44"/>
                    <a:pt x="127" y="42"/>
                  </a:cubicBezTo>
                  <a:cubicBezTo>
                    <a:pt x="136" y="40"/>
                    <a:pt x="138" y="22"/>
                    <a:pt x="131" y="19"/>
                  </a:cubicBezTo>
                  <a:cubicBezTo>
                    <a:pt x="124" y="16"/>
                    <a:pt x="124" y="23"/>
                    <a:pt x="118" y="24"/>
                  </a:cubicBezTo>
                  <a:cubicBezTo>
                    <a:pt x="113" y="25"/>
                    <a:pt x="110" y="18"/>
                    <a:pt x="105" y="13"/>
                  </a:cubicBezTo>
                  <a:cubicBezTo>
                    <a:pt x="101" y="9"/>
                    <a:pt x="104" y="0"/>
                    <a:pt x="97" y="1"/>
                  </a:cubicBezTo>
                  <a:cubicBezTo>
                    <a:pt x="91" y="2"/>
                    <a:pt x="77" y="13"/>
                    <a:pt x="85" y="14"/>
                  </a:cubicBezTo>
                  <a:cubicBezTo>
                    <a:pt x="94" y="15"/>
                    <a:pt x="91" y="19"/>
                    <a:pt x="86" y="21"/>
                  </a:cubicBezTo>
                  <a:cubicBezTo>
                    <a:pt x="82" y="23"/>
                    <a:pt x="97" y="27"/>
                    <a:pt x="95" y="30"/>
                  </a:cubicBezTo>
                  <a:cubicBezTo>
                    <a:pt x="93" y="33"/>
                    <a:pt x="70" y="30"/>
                    <a:pt x="69" y="25"/>
                  </a:cubicBezTo>
                  <a:cubicBezTo>
                    <a:pt x="68" y="20"/>
                    <a:pt x="50" y="11"/>
                    <a:pt x="42" y="13"/>
                  </a:cubicBezTo>
                  <a:cubicBezTo>
                    <a:pt x="35" y="15"/>
                    <a:pt x="38" y="7"/>
                    <a:pt x="30" y="7"/>
                  </a:cubicBezTo>
                  <a:cubicBezTo>
                    <a:pt x="23" y="6"/>
                    <a:pt x="25" y="13"/>
                    <a:pt x="18" y="14"/>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83" name="Freeform 2201"/>
            <p:cNvSpPr/>
            <p:nvPr/>
          </p:nvSpPr>
          <p:spPr bwMode="auto">
            <a:xfrm>
              <a:off x="2576482" y="3755043"/>
              <a:ext cx="59459" cy="71429"/>
            </a:xfrm>
            <a:custGeom>
              <a:avLst/>
              <a:rect l="l" t="t" r="r" b="b"/>
              <a:pathLst>
                <a:path w="29" h="32">
                  <a:moveTo>
                    <a:pt x="9" y="4"/>
                  </a:moveTo>
                  <a:cubicBezTo>
                    <a:pt x="0" y="9"/>
                    <a:pt x="22" y="32"/>
                    <a:pt x="26" y="29"/>
                  </a:cubicBezTo>
                  <a:cubicBezTo>
                    <a:pt x="29" y="27"/>
                    <a:pt x="21" y="18"/>
                    <a:pt x="21" y="12"/>
                  </a:cubicBezTo>
                  <a:cubicBezTo>
                    <a:pt x="21" y="6"/>
                    <a:pt x="18" y="0"/>
                    <a:pt x="9" y="4"/>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84" name="Freeform 2202"/>
            <p:cNvSpPr/>
            <p:nvPr/>
          </p:nvSpPr>
          <p:spPr bwMode="auto">
            <a:xfrm>
              <a:off x="4225905" y="3893292"/>
              <a:ext cx="68267" cy="41475"/>
            </a:xfrm>
            <a:custGeom>
              <a:avLst/>
              <a:rect l="l" t="t" r="r" b="b"/>
              <a:pathLst>
                <a:path w="33" h="19">
                  <a:moveTo>
                    <a:pt x="1" y="3"/>
                  </a:moveTo>
                  <a:cubicBezTo>
                    <a:pt x="2" y="7"/>
                    <a:pt x="31" y="19"/>
                    <a:pt x="32" y="14"/>
                  </a:cubicBezTo>
                  <a:cubicBezTo>
                    <a:pt x="33" y="8"/>
                    <a:pt x="0" y="0"/>
                    <a:pt x="1" y="3"/>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85" name="Freeform 2203"/>
            <p:cNvSpPr/>
            <p:nvPr/>
          </p:nvSpPr>
          <p:spPr bwMode="auto">
            <a:xfrm>
              <a:off x="2754858" y="2916331"/>
              <a:ext cx="264259" cy="175116"/>
            </a:xfrm>
            <a:custGeom>
              <a:avLst/>
              <a:rect l="l" t="t" r="r" b="b"/>
              <a:pathLst>
                <a:path w="126" h="80">
                  <a:moveTo>
                    <a:pt x="21" y="62"/>
                  </a:moveTo>
                  <a:cubicBezTo>
                    <a:pt x="30" y="64"/>
                    <a:pt x="31" y="80"/>
                    <a:pt x="37" y="80"/>
                  </a:cubicBezTo>
                  <a:cubicBezTo>
                    <a:pt x="41" y="80"/>
                    <a:pt x="38" y="75"/>
                    <a:pt x="44" y="75"/>
                  </a:cubicBezTo>
                  <a:cubicBezTo>
                    <a:pt x="51" y="75"/>
                    <a:pt x="49" y="72"/>
                    <a:pt x="55" y="72"/>
                  </a:cubicBezTo>
                  <a:cubicBezTo>
                    <a:pt x="61" y="73"/>
                    <a:pt x="66" y="71"/>
                    <a:pt x="66" y="64"/>
                  </a:cubicBezTo>
                  <a:cubicBezTo>
                    <a:pt x="66" y="57"/>
                    <a:pt x="71" y="54"/>
                    <a:pt x="77" y="53"/>
                  </a:cubicBezTo>
                  <a:cubicBezTo>
                    <a:pt x="83" y="51"/>
                    <a:pt x="77" y="44"/>
                    <a:pt x="86" y="42"/>
                  </a:cubicBezTo>
                  <a:cubicBezTo>
                    <a:pt x="94" y="40"/>
                    <a:pt x="118" y="30"/>
                    <a:pt x="122" y="27"/>
                  </a:cubicBezTo>
                  <a:cubicBezTo>
                    <a:pt x="126" y="24"/>
                    <a:pt x="117" y="20"/>
                    <a:pt x="108" y="14"/>
                  </a:cubicBezTo>
                  <a:cubicBezTo>
                    <a:pt x="99" y="9"/>
                    <a:pt x="92" y="7"/>
                    <a:pt x="85" y="12"/>
                  </a:cubicBezTo>
                  <a:cubicBezTo>
                    <a:pt x="78" y="16"/>
                    <a:pt x="83" y="7"/>
                    <a:pt x="78" y="9"/>
                  </a:cubicBezTo>
                  <a:cubicBezTo>
                    <a:pt x="72" y="12"/>
                    <a:pt x="57" y="5"/>
                    <a:pt x="55" y="3"/>
                  </a:cubicBezTo>
                  <a:cubicBezTo>
                    <a:pt x="53" y="0"/>
                    <a:pt x="26" y="8"/>
                    <a:pt x="20" y="8"/>
                  </a:cubicBezTo>
                  <a:cubicBezTo>
                    <a:pt x="13" y="8"/>
                    <a:pt x="20" y="15"/>
                    <a:pt x="25" y="19"/>
                  </a:cubicBezTo>
                  <a:cubicBezTo>
                    <a:pt x="29" y="22"/>
                    <a:pt x="14" y="33"/>
                    <a:pt x="17" y="36"/>
                  </a:cubicBezTo>
                  <a:cubicBezTo>
                    <a:pt x="20" y="38"/>
                    <a:pt x="14" y="45"/>
                    <a:pt x="7" y="53"/>
                  </a:cubicBezTo>
                  <a:cubicBezTo>
                    <a:pt x="0" y="61"/>
                    <a:pt x="12" y="60"/>
                    <a:pt x="21" y="6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86" name="Freeform 2204"/>
            <p:cNvSpPr/>
            <p:nvPr/>
          </p:nvSpPr>
          <p:spPr bwMode="auto">
            <a:xfrm>
              <a:off x="3607096" y="2953197"/>
              <a:ext cx="706895" cy="529955"/>
            </a:xfrm>
            <a:custGeom>
              <a:avLst/>
              <a:rect l="l" t="t" r="r" b="b"/>
              <a:pathLst>
                <a:path w="336" h="241">
                  <a:moveTo>
                    <a:pt x="205" y="63"/>
                  </a:moveTo>
                  <a:cubicBezTo>
                    <a:pt x="210" y="63"/>
                    <a:pt x="216" y="59"/>
                    <a:pt x="215" y="54"/>
                  </a:cubicBezTo>
                  <a:cubicBezTo>
                    <a:pt x="213" y="50"/>
                    <a:pt x="200" y="49"/>
                    <a:pt x="198" y="55"/>
                  </a:cubicBezTo>
                  <a:cubicBezTo>
                    <a:pt x="195" y="60"/>
                    <a:pt x="185" y="49"/>
                    <a:pt x="185" y="44"/>
                  </a:cubicBezTo>
                  <a:cubicBezTo>
                    <a:pt x="185" y="40"/>
                    <a:pt x="169" y="44"/>
                    <a:pt x="171" y="36"/>
                  </a:cubicBezTo>
                  <a:cubicBezTo>
                    <a:pt x="173" y="29"/>
                    <a:pt x="152" y="27"/>
                    <a:pt x="147" y="27"/>
                  </a:cubicBezTo>
                  <a:cubicBezTo>
                    <a:pt x="141" y="27"/>
                    <a:pt x="133" y="31"/>
                    <a:pt x="134" y="36"/>
                  </a:cubicBezTo>
                  <a:cubicBezTo>
                    <a:pt x="135" y="41"/>
                    <a:pt x="128" y="39"/>
                    <a:pt x="127" y="34"/>
                  </a:cubicBezTo>
                  <a:cubicBezTo>
                    <a:pt x="126" y="28"/>
                    <a:pt x="113" y="40"/>
                    <a:pt x="109" y="40"/>
                  </a:cubicBezTo>
                  <a:cubicBezTo>
                    <a:pt x="105" y="40"/>
                    <a:pt x="111" y="25"/>
                    <a:pt x="109" y="21"/>
                  </a:cubicBezTo>
                  <a:cubicBezTo>
                    <a:pt x="107" y="16"/>
                    <a:pt x="104" y="15"/>
                    <a:pt x="101" y="7"/>
                  </a:cubicBezTo>
                  <a:cubicBezTo>
                    <a:pt x="98" y="0"/>
                    <a:pt x="83" y="3"/>
                    <a:pt x="79" y="7"/>
                  </a:cubicBezTo>
                  <a:cubicBezTo>
                    <a:pt x="75" y="12"/>
                    <a:pt x="62" y="10"/>
                    <a:pt x="55" y="17"/>
                  </a:cubicBezTo>
                  <a:cubicBezTo>
                    <a:pt x="48" y="24"/>
                    <a:pt x="56" y="31"/>
                    <a:pt x="59" y="33"/>
                  </a:cubicBezTo>
                  <a:cubicBezTo>
                    <a:pt x="62" y="36"/>
                    <a:pt x="48" y="40"/>
                    <a:pt x="53" y="44"/>
                  </a:cubicBezTo>
                  <a:cubicBezTo>
                    <a:pt x="57" y="48"/>
                    <a:pt x="64" y="46"/>
                    <a:pt x="65" y="52"/>
                  </a:cubicBezTo>
                  <a:cubicBezTo>
                    <a:pt x="65" y="59"/>
                    <a:pt x="48" y="50"/>
                    <a:pt x="46" y="45"/>
                  </a:cubicBezTo>
                  <a:cubicBezTo>
                    <a:pt x="43" y="39"/>
                    <a:pt x="47" y="34"/>
                    <a:pt x="43" y="30"/>
                  </a:cubicBezTo>
                  <a:cubicBezTo>
                    <a:pt x="40" y="26"/>
                    <a:pt x="43" y="21"/>
                    <a:pt x="49" y="14"/>
                  </a:cubicBezTo>
                  <a:cubicBezTo>
                    <a:pt x="56" y="7"/>
                    <a:pt x="61" y="8"/>
                    <a:pt x="61" y="4"/>
                  </a:cubicBezTo>
                  <a:cubicBezTo>
                    <a:pt x="61" y="0"/>
                    <a:pt x="33" y="0"/>
                    <a:pt x="16" y="15"/>
                  </a:cubicBezTo>
                  <a:cubicBezTo>
                    <a:pt x="0" y="30"/>
                    <a:pt x="5" y="50"/>
                    <a:pt x="6" y="54"/>
                  </a:cubicBezTo>
                  <a:cubicBezTo>
                    <a:pt x="7" y="58"/>
                    <a:pt x="21" y="56"/>
                    <a:pt x="30" y="59"/>
                  </a:cubicBezTo>
                  <a:cubicBezTo>
                    <a:pt x="38" y="61"/>
                    <a:pt x="34" y="65"/>
                    <a:pt x="27" y="64"/>
                  </a:cubicBezTo>
                  <a:cubicBezTo>
                    <a:pt x="21" y="63"/>
                    <a:pt x="10" y="61"/>
                    <a:pt x="10" y="65"/>
                  </a:cubicBezTo>
                  <a:cubicBezTo>
                    <a:pt x="11" y="70"/>
                    <a:pt x="24" y="78"/>
                    <a:pt x="32" y="76"/>
                  </a:cubicBezTo>
                  <a:cubicBezTo>
                    <a:pt x="40" y="74"/>
                    <a:pt x="40" y="74"/>
                    <a:pt x="44" y="79"/>
                  </a:cubicBezTo>
                  <a:cubicBezTo>
                    <a:pt x="47" y="83"/>
                    <a:pt x="57" y="82"/>
                    <a:pt x="66" y="82"/>
                  </a:cubicBezTo>
                  <a:cubicBezTo>
                    <a:pt x="76" y="83"/>
                    <a:pt x="87" y="86"/>
                    <a:pt x="91" y="87"/>
                  </a:cubicBezTo>
                  <a:cubicBezTo>
                    <a:pt x="96" y="87"/>
                    <a:pt x="101" y="84"/>
                    <a:pt x="103" y="82"/>
                  </a:cubicBezTo>
                  <a:cubicBezTo>
                    <a:pt x="104" y="79"/>
                    <a:pt x="123" y="86"/>
                    <a:pt x="128" y="85"/>
                  </a:cubicBezTo>
                  <a:cubicBezTo>
                    <a:pt x="134" y="85"/>
                    <a:pt x="130" y="80"/>
                    <a:pt x="127" y="78"/>
                  </a:cubicBezTo>
                  <a:cubicBezTo>
                    <a:pt x="123" y="77"/>
                    <a:pt x="125" y="70"/>
                    <a:pt x="129" y="73"/>
                  </a:cubicBezTo>
                  <a:cubicBezTo>
                    <a:pt x="134" y="75"/>
                    <a:pt x="141" y="77"/>
                    <a:pt x="143" y="81"/>
                  </a:cubicBezTo>
                  <a:cubicBezTo>
                    <a:pt x="144" y="85"/>
                    <a:pt x="148" y="83"/>
                    <a:pt x="149" y="87"/>
                  </a:cubicBezTo>
                  <a:cubicBezTo>
                    <a:pt x="149" y="90"/>
                    <a:pt x="165" y="94"/>
                    <a:pt x="166" y="98"/>
                  </a:cubicBezTo>
                  <a:cubicBezTo>
                    <a:pt x="166" y="102"/>
                    <a:pt x="150" y="104"/>
                    <a:pt x="155" y="108"/>
                  </a:cubicBezTo>
                  <a:cubicBezTo>
                    <a:pt x="159" y="111"/>
                    <a:pt x="166" y="103"/>
                    <a:pt x="172" y="103"/>
                  </a:cubicBezTo>
                  <a:cubicBezTo>
                    <a:pt x="178" y="102"/>
                    <a:pt x="178" y="116"/>
                    <a:pt x="183" y="114"/>
                  </a:cubicBezTo>
                  <a:cubicBezTo>
                    <a:pt x="189" y="111"/>
                    <a:pt x="194" y="116"/>
                    <a:pt x="200" y="125"/>
                  </a:cubicBezTo>
                  <a:cubicBezTo>
                    <a:pt x="206" y="133"/>
                    <a:pt x="199" y="141"/>
                    <a:pt x="200" y="144"/>
                  </a:cubicBezTo>
                  <a:cubicBezTo>
                    <a:pt x="200" y="147"/>
                    <a:pt x="212" y="146"/>
                    <a:pt x="218" y="143"/>
                  </a:cubicBezTo>
                  <a:cubicBezTo>
                    <a:pt x="225" y="139"/>
                    <a:pt x="231" y="147"/>
                    <a:pt x="236" y="151"/>
                  </a:cubicBezTo>
                  <a:cubicBezTo>
                    <a:pt x="241" y="156"/>
                    <a:pt x="217" y="163"/>
                    <a:pt x="219" y="159"/>
                  </a:cubicBezTo>
                  <a:cubicBezTo>
                    <a:pt x="221" y="155"/>
                    <a:pt x="205" y="143"/>
                    <a:pt x="191" y="149"/>
                  </a:cubicBezTo>
                  <a:cubicBezTo>
                    <a:pt x="176" y="154"/>
                    <a:pt x="186" y="163"/>
                    <a:pt x="188" y="168"/>
                  </a:cubicBezTo>
                  <a:cubicBezTo>
                    <a:pt x="189" y="173"/>
                    <a:pt x="175" y="178"/>
                    <a:pt x="161" y="173"/>
                  </a:cubicBezTo>
                  <a:cubicBezTo>
                    <a:pt x="148" y="169"/>
                    <a:pt x="152" y="176"/>
                    <a:pt x="146" y="176"/>
                  </a:cubicBezTo>
                  <a:cubicBezTo>
                    <a:pt x="141" y="176"/>
                    <a:pt x="135" y="185"/>
                    <a:pt x="140" y="190"/>
                  </a:cubicBezTo>
                  <a:cubicBezTo>
                    <a:pt x="145" y="196"/>
                    <a:pt x="156" y="191"/>
                    <a:pt x="165" y="191"/>
                  </a:cubicBezTo>
                  <a:cubicBezTo>
                    <a:pt x="174" y="192"/>
                    <a:pt x="175" y="194"/>
                    <a:pt x="176" y="189"/>
                  </a:cubicBezTo>
                  <a:cubicBezTo>
                    <a:pt x="177" y="184"/>
                    <a:pt x="186" y="187"/>
                    <a:pt x="193" y="188"/>
                  </a:cubicBezTo>
                  <a:cubicBezTo>
                    <a:pt x="199" y="190"/>
                    <a:pt x="198" y="199"/>
                    <a:pt x="206" y="200"/>
                  </a:cubicBezTo>
                  <a:cubicBezTo>
                    <a:pt x="214" y="201"/>
                    <a:pt x="207" y="209"/>
                    <a:pt x="212" y="214"/>
                  </a:cubicBezTo>
                  <a:cubicBezTo>
                    <a:pt x="217" y="220"/>
                    <a:pt x="233" y="217"/>
                    <a:pt x="239" y="223"/>
                  </a:cubicBezTo>
                  <a:cubicBezTo>
                    <a:pt x="245" y="229"/>
                    <a:pt x="271" y="241"/>
                    <a:pt x="274" y="236"/>
                  </a:cubicBezTo>
                  <a:cubicBezTo>
                    <a:pt x="278" y="231"/>
                    <a:pt x="252" y="208"/>
                    <a:pt x="245" y="206"/>
                  </a:cubicBezTo>
                  <a:cubicBezTo>
                    <a:pt x="237" y="204"/>
                    <a:pt x="252" y="202"/>
                    <a:pt x="262" y="209"/>
                  </a:cubicBezTo>
                  <a:cubicBezTo>
                    <a:pt x="271" y="217"/>
                    <a:pt x="285" y="220"/>
                    <a:pt x="292" y="211"/>
                  </a:cubicBezTo>
                  <a:cubicBezTo>
                    <a:pt x="299" y="202"/>
                    <a:pt x="286" y="205"/>
                    <a:pt x="286" y="198"/>
                  </a:cubicBezTo>
                  <a:cubicBezTo>
                    <a:pt x="286" y="192"/>
                    <a:pt x="282" y="183"/>
                    <a:pt x="275" y="183"/>
                  </a:cubicBezTo>
                  <a:cubicBezTo>
                    <a:pt x="268" y="183"/>
                    <a:pt x="250" y="169"/>
                    <a:pt x="256" y="166"/>
                  </a:cubicBezTo>
                  <a:cubicBezTo>
                    <a:pt x="263" y="163"/>
                    <a:pt x="254" y="159"/>
                    <a:pt x="259" y="153"/>
                  </a:cubicBezTo>
                  <a:cubicBezTo>
                    <a:pt x="264" y="148"/>
                    <a:pt x="269" y="158"/>
                    <a:pt x="275" y="159"/>
                  </a:cubicBezTo>
                  <a:cubicBezTo>
                    <a:pt x="281" y="159"/>
                    <a:pt x="282" y="167"/>
                    <a:pt x="292" y="175"/>
                  </a:cubicBezTo>
                  <a:cubicBezTo>
                    <a:pt x="301" y="183"/>
                    <a:pt x="302" y="177"/>
                    <a:pt x="304" y="172"/>
                  </a:cubicBezTo>
                  <a:cubicBezTo>
                    <a:pt x="305" y="166"/>
                    <a:pt x="316" y="171"/>
                    <a:pt x="315" y="165"/>
                  </a:cubicBezTo>
                  <a:cubicBezTo>
                    <a:pt x="315" y="160"/>
                    <a:pt x="324" y="153"/>
                    <a:pt x="330" y="151"/>
                  </a:cubicBezTo>
                  <a:cubicBezTo>
                    <a:pt x="336" y="148"/>
                    <a:pt x="325" y="142"/>
                    <a:pt x="317" y="143"/>
                  </a:cubicBezTo>
                  <a:cubicBezTo>
                    <a:pt x="309" y="143"/>
                    <a:pt x="307" y="138"/>
                    <a:pt x="307" y="134"/>
                  </a:cubicBezTo>
                  <a:cubicBezTo>
                    <a:pt x="307" y="131"/>
                    <a:pt x="292" y="122"/>
                    <a:pt x="287" y="124"/>
                  </a:cubicBezTo>
                  <a:cubicBezTo>
                    <a:pt x="282" y="125"/>
                    <a:pt x="274" y="117"/>
                    <a:pt x="267" y="117"/>
                  </a:cubicBezTo>
                  <a:cubicBezTo>
                    <a:pt x="261" y="116"/>
                    <a:pt x="251" y="111"/>
                    <a:pt x="252" y="104"/>
                  </a:cubicBezTo>
                  <a:cubicBezTo>
                    <a:pt x="253" y="97"/>
                    <a:pt x="265" y="106"/>
                    <a:pt x="268" y="101"/>
                  </a:cubicBezTo>
                  <a:cubicBezTo>
                    <a:pt x="270" y="95"/>
                    <a:pt x="255" y="98"/>
                    <a:pt x="255" y="94"/>
                  </a:cubicBezTo>
                  <a:cubicBezTo>
                    <a:pt x="254" y="90"/>
                    <a:pt x="258" y="92"/>
                    <a:pt x="261" y="89"/>
                  </a:cubicBezTo>
                  <a:cubicBezTo>
                    <a:pt x="264" y="87"/>
                    <a:pt x="259" y="82"/>
                    <a:pt x="255" y="80"/>
                  </a:cubicBezTo>
                  <a:cubicBezTo>
                    <a:pt x="252" y="78"/>
                    <a:pt x="251" y="84"/>
                    <a:pt x="247" y="84"/>
                  </a:cubicBezTo>
                  <a:cubicBezTo>
                    <a:pt x="244" y="84"/>
                    <a:pt x="247" y="78"/>
                    <a:pt x="249" y="75"/>
                  </a:cubicBezTo>
                  <a:cubicBezTo>
                    <a:pt x="252" y="71"/>
                    <a:pt x="238" y="67"/>
                    <a:pt x="232" y="69"/>
                  </a:cubicBezTo>
                  <a:cubicBezTo>
                    <a:pt x="226" y="71"/>
                    <a:pt x="224" y="68"/>
                    <a:pt x="224" y="64"/>
                  </a:cubicBezTo>
                  <a:cubicBezTo>
                    <a:pt x="224" y="60"/>
                    <a:pt x="213" y="64"/>
                    <a:pt x="209" y="67"/>
                  </a:cubicBezTo>
                  <a:cubicBezTo>
                    <a:pt x="205" y="70"/>
                    <a:pt x="200" y="64"/>
                    <a:pt x="205" y="63"/>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87" name="Freeform 2205"/>
            <p:cNvSpPr/>
            <p:nvPr/>
          </p:nvSpPr>
          <p:spPr bwMode="auto">
            <a:xfrm>
              <a:off x="4342620" y="3842600"/>
              <a:ext cx="169566" cy="158987"/>
            </a:xfrm>
            <a:custGeom>
              <a:avLst/>
              <a:rect l="l" t="t" r="r" b="b"/>
              <a:pathLst>
                <a:path w="81" h="72">
                  <a:moveTo>
                    <a:pt x="44" y="5"/>
                  </a:moveTo>
                  <a:cubicBezTo>
                    <a:pt x="49" y="3"/>
                    <a:pt x="44" y="0"/>
                    <a:pt x="39" y="2"/>
                  </a:cubicBezTo>
                  <a:cubicBezTo>
                    <a:pt x="34" y="4"/>
                    <a:pt x="21" y="22"/>
                    <a:pt x="21" y="27"/>
                  </a:cubicBezTo>
                  <a:cubicBezTo>
                    <a:pt x="21" y="32"/>
                    <a:pt x="20" y="38"/>
                    <a:pt x="16" y="38"/>
                  </a:cubicBezTo>
                  <a:cubicBezTo>
                    <a:pt x="11" y="37"/>
                    <a:pt x="6" y="42"/>
                    <a:pt x="9" y="44"/>
                  </a:cubicBezTo>
                  <a:cubicBezTo>
                    <a:pt x="13" y="47"/>
                    <a:pt x="0" y="54"/>
                    <a:pt x="6" y="58"/>
                  </a:cubicBezTo>
                  <a:cubicBezTo>
                    <a:pt x="10" y="60"/>
                    <a:pt x="17" y="57"/>
                    <a:pt x="23" y="58"/>
                  </a:cubicBezTo>
                  <a:cubicBezTo>
                    <a:pt x="29" y="58"/>
                    <a:pt x="34" y="59"/>
                    <a:pt x="39" y="55"/>
                  </a:cubicBezTo>
                  <a:cubicBezTo>
                    <a:pt x="44" y="51"/>
                    <a:pt x="44" y="58"/>
                    <a:pt x="50" y="58"/>
                  </a:cubicBezTo>
                  <a:cubicBezTo>
                    <a:pt x="55" y="57"/>
                    <a:pt x="47" y="62"/>
                    <a:pt x="47" y="66"/>
                  </a:cubicBezTo>
                  <a:cubicBezTo>
                    <a:pt x="47" y="69"/>
                    <a:pt x="53" y="64"/>
                    <a:pt x="57" y="62"/>
                  </a:cubicBezTo>
                  <a:cubicBezTo>
                    <a:pt x="61" y="60"/>
                    <a:pt x="66" y="62"/>
                    <a:pt x="64" y="65"/>
                  </a:cubicBezTo>
                  <a:cubicBezTo>
                    <a:pt x="62" y="68"/>
                    <a:pt x="75" y="72"/>
                    <a:pt x="78" y="66"/>
                  </a:cubicBezTo>
                  <a:cubicBezTo>
                    <a:pt x="81" y="61"/>
                    <a:pt x="75" y="53"/>
                    <a:pt x="73" y="56"/>
                  </a:cubicBezTo>
                  <a:cubicBezTo>
                    <a:pt x="71" y="60"/>
                    <a:pt x="68" y="54"/>
                    <a:pt x="72" y="50"/>
                  </a:cubicBezTo>
                  <a:cubicBezTo>
                    <a:pt x="76" y="47"/>
                    <a:pt x="71" y="46"/>
                    <a:pt x="67" y="48"/>
                  </a:cubicBezTo>
                  <a:cubicBezTo>
                    <a:pt x="63" y="50"/>
                    <a:pt x="64" y="39"/>
                    <a:pt x="68" y="37"/>
                  </a:cubicBezTo>
                  <a:cubicBezTo>
                    <a:pt x="72" y="35"/>
                    <a:pt x="59" y="31"/>
                    <a:pt x="59" y="34"/>
                  </a:cubicBezTo>
                  <a:cubicBezTo>
                    <a:pt x="59" y="38"/>
                    <a:pt x="50" y="36"/>
                    <a:pt x="49" y="32"/>
                  </a:cubicBezTo>
                  <a:cubicBezTo>
                    <a:pt x="48" y="29"/>
                    <a:pt x="42" y="28"/>
                    <a:pt x="44" y="26"/>
                  </a:cubicBezTo>
                  <a:cubicBezTo>
                    <a:pt x="46" y="23"/>
                    <a:pt x="36" y="22"/>
                    <a:pt x="35" y="26"/>
                  </a:cubicBezTo>
                  <a:cubicBezTo>
                    <a:pt x="34" y="30"/>
                    <a:pt x="31" y="23"/>
                    <a:pt x="36" y="18"/>
                  </a:cubicBezTo>
                  <a:cubicBezTo>
                    <a:pt x="41" y="13"/>
                    <a:pt x="40" y="8"/>
                    <a:pt x="44" y="5"/>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88" name="Freeform 2206"/>
            <p:cNvSpPr/>
            <p:nvPr/>
          </p:nvSpPr>
          <p:spPr bwMode="auto">
            <a:xfrm>
              <a:off x="3906591" y="3208958"/>
              <a:ext cx="70470" cy="57604"/>
            </a:xfrm>
            <a:custGeom>
              <a:avLst/>
              <a:rect l="l" t="t" r="r" b="b"/>
              <a:pathLst>
                <a:path w="34" h="26">
                  <a:moveTo>
                    <a:pt x="28" y="19"/>
                  </a:moveTo>
                  <a:cubicBezTo>
                    <a:pt x="34" y="18"/>
                    <a:pt x="33" y="9"/>
                    <a:pt x="29" y="4"/>
                  </a:cubicBezTo>
                  <a:cubicBezTo>
                    <a:pt x="27" y="0"/>
                    <a:pt x="20" y="0"/>
                    <a:pt x="15" y="0"/>
                  </a:cubicBezTo>
                  <a:cubicBezTo>
                    <a:pt x="9" y="1"/>
                    <a:pt x="0" y="9"/>
                    <a:pt x="5" y="18"/>
                  </a:cubicBezTo>
                  <a:cubicBezTo>
                    <a:pt x="10" y="26"/>
                    <a:pt x="22" y="20"/>
                    <a:pt x="28" y="19"/>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89" name="Freeform 2207"/>
            <p:cNvSpPr/>
            <p:nvPr/>
          </p:nvSpPr>
          <p:spPr bwMode="auto">
            <a:xfrm>
              <a:off x="3554245" y="2434763"/>
              <a:ext cx="770758" cy="407835"/>
            </a:xfrm>
            <a:custGeom>
              <a:avLst/>
              <a:rect l="l" t="t" r="r" b="b"/>
              <a:pathLst>
                <a:path w="366" h="186">
                  <a:moveTo>
                    <a:pt x="19" y="46"/>
                  </a:moveTo>
                  <a:cubicBezTo>
                    <a:pt x="26" y="41"/>
                    <a:pt x="31" y="44"/>
                    <a:pt x="25" y="47"/>
                  </a:cubicBezTo>
                  <a:cubicBezTo>
                    <a:pt x="19" y="50"/>
                    <a:pt x="21" y="52"/>
                    <a:pt x="30" y="52"/>
                  </a:cubicBezTo>
                  <a:cubicBezTo>
                    <a:pt x="38" y="51"/>
                    <a:pt x="26" y="54"/>
                    <a:pt x="26" y="59"/>
                  </a:cubicBezTo>
                  <a:cubicBezTo>
                    <a:pt x="26" y="64"/>
                    <a:pt x="36" y="61"/>
                    <a:pt x="37" y="66"/>
                  </a:cubicBezTo>
                  <a:cubicBezTo>
                    <a:pt x="37" y="71"/>
                    <a:pt x="59" y="73"/>
                    <a:pt x="65" y="67"/>
                  </a:cubicBezTo>
                  <a:cubicBezTo>
                    <a:pt x="72" y="61"/>
                    <a:pt x="69" y="69"/>
                    <a:pt x="69" y="73"/>
                  </a:cubicBezTo>
                  <a:cubicBezTo>
                    <a:pt x="68" y="77"/>
                    <a:pt x="99" y="80"/>
                    <a:pt x="101" y="75"/>
                  </a:cubicBezTo>
                  <a:cubicBezTo>
                    <a:pt x="102" y="70"/>
                    <a:pt x="107" y="72"/>
                    <a:pt x="113" y="74"/>
                  </a:cubicBezTo>
                  <a:cubicBezTo>
                    <a:pt x="119" y="75"/>
                    <a:pt x="148" y="68"/>
                    <a:pt x="149" y="62"/>
                  </a:cubicBezTo>
                  <a:cubicBezTo>
                    <a:pt x="149" y="56"/>
                    <a:pt x="158" y="65"/>
                    <a:pt x="149" y="72"/>
                  </a:cubicBezTo>
                  <a:cubicBezTo>
                    <a:pt x="139" y="78"/>
                    <a:pt x="120" y="77"/>
                    <a:pt x="112" y="80"/>
                  </a:cubicBezTo>
                  <a:cubicBezTo>
                    <a:pt x="103" y="82"/>
                    <a:pt x="117" y="88"/>
                    <a:pt x="126" y="95"/>
                  </a:cubicBezTo>
                  <a:cubicBezTo>
                    <a:pt x="134" y="101"/>
                    <a:pt x="115" y="98"/>
                    <a:pt x="107" y="89"/>
                  </a:cubicBezTo>
                  <a:cubicBezTo>
                    <a:pt x="99" y="81"/>
                    <a:pt x="81" y="81"/>
                    <a:pt x="71" y="81"/>
                  </a:cubicBezTo>
                  <a:cubicBezTo>
                    <a:pt x="62" y="82"/>
                    <a:pt x="65" y="99"/>
                    <a:pt x="72" y="99"/>
                  </a:cubicBezTo>
                  <a:cubicBezTo>
                    <a:pt x="79" y="99"/>
                    <a:pt x="86" y="102"/>
                    <a:pt x="93" y="113"/>
                  </a:cubicBezTo>
                  <a:cubicBezTo>
                    <a:pt x="100" y="124"/>
                    <a:pt x="115" y="121"/>
                    <a:pt x="115" y="126"/>
                  </a:cubicBezTo>
                  <a:cubicBezTo>
                    <a:pt x="115" y="131"/>
                    <a:pt x="95" y="122"/>
                    <a:pt x="84" y="120"/>
                  </a:cubicBezTo>
                  <a:cubicBezTo>
                    <a:pt x="73" y="118"/>
                    <a:pt x="56" y="125"/>
                    <a:pt x="55" y="133"/>
                  </a:cubicBezTo>
                  <a:cubicBezTo>
                    <a:pt x="55" y="141"/>
                    <a:pt x="71" y="140"/>
                    <a:pt x="82" y="134"/>
                  </a:cubicBezTo>
                  <a:cubicBezTo>
                    <a:pt x="93" y="127"/>
                    <a:pt x="85" y="136"/>
                    <a:pt x="80" y="141"/>
                  </a:cubicBezTo>
                  <a:cubicBezTo>
                    <a:pt x="74" y="146"/>
                    <a:pt x="93" y="150"/>
                    <a:pt x="93" y="156"/>
                  </a:cubicBezTo>
                  <a:cubicBezTo>
                    <a:pt x="93" y="162"/>
                    <a:pt x="79" y="160"/>
                    <a:pt x="78" y="154"/>
                  </a:cubicBezTo>
                  <a:cubicBezTo>
                    <a:pt x="76" y="149"/>
                    <a:pt x="71" y="143"/>
                    <a:pt x="58" y="144"/>
                  </a:cubicBezTo>
                  <a:cubicBezTo>
                    <a:pt x="45" y="145"/>
                    <a:pt x="49" y="154"/>
                    <a:pt x="57" y="155"/>
                  </a:cubicBezTo>
                  <a:cubicBezTo>
                    <a:pt x="65" y="156"/>
                    <a:pt x="65" y="162"/>
                    <a:pt x="56" y="162"/>
                  </a:cubicBezTo>
                  <a:cubicBezTo>
                    <a:pt x="47" y="162"/>
                    <a:pt x="27" y="168"/>
                    <a:pt x="33" y="174"/>
                  </a:cubicBezTo>
                  <a:cubicBezTo>
                    <a:pt x="40" y="180"/>
                    <a:pt x="66" y="174"/>
                    <a:pt x="70" y="178"/>
                  </a:cubicBezTo>
                  <a:cubicBezTo>
                    <a:pt x="75" y="182"/>
                    <a:pt x="87" y="183"/>
                    <a:pt x="90" y="179"/>
                  </a:cubicBezTo>
                  <a:cubicBezTo>
                    <a:pt x="93" y="174"/>
                    <a:pt x="103" y="176"/>
                    <a:pt x="113" y="176"/>
                  </a:cubicBezTo>
                  <a:cubicBezTo>
                    <a:pt x="123" y="176"/>
                    <a:pt x="126" y="178"/>
                    <a:pt x="130" y="182"/>
                  </a:cubicBezTo>
                  <a:cubicBezTo>
                    <a:pt x="135" y="186"/>
                    <a:pt x="143" y="184"/>
                    <a:pt x="148" y="180"/>
                  </a:cubicBezTo>
                  <a:cubicBezTo>
                    <a:pt x="154" y="176"/>
                    <a:pt x="154" y="176"/>
                    <a:pt x="161" y="176"/>
                  </a:cubicBezTo>
                  <a:cubicBezTo>
                    <a:pt x="168" y="176"/>
                    <a:pt x="169" y="172"/>
                    <a:pt x="166" y="166"/>
                  </a:cubicBezTo>
                  <a:cubicBezTo>
                    <a:pt x="162" y="161"/>
                    <a:pt x="153" y="170"/>
                    <a:pt x="152" y="166"/>
                  </a:cubicBezTo>
                  <a:cubicBezTo>
                    <a:pt x="151" y="161"/>
                    <a:pt x="143" y="160"/>
                    <a:pt x="129" y="162"/>
                  </a:cubicBezTo>
                  <a:cubicBezTo>
                    <a:pt x="115" y="164"/>
                    <a:pt x="121" y="153"/>
                    <a:pt x="129" y="155"/>
                  </a:cubicBezTo>
                  <a:cubicBezTo>
                    <a:pt x="138" y="158"/>
                    <a:pt x="149" y="157"/>
                    <a:pt x="159" y="154"/>
                  </a:cubicBezTo>
                  <a:cubicBezTo>
                    <a:pt x="168" y="152"/>
                    <a:pt x="161" y="147"/>
                    <a:pt x="161" y="143"/>
                  </a:cubicBezTo>
                  <a:cubicBezTo>
                    <a:pt x="161" y="139"/>
                    <a:pt x="173" y="142"/>
                    <a:pt x="182" y="142"/>
                  </a:cubicBezTo>
                  <a:cubicBezTo>
                    <a:pt x="191" y="142"/>
                    <a:pt x="204" y="127"/>
                    <a:pt x="204" y="119"/>
                  </a:cubicBezTo>
                  <a:cubicBezTo>
                    <a:pt x="205" y="110"/>
                    <a:pt x="184" y="112"/>
                    <a:pt x="174" y="112"/>
                  </a:cubicBezTo>
                  <a:cubicBezTo>
                    <a:pt x="164" y="112"/>
                    <a:pt x="181" y="105"/>
                    <a:pt x="200" y="106"/>
                  </a:cubicBezTo>
                  <a:cubicBezTo>
                    <a:pt x="219" y="107"/>
                    <a:pt x="210" y="98"/>
                    <a:pt x="214" y="95"/>
                  </a:cubicBezTo>
                  <a:cubicBezTo>
                    <a:pt x="217" y="92"/>
                    <a:pt x="226" y="99"/>
                    <a:pt x="236" y="97"/>
                  </a:cubicBezTo>
                  <a:cubicBezTo>
                    <a:pt x="245" y="95"/>
                    <a:pt x="239" y="87"/>
                    <a:pt x="245" y="87"/>
                  </a:cubicBezTo>
                  <a:cubicBezTo>
                    <a:pt x="250" y="87"/>
                    <a:pt x="260" y="80"/>
                    <a:pt x="281" y="68"/>
                  </a:cubicBezTo>
                  <a:cubicBezTo>
                    <a:pt x="301" y="57"/>
                    <a:pt x="317" y="59"/>
                    <a:pt x="318" y="52"/>
                  </a:cubicBezTo>
                  <a:cubicBezTo>
                    <a:pt x="319" y="46"/>
                    <a:pt x="290" y="52"/>
                    <a:pt x="285" y="50"/>
                  </a:cubicBezTo>
                  <a:cubicBezTo>
                    <a:pt x="280" y="48"/>
                    <a:pt x="305" y="43"/>
                    <a:pt x="311" y="44"/>
                  </a:cubicBezTo>
                  <a:cubicBezTo>
                    <a:pt x="317" y="46"/>
                    <a:pt x="325" y="44"/>
                    <a:pt x="346" y="34"/>
                  </a:cubicBezTo>
                  <a:cubicBezTo>
                    <a:pt x="366" y="24"/>
                    <a:pt x="357" y="22"/>
                    <a:pt x="349" y="23"/>
                  </a:cubicBezTo>
                  <a:cubicBezTo>
                    <a:pt x="340" y="25"/>
                    <a:pt x="331" y="22"/>
                    <a:pt x="331" y="16"/>
                  </a:cubicBezTo>
                  <a:cubicBezTo>
                    <a:pt x="332" y="11"/>
                    <a:pt x="319" y="16"/>
                    <a:pt x="318" y="13"/>
                  </a:cubicBezTo>
                  <a:cubicBezTo>
                    <a:pt x="318" y="10"/>
                    <a:pt x="306" y="11"/>
                    <a:pt x="293" y="16"/>
                  </a:cubicBezTo>
                  <a:cubicBezTo>
                    <a:pt x="280" y="21"/>
                    <a:pt x="292" y="11"/>
                    <a:pt x="297" y="9"/>
                  </a:cubicBezTo>
                  <a:cubicBezTo>
                    <a:pt x="303" y="7"/>
                    <a:pt x="264" y="9"/>
                    <a:pt x="258" y="5"/>
                  </a:cubicBezTo>
                  <a:cubicBezTo>
                    <a:pt x="251" y="0"/>
                    <a:pt x="244" y="12"/>
                    <a:pt x="238" y="6"/>
                  </a:cubicBezTo>
                  <a:cubicBezTo>
                    <a:pt x="232" y="0"/>
                    <a:pt x="216" y="5"/>
                    <a:pt x="218" y="10"/>
                  </a:cubicBezTo>
                  <a:cubicBezTo>
                    <a:pt x="220" y="14"/>
                    <a:pt x="216" y="14"/>
                    <a:pt x="210" y="9"/>
                  </a:cubicBezTo>
                  <a:cubicBezTo>
                    <a:pt x="204" y="4"/>
                    <a:pt x="192" y="10"/>
                    <a:pt x="182" y="8"/>
                  </a:cubicBezTo>
                  <a:cubicBezTo>
                    <a:pt x="171" y="7"/>
                    <a:pt x="176" y="17"/>
                    <a:pt x="164" y="12"/>
                  </a:cubicBezTo>
                  <a:cubicBezTo>
                    <a:pt x="153" y="7"/>
                    <a:pt x="140" y="9"/>
                    <a:pt x="144" y="11"/>
                  </a:cubicBezTo>
                  <a:cubicBezTo>
                    <a:pt x="147" y="12"/>
                    <a:pt x="143" y="15"/>
                    <a:pt x="138" y="14"/>
                  </a:cubicBezTo>
                  <a:cubicBezTo>
                    <a:pt x="133" y="12"/>
                    <a:pt x="128" y="14"/>
                    <a:pt x="131" y="19"/>
                  </a:cubicBezTo>
                  <a:cubicBezTo>
                    <a:pt x="133" y="24"/>
                    <a:pt x="112" y="18"/>
                    <a:pt x="112" y="23"/>
                  </a:cubicBezTo>
                  <a:cubicBezTo>
                    <a:pt x="112" y="29"/>
                    <a:pt x="105" y="32"/>
                    <a:pt x="99" y="27"/>
                  </a:cubicBezTo>
                  <a:cubicBezTo>
                    <a:pt x="93" y="22"/>
                    <a:pt x="74" y="20"/>
                    <a:pt x="79" y="25"/>
                  </a:cubicBezTo>
                  <a:cubicBezTo>
                    <a:pt x="85" y="29"/>
                    <a:pt x="62" y="27"/>
                    <a:pt x="68" y="31"/>
                  </a:cubicBezTo>
                  <a:cubicBezTo>
                    <a:pt x="74" y="36"/>
                    <a:pt x="61" y="39"/>
                    <a:pt x="61" y="37"/>
                  </a:cubicBezTo>
                  <a:cubicBezTo>
                    <a:pt x="61" y="34"/>
                    <a:pt x="48" y="30"/>
                    <a:pt x="43" y="34"/>
                  </a:cubicBezTo>
                  <a:cubicBezTo>
                    <a:pt x="38" y="39"/>
                    <a:pt x="37" y="44"/>
                    <a:pt x="34" y="41"/>
                  </a:cubicBezTo>
                  <a:cubicBezTo>
                    <a:pt x="32" y="38"/>
                    <a:pt x="21" y="39"/>
                    <a:pt x="10" y="43"/>
                  </a:cubicBezTo>
                  <a:cubicBezTo>
                    <a:pt x="0" y="47"/>
                    <a:pt x="12" y="50"/>
                    <a:pt x="19" y="46"/>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90" name="Freeform 2208"/>
            <p:cNvSpPr/>
            <p:nvPr/>
          </p:nvSpPr>
          <p:spPr bwMode="auto">
            <a:xfrm>
              <a:off x="3047747" y="2702044"/>
              <a:ext cx="112310" cy="39170"/>
            </a:xfrm>
            <a:custGeom>
              <a:avLst/>
              <a:rect l="l" t="t" r="r" b="b"/>
              <a:pathLst>
                <a:path w="53" h="17">
                  <a:moveTo>
                    <a:pt x="20" y="13"/>
                  </a:moveTo>
                  <a:cubicBezTo>
                    <a:pt x="25" y="15"/>
                    <a:pt x="30" y="8"/>
                    <a:pt x="34" y="11"/>
                  </a:cubicBezTo>
                  <a:cubicBezTo>
                    <a:pt x="37" y="14"/>
                    <a:pt x="53" y="17"/>
                    <a:pt x="53" y="9"/>
                  </a:cubicBezTo>
                  <a:cubicBezTo>
                    <a:pt x="53" y="1"/>
                    <a:pt x="33" y="0"/>
                    <a:pt x="28" y="3"/>
                  </a:cubicBezTo>
                  <a:cubicBezTo>
                    <a:pt x="23" y="6"/>
                    <a:pt x="0" y="7"/>
                    <a:pt x="7" y="12"/>
                  </a:cubicBezTo>
                  <a:cubicBezTo>
                    <a:pt x="11" y="15"/>
                    <a:pt x="15" y="11"/>
                    <a:pt x="20" y="13"/>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91" name="Freeform 2209"/>
            <p:cNvSpPr/>
            <p:nvPr/>
          </p:nvSpPr>
          <p:spPr bwMode="auto">
            <a:xfrm>
              <a:off x="3067565" y="2738911"/>
              <a:ext cx="88087" cy="48387"/>
            </a:xfrm>
            <a:custGeom>
              <a:avLst/>
              <a:rect l="l" t="t" r="r" b="b"/>
              <a:pathLst>
                <a:path w="42" h="22">
                  <a:moveTo>
                    <a:pt x="36" y="6"/>
                  </a:moveTo>
                  <a:cubicBezTo>
                    <a:pt x="42" y="5"/>
                    <a:pt x="39" y="0"/>
                    <a:pt x="29" y="2"/>
                  </a:cubicBezTo>
                  <a:cubicBezTo>
                    <a:pt x="18" y="3"/>
                    <a:pt x="0" y="3"/>
                    <a:pt x="0" y="11"/>
                  </a:cubicBezTo>
                  <a:cubicBezTo>
                    <a:pt x="0" y="17"/>
                    <a:pt x="4" y="20"/>
                    <a:pt x="15" y="21"/>
                  </a:cubicBezTo>
                  <a:cubicBezTo>
                    <a:pt x="27" y="22"/>
                    <a:pt x="37" y="11"/>
                    <a:pt x="31" y="11"/>
                  </a:cubicBezTo>
                  <a:cubicBezTo>
                    <a:pt x="26" y="11"/>
                    <a:pt x="29" y="7"/>
                    <a:pt x="36" y="6"/>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92" name="Freeform 2210"/>
            <p:cNvSpPr/>
            <p:nvPr/>
          </p:nvSpPr>
          <p:spPr bwMode="auto">
            <a:xfrm>
              <a:off x="2796700" y="3920942"/>
              <a:ext cx="1363141" cy="698158"/>
            </a:xfrm>
            <a:custGeom>
              <a:avLst/>
              <a:rect l="l" t="t" r="r" b="b"/>
              <a:pathLst>
                <a:path w="649" h="318">
                  <a:moveTo>
                    <a:pt x="303" y="303"/>
                  </a:moveTo>
                  <a:cubicBezTo>
                    <a:pt x="302" y="301"/>
                    <a:pt x="301" y="300"/>
                    <a:pt x="301" y="298"/>
                  </a:cubicBezTo>
                  <a:cubicBezTo>
                    <a:pt x="301" y="296"/>
                    <a:pt x="302" y="295"/>
                    <a:pt x="304" y="294"/>
                  </a:cubicBezTo>
                  <a:cubicBezTo>
                    <a:pt x="306" y="292"/>
                    <a:pt x="306" y="291"/>
                    <a:pt x="305" y="289"/>
                  </a:cubicBezTo>
                  <a:cubicBezTo>
                    <a:pt x="305" y="287"/>
                    <a:pt x="304" y="285"/>
                    <a:pt x="307" y="283"/>
                  </a:cubicBezTo>
                  <a:cubicBezTo>
                    <a:pt x="307" y="283"/>
                    <a:pt x="308" y="282"/>
                    <a:pt x="309" y="282"/>
                  </a:cubicBezTo>
                  <a:cubicBezTo>
                    <a:pt x="311" y="281"/>
                    <a:pt x="314" y="279"/>
                    <a:pt x="314" y="278"/>
                  </a:cubicBezTo>
                  <a:cubicBezTo>
                    <a:pt x="314" y="276"/>
                    <a:pt x="315" y="273"/>
                    <a:pt x="320" y="273"/>
                  </a:cubicBezTo>
                  <a:cubicBezTo>
                    <a:pt x="321" y="273"/>
                    <a:pt x="322" y="273"/>
                    <a:pt x="323" y="273"/>
                  </a:cubicBezTo>
                  <a:cubicBezTo>
                    <a:pt x="323" y="273"/>
                    <a:pt x="323" y="273"/>
                    <a:pt x="323" y="273"/>
                  </a:cubicBezTo>
                  <a:cubicBezTo>
                    <a:pt x="326" y="273"/>
                    <a:pt x="332" y="268"/>
                    <a:pt x="332" y="266"/>
                  </a:cubicBezTo>
                  <a:cubicBezTo>
                    <a:pt x="331" y="265"/>
                    <a:pt x="331" y="264"/>
                    <a:pt x="332" y="263"/>
                  </a:cubicBezTo>
                  <a:cubicBezTo>
                    <a:pt x="333" y="261"/>
                    <a:pt x="335" y="261"/>
                    <a:pt x="336" y="261"/>
                  </a:cubicBezTo>
                  <a:cubicBezTo>
                    <a:pt x="337" y="261"/>
                    <a:pt x="338" y="262"/>
                    <a:pt x="340" y="262"/>
                  </a:cubicBezTo>
                  <a:cubicBezTo>
                    <a:pt x="341" y="262"/>
                    <a:pt x="341" y="262"/>
                    <a:pt x="342" y="260"/>
                  </a:cubicBezTo>
                  <a:cubicBezTo>
                    <a:pt x="342" y="259"/>
                    <a:pt x="343" y="257"/>
                    <a:pt x="346" y="257"/>
                  </a:cubicBezTo>
                  <a:cubicBezTo>
                    <a:pt x="346" y="257"/>
                    <a:pt x="346" y="257"/>
                    <a:pt x="347" y="258"/>
                  </a:cubicBezTo>
                  <a:cubicBezTo>
                    <a:pt x="348" y="258"/>
                    <a:pt x="348" y="258"/>
                    <a:pt x="349" y="258"/>
                  </a:cubicBezTo>
                  <a:cubicBezTo>
                    <a:pt x="349" y="258"/>
                    <a:pt x="350" y="259"/>
                    <a:pt x="350" y="259"/>
                  </a:cubicBezTo>
                  <a:cubicBezTo>
                    <a:pt x="351" y="257"/>
                    <a:pt x="352" y="257"/>
                    <a:pt x="353" y="257"/>
                  </a:cubicBezTo>
                  <a:cubicBezTo>
                    <a:pt x="355" y="257"/>
                    <a:pt x="357" y="258"/>
                    <a:pt x="359" y="260"/>
                  </a:cubicBezTo>
                  <a:cubicBezTo>
                    <a:pt x="360" y="261"/>
                    <a:pt x="362" y="262"/>
                    <a:pt x="363" y="262"/>
                  </a:cubicBezTo>
                  <a:cubicBezTo>
                    <a:pt x="363" y="262"/>
                    <a:pt x="365" y="262"/>
                    <a:pt x="365" y="261"/>
                  </a:cubicBezTo>
                  <a:cubicBezTo>
                    <a:pt x="365" y="259"/>
                    <a:pt x="367" y="258"/>
                    <a:pt x="368" y="258"/>
                  </a:cubicBezTo>
                  <a:cubicBezTo>
                    <a:pt x="370" y="258"/>
                    <a:pt x="372" y="259"/>
                    <a:pt x="376" y="264"/>
                  </a:cubicBezTo>
                  <a:cubicBezTo>
                    <a:pt x="378" y="266"/>
                    <a:pt x="378" y="266"/>
                    <a:pt x="380" y="266"/>
                  </a:cubicBezTo>
                  <a:cubicBezTo>
                    <a:pt x="382" y="266"/>
                    <a:pt x="382" y="266"/>
                    <a:pt x="382" y="266"/>
                  </a:cubicBezTo>
                  <a:cubicBezTo>
                    <a:pt x="382" y="266"/>
                    <a:pt x="383" y="266"/>
                    <a:pt x="384" y="266"/>
                  </a:cubicBezTo>
                  <a:cubicBezTo>
                    <a:pt x="386" y="266"/>
                    <a:pt x="386" y="266"/>
                    <a:pt x="386" y="265"/>
                  </a:cubicBezTo>
                  <a:cubicBezTo>
                    <a:pt x="387" y="265"/>
                    <a:pt x="387" y="264"/>
                    <a:pt x="387" y="264"/>
                  </a:cubicBezTo>
                  <a:cubicBezTo>
                    <a:pt x="387" y="262"/>
                    <a:pt x="388" y="261"/>
                    <a:pt x="389" y="261"/>
                  </a:cubicBezTo>
                  <a:cubicBezTo>
                    <a:pt x="390" y="261"/>
                    <a:pt x="391" y="262"/>
                    <a:pt x="393" y="264"/>
                  </a:cubicBezTo>
                  <a:cubicBezTo>
                    <a:pt x="392" y="263"/>
                    <a:pt x="393" y="262"/>
                    <a:pt x="393" y="261"/>
                  </a:cubicBezTo>
                  <a:cubicBezTo>
                    <a:pt x="393" y="261"/>
                    <a:pt x="393" y="261"/>
                    <a:pt x="393" y="261"/>
                  </a:cubicBezTo>
                  <a:cubicBezTo>
                    <a:pt x="393" y="261"/>
                    <a:pt x="393" y="260"/>
                    <a:pt x="393" y="260"/>
                  </a:cubicBezTo>
                  <a:cubicBezTo>
                    <a:pt x="391" y="259"/>
                    <a:pt x="391" y="258"/>
                    <a:pt x="391" y="256"/>
                  </a:cubicBezTo>
                  <a:cubicBezTo>
                    <a:pt x="392" y="253"/>
                    <a:pt x="399" y="252"/>
                    <a:pt x="403" y="252"/>
                  </a:cubicBezTo>
                  <a:cubicBezTo>
                    <a:pt x="404" y="252"/>
                    <a:pt x="404" y="252"/>
                    <a:pt x="404" y="252"/>
                  </a:cubicBezTo>
                  <a:cubicBezTo>
                    <a:pt x="406" y="252"/>
                    <a:pt x="407" y="252"/>
                    <a:pt x="408" y="252"/>
                  </a:cubicBezTo>
                  <a:cubicBezTo>
                    <a:pt x="408" y="252"/>
                    <a:pt x="409" y="252"/>
                    <a:pt x="409" y="252"/>
                  </a:cubicBezTo>
                  <a:cubicBezTo>
                    <a:pt x="409" y="252"/>
                    <a:pt x="409" y="252"/>
                    <a:pt x="410" y="251"/>
                  </a:cubicBezTo>
                  <a:cubicBezTo>
                    <a:pt x="411" y="249"/>
                    <a:pt x="413" y="248"/>
                    <a:pt x="414" y="248"/>
                  </a:cubicBezTo>
                  <a:cubicBezTo>
                    <a:pt x="416" y="248"/>
                    <a:pt x="418" y="251"/>
                    <a:pt x="418" y="254"/>
                  </a:cubicBezTo>
                  <a:cubicBezTo>
                    <a:pt x="419" y="254"/>
                    <a:pt x="421" y="253"/>
                    <a:pt x="423" y="253"/>
                  </a:cubicBezTo>
                  <a:cubicBezTo>
                    <a:pt x="426" y="252"/>
                    <a:pt x="429" y="251"/>
                    <a:pt x="431" y="251"/>
                  </a:cubicBezTo>
                  <a:cubicBezTo>
                    <a:pt x="437" y="251"/>
                    <a:pt x="443" y="256"/>
                    <a:pt x="444" y="260"/>
                  </a:cubicBezTo>
                  <a:cubicBezTo>
                    <a:pt x="444" y="262"/>
                    <a:pt x="446" y="262"/>
                    <a:pt x="448" y="260"/>
                  </a:cubicBezTo>
                  <a:cubicBezTo>
                    <a:pt x="449" y="259"/>
                    <a:pt x="449" y="259"/>
                    <a:pt x="449" y="259"/>
                  </a:cubicBezTo>
                  <a:cubicBezTo>
                    <a:pt x="452" y="257"/>
                    <a:pt x="454" y="255"/>
                    <a:pt x="457" y="255"/>
                  </a:cubicBezTo>
                  <a:cubicBezTo>
                    <a:pt x="459" y="255"/>
                    <a:pt x="460" y="256"/>
                    <a:pt x="461" y="257"/>
                  </a:cubicBezTo>
                  <a:cubicBezTo>
                    <a:pt x="463" y="259"/>
                    <a:pt x="465" y="261"/>
                    <a:pt x="467" y="263"/>
                  </a:cubicBezTo>
                  <a:cubicBezTo>
                    <a:pt x="468" y="265"/>
                    <a:pt x="470" y="267"/>
                    <a:pt x="473" y="270"/>
                  </a:cubicBezTo>
                  <a:cubicBezTo>
                    <a:pt x="476" y="273"/>
                    <a:pt x="475" y="277"/>
                    <a:pt x="474" y="279"/>
                  </a:cubicBezTo>
                  <a:cubicBezTo>
                    <a:pt x="473" y="281"/>
                    <a:pt x="473" y="282"/>
                    <a:pt x="473" y="283"/>
                  </a:cubicBezTo>
                  <a:cubicBezTo>
                    <a:pt x="474" y="284"/>
                    <a:pt x="474" y="286"/>
                    <a:pt x="475" y="288"/>
                  </a:cubicBezTo>
                  <a:cubicBezTo>
                    <a:pt x="475" y="290"/>
                    <a:pt x="475" y="292"/>
                    <a:pt x="477" y="293"/>
                  </a:cubicBezTo>
                  <a:cubicBezTo>
                    <a:pt x="481" y="296"/>
                    <a:pt x="481" y="300"/>
                    <a:pt x="481" y="302"/>
                  </a:cubicBezTo>
                  <a:cubicBezTo>
                    <a:pt x="481" y="303"/>
                    <a:pt x="481" y="304"/>
                    <a:pt x="481" y="305"/>
                  </a:cubicBezTo>
                  <a:cubicBezTo>
                    <a:pt x="486" y="306"/>
                    <a:pt x="490" y="313"/>
                    <a:pt x="490" y="316"/>
                  </a:cubicBezTo>
                  <a:cubicBezTo>
                    <a:pt x="491" y="317"/>
                    <a:pt x="493" y="318"/>
                    <a:pt x="494" y="318"/>
                  </a:cubicBezTo>
                  <a:cubicBezTo>
                    <a:pt x="495" y="318"/>
                    <a:pt x="495" y="318"/>
                    <a:pt x="495" y="318"/>
                  </a:cubicBezTo>
                  <a:cubicBezTo>
                    <a:pt x="495" y="315"/>
                    <a:pt x="496" y="313"/>
                    <a:pt x="498" y="310"/>
                  </a:cubicBezTo>
                  <a:cubicBezTo>
                    <a:pt x="499" y="308"/>
                    <a:pt x="500" y="306"/>
                    <a:pt x="500" y="304"/>
                  </a:cubicBezTo>
                  <a:cubicBezTo>
                    <a:pt x="500" y="301"/>
                    <a:pt x="497" y="287"/>
                    <a:pt x="494" y="283"/>
                  </a:cubicBezTo>
                  <a:cubicBezTo>
                    <a:pt x="492" y="280"/>
                    <a:pt x="492" y="278"/>
                    <a:pt x="492" y="277"/>
                  </a:cubicBezTo>
                  <a:cubicBezTo>
                    <a:pt x="492" y="276"/>
                    <a:pt x="492" y="275"/>
                    <a:pt x="491" y="272"/>
                  </a:cubicBezTo>
                  <a:cubicBezTo>
                    <a:pt x="487" y="267"/>
                    <a:pt x="484" y="257"/>
                    <a:pt x="484" y="249"/>
                  </a:cubicBezTo>
                  <a:cubicBezTo>
                    <a:pt x="484" y="241"/>
                    <a:pt x="494" y="228"/>
                    <a:pt x="498" y="224"/>
                  </a:cubicBezTo>
                  <a:cubicBezTo>
                    <a:pt x="500" y="222"/>
                    <a:pt x="503" y="222"/>
                    <a:pt x="505" y="221"/>
                  </a:cubicBezTo>
                  <a:cubicBezTo>
                    <a:pt x="507" y="221"/>
                    <a:pt x="507" y="220"/>
                    <a:pt x="507" y="219"/>
                  </a:cubicBezTo>
                  <a:cubicBezTo>
                    <a:pt x="509" y="215"/>
                    <a:pt x="514" y="209"/>
                    <a:pt x="519" y="209"/>
                  </a:cubicBezTo>
                  <a:cubicBezTo>
                    <a:pt x="519" y="209"/>
                    <a:pt x="520" y="209"/>
                    <a:pt x="520" y="209"/>
                  </a:cubicBezTo>
                  <a:cubicBezTo>
                    <a:pt x="521" y="209"/>
                    <a:pt x="521" y="209"/>
                    <a:pt x="521" y="209"/>
                  </a:cubicBezTo>
                  <a:cubicBezTo>
                    <a:pt x="523" y="209"/>
                    <a:pt x="523" y="209"/>
                    <a:pt x="523" y="208"/>
                  </a:cubicBezTo>
                  <a:cubicBezTo>
                    <a:pt x="524" y="204"/>
                    <a:pt x="530" y="199"/>
                    <a:pt x="537" y="198"/>
                  </a:cubicBezTo>
                  <a:cubicBezTo>
                    <a:pt x="539" y="198"/>
                    <a:pt x="539" y="198"/>
                    <a:pt x="539" y="198"/>
                  </a:cubicBezTo>
                  <a:cubicBezTo>
                    <a:pt x="539" y="197"/>
                    <a:pt x="538" y="196"/>
                    <a:pt x="538" y="195"/>
                  </a:cubicBezTo>
                  <a:cubicBezTo>
                    <a:pt x="537" y="195"/>
                    <a:pt x="537" y="194"/>
                    <a:pt x="537" y="194"/>
                  </a:cubicBezTo>
                  <a:cubicBezTo>
                    <a:pt x="536" y="192"/>
                    <a:pt x="536" y="190"/>
                    <a:pt x="537" y="188"/>
                  </a:cubicBezTo>
                  <a:cubicBezTo>
                    <a:pt x="538" y="186"/>
                    <a:pt x="541" y="185"/>
                    <a:pt x="543" y="188"/>
                  </a:cubicBezTo>
                  <a:cubicBezTo>
                    <a:pt x="543" y="188"/>
                    <a:pt x="546" y="189"/>
                    <a:pt x="548" y="188"/>
                  </a:cubicBezTo>
                  <a:cubicBezTo>
                    <a:pt x="549" y="186"/>
                    <a:pt x="551" y="185"/>
                    <a:pt x="551" y="184"/>
                  </a:cubicBezTo>
                  <a:cubicBezTo>
                    <a:pt x="546" y="184"/>
                    <a:pt x="545" y="182"/>
                    <a:pt x="544" y="181"/>
                  </a:cubicBezTo>
                  <a:cubicBezTo>
                    <a:pt x="544" y="180"/>
                    <a:pt x="544" y="178"/>
                    <a:pt x="547" y="177"/>
                  </a:cubicBezTo>
                  <a:cubicBezTo>
                    <a:pt x="548" y="177"/>
                    <a:pt x="548" y="176"/>
                    <a:pt x="547" y="175"/>
                  </a:cubicBezTo>
                  <a:cubicBezTo>
                    <a:pt x="547" y="174"/>
                    <a:pt x="546" y="173"/>
                    <a:pt x="544" y="173"/>
                  </a:cubicBezTo>
                  <a:cubicBezTo>
                    <a:pt x="543" y="173"/>
                    <a:pt x="540" y="172"/>
                    <a:pt x="539" y="170"/>
                  </a:cubicBezTo>
                  <a:cubicBezTo>
                    <a:pt x="539" y="168"/>
                    <a:pt x="541" y="166"/>
                    <a:pt x="542" y="164"/>
                  </a:cubicBezTo>
                  <a:cubicBezTo>
                    <a:pt x="543" y="163"/>
                    <a:pt x="541" y="162"/>
                    <a:pt x="536" y="158"/>
                  </a:cubicBezTo>
                  <a:cubicBezTo>
                    <a:pt x="536" y="158"/>
                    <a:pt x="536" y="158"/>
                    <a:pt x="536" y="158"/>
                  </a:cubicBezTo>
                  <a:cubicBezTo>
                    <a:pt x="534" y="156"/>
                    <a:pt x="533" y="155"/>
                    <a:pt x="534" y="154"/>
                  </a:cubicBezTo>
                  <a:cubicBezTo>
                    <a:pt x="534" y="152"/>
                    <a:pt x="537" y="151"/>
                    <a:pt x="540" y="150"/>
                  </a:cubicBezTo>
                  <a:cubicBezTo>
                    <a:pt x="541" y="149"/>
                    <a:pt x="541" y="146"/>
                    <a:pt x="540" y="144"/>
                  </a:cubicBezTo>
                  <a:cubicBezTo>
                    <a:pt x="540" y="140"/>
                    <a:pt x="540" y="138"/>
                    <a:pt x="541" y="136"/>
                  </a:cubicBezTo>
                  <a:cubicBezTo>
                    <a:pt x="542" y="134"/>
                    <a:pt x="544" y="133"/>
                    <a:pt x="546" y="133"/>
                  </a:cubicBezTo>
                  <a:cubicBezTo>
                    <a:pt x="547" y="133"/>
                    <a:pt x="548" y="134"/>
                    <a:pt x="549" y="135"/>
                  </a:cubicBezTo>
                  <a:cubicBezTo>
                    <a:pt x="549" y="135"/>
                    <a:pt x="549" y="137"/>
                    <a:pt x="548" y="138"/>
                  </a:cubicBezTo>
                  <a:cubicBezTo>
                    <a:pt x="546" y="142"/>
                    <a:pt x="545" y="145"/>
                    <a:pt x="547" y="147"/>
                  </a:cubicBezTo>
                  <a:cubicBezTo>
                    <a:pt x="550" y="150"/>
                    <a:pt x="552" y="154"/>
                    <a:pt x="551" y="159"/>
                  </a:cubicBezTo>
                  <a:cubicBezTo>
                    <a:pt x="551" y="159"/>
                    <a:pt x="552" y="158"/>
                    <a:pt x="552" y="158"/>
                  </a:cubicBezTo>
                  <a:cubicBezTo>
                    <a:pt x="555" y="151"/>
                    <a:pt x="555" y="146"/>
                    <a:pt x="555" y="145"/>
                  </a:cubicBezTo>
                  <a:cubicBezTo>
                    <a:pt x="552" y="145"/>
                    <a:pt x="551" y="141"/>
                    <a:pt x="552" y="139"/>
                  </a:cubicBezTo>
                  <a:cubicBezTo>
                    <a:pt x="552" y="137"/>
                    <a:pt x="553" y="136"/>
                    <a:pt x="555" y="136"/>
                  </a:cubicBezTo>
                  <a:cubicBezTo>
                    <a:pt x="556" y="136"/>
                    <a:pt x="557" y="137"/>
                    <a:pt x="557" y="138"/>
                  </a:cubicBezTo>
                  <a:cubicBezTo>
                    <a:pt x="558" y="139"/>
                    <a:pt x="559" y="140"/>
                    <a:pt x="559" y="140"/>
                  </a:cubicBezTo>
                  <a:cubicBezTo>
                    <a:pt x="560" y="140"/>
                    <a:pt x="560" y="139"/>
                    <a:pt x="562" y="137"/>
                  </a:cubicBezTo>
                  <a:cubicBezTo>
                    <a:pt x="567" y="133"/>
                    <a:pt x="569" y="127"/>
                    <a:pt x="569" y="126"/>
                  </a:cubicBezTo>
                  <a:cubicBezTo>
                    <a:pt x="567" y="125"/>
                    <a:pt x="567" y="123"/>
                    <a:pt x="567" y="122"/>
                  </a:cubicBezTo>
                  <a:cubicBezTo>
                    <a:pt x="568" y="119"/>
                    <a:pt x="574" y="119"/>
                    <a:pt x="575" y="119"/>
                  </a:cubicBezTo>
                  <a:cubicBezTo>
                    <a:pt x="576" y="119"/>
                    <a:pt x="576" y="119"/>
                    <a:pt x="576" y="119"/>
                  </a:cubicBezTo>
                  <a:cubicBezTo>
                    <a:pt x="577" y="119"/>
                    <a:pt x="577" y="119"/>
                    <a:pt x="577" y="119"/>
                  </a:cubicBezTo>
                  <a:cubicBezTo>
                    <a:pt x="579" y="119"/>
                    <a:pt x="583" y="118"/>
                    <a:pt x="586" y="117"/>
                  </a:cubicBezTo>
                  <a:cubicBezTo>
                    <a:pt x="585" y="118"/>
                    <a:pt x="585" y="118"/>
                    <a:pt x="584" y="118"/>
                  </a:cubicBezTo>
                  <a:cubicBezTo>
                    <a:pt x="580" y="119"/>
                    <a:pt x="577" y="119"/>
                    <a:pt x="575" y="119"/>
                  </a:cubicBezTo>
                  <a:cubicBezTo>
                    <a:pt x="574" y="118"/>
                    <a:pt x="573" y="117"/>
                    <a:pt x="573" y="116"/>
                  </a:cubicBezTo>
                  <a:cubicBezTo>
                    <a:pt x="573" y="110"/>
                    <a:pt x="593" y="108"/>
                    <a:pt x="594" y="108"/>
                  </a:cubicBezTo>
                  <a:cubicBezTo>
                    <a:pt x="595" y="108"/>
                    <a:pt x="595" y="108"/>
                    <a:pt x="596" y="106"/>
                  </a:cubicBezTo>
                  <a:cubicBezTo>
                    <a:pt x="596" y="105"/>
                    <a:pt x="596" y="103"/>
                    <a:pt x="598" y="103"/>
                  </a:cubicBezTo>
                  <a:cubicBezTo>
                    <a:pt x="600" y="103"/>
                    <a:pt x="600" y="104"/>
                    <a:pt x="601" y="104"/>
                  </a:cubicBezTo>
                  <a:cubicBezTo>
                    <a:pt x="602" y="107"/>
                    <a:pt x="605" y="106"/>
                    <a:pt x="608" y="105"/>
                  </a:cubicBezTo>
                  <a:cubicBezTo>
                    <a:pt x="608" y="105"/>
                    <a:pt x="608" y="104"/>
                    <a:pt x="608" y="103"/>
                  </a:cubicBezTo>
                  <a:cubicBezTo>
                    <a:pt x="608" y="102"/>
                    <a:pt x="607" y="100"/>
                    <a:pt x="605" y="100"/>
                  </a:cubicBezTo>
                  <a:cubicBezTo>
                    <a:pt x="604" y="99"/>
                    <a:pt x="603" y="98"/>
                    <a:pt x="603" y="97"/>
                  </a:cubicBezTo>
                  <a:cubicBezTo>
                    <a:pt x="602" y="96"/>
                    <a:pt x="603" y="95"/>
                    <a:pt x="604" y="94"/>
                  </a:cubicBezTo>
                  <a:cubicBezTo>
                    <a:pt x="605" y="93"/>
                    <a:pt x="605" y="93"/>
                    <a:pt x="605" y="93"/>
                  </a:cubicBezTo>
                  <a:cubicBezTo>
                    <a:pt x="604" y="90"/>
                    <a:pt x="606" y="87"/>
                    <a:pt x="606" y="85"/>
                  </a:cubicBezTo>
                  <a:cubicBezTo>
                    <a:pt x="607" y="84"/>
                    <a:pt x="610" y="79"/>
                    <a:pt x="614" y="78"/>
                  </a:cubicBezTo>
                  <a:cubicBezTo>
                    <a:pt x="616" y="77"/>
                    <a:pt x="616" y="77"/>
                    <a:pt x="616" y="76"/>
                  </a:cubicBezTo>
                  <a:cubicBezTo>
                    <a:pt x="617" y="75"/>
                    <a:pt x="618" y="74"/>
                    <a:pt x="621" y="74"/>
                  </a:cubicBezTo>
                  <a:cubicBezTo>
                    <a:pt x="622" y="74"/>
                    <a:pt x="623" y="73"/>
                    <a:pt x="624" y="70"/>
                  </a:cubicBezTo>
                  <a:cubicBezTo>
                    <a:pt x="625" y="69"/>
                    <a:pt x="626" y="67"/>
                    <a:pt x="628" y="66"/>
                  </a:cubicBezTo>
                  <a:cubicBezTo>
                    <a:pt x="629" y="65"/>
                    <a:pt x="630" y="65"/>
                    <a:pt x="631" y="65"/>
                  </a:cubicBezTo>
                  <a:cubicBezTo>
                    <a:pt x="633" y="65"/>
                    <a:pt x="634" y="65"/>
                    <a:pt x="636" y="66"/>
                  </a:cubicBezTo>
                  <a:cubicBezTo>
                    <a:pt x="637" y="67"/>
                    <a:pt x="638" y="67"/>
                    <a:pt x="639" y="67"/>
                  </a:cubicBezTo>
                  <a:cubicBezTo>
                    <a:pt x="640" y="67"/>
                    <a:pt x="641" y="67"/>
                    <a:pt x="642" y="66"/>
                  </a:cubicBezTo>
                  <a:cubicBezTo>
                    <a:pt x="644" y="65"/>
                    <a:pt x="646" y="63"/>
                    <a:pt x="649" y="61"/>
                  </a:cubicBezTo>
                  <a:cubicBezTo>
                    <a:pt x="639" y="47"/>
                    <a:pt x="640" y="37"/>
                    <a:pt x="640" y="32"/>
                  </a:cubicBezTo>
                  <a:cubicBezTo>
                    <a:pt x="640" y="32"/>
                    <a:pt x="640" y="31"/>
                    <a:pt x="640" y="31"/>
                  </a:cubicBezTo>
                  <a:cubicBezTo>
                    <a:pt x="639" y="30"/>
                    <a:pt x="637" y="30"/>
                    <a:pt x="636" y="30"/>
                  </a:cubicBezTo>
                  <a:cubicBezTo>
                    <a:pt x="633" y="30"/>
                    <a:pt x="629" y="30"/>
                    <a:pt x="626" y="27"/>
                  </a:cubicBezTo>
                  <a:cubicBezTo>
                    <a:pt x="623" y="27"/>
                    <a:pt x="617" y="39"/>
                    <a:pt x="615" y="46"/>
                  </a:cubicBezTo>
                  <a:cubicBezTo>
                    <a:pt x="613" y="54"/>
                    <a:pt x="601" y="61"/>
                    <a:pt x="600" y="62"/>
                  </a:cubicBezTo>
                  <a:cubicBezTo>
                    <a:pt x="599" y="63"/>
                    <a:pt x="599" y="63"/>
                    <a:pt x="599" y="63"/>
                  </a:cubicBezTo>
                  <a:cubicBezTo>
                    <a:pt x="599" y="63"/>
                    <a:pt x="599" y="63"/>
                    <a:pt x="599" y="63"/>
                  </a:cubicBezTo>
                  <a:cubicBezTo>
                    <a:pt x="599" y="63"/>
                    <a:pt x="563" y="63"/>
                    <a:pt x="560" y="63"/>
                  </a:cubicBezTo>
                  <a:cubicBezTo>
                    <a:pt x="560" y="63"/>
                    <a:pt x="558" y="64"/>
                    <a:pt x="548" y="73"/>
                  </a:cubicBezTo>
                  <a:cubicBezTo>
                    <a:pt x="548" y="75"/>
                    <a:pt x="548" y="77"/>
                    <a:pt x="547" y="78"/>
                  </a:cubicBezTo>
                  <a:cubicBezTo>
                    <a:pt x="544" y="83"/>
                    <a:pt x="533" y="86"/>
                    <a:pt x="523" y="86"/>
                  </a:cubicBezTo>
                  <a:cubicBezTo>
                    <a:pt x="521" y="86"/>
                    <a:pt x="519" y="86"/>
                    <a:pt x="517" y="86"/>
                  </a:cubicBezTo>
                  <a:cubicBezTo>
                    <a:pt x="517" y="88"/>
                    <a:pt x="517" y="89"/>
                    <a:pt x="517" y="89"/>
                  </a:cubicBezTo>
                  <a:cubicBezTo>
                    <a:pt x="517" y="91"/>
                    <a:pt x="516" y="92"/>
                    <a:pt x="513" y="94"/>
                  </a:cubicBezTo>
                  <a:cubicBezTo>
                    <a:pt x="511" y="97"/>
                    <a:pt x="502" y="102"/>
                    <a:pt x="491" y="108"/>
                  </a:cubicBezTo>
                  <a:cubicBezTo>
                    <a:pt x="487" y="110"/>
                    <a:pt x="487" y="110"/>
                    <a:pt x="487" y="110"/>
                  </a:cubicBezTo>
                  <a:cubicBezTo>
                    <a:pt x="480" y="113"/>
                    <a:pt x="471" y="113"/>
                    <a:pt x="466" y="110"/>
                  </a:cubicBezTo>
                  <a:cubicBezTo>
                    <a:pt x="463" y="109"/>
                    <a:pt x="461" y="106"/>
                    <a:pt x="461" y="103"/>
                  </a:cubicBezTo>
                  <a:cubicBezTo>
                    <a:pt x="461" y="97"/>
                    <a:pt x="465" y="96"/>
                    <a:pt x="467" y="96"/>
                  </a:cubicBezTo>
                  <a:cubicBezTo>
                    <a:pt x="470" y="96"/>
                    <a:pt x="472" y="97"/>
                    <a:pt x="473" y="99"/>
                  </a:cubicBezTo>
                  <a:cubicBezTo>
                    <a:pt x="473" y="99"/>
                    <a:pt x="473" y="99"/>
                    <a:pt x="474" y="99"/>
                  </a:cubicBezTo>
                  <a:cubicBezTo>
                    <a:pt x="472" y="97"/>
                    <a:pt x="472" y="94"/>
                    <a:pt x="472" y="91"/>
                  </a:cubicBezTo>
                  <a:cubicBezTo>
                    <a:pt x="471" y="90"/>
                    <a:pt x="472" y="87"/>
                    <a:pt x="472" y="85"/>
                  </a:cubicBezTo>
                  <a:cubicBezTo>
                    <a:pt x="472" y="81"/>
                    <a:pt x="472" y="78"/>
                    <a:pt x="470" y="78"/>
                  </a:cubicBezTo>
                  <a:cubicBezTo>
                    <a:pt x="468" y="77"/>
                    <a:pt x="465" y="79"/>
                    <a:pt x="463" y="80"/>
                  </a:cubicBezTo>
                  <a:cubicBezTo>
                    <a:pt x="461" y="81"/>
                    <a:pt x="460" y="82"/>
                    <a:pt x="459" y="82"/>
                  </a:cubicBezTo>
                  <a:cubicBezTo>
                    <a:pt x="458" y="82"/>
                    <a:pt x="458" y="82"/>
                    <a:pt x="457" y="81"/>
                  </a:cubicBezTo>
                  <a:cubicBezTo>
                    <a:pt x="456" y="80"/>
                    <a:pt x="456" y="79"/>
                    <a:pt x="456" y="78"/>
                  </a:cubicBezTo>
                  <a:cubicBezTo>
                    <a:pt x="457" y="75"/>
                    <a:pt x="458" y="73"/>
                    <a:pt x="460" y="70"/>
                  </a:cubicBezTo>
                  <a:cubicBezTo>
                    <a:pt x="462" y="66"/>
                    <a:pt x="464" y="63"/>
                    <a:pt x="461" y="59"/>
                  </a:cubicBezTo>
                  <a:cubicBezTo>
                    <a:pt x="458" y="54"/>
                    <a:pt x="455" y="53"/>
                    <a:pt x="452" y="53"/>
                  </a:cubicBezTo>
                  <a:cubicBezTo>
                    <a:pt x="450" y="53"/>
                    <a:pt x="448" y="54"/>
                    <a:pt x="447" y="56"/>
                  </a:cubicBezTo>
                  <a:cubicBezTo>
                    <a:pt x="446" y="61"/>
                    <a:pt x="442" y="62"/>
                    <a:pt x="440" y="62"/>
                  </a:cubicBezTo>
                  <a:cubicBezTo>
                    <a:pt x="438" y="63"/>
                    <a:pt x="436" y="63"/>
                    <a:pt x="436" y="65"/>
                  </a:cubicBezTo>
                  <a:cubicBezTo>
                    <a:pt x="433" y="70"/>
                    <a:pt x="431" y="80"/>
                    <a:pt x="433" y="87"/>
                  </a:cubicBezTo>
                  <a:cubicBezTo>
                    <a:pt x="435" y="97"/>
                    <a:pt x="431" y="102"/>
                    <a:pt x="424" y="106"/>
                  </a:cubicBezTo>
                  <a:cubicBezTo>
                    <a:pt x="420" y="108"/>
                    <a:pt x="417" y="108"/>
                    <a:pt x="415" y="105"/>
                  </a:cubicBezTo>
                  <a:cubicBezTo>
                    <a:pt x="411" y="101"/>
                    <a:pt x="411" y="92"/>
                    <a:pt x="412" y="83"/>
                  </a:cubicBezTo>
                  <a:cubicBezTo>
                    <a:pt x="413" y="79"/>
                    <a:pt x="414" y="76"/>
                    <a:pt x="415" y="73"/>
                  </a:cubicBezTo>
                  <a:cubicBezTo>
                    <a:pt x="416" y="70"/>
                    <a:pt x="417" y="66"/>
                    <a:pt x="417" y="65"/>
                  </a:cubicBezTo>
                  <a:cubicBezTo>
                    <a:pt x="415" y="65"/>
                    <a:pt x="414" y="64"/>
                    <a:pt x="414" y="63"/>
                  </a:cubicBezTo>
                  <a:cubicBezTo>
                    <a:pt x="413" y="58"/>
                    <a:pt x="425" y="49"/>
                    <a:pt x="433" y="47"/>
                  </a:cubicBezTo>
                  <a:cubicBezTo>
                    <a:pt x="438" y="46"/>
                    <a:pt x="443" y="45"/>
                    <a:pt x="447" y="45"/>
                  </a:cubicBezTo>
                  <a:cubicBezTo>
                    <a:pt x="450" y="45"/>
                    <a:pt x="454" y="44"/>
                    <a:pt x="455" y="44"/>
                  </a:cubicBezTo>
                  <a:cubicBezTo>
                    <a:pt x="455" y="44"/>
                    <a:pt x="456" y="44"/>
                    <a:pt x="456" y="43"/>
                  </a:cubicBezTo>
                  <a:cubicBezTo>
                    <a:pt x="455" y="43"/>
                    <a:pt x="454" y="42"/>
                    <a:pt x="453" y="41"/>
                  </a:cubicBezTo>
                  <a:cubicBezTo>
                    <a:pt x="453" y="42"/>
                    <a:pt x="452" y="42"/>
                    <a:pt x="452" y="42"/>
                  </a:cubicBezTo>
                  <a:cubicBezTo>
                    <a:pt x="451" y="43"/>
                    <a:pt x="450" y="43"/>
                    <a:pt x="449" y="43"/>
                  </a:cubicBezTo>
                  <a:cubicBezTo>
                    <a:pt x="447" y="43"/>
                    <a:pt x="446" y="42"/>
                    <a:pt x="445" y="41"/>
                  </a:cubicBezTo>
                  <a:cubicBezTo>
                    <a:pt x="444" y="39"/>
                    <a:pt x="443" y="38"/>
                    <a:pt x="440" y="38"/>
                  </a:cubicBezTo>
                  <a:cubicBezTo>
                    <a:pt x="438" y="38"/>
                    <a:pt x="435" y="39"/>
                    <a:pt x="432" y="40"/>
                  </a:cubicBezTo>
                  <a:cubicBezTo>
                    <a:pt x="427" y="42"/>
                    <a:pt x="422" y="44"/>
                    <a:pt x="419" y="42"/>
                  </a:cubicBezTo>
                  <a:cubicBezTo>
                    <a:pt x="415" y="40"/>
                    <a:pt x="414" y="38"/>
                    <a:pt x="413" y="36"/>
                  </a:cubicBezTo>
                  <a:cubicBezTo>
                    <a:pt x="413" y="35"/>
                    <a:pt x="413" y="35"/>
                    <a:pt x="411" y="35"/>
                  </a:cubicBezTo>
                  <a:cubicBezTo>
                    <a:pt x="409" y="35"/>
                    <a:pt x="408" y="34"/>
                    <a:pt x="408" y="33"/>
                  </a:cubicBezTo>
                  <a:cubicBezTo>
                    <a:pt x="407" y="32"/>
                    <a:pt x="407" y="30"/>
                    <a:pt x="408" y="29"/>
                  </a:cubicBezTo>
                  <a:cubicBezTo>
                    <a:pt x="406" y="30"/>
                    <a:pt x="404" y="31"/>
                    <a:pt x="402" y="33"/>
                  </a:cubicBezTo>
                  <a:cubicBezTo>
                    <a:pt x="396" y="37"/>
                    <a:pt x="390" y="41"/>
                    <a:pt x="385" y="41"/>
                  </a:cubicBezTo>
                  <a:cubicBezTo>
                    <a:pt x="383" y="41"/>
                    <a:pt x="381" y="40"/>
                    <a:pt x="380" y="39"/>
                  </a:cubicBezTo>
                  <a:cubicBezTo>
                    <a:pt x="378" y="37"/>
                    <a:pt x="376" y="37"/>
                    <a:pt x="374" y="38"/>
                  </a:cubicBezTo>
                  <a:cubicBezTo>
                    <a:pt x="373" y="38"/>
                    <a:pt x="371" y="38"/>
                    <a:pt x="370" y="38"/>
                  </a:cubicBezTo>
                  <a:cubicBezTo>
                    <a:pt x="368" y="38"/>
                    <a:pt x="367" y="38"/>
                    <a:pt x="365" y="36"/>
                  </a:cubicBezTo>
                  <a:cubicBezTo>
                    <a:pt x="364" y="35"/>
                    <a:pt x="364" y="33"/>
                    <a:pt x="365" y="32"/>
                  </a:cubicBezTo>
                  <a:cubicBezTo>
                    <a:pt x="367" y="26"/>
                    <a:pt x="382" y="18"/>
                    <a:pt x="390" y="18"/>
                  </a:cubicBezTo>
                  <a:cubicBezTo>
                    <a:pt x="390" y="18"/>
                    <a:pt x="390" y="18"/>
                    <a:pt x="390" y="18"/>
                  </a:cubicBezTo>
                  <a:cubicBezTo>
                    <a:pt x="387" y="18"/>
                    <a:pt x="384" y="17"/>
                    <a:pt x="382" y="17"/>
                  </a:cubicBezTo>
                  <a:cubicBezTo>
                    <a:pt x="381" y="17"/>
                    <a:pt x="381" y="17"/>
                    <a:pt x="381" y="17"/>
                  </a:cubicBezTo>
                  <a:cubicBezTo>
                    <a:pt x="377" y="21"/>
                    <a:pt x="372" y="20"/>
                    <a:pt x="368" y="15"/>
                  </a:cubicBezTo>
                  <a:cubicBezTo>
                    <a:pt x="368" y="15"/>
                    <a:pt x="367" y="15"/>
                    <a:pt x="367" y="15"/>
                  </a:cubicBezTo>
                  <a:cubicBezTo>
                    <a:pt x="366" y="15"/>
                    <a:pt x="366" y="15"/>
                    <a:pt x="366" y="15"/>
                  </a:cubicBezTo>
                  <a:cubicBezTo>
                    <a:pt x="364" y="15"/>
                    <a:pt x="361" y="15"/>
                    <a:pt x="359" y="12"/>
                  </a:cubicBezTo>
                  <a:cubicBezTo>
                    <a:pt x="357" y="10"/>
                    <a:pt x="356" y="10"/>
                    <a:pt x="355" y="10"/>
                  </a:cubicBezTo>
                  <a:cubicBezTo>
                    <a:pt x="354" y="10"/>
                    <a:pt x="353" y="11"/>
                    <a:pt x="352" y="11"/>
                  </a:cubicBezTo>
                  <a:cubicBezTo>
                    <a:pt x="351" y="12"/>
                    <a:pt x="351" y="12"/>
                    <a:pt x="351" y="12"/>
                  </a:cubicBezTo>
                  <a:cubicBezTo>
                    <a:pt x="348" y="13"/>
                    <a:pt x="346" y="12"/>
                    <a:pt x="343" y="11"/>
                  </a:cubicBezTo>
                  <a:cubicBezTo>
                    <a:pt x="342" y="10"/>
                    <a:pt x="341" y="9"/>
                    <a:pt x="339" y="9"/>
                  </a:cubicBezTo>
                  <a:cubicBezTo>
                    <a:pt x="336" y="7"/>
                    <a:pt x="336" y="5"/>
                    <a:pt x="335" y="3"/>
                  </a:cubicBezTo>
                  <a:cubicBezTo>
                    <a:pt x="335" y="1"/>
                    <a:pt x="335" y="1"/>
                    <a:pt x="334" y="0"/>
                  </a:cubicBezTo>
                  <a:cubicBezTo>
                    <a:pt x="334" y="0"/>
                    <a:pt x="334" y="0"/>
                    <a:pt x="334" y="0"/>
                  </a:cubicBezTo>
                  <a:cubicBezTo>
                    <a:pt x="334" y="0"/>
                    <a:pt x="334" y="2"/>
                    <a:pt x="334" y="3"/>
                  </a:cubicBezTo>
                  <a:cubicBezTo>
                    <a:pt x="333" y="5"/>
                    <a:pt x="333" y="5"/>
                    <a:pt x="333" y="5"/>
                  </a:cubicBezTo>
                  <a:cubicBezTo>
                    <a:pt x="25" y="7"/>
                    <a:pt x="25" y="7"/>
                    <a:pt x="25" y="7"/>
                  </a:cubicBezTo>
                  <a:cubicBezTo>
                    <a:pt x="26" y="9"/>
                    <a:pt x="26" y="11"/>
                    <a:pt x="26" y="13"/>
                  </a:cubicBezTo>
                  <a:cubicBezTo>
                    <a:pt x="26" y="15"/>
                    <a:pt x="25" y="16"/>
                    <a:pt x="26" y="18"/>
                  </a:cubicBezTo>
                  <a:cubicBezTo>
                    <a:pt x="27" y="21"/>
                    <a:pt x="27" y="27"/>
                    <a:pt x="24" y="30"/>
                  </a:cubicBezTo>
                  <a:cubicBezTo>
                    <a:pt x="23" y="31"/>
                    <a:pt x="22" y="32"/>
                    <a:pt x="20" y="32"/>
                  </a:cubicBezTo>
                  <a:cubicBezTo>
                    <a:pt x="18" y="32"/>
                    <a:pt x="16" y="30"/>
                    <a:pt x="15" y="28"/>
                  </a:cubicBezTo>
                  <a:cubicBezTo>
                    <a:pt x="15" y="26"/>
                    <a:pt x="16" y="23"/>
                    <a:pt x="18" y="22"/>
                  </a:cubicBezTo>
                  <a:cubicBezTo>
                    <a:pt x="18" y="22"/>
                    <a:pt x="18" y="21"/>
                    <a:pt x="18" y="20"/>
                  </a:cubicBezTo>
                  <a:cubicBezTo>
                    <a:pt x="18" y="19"/>
                    <a:pt x="18" y="19"/>
                    <a:pt x="17" y="19"/>
                  </a:cubicBezTo>
                  <a:cubicBezTo>
                    <a:pt x="16" y="19"/>
                    <a:pt x="15" y="19"/>
                    <a:pt x="15" y="18"/>
                  </a:cubicBezTo>
                  <a:cubicBezTo>
                    <a:pt x="14" y="17"/>
                    <a:pt x="14" y="16"/>
                    <a:pt x="13" y="15"/>
                  </a:cubicBezTo>
                  <a:cubicBezTo>
                    <a:pt x="10" y="16"/>
                    <a:pt x="5" y="16"/>
                    <a:pt x="0" y="15"/>
                  </a:cubicBezTo>
                  <a:cubicBezTo>
                    <a:pt x="0" y="18"/>
                    <a:pt x="2" y="23"/>
                    <a:pt x="5" y="27"/>
                  </a:cubicBezTo>
                  <a:cubicBezTo>
                    <a:pt x="7" y="30"/>
                    <a:pt x="8" y="33"/>
                    <a:pt x="8" y="35"/>
                  </a:cubicBezTo>
                  <a:cubicBezTo>
                    <a:pt x="8" y="36"/>
                    <a:pt x="8" y="37"/>
                    <a:pt x="9" y="37"/>
                  </a:cubicBezTo>
                  <a:cubicBezTo>
                    <a:pt x="13" y="40"/>
                    <a:pt x="13" y="42"/>
                    <a:pt x="13" y="43"/>
                  </a:cubicBezTo>
                  <a:cubicBezTo>
                    <a:pt x="13" y="43"/>
                    <a:pt x="12" y="45"/>
                    <a:pt x="8" y="45"/>
                  </a:cubicBezTo>
                  <a:cubicBezTo>
                    <a:pt x="8" y="45"/>
                    <a:pt x="8" y="46"/>
                    <a:pt x="8" y="46"/>
                  </a:cubicBezTo>
                  <a:cubicBezTo>
                    <a:pt x="9" y="48"/>
                    <a:pt x="9" y="50"/>
                    <a:pt x="8" y="53"/>
                  </a:cubicBezTo>
                  <a:cubicBezTo>
                    <a:pt x="7" y="58"/>
                    <a:pt x="7" y="64"/>
                    <a:pt x="7" y="70"/>
                  </a:cubicBezTo>
                  <a:cubicBezTo>
                    <a:pt x="7" y="75"/>
                    <a:pt x="7" y="79"/>
                    <a:pt x="6" y="81"/>
                  </a:cubicBezTo>
                  <a:cubicBezTo>
                    <a:pt x="6" y="83"/>
                    <a:pt x="5" y="85"/>
                    <a:pt x="5" y="87"/>
                  </a:cubicBezTo>
                  <a:cubicBezTo>
                    <a:pt x="3" y="91"/>
                    <a:pt x="1" y="95"/>
                    <a:pt x="3" y="97"/>
                  </a:cubicBezTo>
                  <a:cubicBezTo>
                    <a:pt x="7" y="104"/>
                    <a:pt x="9" y="111"/>
                    <a:pt x="7" y="117"/>
                  </a:cubicBezTo>
                  <a:cubicBezTo>
                    <a:pt x="5" y="123"/>
                    <a:pt x="6" y="126"/>
                    <a:pt x="8" y="130"/>
                  </a:cubicBezTo>
                  <a:cubicBezTo>
                    <a:pt x="10" y="133"/>
                    <a:pt x="10" y="137"/>
                    <a:pt x="10" y="139"/>
                  </a:cubicBezTo>
                  <a:cubicBezTo>
                    <a:pt x="10" y="141"/>
                    <a:pt x="10" y="144"/>
                    <a:pt x="11" y="144"/>
                  </a:cubicBezTo>
                  <a:cubicBezTo>
                    <a:pt x="14" y="146"/>
                    <a:pt x="17" y="150"/>
                    <a:pt x="20" y="155"/>
                  </a:cubicBezTo>
                  <a:cubicBezTo>
                    <a:pt x="21" y="156"/>
                    <a:pt x="22" y="157"/>
                    <a:pt x="23" y="157"/>
                  </a:cubicBezTo>
                  <a:cubicBezTo>
                    <a:pt x="24" y="158"/>
                    <a:pt x="26" y="159"/>
                    <a:pt x="26" y="162"/>
                  </a:cubicBezTo>
                  <a:cubicBezTo>
                    <a:pt x="27" y="166"/>
                    <a:pt x="27" y="166"/>
                    <a:pt x="29" y="167"/>
                  </a:cubicBezTo>
                  <a:cubicBezTo>
                    <a:pt x="34" y="169"/>
                    <a:pt x="33" y="174"/>
                    <a:pt x="32" y="176"/>
                  </a:cubicBezTo>
                  <a:cubicBezTo>
                    <a:pt x="32" y="177"/>
                    <a:pt x="32" y="177"/>
                    <a:pt x="32" y="178"/>
                  </a:cubicBezTo>
                  <a:cubicBezTo>
                    <a:pt x="32" y="179"/>
                    <a:pt x="38" y="184"/>
                    <a:pt x="42" y="188"/>
                  </a:cubicBezTo>
                  <a:cubicBezTo>
                    <a:pt x="43" y="189"/>
                    <a:pt x="43" y="189"/>
                    <a:pt x="43" y="189"/>
                  </a:cubicBezTo>
                  <a:cubicBezTo>
                    <a:pt x="47" y="193"/>
                    <a:pt x="47" y="196"/>
                    <a:pt x="47" y="198"/>
                  </a:cubicBezTo>
                  <a:cubicBezTo>
                    <a:pt x="47" y="199"/>
                    <a:pt x="47" y="199"/>
                    <a:pt x="47" y="199"/>
                  </a:cubicBezTo>
                  <a:cubicBezTo>
                    <a:pt x="48" y="199"/>
                    <a:pt x="48" y="199"/>
                    <a:pt x="48" y="199"/>
                  </a:cubicBezTo>
                  <a:cubicBezTo>
                    <a:pt x="53" y="199"/>
                    <a:pt x="58" y="202"/>
                    <a:pt x="63" y="205"/>
                  </a:cubicBezTo>
                  <a:cubicBezTo>
                    <a:pt x="65" y="207"/>
                    <a:pt x="66" y="207"/>
                    <a:pt x="67" y="207"/>
                  </a:cubicBezTo>
                  <a:cubicBezTo>
                    <a:pt x="68" y="207"/>
                    <a:pt x="68" y="207"/>
                    <a:pt x="68" y="207"/>
                  </a:cubicBezTo>
                  <a:cubicBezTo>
                    <a:pt x="69" y="207"/>
                    <a:pt x="71" y="207"/>
                    <a:pt x="72" y="207"/>
                  </a:cubicBezTo>
                  <a:cubicBezTo>
                    <a:pt x="76" y="208"/>
                    <a:pt x="82" y="216"/>
                    <a:pt x="84" y="221"/>
                  </a:cubicBezTo>
                  <a:cubicBezTo>
                    <a:pt x="84" y="223"/>
                    <a:pt x="85" y="225"/>
                    <a:pt x="85" y="226"/>
                  </a:cubicBezTo>
                  <a:cubicBezTo>
                    <a:pt x="111" y="223"/>
                    <a:pt x="111" y="223"/>
                    <a:pt x="111" y="223"/>
                  </a:cubicBezTo>
                  <a:cubicBezTo>
                    <a:pt x="111" y="223"/>
                    <a:pt x="111" y="223"/>
                    <a:pt x="111" y="223"/>
                  </a:cubicBezTo>
                  <a:cubicBezTo>
                    <a:pt x="113" y="225"/>
                    <a:pt x="120" y="229"/>
                    <a:pt x="123" y="230"/>
                  </a:cubicBezTo>
                  <a:cubicBezTo>
                    <a:pt x="127" y="231"/>
                    <a:pt x="149" y="239"/>
                    <a:pt x="152" y="240"/>
                  </a:cubicBezTo>
                  <a:cubicBezTo>
                    <a:pt x="183" y="240"/>
                    <a:pt x="183" y="240"/>
                    <a:pt x="183" y="240"/>
                  </a:cubicBezTo>
                  <a:cubicBezTo>
                    <a:pt x="187" y="235"/>
                    <a:pt x="187" y="235"/>
                    <a:pt x="187" y="235"/>
                  </a:cubicBezTo>
                  <a:cubicBezTo>
                    <a:pt x="206" y="235"/>
                    <a:pt x="206" y="235"/>
                    <a:pt x="206" y="235"/>
                  </a:cubicBezTo>
                  <a:cubicBezTo>
                    <a:pt x="207" y="235"/>
                    <a:pt x="207" y="235"/>
                    <a:pt x="207" y="235"/>
                  </a:cubicBezTo>
                  <a:cubicBezTo>
                    <a:pt x="212" y="240"/>
                    <a:pt x="218" y="246"/>
                    <a:pt x="219" y="247"/>
                  </a:cubicBezTo>
                  <a:cubicBezTo>
                    <a:pt x="221" y="247"/>
                    <a:pt x="227" y="253"/>
                    <a:pt x="227" y="257"/>
                  </a:cubicBezTo>
                  <a:cubicBezTo>
                    <a:pt x="227" y="259"/>
                    <a:pt x="228" y="261"/>
                    <a:pt x="230" y="263"/>
                  </a:cubicBezTo>
                  <a:cubicBezTo>
                    <a:pt x="231" y="263"/>
                    <a:pt x="232" y="263"/>
                    <a:pt x="232" y="264"/>
                  </a:cubicBezTo>
                  <a:cubicBezTo>
                    <a:pt x="233" y="264"/>
                    <a:pt x="233" y="264"/>
                    <a:pt x="234" y="265"/>
                  </a:cubicBezTo>
                  <a:cubicBezTo>
                    <a:pt x="235" y="266"/>
                    <a:pt x="238" y="267"/>
                    <a:pt x="240" y="268"/>
                  </a:cubicBezTo>
                  <a:cubicBezTo>
                    <a:pt x="240" y="268"/>
                    <a:pt x="241" y="269"/>
                    <a:pt x="241" y="269"/>
                  </a:cubicBezTo>
                  <a:cubicBezTo>
                    <a:pt x="242" y="268"/>
                    <a:pt x="242" y="268"/>
                    <a:pt x="242" y="267"/>
                  </a:cubicBezTo>
                  <a:cubicBezTo>
                    <a:pt x="244" y="264"/>
                    <a:pt x="247" y="259"/>
                    <a:pt x="251" y="259"/>
                  </a:cubicBezTo>
                  <a:cubicBezTo>
                    <a:pt x="256" y="259"/>
                    <a:pt x="271" y="263"/>
                    <a:pt x="273" y="272"/>
                  </a:cubicBezTo>
                  <a:cubicBezTo>
                    <a:pt x="275" y="279"/>
                    <a:pt x="281" y="284"/>
                    <a:pt x="283" y="286"/>
                  </a:cubicBezTo>
                  <a:cubicBezTo>
                    <a:pt x="285" y="287"/>
                    <a:pt x="285" y="290"/>
                    <a:pt x="285" y="292"/>
                  </a:cubicBezTo>
                  <a:cubicBezTo>
                    <a:pt x="286" y="293"/>
                    <a:pt x="286" y="294"/>
                    <a:pt x="286" y="295"/>
                  </a:cubicBezTo>
                  <a:cubicBezTo>
                    <a:pt x="287" y="296"/>
                    <a:pt x="287" y="298"/>
                    <a:pt x="288" y="299"/>
                  </a:cubicBezTo>
                  <a:cubicBezTo>
                    <a:pt x="288" y="300"/>
                    <a:pt x="288" y="300"/>
                    <a:pt x="288" y="301"/>
                  </a:cubicBezTo>
                  <a:cubicBezTo>
                    <a:pt x="289" y="301"/>
                    <a:pt x="289" y="301"/>
                    <a:pt x="289" y="301"/>
                  </a:cubicBezTo>
                  <a:cubicBezTo>
                    <a:pt x="290" y="301"/>
                    <a:pt x="291" y="302"/>
                    <a:pt x="293" y="303"/>
                  </a:cubicBezTo>
                  <a:cubicBezTo>
                    <a:pt x="296" y="304"/>
                    <a:pt x="301" y="306"/>
                    <a:pt x="303" y="306"/>
                  </a:cubicBezTo>
                  <a:cubicBezTo>
                    <a:pt x="304" y="306"/>
                    <a:pt x="304" y="306"/>
                    <a:pt x="304" y="306"/>
                  </a:cubicBezTo>
                  <a:cubicBezTo>
                    <a:pt x="304" y="306"/>
                    <a:pt x="305" y="307"/>
                    <a:pt x="306" y="307"/>
                  </a:cubicBezTo>
                  <a:cubicBezTo>
                    <a:pt x="306" y="307"/>
                    <a:pt x="306" y="307"/>
                    <a:pt x="306" y="307"/>
                  </a:cubicBezTo>
                  <a:cubicBezTo>
                    <a:pt x="305" y="305"/>
                    <a:pt x="304" y="304"/>
                    <a:pt x="303" y="303"/>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93" name="Freeform 2211"/>
            <p:cNvSpPr/>
            <p:nvPr/>
          </p:nvSpPr>
          <p:spPr bwMode="auto">
            <a:xfrm>
              <a:off x="1763883" y="3084534"/>
              <a:ext cx="902888" cy="649771"/>
            </a:xfrm>
            <a:custGeom>
              <a:avLst/>
              <a:rect l="l" t="t" r="r" b="b"/>
              <a:pathLst>
                <a:path w="429" h="296">
                  <a:moveTo>
                    <a:pt x="296" y="33"/>
                  </a:moveTo>
                  <a:cubicBezTo>
                    <a:pt x="295" y="33"/>
                    <a:pt x="294" y="32"/>
                    <a:pt x="292" y="31"/>
                  </a:cubicBezTo>
                  <a:cubicBezTo>
                    <a:pt x="287" y="29"/>
                    <a:pt x="280" y="26"/>
                    <a:pt x="275" y="26"/>
                  </a:cubicBezTo>
                  <a:cubicBezTo>
                    <a:pt x="275" y="26"/>
                    <a:pt x="274" y="27"/>
                    <a:pt x="274" y="27"/>
                  </a:cubicBezTo>
                  <a:cubicBezTo>
                    <a:pt x="270" y="27"/>
                    <a:pt x="264" y="28"/>
                    <a:pt x="258" y="28"/>
                  </a:cubicBezTo>
                  <a:cubicBezTo>
                    <a:pt x="255" y="28"/>
                    <a:pt x="253" y="28"/>
                    <a:pt x="251" y="27"/>
                  </a:cubicBezTo>
                  <a:cubicBezTo>
                    <a:pt x="249" y="26"/>
                    <a:pt x="245" y="24"/>
                    <a:pt x="239" y="24"/>
                  </a:cubicBezTo>
                  <a:cubicBezTo>
                    <a:pt x="238" y="24"/>
                    <a:pt x="236" y="25"/>
                    <a:pt x="234" y="25"/>
                  </a:cubicBezTo>
                  <a:cubicBezTo>
                    <a:pt x="229" y="26"/>
                    <a:pt x="225" y="24"/>
                    <a:pt x="220" y="22"/>
                  </a:cubicBezTo>
                  <a:cubicBezTo>
                    <a:pt x="217" y="20"/>
                    <a:pt x="214" y="19"/>
                    <a:pt x="210" y="18"/>
                  </a:cubicBezTo>
                  <a:cubicBezTo>
                    <a:pt x="207" y="17"/>
                    <a:pt x="204" y="17"/>
                    <a:pt x="201" y="17"/>
                  </a:cubicBezTo>
                  <a:cubicBezTo>
                    <a:pt x="193" y="17"/>
                    <a:pt x="184" y="19"/>
                    <a:pt x="182" y="20"/>
                  </a:cubicBezTo>
                  <a:cubicBezTo>
                    <a:pt x="179" y="21"/>
                    <a:pt x="178" y="19"/>
                    <a:pt x="177" y="18"/>
                  </a:cubicBezTo>
                  <a:cubicBezTo>
                    <a:pt x="176" y="17"/>
                    <a:pt x="176" y="17"/>
                    <a:pt x="175" y="17"/>
                  </a:cubicBezTo>
                  <a:cubicBezTo>
                    <a:pt x="174" y="17"/>
                    <a:pt x="174" y="17"/>
                    <a:pt x="173" y="17"/>
                  </a:cubicBezTo>
                  <a:cubicBezTo>
                    <a:pt x="173" y="17"/>
                    <a:pt x="171" y="17"/>
                    <a:pt x="170" y="16"/>
                  </a:cubicBezTo>
                  <a:cubicBezTo>
                    <a:pt x="170" y="15"/>
                    <a:pt x="170" y="14"/>
                    <a:pt x="170" y="13"/>
                  </a:cubicBezTo>
                  <a:cubicBezTo>
                    <a:pt x="170" y="12"/>
                    <a:pt x="170" y="11"/>
                    <a:pt x="169" y="10"/>
                  </a:cubicBezTo>
                  <a:cubicBezTo>
                    <a:pt x="169" y="10"/>
                    <a:pt x="168" y="9"/>
                    <a:pt x="165" y="9"/>
                  </a:cubicBezTo>
                  <a:cubicBezTo>
                    <a:pt x="162" y="9"/>
                    <a:pt x="159" y="10"/>
                    <a:pt x="155" y="10"/>
                  </a:cubicBezTo>
                  <a:cubicBezTo>
                    <a:pt x="154" y="11"/>
                    <a:pt x="152" y="11"/>
                    <a:pt x="151" y="11"/>
                  </a:cubicBezTo>
                  <a:cubicBezTo>
                    <a:pt x="148" y="12"/>
                    <a:pt x="146" y="10"/>
                    <a:pt x="145" y="9"/>
                  </a:cubicBezTo>
                  <a:cubicBezTo>
                    <a:pt x="144" y="8"/>
                    <a:pt x="144" y="7"/>
                    <a:pt x="144" y="6"/>
                  </a:cubicBezTo>
                  <a:cubicBezTo>
                    <a:pt x="143" y="6"/>
                    <a:pt x="142" y="6"/>
                    <a:pt x="142" y="7"/>
                  </a:cubicBezTo>
                  <a:cubicBezTo>
                    <a:pt x="140" y="9"/>
                    <a:pt x="138" y="11"/>
                    <a:pt x="135" y="11"/>
                  </a:cubicBezTo>
                  <a:cubicBezTo>
                    <a:pt x="133" y="11"/>
                    <a:pt x="131" y="10"/>
                    <a:pt x="130" y="9"/>
                  </a:cubicBezTo>
                  <a:cubicBezTo>
                    <a:pt x="129" y="8"/>
                    <a:pt x="129" y="7"/>
                    <a:pt x="129" y="6"/>
                  </a:cubicBezTo>
                  <a:cubicBezTo>
                    <a:pt x="129" y="5"/>
                    <a:pt x="131" y="4"/>
                    <a:pt x="132" y="3"/>
                  </a:cubicBezTo>
                  <a:cubicBezTo>
                    <a:pt x="132" y="3"/>
                    <a:pt x="133" y="3"/>
                    <a:pt x="133" y="3"/>
                  </a:cubicBezTo>
                  <a:cubicBezTo>
                    <a:pt x="132" y="2"/>
                    <a:pt x="129" y="1"/>
                    <a:pt x="128" y="1"/>
                  </a:cubicBezTo>
                  <a:cubicBezTo>
                    <a:pt x="127" y="1"/>
                    <a:pt x="127" y="0"/>
                    <a:pt x="126" y="0"/>
                  </a:cubicBezTo>
                  <a:cubicBezTo>
                    <a:pt x="126" y="0"/>
                    <a:pt x="126" y="0"/>
                    <a:pt x="126" y="0"/>
                  </a:cubicBezTo>
                  <a:cubicBezTo>
                    <a:pt x="124" y="0"/>
                    <a:pt x="119" y="5"/>
                    <a:pt x="116" y="7"/>
                  </a:cubicBezTo>
                  <a:cubicBezTo>
                    <a:pt x="113" y="10"/>
                    <a:pt x="108" y="12"/>
                    <a:pt x="102" y="12"/>
                  </a:cubicBezTo>
                  <a:cubicBezTo>
                    <a:pt x="100" y="12"/>
                    <a:pt x="98" y="12"/>
                    <a:pt x="97" y="11"/>
                  </a:cubicBezTo>
                  <a:cubicBezTo>
                    <a:pt x="96" y="11"/>
                    <a:pt x="95" y="11"/>
                    <a:pt x="95" y="11"/>
                  </a:cubicBezTo>
                  <a:cubicBezTo>
                    <a:pt x="91" y="11"/>
                    <a:pt x="89" y="12"/>
                    <a:pt x="89" y="13"/>
                  </a:cubicBezTo>
                  <a:cubicBezTo>
                    <a:pt x="89" y="13"/>
                    <a:pt x="89" y="13"/>
                    <a:pt x="90" y="13"/>
                  </a:cubicBezTo>
                  <a:cubicBezTo>
                    <a:pt x="91" y="14"/>
                    <a:pt x="92" y="15"/>
                    <a:pt x="92" y="16"/>
                  </a:cubicBezTo>
                  <a:cubicBezTo>
                    <a:pt x="92" y="18"/>
                    <a:pt x="91" y="19"/>
                    <a:pt x="91" y="20"/>
                  </a:cubicBezTo>
                  <a:cubicBezTo>
                    <a:pt x="90" y="21"/>
                    <a:pt x="89" y="22"/>
                    <a:pt x="87" y="22"/>
                  </a:cubicBezTo>
                  <a:cubicBezTo>
                    <a:pt x="86" y="22"/>
                    <a:pt x="85" y="20"/>
                    <a:pt x="84" y="20"/>
                  </a:cubicBezTo>
                  <a:cubicBezTo>
                    <a:pt x="83" y="19"/>
                    <a:pt x="83" y="19"/>
                    <a:pt x="83" y="19"/>
                  </a:cubicBezTo>
                  <a:cubicBezTo>
                    <a:pt x="83" y="19"/>
                    <a:pt x="83" y="19"/>
                    <a:pt x="82" y="19"/>
                  </a:cubicBezTo>
                  <a:cubicBezTo>
                    <a:pt x="79" y="22"/>
                    <a:pt x="72" y="23"/>
                    <a:pt x="68" y="23"/>
                  </a:cubicBezTo>
                  <a:cubicBezTo>
                    <a:pt x="67" y="23"/>
                    <a:pt x="65" y="23"/>
                    <a:pt x="64" y="23"/>
                  </a:cubicBezTo>
                  <a:cubicBezTo>
                    <a:pt x="63" y="23"/>
                    <a:pt x="60" y="26"/>
                    <a:pt x="54" y="32"/>
                  </a:cubicBezTo>
                  <a:cubicBezTo>
                    <a:pt x="53" y="33"/>
                    <a:pt x="53" y="33"/>
                    <a:pt x="53" y="33"/>
                  </a:cubicBezTo>
                  <a:cubicBezTo>
                    <a:pt x="52" y="33"/>
                    <a:pt x="52" y="33"/>
                    <a:pt x="52" y="35"/>
                  </a:cubicBezTo>
                  <a:cubicBezTo>
                    <a:pt x="52" y="37"/>
                    <a:pt x="52" y="40"/>
                    <a:pt x="48" y="45"/>
                  </a:cubicBezTo>
                  <a:cubicBezTo>
                    <a:pt x="44" y="49"/>
                    <a:pt x="36" y="52"/>
                    <a:pt x="24" y="52"/>
                  </a:cubicBezTo>
                  <a:cubicBezTo>
                    <a:pt x="22" y="52"/>
                    <a:pt x="21" y="51"/>
                    <a:pt x="20" y="51"/>
                  </a:cubicBezTo>
                  <a:cubicBezTo>
                    <a:pt x="19" y="51"/>
                    <a:pt x="18" y="51"/>
                    <a:pt x="18" y="51"/>
                  </a:cubicBezTo>
                  <a:cubicBezTo>
                    <a:pt x="18" y="51"/>
                    <a:pt x="18" y="52"/>
                    <a:pt x="18" y="53"/>
                  </a:cubicBezTo>
                  <a:cubicBezTo>
                    <a:pt x="18" y="54"/>
                    <a:pt x="18" y="56"/>
                    <a:pt x="17" y="58"/>
                  </a:cubicBezTo>
                  <a:cubicBezTo>
                    <a:pt x="16" y="58"/>
                    <a:pt x="17" y="60"/>
                    <a:pt x="28" y="62"/>
                  </a:cubicBezTo>
                  <a:cubicBezTo>
                    <a:pt x="40" y="66"/>
                    <a:pt x="47" y="82"/>
                    <a:pt x="48" y="83"/>
                  </a:cubicBezTo>
                  <a:cubicBezTo>
                    <a:pt x="48" y="83"/>
                    <a:pt x="48" y="83"/>
                    <a:pt x="50" y="83"/>
                  </a:cubicBezTo>
                  <a:cubicBezTo>
                    <a:pt x="52" y="83"/>
                    <a:pt x="54" y="83"/>
                    <a:pt x="57" y="83"/>
                  </a:cubicBezTo>
                  <a:cubicBezTo>
                    <a:pt x="60" y="82"/>
                    <a:pt x="63" y="82"/>
                    <a:pt x="65" y="82"/>
                  </a:cubicBezTo>
                  <a:cubicBezTo>
                    <a:pt x="70" y="83"/>
                    <a:pt x="69" y="87"/>
                    <a:pt x="69" y="89"/>
                  </a:cubicBezTo>
                  <a:cubicBezTo>
                    <a:pt x="69" y="91"/>
                    <a:pt x="69" y="92"/>
                    <a:pt x="70" y="92"/>
                  </a:cubicBezTo>
                  <a:cubicBezTo>
                    <a:pt x="71" y="93"/>
                    <a:pt x="73" y="93"/>
                    <a:pt x="75" y="93"/>
                  </a:cubicBezTo>
                  <a:cubicBezTo>
                    <a:pt x="75" y="93"/>
                    <a:pt x="76" y="93"/>
                    <a:pt x="77" y="93"/>
                  </a:cubicBezTo>
                  <a:cubicBezTo>
                    <a:pt x="78" y="93"/>
                    <a:pt x="81" y="93"/>
                    <a:pt x="83" y="96"/>
                  </a:cubicBezTo>
                  <a:cubicBezTo>
                    <a:pt x="83" y="97"/>
                    <a:pt x="83" y="98"/>
                    <a:pt x="82" y="99"/>
                  </a:cubicBezTo>
                  <a:cubicBezTo>
                    <a:pt x="81" y="100"/>
                    <a:pt x="79" y="100"/>
                    <a:pt x="76" y="100"/>
                  </a:cubicBezTo>
                  <a:cubicBezTo>
                    <a:pt x="74" y="100"/>
                    <a:pt x="70" y="101"/>
                    <a:pt x="68" y="102"/>
                  </a:cubicBezTo>
                  <a:cubicBezTo>
                    <a:pt x="65" y="105"/>
                    <a:pt x="62" y="107"/>
                    <a:pt x="60" y="107"/>
                  </a:cubicBezTo>
                  <a:cubicBezTo>
                    <a:pt x="58" y="107"/>
                    <a:pt x="57" y="106"/>
                    <a:pt x="56" y="104"/>
                  </a:cubicBezTo>
                  <a:cubicBezTo>
                    <a:pt x="56" y="104"/>
                    <a:pt x="56" y="104"/>
                    <a:pt x="53" y="104"/>
                  </a:cubicBezTo>
                  <a:cubicBezTo>
                    <a:pt x="50" y="104"/>
                    <a:pt x="48" y="104"/>
                    <a:pt x="46" y="104"/>
                  </a:cubicBezTo>
                  <a:cubicBezTo>
                    <a:pt x="45" y="104"/>
                    <a:pt x="44" y="105"/>
                    <a:pt x="43" y="105"/>
                  </a:cubicBezTo>
                  <a:cubicBezTo>
                    <a:pt x="41" y="105"/>
                    <a:pt x="40" y="104"/>
                    <a:pt x="40" y="103"/>
                  </a:cubicBezTo>
                  <a:cubicBezTo>
                    <a:pt x="39" y="102"/>
                    <a:pt x="40" y="99"/>
                    <a:pt x="40" y="97"/>
                  </a:cubicBezTo>
                  <a:cubicBezTo>
                    <a:pt x="41" y="96"/>
                    <a:pt x="41" y="95"/>
                    <a:pt x="41" y="95"/>
                  </a:cubicBezTo>
                  <a:cubicBezTo>
                    <a:pt x="41" y="95"/>
                    <a:pt x="40" y="94"/>
                    <a:pt x="39" y="94"/>
                  </a:cubicBezTo>
                  <a:cubicBezTo>
                    <a:pt x="37" y="94"/>
                    <a:pt x="34" y="95"/>
                    <a:pt x="30" y="97"/>
                  </a:cubicBezTo>
                  <a:cubicBezTo>
                    <a:pt x="28" y="99"/>
                    <a:pt x="26" y="100"/>
                    <a:pt x="25" y="100"/>
                  </a:cubicBezTo>
                  <a:cubicBezTo>
                    <a:pt x="25" y="101"/>
                    <a:pt x="25" y="102"/>
                    <a:pt x="25" y="103"/>
                  </a:cubicBezTo>
                  <a:cubicBezTo>
                    <a:pt x="24" y="105"/>
                    <a:pt x="22" y="105"/>
                    <a:pt x="22" y="105"/>
                  </a:cubicBezTo>
                  <a:cubicBezTo>
                    <a:pt x="21" y="105"/>
                    <a:pt x="20" y="105"/>
                    <a:pt x="19" y="105"/>
                  </a:cubicBezTo>
                  <a:cubicBezTo>
                    <a:pt x="18" y="104"/>
                    <a:pt x="16" y="104"/>
                    <a:pt x="14" y="105"/>
                  </a:cubicBezTo>
                  <a:cubicBezTo>
                    <a:pt x="12" y="106"/>
                    <a:pt x="10" y="107"/>
                    <a:pt x="7" y="108"/>
                  </a:cubicBezTo>
                  <a:cubicBezTo>
                    <a:pt x="4" y="110"/>
                    <a:pt x="1" y="111"/>
                    <a:pt x="0" y="112"/>
                  </a:cubicBezTo>
                  <a:cubicBezTo>
                    <a:pt x="1" y="113"/>
                    <a:pt x="6" y="115"/>
                    <a:pt x="13" y="116"/>
                  </a:cubicBezTo>
                  <a:cubicBezTo>
                    <a:pt x="15" y="116"/>
                    <a:pt x="15" y="116"/>
                    <a:pt x="15" y="116"/>
                  </a:cubicBezTo>
                  <a:cubicBezTo>
                    <a:pt x="16" y="117"/>
                    <a:pt x="17" y="118"/>
                    <a:pt x="17" y="119"/>
                  </a:cubicBezTo>
                  <a:cubicBezTo>
                    <a:pt x="18" y="121"/>
                    <a:pt x="16" y="122"/>
                    <a:pt x="15" y="123"/>
                  </a:cubicBezTo>
                  <a:cubicBezTo>
                    <a:pt x="15" y="123"/>
                    <a:pt x="15" y="123"/>
                    <a:pt x="15" y="123"/>
                  </a:cubicBezTo>
                  <a:cubicBezTo>
                    <a:pt x="16" y="124"/>
                    <a:pt x="17" y="125"/>
                    <a:pt x="17" y="126"/>
                  </a:cubicBezTo>
                  <a:cubicBezTo>
                    <a:pt x="18" y="127"/>
                    <a:pt x="19" y="129"/>
                    <a:pt x="22" y="130"/>
                  </a:cubicBezTo>
                  <a:cubicBezTo>
                    <a:pt x="23" y="131"/>
                    <a:pt x="26" y="132"/>
                    <a:pt x="29" y="132"/>
                  </a:cubicBezTo>
                  <a:cubicBezTo>
                    <a:pt x="33" y="132"/>
                    <a:pt x="37" y="131"/>
                    <a:pt x="40" y="131"/>
                  </a:cubicBezTo>
                  <a:cubicBezTo>
                    <a:pt x="42" y="130"/>
                    <a:pt x="44" y="130"/>
                    <a:pt x="45" y="130"/>
                  </a:cubicBezTo>
                  <a:cubicBezTo>
                    <a:pt x="47" y="130"/>
                    <a:pt x="48" y="131"/>
                    <a:pt x="50" y="132"/>
                  </a:cubicBezTo>
                  <a:cubicBezTo>
                    <a:pt x="51" y="132"/>
                    <a:pt x="52" y="133"/>
                    <a:pt x="52" y="133"/>
                  </a:cubicBezTo>
                  <a:cubicBezTo>
                    <a:pt x="53" y="133"/>
                    <a:pt x="53" y="133"/>
                    <a:pt x="53" y="132"/>
                  </a:cubicBezTo>
                  <a:cubicBezTo>
                    <a:pt x="56" y="129"/>
                    <a:pt x="64" y="123"/>
                    <a:pt x="71" y="123"/>
                  </a:cubicBezTo>
                  <a:cubicBezTo>
                    <a:pt x="73" y="123"/>
                    <a:pt x="75" y="124"/>
                    <a:pt x="76" y="125"/>
                  </a:cubicBezTo>
                  <a:cubicBezTo>
                    <a:pt x="77" y="126"/>
                    <a:pt x="79" y="127"/>
                    <a:pt x="78" y="129"/>
                  </a:cubicBezTo>
                  <a:cubicBezTo>
                    <a:pt x="78" y="132"/>
                    <a:pt x="76" y="133"/>
                    <a:pt x="74" y="133"/>
                  </a:cubicBezTo>
                  <a:cubicBezTo>
                    <a:pt x="74" y="133"/>
                    <a:pt x="74" y="133"/>
                    <a:pt x="74" y="133"/>
                  </a:cubicBezTo>
                  <a:cubicBezTo>
                    <a:pt x="76" y="136"/>
                    <a:pt x="78" y="140"/>
                    <a:pt x="78" y="145"/>
                  </a:cubicBezTo>
                  <a:cubicBezTo>
                    <a:pt x="77" y="147"/>
                    <a:pt x="76" y="149"/>
                    <a:pt x="74" y="151"/>
                  </a:cubicBezTo>
                  <a:cubicBezTo>
                    <a:pt x="72" y="152"/>
                    <a:pt x="69" y="153"/>
                    <a:pt x="66" y="153"/>
                  </a:cubicBezTo>
                  <a:cubicBezTo>
                    <a:pt x="64" y="153"/>
                    <a:pt x="63" y="153"/>
                    <a:pt x="61" y="153"/>
                  </a:cubicBezTo>
                  <a:cubicBezTo>
                    <a:pt x="60" y="152"/>
                    <a:pt x="60" y="152"/>
                    <a:pt x="59" y="152"/>
                  </a:cubicBezTo>
                  <a:cubicBezTo>
                    <a:pt x="59" y="153"/>
                    <a:pt x="59" y="153"/>
                    <a:pt x="59" y="154"/>
                  </a:cubicBezTo>
                  <a:cubicBezTo>
                    <a:pt x="58" y="156"/>
                    <a:pt x="57" y="159"/>
                    <a:pt x="54" y="161"/>
                  </a:cubicBezTo>
                  <a:cubicBezTo>
                    <a:pt x="53" y="162"/>
                    <a:pt x="52" y="162"/>
                    <a:pt x="50" y="162"/>
                  </a:cubicBezTo>
                  <a:cubicBezTo>
                    <a:pt x="48" y="162"/>
                    <a:pt x="46" y="161"/>
                    <a:pt x="44" y="160"/>
                  </a:cubicBezTo>
                  <a:cubicBezTo>
                    <a:pt x="43" y="159"/>
                    <a:pt x="41" y="157"/>
                    <a:pt x="39" y="157"/>
                  </a:cubicBezTo>
                  <a:cubicBezTo>
                    <a:pt x="38" y="157"/>
                    <a:pt x="37" y="158"/>
                    <a:pt x="37" y="158"/>
                  </a:cubicBezTo>
                  <a:cubicBezTo>
                    <a:pt x="36" y="159"/>
                    <a:pt x="36" y="163"/>
                    <a:pt x="36" y="166"/>
                  </a:cubicBezTo>
                  <a:cubicBezTo>
                    <a:pt x="36" y="167"/>
                    <a:pt x="36" y="167"/>
                    <a:pt x="36" y="167"/>
                  </a:cubicBezTo>
                  <a:cubicBezTo>
                    <a:pt x="37" y="170"/>
                    <a:pt x="33" y="171"/>
                    <a:pt x="32" y="171"/>
                  </a:cubicBezTo>
                  <a:cubicBezTo>
                    <a:pt x="29" y="171"/>
                    <a:pt x="26" y="172"/>
                    <a:pt x="25" y="176"/>
                  </a:cubicBezTo>
                  <a:cubicBezTo>
                    <a:pt x="24" y="181"/>
                    <a:pt x="20" y="182"/>
                    <a:pt x="18" y="182"/>
                  </a:cubicBezTo>
                  <a:cubicBezTo>
                    <a:pt x="18" y="183"/>
                    <a:pt x="19" y="183"/>
                    <a:pt x="19" y="184"/>
                  </a:cubicBezTo>
                  <a:cubicBezTo>
                    <a:pt x="23" y="189"/>
                    <a:pt x="23" y="189"/>
                    <a:pt x="24" y="189"/>
                  </a:cubicBezTo>
                  <a:cubicBezTo>
                    <a:pt x="25" y="189"/>
                    <a:pt x="27" y="189"/>
                    <a:pt x="29" y="190"/>
                  </a:cubicBezTo>
                  <a:cubicBezTo>
                    <a:pt x="33" y="193"/>
                    <a:pt x="30" y="198"/>
                    <a:pt x="29" y="200"/>
                  </a:cubicBezTo>
                  <a:cubicBezTo>
                    <a:pt x="29" y="200"/>
                    <a:pt x="29" y="200"/>
                    <a:pt x="28" y="201"/>
                  </a:cubicBezTo>
                  <a:cubicBezTo>
                    <a:pt x="32" y="202"/>
                    <a:pt x="36" y="206"/>
                    <a:pt x="39" y="210"/>
                  </a:cubicBezTo>
                  <a:cubicBezTo>
                    <a:pt x="41" y="212"/>
                    <a:pt x="42" y="214"/>
                    <a:pt x="43" y="214"/>
                  </a:cubicBezTo>
                  <a:cubicBezTo>
                    <a:pt x="44" y="216"/>
                    <a:pt x="46" y="215"/>
                    <a:pt x="48" y="214"/>
                  </a:cubicBezTo>
                  <a:cubicBezTo>
                    <a:pt x="50" y="213"/>
                    <a:pt x="52" y="212"/>
                    <a:pt x="55" y="212"/>
                  </a:cubicBezTo>
                  <a:cubicBezTo>
                    <a:pt x="56" y="212"/>
                    <a:pt x="56" y="211"/>
                    <a:pt x="57" y="210"/>
                  </a:cubicBezTo>
                  <a:cubicBezTo>
                    <a:pt x="57" y="208"/>
                    <a:pt x="57" y="207"/>
                    <a:pt x="59" y="207"/>
                  </a:cubicBezTo>
                  <a:cubicBezTo>
                    <a:pt x="60" y="207"/>
                    <a:pt x="61" y="207"/>
                    <a:pt x="62" y="208"/>
                  </a:cubicBezTo>
                  <a:cubicBezTo>
                    <a:pt x="64" y="210"/>
                    <a:pt x="68" y="216"/>
                    <a:pt x="68" y="220"/>
                  </a:cubicBezTo>
                  <a:cubicBezTo>
                    <a:pt x="68" y="222"/>
                    <a:pt x="67" y="223"/>
                    <a:pt x="66" y="224"/>
                  </a:cubicBezTo>
                  <a:cubicBezTo>
                    <a:pt x="65" y="224"/>
                    <a:pt x="66" y="227"/>
                    <a:pt x="66" y="229"/>
                  </a:cubicBezTo>
                  <a:cubicBezTo>
                    <a:pt x="66" y="230"/>
                    <a:pt x="66" y="232"/>
                    <a:pt x="66" y="233"/>
                  </a:cubicBezTo>
                  <a:cubicBezTo>
                    <a:pt x="66" y="233"/>
                    <a:pt x="67" y="233"/>
                    <a:pt x="68" y="233"/>
                  </a:cubicBezTo>
                  <a:cubicBezTo>
                    <a:pt x="71" y="233"/>
                    <a:pt x="74" y="232"/>
                    <a:pt x="74" y="231"/>
                  </a:cubicBezTo>
                  <a:cubicBezTo>
                    <a:pt x="75" y="229"/>
                    <a:pt x="78" y="227"/>
                    <a:pt x="82" y="227"/>
                  </a:cubicBezTo>
                  <a:cubicBezTo>
                    <a:pt x="86" y="227"/>
                    <a:pt x="90" y="229"/>
                    <a:pt x="93" y="232"/>
                  </a:cubicBezTo>
                  <a:cubicBezTo>
                    <a:pt x="95" y="233"/>
                    <a:pt x="96" y="235"/>
                    <a:pt x="97" y="235"/>
                  </a:cubicBezTo>
                  <a:cubicBezTo>
                    <a:pt x="97" y="231"/>
                    <a:pt x="100" y="226"/>
                    <a:pt x="103" y="226"/>
                  </a:cubicBezTo>
                  <a:cubicBezTo>
                    <a:pt x="104" y="226"/>
                    <a:pt x="105" y="227"/>
                    <a:pt x="105" y="229"/>
                  </a:cubicBezTo>
                  <a:cubicBezTo>
                    <a:pt x="105" y="230"/>
                    <a:pt x="106" y="231"/>
                    <a:pt x="108" y="231"/>
                  </a:cubicBezTo>
                  <a:cubicBezTo>
                    <a:pt x="109" y="231"/>
                    <a:pt x="111" y="230"/>
                    <a:pt x="115" y="229"/>
                  </a:cubicBezTo>
                  <a:cubicBezTo>
                    <a:pt x="118" y="227"/>
                    <a:pt x="119" y="227"/>
                    <a:pt x="120" y="227"/>
                  </a:cubicBezTo>
                  <a:cubicBezTo>
                    <a:pt x="121" y="227"/>
                    <a:pt x="122" y="228"/>
                    <a:pt x="122" y="229"/>
                  </a:cubicBezTo>
                  <a:cubicBezTo>
                    <a:pt x="123" y="230"/>
                    <a:pt x="122" y="232"/>
                    <a:pt x="118" y="236"/>
                  </a:cubicBezTo>
                  <a:cubicBezTo>
                    <a:pt x="117" y="237"/>
                    <a:pt x="117" y="237"/>
                    <a:pt x="117" y="237"/>
                  </a:cubicBezTo>
                  <a:cubicBezTo>
                    <a:pt x="115" y="240"/>
                    <a:pt x="115" y="245"/>
                    <a:pt x="115" y="248"/>
                  </a:cubicBezTo>
                  <a:cubicBezTo>
                    <a:pt x="116" y="251"/>
                    <a:pt x="116" y="255"/>
                    <a:pt x="112" y="256"/>
                  </a:cubicBezTo>
                  <a:cubicBezTo>
                    <a:pt x="111" y="256"/>
                    <a:pt x="110" y="258"/>
                    <a:pt x="109" y="260"/>
                  </a:cubicBezTo>
                  <a:cubicBezTo>
                    <a:pt x="106" y="263"/>
                    <a:pt x="103" y="267"/>
                    <a:pt x="98" y="268"/>
                  </a:cubicBezTo>
                  <a:cubicBezTo>
                    <a:pt x="93" y="268"/>
                    <a:pt x="84" y="278"/>
                    <a:pt x="81" y="282"/>
                  </a:cubicBezTo>
                  <a:cubicBezTo>
                    <a:pt x="83" y="281"/>
                    <a:pt x="86" y="281"/>
                    <a:pt x="88" y="281"/>
                  </a:cubicBezTo>
                  <a:cubicBezTo>
                    <a:pt x="89" y="281"/>
                    <a:pt x="89" y="281"/>
                    <a:pt x="89" y="281"/>
                  </a:cubicBezTo>
                  <a:cubicBezTo>
                    <a:pt x="89" y="281"/>
                    <a:pt x="89" y="281"/>
                    <a:pt x="89" y="281"/>
                  </a:cubicBezTo>
                  <a:cubicBezTo>
                    <a:pt x="89" y="281"/>
                    <a:pt x="89" y="281"/>
                    <a:pt x="90" y="281"/>
                  </a:cubicBezTo>
                  <a:cubicBezTo>
                    <a:pt x="92" y="280"/>
                    <a:pt x="94" y="278"/>
                    <a:pt x="98" y="277"/>
                  </a:cubicBezTo>
                  <a:cubicBezTo>
                    <a:pt x="102" y="277"/>
                    <a:pt x="102" y="276"/>
                    <a:pt x="103" y="274"/>
                  </a:cubicBezTo>
                  <a:cubicBezTo>
                    <a:pt x="103" y="274"/>
                    <a:pt x="103" y="273"/>
                    <a:pt x="103" y="272"/>
                  </a:cubicBezTo>
                  <a:cubicBezTo>
                    <a:pt x="105" y="267"/>
                    <a:pt x="122" y="260"/>
                    <a:pt x="125" y="259"/>
                  </a:cubicBezTo>
                  <a:cubicBezTo>
                    <a:pt x="125" y="259"/>
                    <a:pt x="126" y="258"/>
                    <a:pt x="126" y="257"/>
                  </a:cubicBezTo>
                  <a:cubicBezTo>
                    <a:pt x="126" y="256"/>
                    <a:pt x="127" y="253"/>
                    <a:pt x="130" y="253"/>
                  </a:cubicBezTo>
                  <a:cubicBezTo>
                    <a:pt x="133" y="253"/>
                    <a:pt x="138" y="248"/>
                    <a:pt x="141" y="246"/>
                  </a:cubicBezTo>
                  <a:cubicBezTo>
                    <a:pt x="145" y="243"/>
                    <a:pt x="146" y="243"/>
                    <a:pt x="148" y="243"/>
                  </a:cubicBezTo>
                  <a:cubicBezTo>
                    <a:pt x="149" y="242"/>
                    <a:pt x="150" y="242"/>
                    <a:pt x="150" y="242"/>
                  </a:cubicBezTo>
                  <a:cubicBezTo>
                    <a:pt x="151" y="242"/>
                    <a:pt x="151" y="240"/>
                    <a:pt x="151" y="239"/>
                  </a:cubicBezTo>
                  <a:cubicBezTo>
                    <a:pt x="151" y="237"/>
                    <a:pt x="152" y="234"/>
                    <a:pt x="155" y="234"/>
                  </a:cubicBezTo>
                  <a:cubicBezTo>
                    <a:pt x="157" y="233"/>
                    <a:pt x="159" y="232"/>
                    <a:pt x="159" y="230"/>
                  </a:cubicBezTo>
                  <a:cubicBezTo>
                    <a:pt x="158" y="230"/>
                    <a:pt x="156" y="229"/>
                    <a:pt x="155" y="229"/>
                  </a:cubicBezTo>
                  <a:cubicBezTo>
                    <a:pt x="153" y="228"/>
                    <a:pt x="151" y="228"/>
                    <a:pt x="150" y="226"/>
                  </a:cubicBezTo>
                  <a:cubicBezTo>
                    <a:pt x="149" y="225"/>
                    <a:pt x="150" y="223"/>
                    <a:pt x="151" y="223"/>
                  </a:cubicBezTo>
                  <a:cubicBezTo>
                    <a:pt x="152" y="220"/>
                    <a:pt x="158" y="215"/>
                    <a:pt x="161" y="215"/>
                  </a:cubicBezTo>
                  <a:cubicBezTo>
                    <a:pt x="161" y="215"/>
                    <a:pt x="161" y="215"/>
                    <a:pt x="161" y="215"/>
                  </a:cubicBezTo>
                  <a:cubicBezTo>
                    <a:pt x="163" y="215"/>
                    <a:pt x="166" y="213"/>
                    <a:pt x="167" y="211"/>
                  </a:cubicBezTo>
                  <a:cubicBezTo>
                    <a:pt x="167" y="207"/>
                    <a:pt x="169" y="205"/>
                    <a:pt x="171" y="204"/>
                  </a:cubicBezTo>
                  <a:cubicBezTo>
                    <a:pt x="173" y="203"/>
                    <a:pt x="174" y="202"/>
                    <a:pt x="175" y="201"/>
                  </a:cubicBezTo>
                  <a:cubicBezTo>
                    <a:pt x="176" y="200"/>
                    <a:pt x="176" y="199"/>
                    <a:pt x="177" y="198"/>
                  </a:cubicBezTo>
                  <a:cubicBezTo>
                    <a:pt x="178" y="196"/>
                    <a:pt x="179" y="194"/>
                    <a:pt x="182" y="194"/>
                  </a:cubicBezTo>
                  <a:cubicBezTo>
                    <a:pt x="183" y="194"/>
                    <a:pt x="185" y="192"/>
                    <a:pt x="186" y="191"/>
                  </a:cubicBezTo>
                  <a:cubicBezTo>
                    <a:pt x="188" y="189"/>
                    <a:pt x="189" y="188"/>
                    <a:pt x="191" y="187"/>
                  </a:cubicBezTo>
                  <a:cubicBezTo>
                    <a:pt x="194" y="185"/>
                    <a:pt x="195" y="188"/>
                    <a:pt x="196" y="188"/>
                  </a:cubicBezTo>
                  <a:cubicBezTo>
                    <a:pt x="196" y="189"/>
                    <a:pt x="196" y="190"/>
                    <a:pt x="198" y="190"/>
                  </a:cubicBezTo>
                  <a:cubicBezTo>
                    <a:pt x="203" y="190"/>
                    <a:pt x="205" y="192"/>
                    <a:pt x="205" y="195"/>
                  </a:cubicBezTo>
                  <a:cubicBezTo>
                    <a:pt x="205" y="198"/>
                    <a:pt x="201" y="199"/>
                    <a:pt x="198" y="198"/>
                  </a:cubicBezTo>
                  <a:cubicBezTo>
                    <a:pt x="196" y="197"/>
                    <a:pt x="195" y="197"/>
                    <a:pt x="194" y="197"/>
                  </a:cubicBezTo>
                  <a:cubicBezTo>
                    <a:pt x="192" y="197"/>
                    <a:pt x="191" y="197"/>
                    <a:pt x="188" y="200"/>
                  </a:cubicBezTo>
                  <a:cubicBezTo>
                    <a:pt x="186" y="201"/>
                    <a:pt x="186" y="202"/>
                    <a:pt x="186" y="204"/>
                  </a:cubicBezTo>
                  <a:cubicBezTo>
                    <a:pt x="186" y="205"/>
                    <a:pt x="186" y="207"/>
                    <a:pt x="184" y="210"/>
                  </a:cubicBezTo>
                  <a:cubicBezTo>
                    <a:pt x="181" y="213"/>
                    <a:pt x="182" y="214"/>
                    <a:pt x="182" y="214"/>
                  </a:cubicBezTo>
                  <a:cubicBezTo>
                    <a:pt x="182" y="214"/>
                    <a:pt x="182" y="215"/>
                    <a:pt x="183" y="215"/>
                  </a:cubicBezTo>
                  <a:cubicBezTo>
                    <a:pt x="186" y="215"/>
                    <a:pt x="187" y="217"/>
                    <a:pt x="187" y="218"/>
                  </a:cubicBezTo>
                  <a:cubicBezTo>
                    <a:pt x="187" y="220"/>
                    <a:pt x="183" y="222"/>
                    <a:pt x="181" y="223"/>
                  </a:cubicBezTo>
                  <a:cubicBezTo>
                    <a:pt x="182" y="223"/>
                    <a:pt x="183" y="223"/>
                    <a:pt x="184" y="223"/>
                  </a:cubicBezTo>
                  <a:cubicBezTo>
                    <a:pt x="187" y="223"/>
                    <a:pt x="191" y="220"/>
                    <a:pt x="196" y="217"/>
                  </a:cubicBezTo>
                  <a:cubicBezTo>
                    <a:pt x="199" y="215"/>
                    <a:pt x="202" y="213"/>
                    <a:pt x="205" y="211"/>
                  </a:cubicBezTo>
                  <a:cubicBezTo>
                    <a:pt x="208" y="210"/>
                    <a:pt x="210" y="209"/>
                    <a:pt x="213" y="209"/>
                  </a:cubicBezTo>
                  <a:cubicBezTo>
                    <a:pt x="216" y="209"/>
                    <a:pt x="218" y="210"/>
                    <a:pt x="219" y="210"/>
                  </a:cubicBezTo>
                  <a:cubicBezTo>
                    <a:pt x="220" y="210"/>
                    <a:pt x="220" y="210"/>
                    <a:pt x="220" y="210"/>
                  </a:cubicBezTo>
                  <a:cubicBezTo>
                    <a:pt x="220" y="209"/>
                    <a:pt x="219" y="208"/>
                    <a:pt x="220" y="207"/>
                  </a:cubicBezTo>
                  <a:cubicBezTo>
                    <a:pt x="220" y="207"/>
                    <a:pt x="220" y="206"/>
                    <a:pt x="220" y="206"/>
                  </a:cubicBezTo>
                  <a:cubicBezTo>
                    <a:pt x="219" y="205"/>
                    <a:pt x="217" y="203"/>
                    <a:pt x="216" y="201"/>
                  </a:cubicBezTo>
                  <a:cubicBezTo>
                    <a:pt x="215" y="199"/>
                    <a:pt x="215" y="198"/>
                    <a:pt x="215" y="197"/>
                  </a:cubicBezTo>
                  <a:cubicBezTo>
                    <a:pt x="216" y="195"/>
                    <a:pt x="217" y="195"/>
                    <a:pt x="218" y="195"/>
                  </a:cubicBezTo>
                  <a:cubicBezTo>
                    <a:pt x="219" y="195"/>
                    <a:pt x="219" y="194"/>
                    <a:pt x="219" y="194"/>
                  </a:cubicBezTo>
                  <a:cubicBezTo>
                    <a:pt x="220" y="191"/>
                    <a:pt x="222" y="190"/>
                    <a:pt x="223" y="190"/>
                  </a:cubicBezTo>
                  <a:cubicBezTo>
                    <a:pt x="225" y="190"/>
                    <a:pt x="227" y="191"/>
                    <a:pt x="229" y="192"/>
                  </a:cubicBezTo>
                  <a:cubicBezTo>
                    <a:pt x="229" y="192"/>
                    <a:pt x="230" y="192"/>
                    <a:pt x="230" y="192"/>
                  </a:cubicBezTo>
                  <a:cubicBezTo>
                    <a:pt x="231" y="192"/>
                    <a:pt x="231" y="192"/>
                    <a:pt x="232" y="192"/>
                  </a:cubicBezTo>
                  <a:cubicBezTo>
                    <a:pt x="234" y="192"/>
                    <a:pt x="236" y="194"/>
                    <a:pt x="237" y="196"/>
                  </a:cubicBezTo>
                  <a:cubicBezTo>
                    <a:pt x="238" y="197"/>
                    <a:pt x="238" y="197"/>
                    <a:pt x="238" y="197"/>
                  </a:cubicBezTo>
                  <a:cubicBezTo>
                    <a:pt x="238" y="197"/>
                    <a:pt x="239" y="197"/>
                    <a:pt x="239" y="197"/>
                  </a:cubicBezTo>
                  <a:cubicBezTo>
                    <a:pt x="241" y="196"/>
                    <a:pt x="243" y="196"/>
                    <a:pt x="246" y="197"/>
                  </a:cubicBezTo>
                  <a:cubicBezTo>
                    <a:pt x="246" y="198"/>
                    <a:pt x="248" y="200"/>
                    <a:pt x="248" y="201"/>
                  </a:cubicBezTo>
                  <a:cubicBezTo>
                    <a:pt x="248" y="202"/>
                    <a:pt x="248" y="202"/>
                    <a:pt x="248" y="202"/>
                  </a:cubicBezTo>
                  <a:cubicBezTo>
                    <a:pt x="249" y="202"/>
                    <a:pt x="250" y="203"/>
                    <a:pt x="251" y="203"/>
                  </a:cubicBezTo>
                  <a:cubicBezTo>
                    <a:pt x="252" y="204"/>
                    <a:pt x="253" y="204"/>
                    <a:pt x="253" y="204"/>
                  </a:cubicBezTo>
                  <a:cubicBezTo>
                    <a:pt x="253" y="204"/>
                    <a:pt x="254" y="203"/>
                    <a:pt x="255" y="202"/>
                  </a:cubicBezTo>
                  <a:cubicBezTo>
                    <a:pt x="256" y="202"/>
                    <a:pt x="257" y="201"/>
                    <a:pt x="258" y="201"/>
                  </a:cubicBezTo>
                  <a:cubicBezTo>
                    <a:pt x="259" y="201"/>
                    <a:pt x="260" y="201"/>
                    <a:pt x="261" y="204"/>
                  </a:cubicBezTo>
                  <a:cubicBezTo>
                    <a:pt x="261" y="204"/>
                    <a:pt x="261" y="205"/>
                    <a:pt x="261" y="206"/>
                  </a:cubicBezTo>
                  <a:cubicBezTo>
                    <a:pt x="262" y="207"/>
                    <a:pt x="267" y="207"/>
                    <a:pt x="271" y="208"/>
                  </a:cubicBezTo>
                  <a:cubicBezTo>
                    <a:pt x="272" y="208"/>
                    <a:pt x="272" y="208"/>
                    <a:pt x="272" y="208"/>
                  </a:cubicBezTo>
                  <a:cubicBezTo>
                    <a:pt x="277" y="209"/>
                    <a:pt x="288" y="208"/>
                    <a:pt x="293" y="208"/>
                  </a:cubicBezTo>
                  <a:cubicBezTo>
                    <a:pt x="294" y="208"/>
                    <a:pt x="295" y="207"/>
                    <a:pt x="296" y="207"/>
                  </a:cubicBezTo>
                  <a:cubicBezTo>
                    <a:pt x="296" y="207"/>
                    <a:pt x="296" y="207"/>
                    <a:pt x="296" y="207"/>
                  </a:cubicBezTo>
                  <a:cubicBezTo>
                    <a:pt x="299" y="207"/>
                    <a:pt x="300" y="209"/>
                    <a:pt x="301" y="210"/>
                  </a:cubicBezTo>
                  <a:cubicBezTo>
                    <a:pt x="302" y="212"/>
                    <a:pt x="303" y="213"/>
                    <a:pt x="307" y="214"/>
                  </a:cubicBezTo>
                  <a:cubicBezTo>
                    <a:pt x="310" y="215"/>
                    <a:pt x="312" y="213"/>
                    <a:pt x="313" y="211"/>
                  </a:cubicBezTo>
                  <a:cubicBezTo>
                    <a:pt x="315" y="210"/>
                    <a:pt x="316" y="209"/>
                    <a:pt x="318" y="209"/>
                  </a:cubicBezTo>
                  <a:cubicBezTo>
                    <a:pt x="319" y="209"/>
                    <a:pt x="320" y="209"/>
                    <a:pt x="321" y="210"/>
                  </a:cubicBezTo>
                  <a:cubicBezTo>
                    <a:pt x="323" y="211"/>
                    <a:pt x="324" y="213"/>
                    <a:pt x="324" y="214"/>
                  </a:cubicBezTo>
                  <a:cubicBezTo>
                    <a:pt x="324" y="216"/>
                    <a:pt x="322" y="217"/>
                    <a:pt x="321" y="219"/>
                  </a:cubicBezTo>
                  <a:cubicBezTo>
                    <a:pt x="320" y="219"/>
                    <a:pt x="320" y="219"/>
                    <a:pt x="320" y="219"/>
                  </a:cubicBezTo>
                  <a:cubicBezTo>
                    <a:pt x="320" y="220"/>
                    <a:pt x="321" y="220"/>
                    <a:pt x="321" y="220"/>
                  </a:cubicBezTo>
                  <a:cubicBezTo>
                    <a:pt x="322" y="220"/>
                    <a:pt x="323" y="220"/>
                    <a:pt x="324" y="221"/>
                  </a:cubicBezTo>
                  <a:cubicBezTo>
                    <a:pt x="325" y="221"/>
                    <a:pt x="325" y="221"/>
                    <a:pt x="326" y="222"/>
                  </a:cubicBezTo>
                  <a:cubicBezTo>
                    <a:pt x="330" y="223"/>
                    <a:pt x="335" y="225"/>
                    <a:pt x="338" y="228"/>
                  </a:cubicBezTo>
                  <a:cubicBezTo>
                    <a:pt x="339" y="228"/>
                    <a:pt x="339" y="229"/>
                    <a:pt x="340" y="230"/>
                  </a:cubicBezTo>
                  <a:cubicBezTo>
                    <a:pt x="342" y="232"/>
                    <a:pt x="345" y="235"/>
                    <a:pt x="351" y="238"/>
                  </a:cubicBezTo>
                  <a:cubicBezTo>
                    <a:pt x="351" y="238"/>
                    <a:pt x="351" y="238"/>
                    <a:pt x="352" y="239"/>
                  </a:cubicBezTo>
                  <a:cubicBezTo>
                    <a:pt x="352" y="238"/>
                    <a:pt x="352" y="237"/>
                    <a:pt x="352" y="237"/>
                  </a:cubicBezTo>
                  <a:cubicBezTo>
                    <a:pt x="351" y="235"/>
                    <a:pt x="351" y="233"/>
                    <a:pt x="352" y="232"/>
                  </a:cubicBezTo>
                  <a:cubicBezTo>
                    <a:pt x="353" y="231"/>
                    <a:pt x="355" y="231"/>
                    <a:pt x="357" y="233"/>
                  </a:cubicBezTo>
                  <a:cubicBezTo>
                    <a:pt x="360" y="235"/>
                    <a:pt x="361" y="235"/>
                    <a:pt x="361" y="235"/>
                  </a:cubicBezTo>
                  <a:cubicBezTo>
                    <a:pt x="363" y="235"/>
                    <a:pt x="364" y="235"/>
                    <a:pt x="366" y="237"/>
                  </a:cubicBezTo>
                  <a:cubicBezTo>
                    <a:pt x="366" y="235"/>
                    <a:pt x="365" y="232"/>
                    <a:pt x="364" y="230"/>
                  </a:cubicBezTo>
                  <a:cubicBezTo>
                    <a:pt x="363" y="227"/>
                    <a:pt x="363" y="226"/>
                    <a:pt x="364" y="225"/>
                  </a:cubicBezTo>
                  <a:cubicBezTo>
                    <a:pt x="365" y="224"/>
                    <a:pt x="365" y="224"/>
                    <a:pt x="365" y="224"/>
                  </a:cubicBezTo>
                  <a:cubicBezTo>
                    <a:pt x="366" y="224"/>
                    <a:pt x="366" y="224"/>
                    <a:pt x="366" y="224"/>
                  </a:cubicBezTo>
                  <a:cubicBezTo>
                    <a:pt x="368" y="224"/>
                    <a:pt x="371" y="227"/>
                    <a:pt x="372" y="230"/>
                  </a:cubicBezTo>
                  <a:cubicBezTo>
                    <a:pt x="375" y="234"/>
                    <a:pt x="375" y="241"/>
                    <a:pt x="373" y="246"/>
                  </a:cubicBezTo>
                  <a:cubicBezTo>
                    <a:pt x="373" y="248"/>
                    <a:pt x="371" y="250"/>
                    <a:pt x="368" y="250"/>
                  </a:cubicBezTo>
                  <a:cubicBezTo>
                    <a:pt x="366" y="250"/>
                    <a:pt x="363" y="248"/>
                    <a:pt x="362" y="246"/>
                  </a:cubicBezTo>
                  <a:cubicBezTo>
                    <a:pt x="361" y="246"/>
                    <a:pt x="361" y="245"/>
                    <a:pt x="361" y="244"/>
                  </a:cubicBezTo>
                  <a:cubicBezTo>
                    <a:pt x="359" y="244"/>
                    <a:pt x="357" y="245"/>
                    <a:pt x="357" y="246"/>
                  </a:cubicBezTo>
                  <a:cubicBezTo>
                    <a:pt x="357" y="248"/>
                    <a:pt x="362" y="254"/>
                    <a:pt x="365" y="255"/>
                  </a:cubicBezTo>
                  <a:cubicBezTo>
                    <a:pt x="369" y="255"/>
                    <a:pt x="369" y="259"/>
                    <a:pt x="369" y="261"/>
                  </a:cubicBezTo>
                  <a:cubicBezTo>
                    <a:pt x="369" y="262"/>
                    <a:pt x="369" y="262"/>
                    <a:pt x="369" y="263"/>
                  </a:cubicBezTo>
                  <a:cubicBezTo>
                    <a:pt x="371" y="263"/>
                    <a:pt x="372" y="265"/>
                    <a:pt x="373" y="266"/>
                  </a:cubicBezTo>
                  <a:cubicBezTo>
                    <a:pt x="372" y="264"/>
                    <a:pt x="372" y="261"/>
                    <a:pt x="371" y="260"/>
                  </a:cubicBezTo>
                  <a:cubicBezTo>
                    <a:pt x="369" y="257"/>
                    <a:pt x="369" y="254"/>
                    <a:pt x="370" y="251"/>
                  </a:cubicBezTo>
                  <a:cubicBezTo>
                    <a:pt x="371" y="249"/>
                    <a:pt x="373" y="249"/>
                    <a:pt x="375" y="249"/>
                  </a:cubicBezTo>
                  <a:cubicBezTo>
                    <a:pt x="378" y="250"/>
                    <a:pt x="378" y="254"/>
                    <a:pt x="377" y="256"/>
                  </a:cubicBezTo>
                  <a:cubicBezTo>
                    <a:pt x="377" y="256"/>
                    <a:pt x="377" y="257"/>
                    <a:pt x="377" y="257"/>
                  </a:cubicBezTo>
                  <a:cubicBezTo>
                    <a:pt x="377" y="257"/>
                    <a:pt x="378" y="257"/>
                    <a:pt x="378" y="257"/>
                  </a:cubicBezTo>
                  <a:cubicBezTo>
                    <a:pt x="379" y="256"/>
                    <a:pt x="380" y="255"/>
                    <a:pt x="381" y="254"/>
                  </a:cubicBezTo>
                  <a:cubicBezTo>
                    <a:pt x="382" y="253"/>
                    <a:pt x="382" y="252"/>
                    <a:pt x="381" y="250"/>
                  </a:cubicBezTo>
                  <a:cubicBezTo>
                    <a:pt x="380" y="248"/>
                    <a:pt x="379" y="246"/>
                    <a:pt x="380" y="244"/>
                  </a:cubicBezTo>
                  <a:cubicBezTo>
                    <a:pt x="381" y="242"/>
                    <a:pt x="383" y="242"/>
                    <a:pt x="383" y="242"/>
                  </a:cubicBezTo>
                  <a:cubicBezTo>
                    <a:pt x="387" y="242"/>
                    <a:pt x="390" y="249"/>
                    <a:pt x="391" y="252"/>
                  </a:cubicBezTo>
                  <a:cubicBezTo>
                    <a:pt x="392" y="256"/>
                    <a:pt x="389" y="258"/>
                    <a:pt x="388" y="259"/>
                  </a:cubicBezTo>
                  <a:cubicBezTo>
                    <a:pt x="388" y="260"/>
                    <a:pt x="387" y="260"/>
                    <a:pt x="387" y="260"/>
                  </a:cubicBezTo>
                  <a:cubicBezTo>
                    <a:pt x="387" y="264"/>
                    <a:pt x="384" y="264"/>
                    <a:pt x="382" y="264"/>
                  </a:cubicBezTo>
                  <a:cubicBezTo>
                    <a:pt x="382" y="264"/>
                    <a:pt x="381" y="264"/>
                    <a:pt x="380" y="265"/>
                  </a:cubicBezTo>
                  <a:cubicBezTo>
                    <a:pt x="380" y="265"/>
                    <a:pt x="380" y="269"/>
                    <a:pt x="380" y="271"/>
                  </a:cubicBezTo>
                  <a:cubicBezTo>
                    <a:pt x="381" y="271"/>
                    <a:pt x="381" y="271"/>
                    <a:pt x="381" y="271"/>
                  </a:cubicBezTo>
                  <a:cubicBezTo>
                    <a:pt x="381" y="269"/>
                    <a:pt x="382" y="268"/>
                    <a:pt x="384" y="268"/>
                  </a:cubicBezTo>
                  <a:cubicBezTo>
                    <a:pt x="385" y="268"/>
                    <a:pt x="386" y="268"/>
                    <a:pt x="386" y="269"/>
                  </a:cubicBezTo>
                  <a:cubicBezTo>
                    <a:pt x="386" y="269"/>
                    <a:pt x="387" y="269"/>
                    <a:pt x="387" y="269"/>
                  </a:cubicBezTo>
                  <a:cubicBezTo>
                    <a:pt x="388" y="268"/>
                    <a:pt x="389" y="266"/>
                    <a:pt x="391" y="266"/>
                  </a:cubicBezTo>
                  <a:cubicBezTo>
                    <a:pt x="391" y="266"/>
                    <a:pt x="392" y="267"/>
                    <a:pt x="393" y="267"/>
                  </a:cubicBezTo>
                  <a:cubicBezTo>
                    <a:pt x="393" y="265"/>
                    <a:pt x="395" y="263"/>
                    <a:pt x="397" y="263"/>
                  </a:cubicBezTo>
                  <a:cubicBezTo>
                    <a:pt x="397" y="263"/>
                    <a:pt x="397" y="263"/>
                    <a:pt x="397" y="263"/>
                  </a:cubicBezTo>
                  <a:cubicBezTo>
                    <a:pt x="399" y="263"/>
                    <a:pt x="401" y="264"/>
                    <a:pt x="403" y="266"/>
                  </a:cubicBezTo>
                  <a:cubicBezTo>
                    <a:pt x="405" y="269"/>
                    <a:pt x="408" y="274"/>
                    <a:pt x="408" y="277"/>
                  </a:cubicBezTo>
                  <a:cubicBezTo>
                    <a:pt x="408" y="279"/>
                    <a:pt x="406" y="281"/>
                    <a:pt x="404" y="281"/>
                  </a:cubicBezTo>
                  <a:cubicBezTo>
                    <a:pt x="403" y="282"/>
                    <a:pt x="403" y="283"/>
                    <a:pt x="402" y="284"/>
                  </a:cubicBezTo>
                  <a:cubicBezTo>
                    <a:pt x="401" y="285"/>
                    <a:pt x="400" y="285"/>
                    <a:pt x="399" y="285"/>
                  </a:cubicBezTo>
                  <a:cubicBezTo>
                    <a:pt x="397" y="285"/>
                    <a:pt x="395" y="283"/>
                    <a:pt x="393" y="282"/>
                  </a:cubicBezTo>
                  <a:cubicBezTo>
                    <a:pt x="393" y="281"/>
                    <a:pt x="392" y="280"/>
                    <a:pt x="391" y="280"/>
                  </a:cubicBezTo>
                  <a:cubicBezTo>
                    <a:pt x="392" y="281"/>
                    <a:pt x="392" y="282"/>
                    <a:pt x="393" y="283"/>
                  </a:cubicBezTo>
                  <a:cubicBezTo>
                    <a:pt x="393" y="284"/>
                    <a:pt x="393" y="285"/>
                    <a:pt x="394" y="285"/>
                  </a:cubicBezTo>
                  <a:cubicBezTo>
                    <a:pt x="395" y="288"/>
                    <a:pt x="394" y="290"/>
                    <a:pt x="393" y="292"/>
                  </a:cubicBezTo>
                  <a:cubicBezTo>
                    <a:pt x="392" y="294"/>
                    <a:pt x="392" y="295"/>
                    <a:pt x="393" y="295"/>
                  </a:cubicBezTo>
                  <a:cubicBezTo>
                    <a:pt x="393" y="296"/>
                    <a:pt x="393" y="296"/>
                    <a:pt x="394" y="296"/>
                  </a:cubicBezTo>
                  <a:cubicBezTo>
                    <a:pt x="394" y="296"/>
                    <a:pt x="394" y="295"/>
                    <a:pt x="394" y="295"/>
                  </a:cubicBezTo>
                  <a:cubicBezTo>
                    <a:pt x="394" y="294"/>
                    <a:pt x="394" y="294"/>
                    <a:pt x="394" y="293"/>
                  </a:cubicBezTo>
                  <a:cubicBezTo>
                    <a:pt x="395" y="291"/>
                    <a:pt x="396" y="291"/>
                    <a:pt x="397" y="291"/>
                  </a:cubicBezTo>
                  <a:cubicBezTo>
                    <a:pt x="399" y="291"/>
                    <a:pt x="400" y="292"/>
                    <a:pt x="402" y="293"/>
                  </a:cubicBezTo>
                  <a:cubicBezTo>
                    <a:pt x="403" y="292"/>
                    <a:pt x="403" y="291"/>
                    <a:pt x="403" y="289"/>
                  </a:cubicBezTo>
                  <a:cubicBezTo>
                    <a:pt x="403" y="288"/>
                    <a:pt x="404" y="286"/>
                    <a:pt x="406" y="286"/>
                  </a:cubicBezTo>
                  <a:cubicBezTo>
                    <a:pt x="408" y="286"/>
                    <a:pt x="410" y="287"/>
                    <a:pt x="411" y="289"/>
                  </a:cubicBezTo>
                  <a:cubicBezTo>
                    <a:pt x="412" y="288"/>
                    <a:pt x="413" y="287"/>
                    <a:pt x="415" y="287"/>
                  </a:cubicBezTo>
                  <a:cubicBezTo>
                    <a:pt x="416" y="287"/>
                    <a:pt x="416" y="287"/>
                    <a:pt x="416" y="287"/>
                  </a:cubicBezTo>
                  <a:cubicBezTo>
                    <a:pt x="417" y="287"/>
                    <a:pt x="418" y="287"/>
                    <a:pt x="419" y="288"/>
                  </a:cubicBezTo>
                  <a:cubicBezTo>
                    <a:pt x="420" y="290"/>
                    <a:pt x="419" y="292"/>
                    <a:pt x="419" y="294"/>
                  </a:cubicBezTo>
                  <a:cubicBezTo>
                    <a:pt x="419" y="295"/>
                    <a:pt x="419" y="295"/>
                    <a:pt x="419" y="295"/>
                  </a:cubicBezTo>
                  <a:cubicBezTo>
                    <a:pt x="420" y="294"/>
                    <a:pt x="422" y="294"/>
                    <a:pt x="423" y="295"/>
                  </a:cubicBezTo>
                  <a:cubicBezTo>
                    <a:pt x="425" y="294"/>
                    <a:pt x="427" y="293"/>
                    <a:pt x="428" y="292"/>
                  </a:cubicBezTo>
                  <a:cubicBezTo>
                    <a:pt x="429" y="291"/>
                    <a:pt x="429" y="291"/>
                    <a:pt x="429" y="291"/>
                  </a:cubicBezTo>
                  <a:cubicBezTo>
                    <a:pt x="429" y="291"/>
                    <a:pt x="428" y="290"/>
                    <a:pt x="427" y="289"/>
                  </a:cubicBezTo>
                  <a:cubicBezTo>
                    <a:pt x="426" y="288"/>
                    <a:pt x="424" y="285"/>
                    <a:pt x="425" y="282"/>
                  </a:cubicBezTo>
                  <a:cubicBezTo>
                    <a:pt x="426" y="279"/>
                    <a:pt x="427" y="277"/>
                    <a:pt x="415" y="273"/>
                  </a:cubicBezTo>
                  <a:cubicBezTo>
                    <a:pt x="405" y="269"/>
                    <a:pt x="403" y="265"/>
                    <a:pt x="399" y="257"/>
                  </a:cubicBezTo>
                  <a:cubicBezTo>
                    <a:pt x="398" y="255"/>
                    <a:pt x="396" y="252"/>
                    <a:pt x="394" y="248"/>
                  </a:cubicBezTo>
                  <a:cubicBezTo>
                    <a:pt x="390" y="240"/>
                    <a:pt x="383" y="235"/>
                    <a:pt x="378" y="230"/>
                  </a:cubicBezTo>
                  <a:cubicBezTo>
                    <a:pt x="373" y="226"/>
                    <a:pt x="370" y="223"/>
                    <a:pt x="370" y="220"/>
                  </a:cubicBezTo>
                  <a:cubicBezTo>
                    <a:pt x="370" y="218"/>
                    <a:pt x="367" y="217"/>
                    <a:pt x="364" y="217"/>
                  </a:cubicBezTo>
                  <a:cubicBezTo>
                    <a:pt x="361" y="217"/>
                    <a:pt x="359" y="218"/>
                    <a:pt x="358" y="219"/>
                  </a:cubicBezTo>
                  <a:cubicBezTo>
                    <a:pt x="358" y="223"/>
                    <a:pt x="354" y="225"/>
                    <a:pt x="350" y="227"/>
                  </a:cubicBezTo>
                  <a:cubicBezTo>
                    <a:pt x="349" y="227"/>
                    <a:pt x="348" y="228"/>
                    <a:pt x="347" y="229"/>
                  </a:cubicBezTo>
                  <a:cubicBezTo>
                    <a:pt x="346" y="229"/>
                    <a:pt x="345" y="230"/>
                    <a:pt x="344" y="230"/>
                  </a:cubicBezTo>
                  <a:cubicBezTo>
                    <a:pt x="341" y="230"/>
                    <a:pt x="339" y="227"/>
                    <a:pt x="337" y="224"/>
                  </a:cubicBezTo>
                  <a:cubicBezTo>
                    <a:pt x="337" y="224"/>
                    <a:pt x="336" y="223"/>
                    <a:pt x="336" y="222"/>
                  </a:cubicBezTo>
                  <a:cubicBezTo>
                    <a:pt x="335" y="221"/>
                    <a:pt x="332" y="219"/>
                    <a:pt x="330" y="217"/>
                  </a:cubicBezTo>
                  <a:cubicBezTo>
                    <a:pt x="327" y="215"/>
                    <a:pt x="324" y="212"/>
                    <a:pt x="324" y="210"/>
                  </a:cubicBezTo>
                  <a:cubicBezTo>
                    <a:pt x="324" y="209"/>
                    <a:pt x="323" y="206"/>
                    <a:pt x="321" y="206"/>
                  </a:cubicBezTo>
                  <a:cubicBezTo>
                    <a:pt x="321" y="206"/>
                    <a:pt x="320" y="206"/>
                    <a:pt x="319" y="206"/>
                  </a:cubicBezTo>
                  <a:cubicBezTo>
                    <a:pt x="316" y="207"/>
                    <a:pt x="314" y="208"/>
                    <a:pt x="313" y="208"/>
                  </a:cubicBezTo>
                  <a:cubicBezTo>
                    <a:pt x="312" y="208"/>
                    <a:pt x="312" y="208"/>
                    <a:pt x="311" y="207"/>
                  </a:cubicBezTo>
                  <a:cubicBezTo>
                    <a:pt x="310" y="207"/>
                    <a:pt x="310" y="207"/>
                    <a:pt x="310" y="207"/>
                  </a:cubicBezTo>
                  <a:cubicBezTo>
                    <a:pt x="309" y="208"/>
                    <a:pt x="308" y="209"/>
                    <a:pt x="307" y="209"/>
                  </a:cubicBezTo>
                  <a:cubicBezTo>
                    <a:pt x="304" y="209"/>
                    <a:pt x="301" y="207"/>
                    <a:pt x="301" y="207"/>
                  </a:cubicBezTo>
                  <a:cubicBezTo>
                    <a:pt x="300" y="206"/>
                    <a:pt x="300" y="206"/>
                    <a:pt x="300" y="206"/>
                  </a:cubicBezTo>
                  <a:cubicBezTo>
                    <a:pt x="300" y="34"/>
                    <a:pt x="300" y="34"/>
                    <a:pt x="300" y="34"/>
                  </a:cubicBezTo>
                  <a:cubicBezTo>
                    <a:pt x="299" y="34"/>
                    <a:pt x="297" y="33"/>
                    <a:pt x="296" y="33"/>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94" name="Freeform 2212"/>
            <p:cNvSpPr/>
            <p:nvPr/>
          </p:nvSpPr>
          <p:spPr bwMode="auto">
            <a:xfrm>
              <a:off x="1880598" y="3704351"/>
              <a:ext cx="46245" cy="25345"/>
            </a:xfrm>
            <a:custGeom>
              <a:avLst/>
              <a:rect l="l" t="t" r="r" b="b"/>
              <a:pathLst>
                <a:path w="22" h="11">
                  <a:moveTo>
                    <a:pt x="17" y="1"/>
                  </a:moveTo>
                  <a:cubicBezTo>
                    <a:pt x="15" y="0"/>
                    <a:pt x="13" y="0"/>
                    <a:pt x="11" y="0"/>
                  </a:cubicBezTo>
                  <a:cubicBezTo>
                    <a:pt x="8" y="0"/>
                    <a:pt x="8" y="1"/>
                    <a:pt x="8" y="1"/>
                  </a:cubicBezTo>
                  <a:cubicBezTo>
                    <a:pt x="6" y="5"/>
                    <a:pt x="4" y="7"/>
                    <a:pt x="2" y="9"/>
                  </a:cubicBezTo>
                  <a:cubicBezTo>
                    <a:pt x="1" y="10"/>
                    <a:pt x="1" y="10"/>
                    <a:pt x="0" y="11"/>
                  </a:cubicBezTo>
                  <a:cubicBezTo>
                    <a:pt x="3" y="10"/>
                    <a:pt x="8" y="7"/>
                    <a:pt x="9" y="5"/>
                  </a:cubicBezTo>
                  <a:cubicBezTo>
                    <a:pt x="9" y="2"/>
                    <a:pt x="11" y="2"/>
                    <a:pt x="12" y="2"/>
                  </a:cubicBezTo>
                  <a:cubicBezTo>
                    <a:pt x="14" y="2"/>
                    <a:pt x="15" y="2"/>
                    <a:pt x="16" y="4"/>
                  </a:cubicBezTo>
                  <a:cubicBezTo>
                    <a:pt x="18" y="4"/>
                    <a:pt x="21" y="3"/>
                    <a:pt x="22" y="1"/>
                  </a:cubicBezTo>
                  <a:cubicBezTo>
                    <a:pt x="22" y="1"/>
                    <a:pt x="22" y="1"/>
                    <a:pt x="22" y="1"/>
                  </a:cubicBezTo>
                  <a:cubicBezTo>
                    <a:pt x="20" y="1"/>
                    <a:pt x="19" y="1"/>
                    <a:pt x="17"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95" name="Freeform 2213"/>
            <p:cNvSpPr/>
            <p:nvPr/>
          </p:nvSpPr>
          <p:spPr bwMode="auto">
            <a:xfrm>
              <a:off x="2074389" y="3607577"/>
              <a:ext cx="55054" cy="52995"/>
            </a:xfrm>
            <a:custGeom>
              <a:avLst/>
              <a:rect l="l" t="t" r="r" b="b"/>
              <a:pathLst>
                <a:path w="26" h="24">
                  <a:moveTo>
                    <a:pt x="24" y="0"/>
                  </a:moveTo>
                  <a:cubicBezTo>
                    <a:pt x="23" y="0"/>
                    <a:pt x="21" y="1"/>
                    <a:pt x="19" y="4"/>
                  </a:cubicBezTo>
                  <a:cubicBezTo>
                    <a:pt x="17" y="6"/>
                    <a:pt x="15" y="8"/>
                    <a:pt x="14" y="9"/>
                  </a:cubicBezTo>
                  <a:cubicBezTo>
                    <a:pt x="11" y="11"/>
                    <a:pt x="10" y="13"/>
                    <a:pt x="9" y="14"/>
                  </a:cubicBezTo>
                  <a:cubicBezTo>
                    <a:pt x="9" y="17"/>
                    <a:pt x="6" y="17"/>
                    <a:pt x="5" y="17"/>
                  </a:cubicBezTo>
                  <a:cubicBezTo>
                    <a:pt x="3" y="17"/>
                    <a:pt x="3" y="17"/>
                    <a:pt x="3" y="17"/>
                  </a:cubicBezTo>
                  <a:cubicBezTo>
                    <a:pt x="1" y="17"/>
                    <a:pt x="1" y="17"/>
                    <a:pt x="1" y="18"/>
                  </a:cubicBezTo>
                  <a:cubicBezTo>
                    <a:pt x="0" y="19"/>
                    <a:pt x="1" y="21"/>
                    <a:pt x="1" y="23"/>
                  </a:cubicBezTo>
                  <a:cubicBezTo>
                    <a:pt x="2" y="24"/>
                    <a:pt x="2" y="24"/>
                    <a:pt x="3" y="24"/>
                  </a:cubicBezTo>
                  <a:cubicBezTo>
                    <a:pt x="3" y="24"/>
                    <a:pt x="3" y="24"/>
                    <a:pt x="3" y="24"/>
                  </a:cubicBezTo>
                  <a:cubicBezTo>
                    <a:pt x="6" y="22"/>
                    <a:pt x="8" y="23"/>
                    <a:pt x="9" y="23"/>
                  </a:cubicBezTo>
                  <a:cubicBezTo>
                    <a:pt x="9" y="24"/>
                    <a:pt x="10" y="24"/>
                    <a:pt x="10" y="24"/>
                  </a:cubicBezTo>
                  <a:cubicBezTo>
                    <a:pt x="12" y="23"/>
                    <a:pt x="21" y="17"/>
                    <a:pt x="23" y="14"/>
                  </a:cubicBezTo>
                  <a:cubicBezTo>
                    <a:pt x="23" y="14"/>
                    <a:pt x="23" y="14"/>
                    <a:pt x="23" y="14"/>
                  </a:cubicBezTo>
                  <a:cubicBezTo>
                    <a:pt x="23" y="13"/>
                    <a:pt x="22" y="13"/>
                    <a:pt x="21" y="12"/>
                  </a:cubicBezTo>
                  <a:cubicBezTo>
                    <a:pt x="20" y="11"/>
                    <a:pt x="19" y="10"/>
                    <a:pt x="18" y="9"/>
                  </a:cubicBezTo>
                  <a:cubicBezTo>
                    <a:pt x="18" y="5"/>
                    <a:pt x="22" y="5"/>
                    <a:pt x="24" y="4"/>
                  </a:cubicBezTo>
                  <a:cubicBezTo>
                    <a:pt x="25" y="4"/>
                    <a:pt x="26" y="4"/>
                    <a:pt x="26" y="3"/>
                  </a:cubicBezTo>
                  <a:cubicBezTo>
                    <a:pt x="25" y="3"/>
                    <a:pt x="24" y="1"/>
                    <a:pt x="24"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96" name="Freeform 2214"/>
            <p:cNvSpPr/>
            <p:nvPr/>
          </p:nvSpPr>
          <p:spPr bwMode="auto">
            <a:xfrm>
              <a:off x="1772692" y="3766563"/>
              <a:ext cx="17617" cy="18433"/>
            </a:xfrm>
            <a:custGeom>
              <a:avLst/>
              <a:rect l="l" t="t" r="r" b="b"/>
              <a:pathLst>
                <a:path w="9" h="9">
                  <a:moveTo>
                    <a:pt x="6" y="0"/>
                  </a:moveTo>
                  <a:cubicBezTo>
                    <a:pt x="6" y="1"/>
                    <a:pt x="6" y="1"/>
                    <a:pt x="6" y="1"/>
                  </a:cubicBezTo>
                  <a:cubicBezTo>
                    <a:pt x="5" y="2"/>
                    <a:pt x="2" y="6"/>
                    <a:pt x="2" y="8"/>
                  </a:cubicBezTo>
                  <a:cubicBezTo>
                    <a:pt x="0" y="8"/>
                    <a:pt x="0" y="8"/>
                    <a:pt x="0" y="8"/>
                  </a:cubicBezTo>
                  <a:cubicBezTo>
                    <a:pt x="0" y="9"/>
                    <a:pt x="0" y="9"/>
                    <a:pt x="0" y="9"/>
                  </a:cubicBezTo>
                  <a:cubicBezTo>
                    <a:pt x="0" y="9"/>
                    <a:pt x="1" y="9"/>
                    <a:pt x="1" y="8"/>
                  </a:cubicBezTo>
                  <a:cubicBezTo>
                    <a:pt x="7" y="6"/>
                    <a:pt x="9" y="3"/>
                    <a:pt x="7" y="0"/>
                  </a:cubicBezTo>
                  <a:cubicBezTo>
                    <a:pt x="7" y="0"/>
                    <a:pt x="6" y="0"/>
                    <a:pt x="6"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97" name="Freeform 2215"/>
            <p:cNvSpPr/>
            <p:nvPr/>
          </p:nvSpPr>
          <p:spPr bwMode="auto">
            <a:xfrm>
              <a:off x="1772692" y="3780388"/>
              <a:ext cx="4405" cy="2304"/>
            </a:xfrm>
            <a:custGeom>
              <a:avLst/>
              <a:rect l="l" t="t" r="r" b="b"/>
              <a:pathLst>
                <a:path w="2" h="1">
                  <a:moveTo>
                    <a:pt x="0" y="0"/>
                  </a:moveTo>
                  <a:cubicBezTo>
                    <a:pt x="0" y="1"/>
                    <a:pt x="0" y="1"/>
                    <a:pt x="0" y="1"/>
                  </a:cubicBezTo>
                  <a:cubicBezTo>
                    <a:pt x="2" y="1"/>
                    <a:pt x="2" y="1"/>
                    <a:pt x="2" y="1"/>
                  </a:cubicBezTo>
                  <a:cubicBezTo>
                    <a:pt x="2" y="0"/>
                    <a:pt x="1"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98" name="Freeform 2216"/>
            <p:cNvSpPr/>
            <p:nvPr/>
          </p:nvSpPr>
          <p:spPr bwMode="auto">
            <a:xfrm>
              <a:off x="1849767" y="3738913"/>
              <a:ext cx="11011" cy="0"/>
            </a:xfrm>
            <a:custGeom>
              <a:avLst/>
              <a:rect l="l" t="t" r="r" b="b"/>
              <a:pathLst>
                <a:path w="5" h="0">
                  <a:moveTo>
                    <a:pt x="0" y="0"/>
                  </a:moveTo>
                  <a:cubicBezTo>
                    <a:pt x="2" y="0"/>
                    <a:pt x="4" y="0"/>
                    <a:pt x="5" y="0"/>
                  </a:cubicBezTo>
                  <a:cubicBezTo>
                    <a:pt x="5" y="0"/>
                    <a:pt x="5" y="0"/>
                    <a:pt x="4" y="0"/>
                  </a:cubicBezTo>
                  <a:cubicBezTo>
                    <a:pt x="3" y="0"/>
                    <a:pt x="2"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199" name="Freeform 2217"/>
            <p:cNvSpPr/>
            <p:nvPr/>
          </p:nvSpPr>
          <p:spPr bwMode="auto">
            <a:xfrm>
              <a:off x="1779298" y="3540756"/>
              <a:ext cx="33033" cy="13825"/>
            </a:xfrm>
            <a:custGeom>
              <a:avLst/>
              <a:rect l="l" t="t" r="r" b="b"/>
              <a:pathLst>
                <a:path w="16" h="6">
                  <a:moveTo>
                    <a:pt x="12" y="2"/>
                  </a:moveTo>
                  <a:cubicBezTo>
                    <a:pt x="11" y="3"/>
                    <a:pt x="10" y="3"/>
                    <a:pt x="9" y="3"/>
                  </a:cubicBezTo>
                  <a:cubicBezTo>
                    <a:pt x="8" y="3"/>
                    <a:pt x="6" y="3"/>
                    <a:pt x="6" y="0"/>
                  </a:cubicBezTo>
                  <a:cubicBezTo>
                    <a:pt x="6" y="0"/>
                    <a:pt x="6" y="0"/>
                    <a:pt x="5" y="0"/>
                  </a:cubicBezTo>
                  <a:cubicBezTo>
                    <a:pt x="3" y="0"/>
                    <a:pt x="0" y="2"/>
                    <a:pt x="0" y="3"/>
                  </a:cubicBezTo>
                  <a:cubicBezTo>
                    <a:pt x="0" y="4"/>
                    <a:pt x="6" y="6"/>
                    <a:pt x="10" y="6"/>
                  </a:cubicBezTo>
                  <a:cubicBezTo>
                    <a:pt x="12" y="6"/>
                    <a:pt x="13" y="6"/>
                    <a:pt x="13" y="6"/>
                  </a:cubicBezTo>
                  <a:cubicBezTo>
                    <a:pt x="14" y="6"/>
                    <a:pt x="15" y="5"/>
                    <a:pt x="15" y="4"/>
                  </a:cubicBezTo>
                  <a:cubicBezTo>
                    <a:pt x="16" y="3"/>
                    <a:pt x="15" y="2"/>
                    <a:pt x="15" y="2"/>
                  </a:cubicBezTo>
                  <a:cubicBezTo>
                    <a:pt x="14" y="2"/>
                    <a:pt x="13" y="2"/>
                    <a:pt x="12" y="2"/>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200" name="Freeform 2218"/>
            <p:cNvSpPr/>
            <p:nvPr/>
          </p:nvSpPr>
          <p:spPr bwMode="auto">
            <a:xfrm>
              <a:off x="2975075" y="4411726"/>
              <a:ext cx="55054" cy="6912"/>
            </a:xfrm>
            <a:custGeom>
              <a:avLst/>
              <a:rect l="l" t="t" r="r" b="b"/>
              <a:pathLst>
                <a:path w="25" h="3">
                  <a:moveTo>
                    <a:pt x="0" y="3"/>
                  </a:moveTo>
                  <a:lnTo>
                    <a:pt x="25" y="0"/>
                  </a:lnTo>
                  <a:lnTo>
                    <a:pt x="0" y="3"/>
                  </a:lnTo>
                  <a:lnTo>
                    <a:pt x="0" y="3"/>
                  </a:ln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201" name="Freeform 2219"/>
            <p:cNvSpPr/>
            <p:nvPr/>
          </p:nvSpPr>
          <p:spPr bwMode="auto">
            <a:xfrm>
              <a:off x="3283378" y="4501588"/>
              <a:ext cx="17617" cy="9217"/>
            </a:xfrm>
            <a:custGeom>
              <a:avLst/>
              <a:rect l="l" t="t" r="r" b="b"/>
              <a:pathLst>
                <a:path w="8" h="4">
                  <a:moveTo>
                    <a:pt x="0" y="0"/>
                  </a:moveTo>
                  <a:cubicBezTo>
                    <a:pt x="1" y="0"/>
                    <a:pt x="1" y="0"/>
                    <a:pt x="2" y="1"/>
                  </a:cubicBezTo>
                  <a:cubicBezTo>
                    <a:pt x="3" y="2"/>
                    <a:pt x="6" y="3"/>
                    <a:pt x="8" y="4"/>
                  </a:cubicBezTo>
                  <a:cubicBezTo>
                    <a:pt x="6" y="3"/>
                    <a:pt x="3" y="2"/>
                    <a:pt x="2" y="1"/>
                  </a:cubicBezTo>
                  <a:cubicBezTo>
                    <a:pt x="1" y="0"/>
                    <a:pt x="1"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202" name="Freeform 2220"/>
            <p:cNvSpPr/>
            <p:nvPr/>
          </p:nvSpPr>
          <p:spPr bwMode="auto">
            <a:xfrm>
              <a:off x="3305400" y="4490068"/>
              <a:ext cx="17617" cy="18433"/>
            </a:xfrm>
            <a:custGeom>
              <a:avLst/>
              <a:rect l="l" t="t" r="r" b="b"/>
              <a:pathLst>
                <a:path w="9" h="8">
                  <a:moveTo>
                    <a:pt x="0" y="8"/>
                  </a:moveTo>
                  <a:cubicBezTo>
                    <a:pt x="2" y="5"/>
                    <a:pt x="5" y="0"/>
                    <a:pt x="9" y="0"/>
                  </a:cubicBezTo>
                  <a:cubicBezTo>
                    <a:pt x="5" y="0"/>
                    <a:pt x="2" y="5"/>
                    <a:pt x="0" y="8"/>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203" name="Freeform 2221"/>
            <p:cNvSpPr/>
            <p:nvPr/>
          </p:nvSpPr>
          <p:spPr bwMode="auto">
            <a:xfrm>
              <a:off x="3435327" y="4593755"/>
              <a:ext cx="4405" cy="2304"/>
            </a:xfrm>
            <a:custGeom>
              <a:avLst/>
              <a:rect l="l" t="t" r="r" b="b"/>
              <a:pathLst>
                <a:path w="2" h="1">
                  <a:moveTo>
                    <a:pt x="2" y="1"/>
                  </a:moveTo>
                  <a:cubicBezTo>
                    <a:pt x="1" y="1"/>
                    <a:pt x="0" y="0"/>
                    <a:pt x="0" y="0"/>
                  </a:cubicBezTo>
                  <a:cubicBezTo>
                    <a:pt x="0" y="0"/>
                    <a:pt x="1" y="1"/>
                    <a:pt x="2" y="1"/>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204" name="Freeform 2222"/>
            <p:cNvSpPr/>
            <p:nvPr/>
          </p:nvSpPr>
          <p:spPr bwMode="auto">
            <a:xfrm>
              <a:off x="3391284" y="4549976"/>
              <a:ext cx="4405" cy="13825"/>
            </a:xfrm>
            <a:custGeom>
              <a:avLst/>
              <a:rect l="l" t="t" r="r" b="b"/>
              <a:pathLst>
                <a:path w="2" h="6">
                  <a:moveTo>
                    <a:pt x="2" y="6"/>
                  </a:moveTo>
                  <a:cubicBezTo>
                    <a:pt x="2" y="4"/>
                    <a:pt x="2" y="1"/>
                    <a:pt x="0" y="0"/>
                  </a:cubicBezTo>
                  <a:cubicBezTo>
                    <a:pt x="2" y="1"/>
                    <a:pt x="2" y="4"/>
                    <a:pt x="2" y="6"/>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205" name="Freeform 2223"/>
            <p:cNvSpPr/>
            <p:nvPr/>
          </p:nvSpPr>
          <p:spPr bwMode="auto">
            <a:xfrm>
              <a:off x="3404497" y="4582233"/>
              <a:ext cx="28628" cy="11520"/>
            </a:xfrm>
            <a:custGeom>
              <a:avLst/>
              <a:rect l="l" t="t" r="r" b="b"/>
              <a:pathLst>
                <a:path w="14" h="5">
                  <a:moveTo>
                    <a:pt x="0" y="0"/>
                  </a:moveTo>
                  <a:cubicBezTo>
                    <a:pt x="1" y="0"/>
                    <a:pt x="2" y="1"/>
                    <a:pt x="4" y="2"/>
                  </a:cubicBezTo>
                  <a:cubicBezTo>
                    <a:pt x="7" y="3"/>
                    <a:pt x="12" y="5"/>
                    <a:pt x="14" y="5"/>
                  </a:cubicBezTo>
                  <a:cubicBezTo>
                    <a:pt x="12" y="5"/>
                    <a:pt x="7" y="3"/>
                    <a:pt x="4" y="2"/>
                  </a:cubicBezTo>
                  <a:cubicBezTo>
                    <a:pt x="2" y="1"/>
                    <a:pt x="1" y="0"/>
                    <a:pt x="0" y="0"/>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206" name="Freeform 2176"/>
            <p:cNvSpPr/>
            <p:nvPr/>
          </p:nvSpPr>
          <p:spPr bwMode="auto">
            <a:xfrm>
              <a:off x="4032114" y="2420938"/>
              <a:ext cx="1444621" cy="1122122"/>
            </a:xfrm>
            <a:custGeom>
              <a:avLst/>
              <a:rect l="l" t="t" r="r" b="b"/>
              <a:pathLst>
                <a:path w="687" h="510">
                  <a:moveTo>
                    <a:pt x="554" y="326"/>
                  </a:moveTo>
                  <a:cubicBezTo>
                    <a:pt x="552" y="325"/>
                    <a:pt x="551" y="325"/>
                    <a:pt x="549" y="324"/>
                  </a:cubicBezTo>
                  <a:cubicBezTo>
                    <a:pt x="545" y="323"/>
                    <a:pt x="540" y="321"/>
                    <a:pt x="536" y="321"/>
                  </a:cubicBezTo>
                  <a:cubicBezTo>
                    <a:pt x="534" y="321"/>
                    <a:pt x="532" y="321"/>
                    <a:pt x="530" y="322"/>
                  </a:cubicBezTo>
                  <a:cubicBezTo>
                    <a:pt x="526" y="325"/>
                    <a:pt x="524" y="324"/>
                    <a:pt x="523" y="321"/>
                  </a:cubicBezTo>
                  <a:cubicBezTo>
                    <a:pt x="523" y="317"/>
                    <a:pt x="528" y="312"/>
                    <a:pt x="532" y="311"/>
                  </a:cubicBezTo>
                  <a:cubicBezTo>
                    <a:pt x="534" y="311"/>
                    <a:pt x="535" y="311"/>
                    <a:pt x="535" y="311"/>
                  </a:cubicBezTo>
                  <a:cubicBezTo>
                    <a:pt x="535" y="310"/>
                    <a:pt x="534" y="308"/>
                    <a:pt x="534" y="307"/>
                  </a:cubicBezTo>
                  <a:cubicBezTo>
                    <a:pt x="534" y="306"/>
                    <a:pt x="533" y="304"/>
                    <a:pt x="533" y="303"/>
                  </a:cubicBezTo>
                  <a:cubicBezTo>
                    <a:pt x="532" y="301"/>
                    <a:pt x="533" y="300"/>
                    <a:pt x="533" y="299"/>
                  </a:cubicBezTo>
                  <a:cubicBezTo>
                    <a:pt x="534" y="298"/>
                    <a:pt x="535" y="297"/>
                    <a:pt x="537" y="297"/>
                  </a:cubicBezTo>
                  <a:cubicBezTo>
                    <a:pt x="541" y="297"/>
                    <a:pt x="548" y="301"/>
                    <a:pt x="552" y="307"/>
                  </a:cubicBezTo>
                  <a:cubicBezTo>
                    <a:pt x="556" y="312"/>
                    <a:pt x="562" y="315"/>
                    <a:pt x="569" y="315"/>
                  </a:cubicBezTo>
                  <a:cubicBezTo>
                    <a:pt x="571" y="315"/>
                    <a:pt x="573" y="315"/>
                    <a:pt x="575" y="314"/>
                  </a:cubicBezTo>
                  <a:cubicBezTo>
                    <a:pt x="578" y="313"/>
                    <a:pt x="578" y="312"/>
                    <a:pt x="577" y="309"/>
                  </a:cubicBezTo>
                  <a:cubicBezTo>
                    <a:pt x="577" y="306"/>
                    <a:pt x="576" y="303"/>
                    <a:pt x="578" y="300"/>
                  </a:cubicBezTo>
                  <a:cubicBezTo>
                    <a:pt x="578" y="298"/>
                    <a:pt x="568" y="291"/>
                    <a:pt x="562" y="288"/>
                  </a:cubicBezTo>
                  <a:cubicBezTo>
                    <a:pt x="554" y="282"/>
                    <a:pt x="549" y="279"/>
                    <a:pt x="548" y="276"/>
                  </a:cubicBezTo>
                  <a:cubicBezTo>
                    <a:pt x="548" y="274"/>
                    <a:pt x="548" y="273"/>
                    <a:pt x="549" y="272"/>
                  </a:cubicBezTo>
                  <a:cubicBezTo>
                    <a:pt x="551" y="269"/>
                    <a:pt x="557" y="271"/>
                    <a:pt x="568" y="275"/>
                  </a:cubicBezTo>
                  <a:cubicBezTo>
                    <a:pt x="568" y="276"/>
                    <a:pt x="569" y="276"/>
                    <a:pt x="570" y="276"/>
                  </a:cubicBezTo>
                  <a:cubicBezTo>
                    <a:pt x="574" y="276"/>
                    <a:pt x="575" y="268"/>
                    <a:pt x="575" y="266"/>
                  </a:cubicBezTo>
                  <a:cubicBezTo>
                    <a:pt x="575" y="265"/>
                    <a:pt x="572" y="264"/>
                    <a:pt x="566" y="264"/>
                  </a:cubicBezTo>
                  <a:cubicBezTo>
                    <a:pt x="561" y="264"/>
                    <a:pt x="555" y="265"/>
                    <a:pt x="551" y="267"/>
                  </a:cubicBezTo>
                  <a:cubicBezTo>
                    <a:pt x="550" y="268"/>
                    <a:pt x="548" y="268"/>
                    <a:pt x="546" y="268"/>
                  </a:cubicBezTo>
                  <a:cubicBezTo>
                    <a:pt x="542" y="268"/>
                    <a:pt x="538" y="266"/>
                    <a:pt x="538" y="262"/>
                  </a:cubicBezTo>
                  <a:cubicBezTo>
                    <a:pt x="538" y="261"/>
                    <a:pt x="538" y="257"/>
                    <a:pt x="545" y="256"/>
                  </a:cubicBezTo>
                  <a:cubicBezTo>
                    <a:pt x="548" y="256"/>
                    <a:pt x="549" y="255"/>
                    <a:pt x="549" y="255"/>
                  </a:cubicBezTo>
                  <a:cubicBezTo>
                    <a:pt x="549" y="255"/>
                    <a:pt x="548" y="254"/>
                    <a:pt x="548" y="254"/>
                  </a:cubicBezTo>
                  <a:cubicBezTo>
                    <a:pt x="547" y="252"/>
                    <a:pt x="546" y="250"/>
                    <a:pt x="548" y="247"/>
                  </a:cubicBezTo>
                  <a:cubicBezTo>
                    <a:pt x="549" y="247"/>
                    <a:pt x="550" y="246"/>
                    <a:pt x="551" y="246"/>
                  </a:cubicBezTo>
                  <a:cubicBezTo>
                    <a:pt x="554" y="246"/>
                    <a:pt x="557" y="248"/>
                    <a:pt x="561" y="250"/>
                  </a:cubicBezTo>
                  <a:cubicBezTo>
                    <a:pt x="566" y="252"/>
                    <a:pt x="571" y="255"/>
                    <a:pt x="574" y="254"/>
                  </a:cubicBezTo>
                  <a:cubicBezTo>
                    <a:pt x="577" y="253"/>
                    <a:pt x="580" y="253"/>
                    <a:pt x="582" y="253"/>
                  </a:cubicBezTo>
                  <a:cubicBezTo>
                    <a:pt x="586" y="253"/>
                    <a:pt x="589" y="252"/>
                    <a:pt x="593" y="250"/>
                  </a:cubicBezTo>
                  <a:cubicBezTo>
                    <a:pt x="593" y="249"/>
                    <a:pt x="593" y="249"/>
                    <a:pt x="593" y="249"/>
                  </a:cubicBezTo>
                  <a:cubicBezTo>
                    <a:pt x="593" y="248"/>
                    <a:pt x="588" y="245"/>
                    <a:pt x="585" y="244"/>
                  </a:cubicBezTo>
                  <a:cubicBezTo>
                    <a:pt x="582" y="242"/>
                    <a:pt x="579" y="240"/>
                    <a:pt x="577" y="239"/>
                  </a:cubicBezTo>
                  <a:cubicBezTo>
                    <a:pt x="576" y="237"/>
                    <a:pt x="576" y="236"/>
                    <a:pt x="577" y="235"/>
                  </a:cubicBezTo>
                  <a:cubicBezTo>
                    <a:pt x="577" y="233"/>
                    <a:pt x="580" y="232"/>
                    <a:pt x="589" y="232"/>
                  </a:cubicBezTo>
                  <a:cubicBezTo>
                    <a:pt x="593" y="232"/>
                    <a:pt x="598" y="233"/>
                    <a:pt x="602" y="233"/>
                  </a:cubicBezTo>
                  <a:cubicBezTo>
                    <a:pt x="604" y="233"/>
                    <a:pt x="604" y="233"/>
                    <a:pt x="604" y="233"/>
                  </a:cubicBezTo>
                  <a:cubicBezTo>
                    <a:pt x="604" y="233"/>
                    <a:pt x="604" y="233"/>
                    <a:pt x="604" y="233"/>
                  </a:cubicBezTo>
                  <a:cubicBezTo>
                    <a:pt x="606" y="233"/>
                    <a:pt x="607" y="232"/>
                    <a:pt x="607" y="231"/>
                  </a:cubicBezTo>
                  <a:cubicBezTo>
                    <a:pt x="608" y="230"/>
                    <a:pt x="608" y="229"/>
                    <a:pt x="608" y="229"/>
                  </a:cubicBezTo>
                  <a:cubicBezTo>
                    <a:pt x="608" y="229"/>
                    <a:pt x="608" y="229"/>
                    <a:pt x="607" y="229"/>
                  </a:cubicBezTo>
                  <a:cubicBezTo>
                    <a:pt x="607" y="229"/>
                    <a:pt x="606" y="230"/>
                    <a:pt x="605" y="230"/>
                  </a:cubicBezTo>
                  <a:cubicBezTo>
                    <a:pt x="599" y="230"/>
                    <a:pt x="588" y="225"/>
                    <a:pt x="585" y="219"/>
                  </a:cubicBezTo>
                  <a:cubicBezTo>
                    <a:pt x="584" y="217"/>
                    <a:pt x="584" y="215"/>
                    <a:pt x="585" y="213"/>
                  </a:cubicBezTo>
                  <a:cubicBezTo>
                    <a:pt x="587" y="210"/>
                    <a:pt x="590" y="210"/>
                    <a:pt x="591" y="210"/>
                  </a:cubicBezTo>
                  <a:cubicBezTo>
                    <a:pt x="593" y="210"/>
                    <a:pt x="594" y="210"/>
                    <a:pt x="595" y="210"/>
                  </a:cubicBezTo>
                  <a:cubicBezTo>
                    <a:pt x="597" y="211"/>
                    <a:pt x="598" y="211"/>
                    <a:pt x="600" y="211"/>
                  </a:cubicBezTo>
                  <a:cubicBezTo>
                    <a:pt x="602" y="211"/>
                    <a:pt x="603" y="210"/>
                    <a:pt x="605" y="209"/>
                  </a:cubicBezTo>
                  <a:cubicBezTo>
                    <a:pt x="608" y="208"/>
                    <a:pt x="608" y="204"/>
                    <a:pt x="607" y="201"/>
                  </a:cubicBezTo>
                  <a:cubicBezTo>
                    <a:pt x="606" y="197"/>
                    <a:pt x="603" y="193"/>
                    <a:pt x="601" y="193"/>
                  </a:cubicBezTo>
                  <a:cubicBezTo>
                    <a:pt x="601" y="193"/>
                    <a:pt x="579" y="192"/>
                    <a:pt x="579" y="186"/>
                  </a:cubicBezTo>
                  <a:cubicBezTo>
                    <a:pt x="578" y="185"/>
                    <a:pt x="576" y="184"/>
                    <a:pt x="575" y="184"/>
                  </a:cubicBezTo>
                  <a:cubicBezTo>
                    <a:pt x="573" y="182"/>
                    <a:pt x="570" y="181"/>
                    <a:pt x="570" y="178"/>
                  </a:cubicBezTo>
                  <a:cubicBezTo>
                    <a:pt x="570" y="178"/>
                    <a:pt x="570" y="176"/>
                    <a:pt x="571" y="175"/>
                  </a:cubicBezTo>
                  <a:cubicBezTo>
                    <a:pt x="573" y="174"/>
                    <a:pt x="575" y="174"/>
                    <a:pt x="578" y="175"/>
                  </a:cubicBezTo>
                  <a:cubicBezTo>
                    <a:pt x="580" y="175"/>
                    <a:pt x="583" y="176"/>
                    <a:pt x="587" y="173"/>
                  </a:cubicBezTo>
                  <a:cubicBezTo>
                    <a:pt x="589" y="172"/>
                    <a:pt x="592" y="171"/>
                    <a:pt x="596" y="171"/>
                  </a:cubicBezTo>
                  <a:cubicBezTo>
                    <a:pt x="600" y="171"/>
                    <a:pt x="604" y="171"/>
                    <a:pt x="608" y="172"/>
                  </a:cubicBezTo>
                  <a:cubicBezTo>
                    <a:pt x="612" y="173"/>
                    <a:pt x="616" y="173"/>
                    <a:pt x="618" y="173"/>
                  </a:cubicBezTo>
                  <a:cubicBezTo>
                    <a:pt x="619" y="173"/>
                    <a:pt x="619" y="173"/>
                    <a:pt x="619" y="172"/>
                  </a:cubicBezTo>
                  <a:cubicBezTo>
                    <a:pt x="619" y="169"/>
                    <a:pt x="614" y="165"/>
                    <a:pt x="612" y="165"/>
                  </a:cubicBezTo>
                  <a:cubicBezTo>
                    <a:pt x="610" y="166"/>
                    <a:pt x="607" y="167"/>
                    <a:pt x="603" y="167"/>
                  </a:cubicBezTo>
                  <a:cubicBezTo>
                    <a:pt x="596" y="167"/>
                    <a:pt x="591" y="164"/>
                    <a:pt x="591" y="159"/>
                  </a:cubicBezTo>
                  <a:cubicBezTo>
                    <a:pt x="591" y="158"/>
                    <a:pt x="591" y="156"/>
                    <a:pt x="592" y="155"/>
                  </a:cubicBezTo>
                  <a:cubicBezTo>
                    <a:pt x="593" y="154"/>
                    <a:pt x="596" y="154"/>
                    <a:pt x="596" y="154"/>
                  </a:cubicBezTo>
                  <a:cubicBezTo>
                    <a:pt x="598" y="154"/>
                    <a:pt x="600" y="154"/>
                    <a:pt x="601" y="154"/>
                  </a:cubicBezTo>
                  <a:cubicBezTo>
                    <a:pt x="603" y="154"/>
                    <a:pt x="605" y="155"/>
                    <a:pt x="606" y="155"/>
                  </a:cubicBezTo>
                  <a:cubicBezTo>
                    <a:pt x="603" y="153"/>
                    <a:pt x="597" y="150"/>
                    <a:pt x="591" y="150"/>
                  </a:cubicBezTo>
                  <a:cubicBezTo>
                    <a:pt x="590" y="150"/>
                    <a:pt x="588" y="150"/>
                    <a:pt x="587" y="151"/>
                  </a:cubicBezTo>
                  <a:cubicBezTo>
                    <a:pt x="585" y="156"/>
                    <a:pt x="581" y="157"/>
                    <a:pt x="578" y="157"/>
                  </a:cubicBezTo>
                  <a:cubicBezTo>
                    <a:pt x="575" y="157"/>
                    <a:pt x="573" y="156"/>
                    <a:pt x="573" y="154"/>
                  </a:cubicBezTo>
                  <a:cubicBezTo>
                    <a:pt x="572" y="153"/>
                    <a:pt x="572" y="151"/>
                    <a:pt x="575" y="150"/>
                  </a:cubicBezTo>
                  <a:cubicBezTo>
                    <a:pt x="581" y="146"/>
                    <a:pt x="582" y="135"/>
                    <a:pt x="581" y="130"/>
                  </a:cubicBezTo>
                  <a:cubicBezTo>
                    <a:pt x="581" y="126"/>
                    <a:pt x="586" y="125"/>
                    <a:pt x="591" y="123"/>
                  </a:cubicBezTo>
                  <a:cubicBezTo>
                    <a:pt x="598" y="121"/>
                    <a:pt x="602" y="119"/>
                    <a:pt x="601" y="115"/>
                  </a:cubicBezTo>
                  <a:cubicBezTo>
                    <a:pt x="601" y="113"/>
                    <a:pt x="601" y="110"/>
                    <a:pt x="603" y="108"/>
                  </a:cubicBezTo>
                  <a:cubicBezTo>
                    <a:pt x="607" y="102"/>
                    <a:pt x="619" y="102"/>
                    <a:pt x="622" y="102"/>
                  </a:cubicBezTo>
                  <a:cubicBezTo>
                    <a:pt x="623" y="102"/>
                    <a:pt x="623" y="101"/>
                    <a:pt x="623" y="101"/>
                  </a:cubicBezTo>
                  <a:cubicBezTo>
                    <a:pt x="623" y="101"/>
                    <a:pt x="623" y="101"/>
                    <a:pt x="622" y="100"/>
                  </a:cubicBezTo>
                  <a:cubicBezTo>
                    <a:pt x="620" y="98"/>
                    <a:pt x="617" y="96"/>
                    <a:pt x="615" y="97"/>
                  </a:cubicBezTo>
                  <a:cubicBezTo>
                    <a:pt x="612" y="97"/>
                    <a:pt x="609" y="99"/>
                    <a:pt x="606" y="100"/>
                  </a:cubicBezTo>
                  <a:cubicBezTo>
                    <a:pt x="603" y="102"/>
                    <a:pt x="600" y="103"/>
                    <a:pt x="598" y="103"/>
                  </a:cubicBezTo>
                  <a:cubicBezTo>
                    <a:pt x="597" y="103"/>
                    <a:pt x="595" y="103"/>
                    <a:pt x="594" y="102"/>
                  </a:cubicBezTo>
                  <a:cubicBezTo>
                    <a:pt x="593" y="101"/>
                    <a:pt x="593" y="99"/>
                    <a:pt x="593" y="98"/>
                  </a:cubicBezTo>
                  <a:cubicBezTo>
                    <a:pt x="595" y="93"/>
                    <a:pt x="606" y="89"/>
                    <a:pt x="611" y="89"/>
                  </a:cubicBezTo>
                  <a:cubicBezTo>
                    <a:pt x="618" y="89"/>
                    <a:pt x="632" y="89"/>
                    <a:pt x="638" y="86"/>
                  </a:cubicBezTo>
                  <a:cubicBezTo>
                    <a:pt x="636" y="85"/>
                    <a:pt x="631" y="84"/>
                    <a:pt x="624" y="84"/>
                  </a:cubicBezTo>
                  <a:cubicBezTo>
                    <a:pt x="622" y="84"/>
                    <a:pt x="621" y="84"/>
                    <a:pt x="619" y="84"/>
                  </a:cubicBezTo>
                  <a:cubicBezTo>
                    <a:pt x="611" y="85"/>
                    <a:pt x="609" y="83"/>
                    <a:pt x="609" y="81"/>
                  </a:cubicBezTo>
                  <a:cubicBezTo>
                    <a:pt x="609" y="78"/>
                    <a:pt x="614" y="77"/>
                    <a:pt x="624" y="77"/>
                  </a:cubicBezTo>
                  <a:cubicBezTo>
                    <a:pt x="633" y="76"/>
                    <a:pt x="636" y="75"/>
                    <a:pt x="639" y="74"/>
                  </a:cubicBezTo>
                  <a:cubicBezTo>
                    <a:pt x="641" y="73"/>
                    <a:pt x="643" y="72"/>
                    <a:pt x="649" y="72"/>
                  </a:cubicBezTo>
                  <a:cubicBezTo>
                    <a:pt x="654" y="71"/>
                    <a:pt x="655" y="70"/>
                    <a:pt x="657" y="68"/>
                  </a:cubicBezTo>
                  <a:cubicBezTo>
                    <a:pt x="658" y="67"/>
                    <a:pt x="659" y="65"/>
                    <a:pt x="663" y="65"/>
                  </a:cubicBezTo>
                  <a:cubicBezTo>
                    <a:pt x="670" y="65"/>
                    <a:pt x="684" y="59"/>
                    <a:pt x="687" y="56"/>
                  </a:cubicBezTo>
                  <a:cubicBezTo>
                    <a:pt x="683" y="53"/>
                    <a:pt x="662" y="47"/>
                    <a:pt x="650" y="47"/>
                  </a:cubicBezTo>
                  <a:cubicBezTo>
                    <a:pt x="636" y="47"/>
                    <a:pt x="630" y="49"/>
                    <a:pt x="629" y="55"/>
                  </a:cubicBezTo>
                  <a:cubicBezTo>
                    <a:pt x="629" y="57"/>
                    <a:pt x="628" y="61"/>
                    <a:pt x="623" y="61"/>
                  </a:cubicBezTo>
                  <a:cubicBezTo>
                    <a:pt x="621" y="61"/>
                    <a:pt x="618" y="60"/>
                    <a:pt x="615" y="59"/>
                  </a:cubicBezTo>
                  <a:cubicBezTo>
                    <a:pt x="611" y="58"/>
                    <a:pt x="607" y="58"/>
                    <a:pt x="605" y="58"/>
                  </a:cubicBezTo>
                  <a:cubicBezTo>
                    <a:pt x="604" y="59"/>
                    <a:pt x="603" y="59"/>
                    <a:pt x="602" y="59"/>
                  </a:cubicBezTo>
                  <a:cubicBezTo>
                    <a:pt x="599" y="59"/>
                    <a:pt x="598" y="57"/>
                    <a:pt x="597" y="56"/>
                  </a:cubicBezTo>
                  <a:cubicBezTo>
                    <a:pt x="597" y="55"/>
                    <a:pt x="597" y="54"/>
                    <a:pt x="597" y="54"/>
                  </a:cubicBezTo>
                  <a:cubicBezTo>
                    <a:pt x="596" y="54"/>
                    <a:pt x="596" y="54"/>
                    <a:pt x="595" y="55"/>
                  </a:cubicBezTo>
                  <a:cubicBezTo>
                    <a:pt x="592" y="56"/>
                    <a:pt x="589" y="58"/>
                    <a:pt x="586" y="61"/>
                  </a:cubicBezTo>
                  <a:cubicBezTo>
                    <a:pt x="582" y="64"/>
                    <a:pt x="578" y="67"/>
                    <a:pt x="573" y="69"/>
                  </a:cubicBezTo>
                  <a:cubicBezTo>
                    <a:pt x="569" y="71"/>
                    <a:pt x="566" y="74"/>
                    <a:pt x="563" y="76"/>
                  </a:cubicBezTo>
                  <a:cubicBezTo>
                    <a:pt x="559" y="79"/>
                    <a:pt x="556" y="81"/>
                    <a:pt x="553" y="82"/>
                  </a:cubicBezTo>
                  <a:cubicBezTo>
                    <a:pt x="553" y="82"/>
                    <a:pt x="553" y="82"/>
                    <a:pt x="553" y="82"/>
                  </a:cubicBezTo>
                  <a:cubicBezTo>
                    <a:pt x="552" y="82"/>
                    <a:pt x="551" y="81"/>
                    <a:pt x="550" y="80"/>
                  </a:cubicBezTo>
                  <a:cubicBezTo>
                    <a:pt x="550" y="79"/>
                    <a:pt x="549" y="77"/>
                    <a:pt x="570" y="55"/>
                  </a:cubicBezTo>
                  <a:cubicBezTo>
                    <a:pt x="573" y="52"/>
                    <a:pt x="575" y="49"/>
                    <a:pt x="573" y="46"/>
                  </a:cubicBezTo>
                  <a:cubicBezTo>
                    <a:pt x="572" y="43"/>
                    <a:pt x="569" y="42"/>
                    <a:pt x="565" y="42"/>
                  </a:cubicBezTo>
                  <a:cubicBezTo>
                    <a:pt x="560" y="43"/>
                    <a:pt x="558" y="45"/>
                    <a:pt x="557" y="47"/>
                  </a:cubicBezTo>
                  <a:cubicBezTo>
                    <a:pt x="555" y="49"/>
                    <a:pt x="554" y="50"/>
                    <a:pt x="551" y="51"/>
                  </a:cubicBezTo>
                  <a:cubicBezTo>
                    <a:pt x="549" y="52"/>
                    <a:pt x="545" y="53"/>
                    <a:pt x="540" y="55"/>
                  </a:cubicBezTo>
                  <a:cubicBezTo>
                    <a:pt x="531" y="59"/>
                    <a:pt x="521" y="63"/>
                    <a:pt x="516" y="63"/>
                  </a:cubicBezTo>
                  <a:cubicBezTo>
                    <a:pt x="514" y="63"/>
                    <a:pt x="513" y="62"/>
                    <a:pt x="512" y="61"/>
                  </a:cubicBezTo>
                  <a:cubicBezTo>
                    <a:pt x="511" y="57"/>
                    <a:pt x="517" y="54"/>
                    <a:pt x="527" y="50"/>
                  </a:cubicBezTo>
                  <a:cubicBezTo>
                    <a:pt x="529" y="49"/>
                    <a:pt x="532" y="48"/>
                    <a:pt x="534" y="46"/>
                  </a:cubicBezTo>
                  <a:cubicBezTo>
                    <a:pt x="531" y="46"/>
                    <a:pt x="525" y="45"/>
                    <a:pt x="515" y="45"/>
                  </a:cubicBezTo>
                  <a:cubicBezTo>
                    <a:pt x="506" y="45"/>
                    <a:pt x="498" y="46"/>
                    <a:pt x="492" y="47"/>
                  </a:cubicBezTo>
                  <a:cubicBezTo>
                    <a:pt x="487" y="47"/>
                    <a:pt x="481" y="49"/>
                    <a:pt x="475" y="50"/>
                  </a:cubicBezTo>
                  <a:cubicBezTo>
                    <a:pt x="467" y="52"/>
                    <a:pt x="460" y="54"/>
                    <a:pt x="456" y="54"/>
                  </a:cubicBezTo>
                  <a:cubicBezTo>
                    <a:pt x="452" y="54"/>
                    <a:pt x="451" y="52"/>
                    <a:pt x="451" y="51"/>
                  </a:cubicBezTo>
                  <a:cubicBezTo>
                    <a:pt x="450" y="43"/>
                    <a:pt x="496" y="37"/>
                    <a:pt x="496" y="37"/>
                  </a:cubicBezTo>
                  <a:cubicBezTo>
                    <a:pt x="502" y="37"/>
                    <a:pt x="509" y="37"/>
                    <a:pt x="517" y="37"/>
                  </a:cubicBezTo>
                  <a:cubicBezTo>
                    <a:pt x="529" y="37"/>
                    <a:pt x="542" y="37"/>
                    <a:pt x="549" y="34"/>
                  </a:cubicBezTo>
                  <a:cubicBezTo>
                    <a:pt x="554" y="31"/>
                    <a:pt x="561" y="30"/>
                    <a:pt x="567" y="29"/>
                  </a:cubicBezTo>
                  <a:cubicBezTo>
                    <a:pt x="572" y="28"/>
                    <a:pt x="577" y="27"/>
                    <a:pt x="579" y="26"/>
                  </a:cubicBezTo>
                  <a:cubicBezTo>
                    <a:pt x="577" y="24"/>
                    <a:pt x="568" y="21"/>
                    <a:pt x="561" y="21"/>
                  </a:cubicBezTo>
                  <a:cubicBezTo>
                    <a:pt x="560" y="21"/>
                    <a:pt x="560" y="21"/>
                    <a:pt x="560" y="21"/>
                  </a:cubicBezTo>
                  <a:cubicBezTo>
                    <a:pt x="559" y="21"/>
                    <a:pt x="558" y="21"/>
                    <a:pt x="557" y="21"/>
                  </a:cubicBezTo>
                  <a:cubicBezTo>
                    <a:pt x="550" y="21"/>
                    <a:pt x="545" y="20"/>
                    <a:pt x="543" y="17"/>
                  </a:cubicBezTo>
                  <a:cubicBezTo>
                    <a:pt x="543" y="16"/>
                    <a:pt x="542" y="15"/>
                    <a:pt x="542" y="14"/>
                  </a:cubicBezTo>
                  <a:cubicBezTo>
                    <a:pt x="542" y="13"/>
                    <a:pt x="538" y="12"/>
                    <a:pt x="536" y="11"/>
                  </a:cubicBezTo>
                  <a:cubicBezTo>
                    <a:pt x="533" y="10"/>
                    <a:pt x="530" y="9"/>
                    <a:pt x="529" y="7"/>
                  </a:cubicBezTo>
                  <a:cubicBezTo>
                    <a:pt x="528" y="6"/>
                    <a:pt x="521" y="6"/>
                    <a:pt x="517" y="6"/>
                  </a:cubicBezTo>
                  <a:cubicBezTo>
                    <a:pt x="507" y="6"/>
                    <a:pt x="501" y="5"/>
                    <a:pt x="498" y="4"/>
                  </a:cubicBezTo>
                  <a:cubicBezTo>
                    <a:pt x="494" y="1"/>
                    <a:pt x="484" y="0"/>
                    <a:pt x="473" y="0"/>
                  </a:cubicBezTo>
                  <a:cubicBezTo>
                    <a:pt x="470" y="0"/>
                    <a:pt x="467" y="0"/>
                    <a:pt x="465" y="0"/>
                  </a:cubicBezTo>
                  <a:cubicBezTo>
                    <a:pt x="458" y="0"/>
                    <a:pt x="446" y="1"/>
                    <a:pt x="436" y="1"/>
                  </a:cubicBezTo>
                  <a:cubicBezTo>
                    <a:pt x="428" y="1"/>
                    <a:pt x="421" y="1"/>
                    <a:pt x="418" y="1"/>
                  </a:cubicBezTo>
                  <a:cubicBezTo>
                    <a:pt x="415" y="2"/>
                    <a:pt x="413" y="2"/>
                    <a:pt x="411" y="3"/>
                  </a:cubicBezTo>
                  <a:cubicBezTo>
                    <a:pt x="408" y="3"/>
                    <a:pt x="405" y="4"/>
                    <a:pt x="402" y="4"/>
                  </a:cubicBezTo>
                  <a:cubicBezTo>
                    <a:pt x="401" y="4"/>
                    <a:pt x="401" y="4"/>
                    <a:pt x="400" y="4"/>
                  </a:cubicBezTo>
                  <a:cubicBezTo>
                    <a:pt x="396" y="4"/>
                    <a:pt x="392" y="5"/>
                    <a:pt x="392" y="6"/>
                  </a:cubicBezTo>
                  <a:cubicBezTo>
                    <a:pt x="395" y="9"/>
                    <a:pt x="394" y="11"/>
                    <a:pt x="394" y="12"/>
                  </a:cubicBezTo>
                  <a:cubicBezTo>
                    <a:pt x="393" y="15"/>
                    <a:pt x="389" y="16"/>
                    <a:pt x="386" y="16"/>
                  </a:cubicBezTo>
                  <a:cubicBezTo>
                    <a:pt x="384" y="16"/>
                    <a:pt x="382" y="16"/>
                    <a:pt x="382" y="14"/>
                  </a:cubicBezTo>
                  <a:cubicBezTo>
                    <a:pt x="381" y="14"/>
                    <a:pt x="381" y="12"/>
                    <a:pt x="381" y="11"/>
                  </a:cubicBezTo>
                  <a:cubicBezTo>
                    <a:pt x="381" y="11"/>
                    <a:pt x="381" y="11"/>
                    <a:pt x="381" y="11"/>
                  </a:cubicBezTo>
                  <a:cubicBezTo>
                    <a:pt x="380" y="9"/>
                    <a:pt x="376" y="8"/>
                    <a:pt x="372" y="8"/>
                  </a:cubicBezTo>
                  <a:cubicBezTo>
                    <a:pt x="370" y="8"/>
                    <a:pt x="368" y="9"/>
                    <a:pt x="367" y="9"/>
                  </a:cubicBezTo>
                  <a:cubicBezTo>
                    <a:pt x="365" y="11"/>
                    <a:pt x="363" y="11"/>
                    <a:pt x="360" y="11"/>
                  </a:cubicBezTo>
                  <a:cubicBezTo>
                    <a:pt x="357" y="11"/>
                    <a:pt x="353" y="10"/>
                    <a:pt x="349" y="10"/>
                  </a:cubicBezTo>
                  <a:cubicBezTo>
                    <a:pt x="345" y="9"/>
                    <a:pt x="342" y="9"/>
                    <a:pt x="339" y="9"/>
                  </a:cubicBezTo>
                  <a:cubicBezTo>
                    <a:pt x="337" y="9"/>
                    <a:pt x="336" y="9"/>
                    <a:pt x="336" y="9"/>
                  </a:cubicBezTo>
                  <a:cubicBezTo>
                    <a:pt x="334" y="13"/>
                    <a:pt x="324" y="13"/>
                    <a:pt x="310" y="13"/>
                  </a:cubicBezTo>
                  <a:cubicBezTo>
                    <a:pt x="306" y="14"/>
                    <a:pt x="302" y="14"/>
                    <a:pt x="300" y="14"/>
                  </a:cubicBezTo>
                  <a:cubicBezTo>
                    <a:pt x="301" y="14"/>
                    <a:pt x="302" y="15"/>
                    <a:pt x="302" y="15"/>
                  </a:cubicBezTo>
                  <a:cubicBezTo>
                    <a:pt x="307" y="18"/>
                    <a:pt x="311" y="20"/>
                    <a:pt x="311" y="23"/>
                  </a:cubicBezTo>
                  <a:cubicBezTo>
                    <a:pt x="310" y="26"/>
                    <a:pt x="306" y="26"/>
                    <a:pt x="299" y="26"/>
                  </a:cubicBezTo>
                  <a:cubicBezTo>
                    <a:pt x="297" y="27"/>
                    <a:pt x="292" y="27"/>
                    <a:pt x="290" y="27"/>
                  </a:cubicBezTo>
                  <a:cubicBezTo>
                    <a:pt x="293" y="30"/>
                    <a:pt x="297" y="32"/>
                    <a:pt x="303" y="35"/>
                  </a:cubicBezTo>
                  <a:cubicBezTo>
                    <a:pt x="309" y="38"/>
                    <a:pt x="315" y="41"/>
                    <a:pt x="319" y="45"/>
                  </a:cubicBezTo>
                  <a:cubicBezTo>
                    <a:pt x="321" y="47"/>
                    <a:pt x="322" y="49"/>
                    <a:pt x="321" y="51"/>
                  </a:cubicBezTo>
                  <a:cubicBezTo>
                    <a:pt x="321" y="52"/>
                    <a:pt x="320" y="53"/>
                    <a:pt x="318" y="53"/>
                  </a:cubicBezTo>
                  <a:cubicBezTo>
                    <a:pt x="315" y="53"/>
                    <a:pt x="307" y="49"/>
                    <a:pt x="302" y="46"/>
                  </a:cubicBezTo>
                  <a:cubicBezTo>
                    <a:pt x="298" y="43"/>
                    <a:pt x="293" y="42"/>
                    <a:pt x="289" y="41"/>
                  </a:cubicBezTo>
                  <a:cubicBezTo>
                    <a:pt x="284" y="40"/>
                    <a:pt x="279" y="39"/>
                    <a:pt x="276" y="36"/>
                  </a:cubicBezTo>
                  <a:cubicBezTo>
                    <a:pt x="273" y="32"/>
                    <a:pt x="261" y="29"/>
                    <a:pt x="253" y="29"/>
                  </a:cubicBezTo>
                  <a:cubicBezTo>
                    <a:pt x="250" y="29"/>
                    <a:pt x="249" y="29"/>
                    <a:pt x="249" y="30"/>
                  </a:cubicBezTo>
                  <a:cubicBezTo>
                    <a:pt x="248" y="31"/>
                    <a:pt x="253" y="34"/>
                    <a:pt x="255" y="35"/>
                  </a:cubicBezTo>
                  <a:cubicBezTo>
                    <a:pt x="260" y="38"/>
                    <a:pt x="263" y="41"/>
                    <a:pt x="263" y="44"/>
                  </a:cubicBezTo>
                  <a:cubicBezTo>
                    <a:pt x="263" y="45"/>
                    <a:pt x="263" y="47"/>
                    <a:pt x="258" y="47"/>
                  </a:cubicBezTo>
                  <a:cubicBezTo>
                    <a:pt x="256" y="47"/>
                    <a:pt x="254" y="47"/>
                    <a:pt x="252" y="47"/>
                  </a:cubicBezTo>
                  <a:cubicBezTo>
                    <a:pt x="250" y="46"/>
                    <a:pt x="248" y="46"/>
                    <a:pt x="247" y="46"/>
                  </a:cubicBezTo>
                  <a:cubicBezTo>
                    <a:pt x="247" y="46"/>
                    <a:pt x="246" y="46"/>
                    <a:pt x="246" y="46"/>
                  </a:cubicBezTo>
                  <a:cubicBezTo>
                    <a:pt x="246" y="46"/>
                    <a:pt x="246" y="46"/>
                    <a:pt x="245" y="46"/>
                  </a:cubicBezTo>
                  <a:cubicBezTo>
                    <a:pt x="243" y="46"/>
                    <a:pt x="241" y="45"/>
                    <a:pt x="237" y="42"/>
                  </a:cubicBezTo>
                  <a:cubicBezTo>
                    <a:pt x="233" y="39"/>
                    <a:pt x="228" y="35"/>
                    <a:pt x="225" y="35"/>
                  </a:cubicBezTo>
                  <a:cubicBezTo>
                    <a:pt x="224" y="35"/>
                    <a:pt x="223" y="35"/>
                    <a:pt x="223" y="35"/>
                  </a:cubicBezTo>
                  <a:cubicBezTo>
                    <a:pt x="223" y="35"/>
                    <a:pt x="224" y="37"/>
                    <a:pt x="224" y="39"/>
                  </a:cubicBezTo>
                  <a:cubicBezTo>
                    <a:pt x="225" y="41"/>
                    <a:pt x="226" y="44"/>
                    <a:pt x="226" y="47"/>
                  </a:cubicBezTo>
                  <a:cubicBezTo>
                    <a:pt x="226" y="54"/>
                    <a:pt x="219" y="59"/>
                    <a:pt x="215" y="59"/>
                  </a:cubicBezTo>
                  <a:cubicBezTo>
                    <a:pt x="214" y="59"/>
                    <a:pt x="213" y="59"/>
                    <a:pt x="212" y="58"/>
                  </a:cubicBezTo>
                  <a:cubicBezTo>
                    <a:pt x="211" y="57"/>
                    <a:pt x="212" y="55"/>
                    <a:pt x="213" y="54"/>
                  </a:cubicBezTo>
                  <a:cubicBezTo>
                    <a:pt x="214" y="51"/>
                    <a:pt x="214" y="46"/>
                    <a:pt x="213" y="41"/>
                  </a:cubicBezTo>
                  <a:cubicBezTo>
                    <a:pt x="212" y="37"/>
                    <a:pt x="210" y="35"/>
                    <a:pt x="208" y="34"/>
                  </a:cubicBezTo>
                  <a:cubicBezTo>
                    <a:pt x="205" y="33"/>
                    <a:pt x="197" y="34"/>
                    <a:pt x="190" y="36"/>
                  </a:cubicBezTo>
                  <a:cubicBezTo>
                    <a:pt x="185" y="38"/>
                    <a:pt x="179" y="39"/>
                    <a:pt x="175" y="39"/>
                  </a:cubicBezTo>
                  <a:cubicBezTo>
                    <a:pt x="174" y="39"/>
                    <a:pt x="174" y="39"/>
                    <a:pt x="174" y="39"/>
                  </a:cubicBezTo>
                  <a:cubicBezTo>
                    <a:pt x="174" y="39"/>
                    <a:pt x="173" y="39"/>
                    <a:pt x="173" y="39"/>
                  </a:cubicBezTo>
                  <a:cubicBezTo>
                    <a:pt x="166" y="39"/>
                    <a:pt x="161" y="41"/>
                    <a:pt x="160" y="42"/>
                  </a:cubicBezTo>
                  <a:cubicBezTo>
                    <a:pt x="160" y="42"/>
                    <a:pt x="160" y="42"/>
                    <a:pt x="161" y="43"/>
                  </a:cubicBezTo>
                  <a:cubicBezTo>
                    <a:pt x="165" y="45"/>
                    <a:pt x="166" y="47"/>
                    <a:pt x="166" y="49"/>
                  </a:cubicBezTo>
                  <a:cubicBezTo>
                    <a:pt x="165" y="51"/>
                    <a:pt x="163" y="52"/>
                    <a:pt x="161" y="52"/>
                  </a:cubicBezTo>
                  <a:cubicBezTo>
                    <a:pt x="158" y="52"/>
                    <a:pt x="155" y="50"/>
                    <a:pt x="152" y="49"/>
                  </a:cubicBezTo>
                  <a:cubicBezTo>
                    <a:pt x="150" y="47"/>
                    <a:pt x="147" y="47"/>
                    <a:pt x="143" y="47"/>
                  </a:cubicBezTo>
                  <a:cubicBezTo>
                    <a:pt x="138" y="47"/>
                    <a:pt x="132" y="48"/>
                    <a:pt x="130" y="49"/>
                  </a:cubicBezTo>
                  <a:cubicBezTo>
                    <a:pt x="132" y="51"/>
                    <a:pt x="134" y="55"/>
                    <a:pt x="134" y="59"/>
                  </a:cubicBezTo>
                  <a:cubicBezTo>
                    <a:pt x="135" y="63"/>
                    <a:pt x="134" y="66"/>
                    <a:pt x="133" y="68"/>
                  </a:cubicBezTo>
                  <a:cubicBezTo>
                    <a:pt x="132" y="69"/>
                    <a:pt x="131" y="70"/>
                    <a:pt x="129" y="70"/>
                  </a:cubicBezTo>
                  <a:cubicBezTo>
                    <a:pt x="126" y="70"/>
                    <a:pt x="124" y="69"/>
                    <a:pt x="121" y="68"/>
                  </a:cubicBezTo>
                  <a:cubicBezTo>
                    <a:pt x="117" y="67"/>
                    <a:pt x="113" y="66"/>
                    <a:pt x="110" y="66"/>
                  </a:cubicBezTo>
                  <a:cubicBezTo>
                    <a:pt x="100" y="67"/>
                    <a:pt x="61" y="86"/>
                    <a:pt x="60" y="91"/>
                  </a:cubicBezTo>
                  <a:cubicBezTo>
                    <a:pt x="61" y="93"/>
                    <a:pt x="68" y="93"/>
                    <a:pt x="70" y="93"/>
                  </a:cubicBezTo>
                  <a:cubicBezTo>
                    <a:pt x="71" y="93"/>
                    <a:pt x="72" y="93"/>
                    <a:pt x="73" y="93"/>
                  </a:cubicBezTo>
                  <a:cubicBezTo>
                    <a:pt x="74" y="93"/>
                    <a:pt x="75" y="93"/>
                    <a:pt x="76" y="93"/>
                  </a:cubicBezTo>
                  <a:cubicBezTo>
                    <a:pt x="81" y="93"/>
                    <a:pt x="85" y="93"/>
                    <a:pt x="87" y="94"/>
                  </a:cubicBezTo>
                  <a:cubicBezTo>
                    <a:pt x="89" y="95"/>
                    <a:pt x="90" y="97"/>
                    <a:pt x="90" y="99"/>
                  </a:cubicBezTo>
                  <a:cubicBezTo>
                    <a:pt x="90" y="105"/>
                    <a:pt x="84" y="114"/>
                    <a:pt x="78" y="118"/>
                  </a:cubicBezTo>
                  <a:cubicBezTo>
                    <a:pt x="74" y="121"/>
                    <a:pt x="66" y="121"/>
                    <a:pt x="58" y="121"/>
                  </a:cubicBezTo>
                  <a:cubicBezTo>
                    <a:pt x="53" y="121"/>
                    <a:pt x="44" y="122"/>
                    <a:pt x="43" y="123"/>
                  </a:cubicBezTo>
                  <a:cubicBezTo>
                    <a:pt x="43" y="127"/>
                    <a:pt x="36" y="129"/>
                    <a:pt x="24" y="131"/>
                  </a:cubicBezTo>
                  <a:cubicBezTo>
                    <a:pt x="15" y="133"/>
                    <a:pt x="0" y="136"/>
                    <a:pt x="0" y="140"/>
                  </a:cubicBezTo>
                  <a:cubicBezTo>
                    <a:pt x="0" y="141"/>
                    <a:pt x="1" y="145"/>
                    <a:pt x="5" y="146"/>
                  </a:cubicBezTo>
                  <a:cubicBezTo>
                    <a:pt x="7" y="146"/>
                    <a:pt x="9" y="146"/>
                    <a:pt x="11" y="146"/>
                  </a:cubicBezTo>
                  <a:cubicBezTo>
                    <a:pt x="15" y="147"/>
                    <a:pt x="21" y="147"/>
                    <a:pt x="25" y="152"/>
                  </a:cubicBezTo>
                  <a:cubicBezTo>
                    <a:pt x="28" y="155"/>
                    <a:pt x="33" y="156"/>
                    <a:pt x="40" y="156"/>
                  </a:cubicBezTo>
                  <a:cubicBezTo>
                    <a:pt x="44" y="156"/>
                    <a:pt x="49" y="155"/>
                    <a:pt x="54" y="154"/>
                  </a:cubicBezTo>
                  <a:cubicBezTo>
                    <a:pt x="61" y="151"/>
                    <a:pt x="68" y="152"/>
                    <a:pt x="72" y="156"/>
                  </a:cubicBezTo>
                  <a:cubicBezTo>
                    <a:pt x="73" y="158"/>
                    <a:pt x="74" y="160"/>
                    <a:pt x="74" y="162"/>
                  </a:cubicBezTo>
                  <a:cubicBezTo>
                    <a:pt x="74" y="165"/>
                    <a:pt x="72" y="167"/>
                    <a:pt x="67" y="167"/>
                  </a:cubicBezTo>
                  <a:cubicBezTo>
                    <a:pt x="65" y="167"/>
                    <a:pt x="62" y="166"/>
                    <a:pt x="58" y="166"/>
                  </a:cubicBezTo>
                  <a:cubicBezTo>
                    <a:pt x="55" y="165"/>
                    <a:pt x="51" y="165"/>
                    <a:pt x="48" y="165"/>
                  </a:cubicBezTo>
                  <a:cubicBezTo>
                    <a:pt x="46" y="165"/>
                    <a:pt x="44" y="165"/>
                    <a:pt x="43" y="166"/>
                  </a:cubicBezTo>
                  <a:cubicBezTo>
                    <a:pt x="39" y="168"/>
                    <a:pt x="32" y="169"/>
                    <a:pt x="26" y="169"/>
                  </a:cubicBezTo>
                  <a:cubicBezTo>
                    <a:pt x="22" y="169"/>
                    <a:pt x="18" y="169"/>
                    <a:pt x="16" y="170"/>
                  </a:cubicBezTo>
                  <a:cubicBezTo>
                    <a:pt x="17" y="171"/>
                    <a:pt x="22" y="172"/>
                    <a:pt x="26" y="172"/>
                  </a:cubicBezTo>
                  <a:cubicBezTo>
                    <a:pt x="29" y="172"/>
                    <a:pt x="32" y="172"/>
                    <a:pt x="35" y="173"/>
                  </a:cubicBezTo>
                  <a:cubicBezTo>
                    <a:pt x="37" y="173"/>
                    <a:pt x="39" y="174"/>
                    <a:pt x="40" y="176"/>
                  </a:cubicBezTo>
                  <a:cubicBezTo>
                    <a:pt x="41" y="178"/>
                    <a:pt x="40" y="180"/>
                    <a:pt x="38" y="182"/>
                  </a:cubicBezTo>
                  <a:cubicBezTo>
                    <a:pt x="38" y="182"/>
                    <a:pt x="37" y="183"/>
                    <a:pt x="37" y="184"/>
                  </a:cubicBezTo>
                  <a:cubicBezTo>
                    <a:pt x="37" y="185"/>
                    <a:pt x="37" y="185"/>
                    <a:pt x="40" y="186"/>
                  </a:cubicBezTo>
                  <a:cubicBezTo>
                    <a:pt x="43" y="187"/>
                    <a:pt x="46" y="188"/>
                    <a:pt x="49" y="189"/>
                  </a:cubicBezTo>
                  <a:cubicBezTo>
                    <a:pt x="54" y="192"/>
                    <a:pt x="61" y="194"/>
                    <a:pt x="64" y="194"/>
                  </a:cubicBezTo>
                  <a:cubicBezTo>
                    <a:pt x="63" y="192"/>
                    <a:pt x="63" y="191"/>
                    <a:pt x="64" y="190"/>
                  </a:cubicBezTo>
                  <a:cubicBezTo>
                    <a:pt x="64" y="188"/>
                    <a:pt x="67" y="188"/>
                    <a:pt x="70" y="188"/>
                  </a:cubicBezTo>
                  <a:cubicBezTo>
                    <a:pt x="72" y="188"/>
                    <a:pt x="77" y="188"/>
                    <a:pt x="79" y="191"/>
                  </a:cubicBezTo>
                  <a:cubicBezTo>
                    <a:pt x="80" y="191"/>
                    <a:pt x="81" y="190"/>
                    <a:pt x="83" y="189"/>
                  </a:cubicBezTo>
                  <a:cubicBezTo>
                    <a:pt x="86" y="188"/>
                    <a:pt x="90" y="186"/>
                    <a:pt x="93" y="187"/>
                  </a:cubicBezTo>
                  <a:cubicBezTo>
                    <a:pt x="95" y="188"/>
                    <a:pt x="97" y="187"/>
                    <a:pt x="99" y="186"/>
                  </a:cubicBezTo>
                  <a:cubicBezTo>
                    <a:pt x="100" y="185"/>
                    <a:pt x="102" y="184"/>
                    <a:pt x="104" y="184"/>
                  </a:cubicBezTo>
                  <a:cubicBezTo>
                    <a:pt x="105" y="184"/>
                    <a:pt x="106" y="184"/>
                    <a:pt x="108" y="185"/>
                  </a:cubicBezTo>
                  <a:cubicBezTo>
                    <a:pt x="110" y="186"/>
                    <a:pt x="116" y="188"/>
                    <a:pt x="123" y="189"/>
                  </a:cubicBezTo>
                  <a:cubicBezTo>
                    <a:pt x="131" y="190"/>
                    <a:pt x="139" y="192"/>
                    <a:pt x="144" y="194"/>
                  </a:cubicBezTo>
                  <a:cubicBezTo>
                    <a:pt x="146" y="196"/>
                    <a:pt x="149" y="197"/>
                    <a:pt x="151" y="198"/>
                  </a:cubicBezTo>
                  <a:cubicBezTo>
                    <a:pt x="157" y="200"/>
                    <a:pt x="164" y="202"/>
                    <a:pt x="163" y="208"/>
                  </a:cubicBezTo>
                  <a:cubicBezTo>
                    <a:pt x="162" y="212"/>
                    <a:pt x="167" y="216"/>
                    <a:pt x="177" y="221"/>
                  </a:cubicBezTo>
                  <a:cubicBezTo>
                    <a:pt x="189" y="226"/>
                    <a:pt x="189" y="238"/>
                    <a:pt x="189" y="241"/>
                  </a:cubicBezTo>
                  <a:cubicBezTo>
                    <a:pt x="189" y="243"/>
                    <a:pt x="191" y="246"/>
                    <a:pt x="193" y="248"/>
                  </a:cubicBezTo>
                  <a:cubicBezTo>
                    <a:pt x="195" y="250"/>
                    <a:pt x="198" y="252"/>
                    <a:pt x="196" y="255"/>
                  </a:cubicBezTo>
                  <a:cubicBezTo>
                    <a:pt x="195" y="257"/>
                    <a:pt x="199" y="261"/>
                    <a:pt x="202" y="264"/>
                  </a:cubicBezTo>
                  <a:cubicBezTo>
                    <a:pt x="203" y="265"/>
                    <a:pt x="204" y="266"/>
                    <a:pt x="204" y="268"/>
                  </a:cubicBezTo>
                  <a:cubicBezTo>
                    <a:pt x="204" y="271"/>
                    <a:pt x="201" y="273"/>
                    <a:pt x="199" y="275"/>
                  </a:cubicBezTo>
                  <a:cubicBezTo>
                    <a:pt x="197" y="276"/>
                    <a:pt x="196" y="277"/>
                    <a:pt x="196" y="278"/>
                  </a:cubicBezTo>
                  <a:cubicBezTo>
                    <a:pt x="198" y="281"/>
                    <a:pt x="198" y="284"/>
                    <a:pt x="197" y="286"/>
                  </a:cubicBezTo>
                  <a:cubicBezTo>
                    <a:pt x="197" y="288"/>
                    <a:pt x="196" y="290"/>
                    <a:pt x="197" y="291"/>
                  </a:cubicBezTo>
                  <a:cubicBezTo>
                    <a:pt x="198" y="292"/>
                    <a:pt x="199" y="292"/>
                    <a:pt x="200" y="293"/>
                  </a:cubicBezTo>
                  <a:cubicBezTo>
                    <a:pt x="205" y="293"/>
                    <a:pt x="207" y="292"/>
                    <a:pt x="209" y="290"/>
                  </a:cubicBezTo>
                  <a:cubicBezTo>
                    <a:pt x="210" y="288"/>
                    <a:pt x="213" y="285"/>
                    <a:pt x="217" y="285"/>
                  </a:cubicBezTo>
                  <a:cubicBezTo>
                    <a:pt x="219" y="285"/>
                    <a:pt x="221" y="285"/>
                    <a:pt x="222" y="287"/>
                  </a:cubicBezTo>
                  <a:cubicBezTo>
                    <a:pt x="223" y="289"/>
                    <a:pt x="223" y="291"/>
                    <a:pt x="222" y="292"/>
                  </a:cubicBezTo>
                  <a:cubicBezTo>
                    <a:pt x="222" y="295"/>
                    <a:pt x="221" y="296"/>
                    <a:pt x="222" y="297"/>
                  </a:cubicBezTo>
                  <a:cubicBezTo>
                    <a:pt x="224" y="299"/>
                    <a:pt x="227" y="300"/>
                    <a:pt x="230" y="300"/>
                  </a:cubicBezTo>
                  <a:cubicBezTo>
                    <a:pt x="234" y="302"/>
                    <a:pt x="239" y="303"/>
                    <a:pt x="244" y="307"/>
                  </a:cubicBezTo>
                  <a:cubicBezTo>
                    <a:pt x="249" y="312"/>
                    <a:pt x="249" y="314"/>
                    <a:pt x="249" y="316"/>
                  </a:cubicBezTo>
                  <a:cubicBezTo>
                    <a:pt x="248" y="319"/>
                    <a:pt x="242" y="319"/>
                    <a:pt x="237" y="315"/>
                  </a:cubicBezTo>
                  <a:cubicBezTo>
                    <a:pt x="234" y="313"/>
                    <a:pt x="227" y="312"/>
                    <a:pt x="219" y="312"/>
                  </a:cubicBezTo>
                  <a:cubicBezTo>
                    <a:pt x="216" y="312"/>
                    <a:pt x="213" y="312"/>
                    <a:pt x="212" y="312"/>
                  </a:cubicBezTo>
                  <a:cubicBezTo>
                    <a:pt x="217" y="316"/>
                    <a:pt x="232" y="323"/>
                    <a:pt x="237" y="323"/>
                  </a:cubicBezTo>
                  <a:cubicBezTo>
                    <a:pt x="237" y="323"/>
                    <a:pt x="238" y="323"/>
                    <a:pt x="238" y="323"/>
                  </a:cubicBezTo>
                  <a:cubicBezTo>
                    <a:pt x="238" y="323"/>
                    <a:pt x="239" y="323"/>
                    <a:pt x="240" y="323"/>
                  </a:cubicBezTo>
                  <a:cubicBezTo>
                    <a:pt x="244" y="323"/>
                    <a:pt x="249" y="327"/>
                    <a:pt x="250" y="331"/>
                  </a:cubicBezTo>
                  <a:cubicBezTo>
                    <a:pt x="252" y="334"/>
                    <a:pt x="251" y="337"/>
                    <a:pt x="250" y="338"/>
                  </a:cubicBezTo>
                  <a:cubicBezTo>
                    <a:pt x="248" y="340"/>
                    <a:pt x="248" y="344"/>
                    <a:pt x="248" y="348"/>
                  </a:cubicBezTo>
                  <a:cubicBezTo>
                    <a:pt x="248" y="350"/>
                    <a:pt x="248" y="351"/>
                    <a:pt x="248" y="353"/>
                  </a:cubicBezTo>
                  <a:cubicBezTo>
                    <a:pt x="248" y="354"/>
                    <a:pt x="247" y="356"/>
                    <a:pt x="243" y="356"/>
                  </a:cubicBezTo>
                  <a:cubicBezTo>
                    <a:pt x="242" y="356"/>
                    <a:pt x="240" y="356"/>
                    <a:pt x="238" y="356"/>
                  </a:cubicBezTo>
                  <a:cubicBezTo>
                    <a:pt x="236" y="355"/>
                    <a:pt x="234" y="355"/>
                    <a:pt x="232" y="355"/>
                  </a:cubicBezTo>
                  <a:cubicBezTo>
                    <a:pt x="227" y="356"/>
                    <a:pt x="225" y="357"/>
                    <a:pt x="225" y="361"/>
                  </a:cubicBezTo>
                  <a:cubicBezTo>
                    <a:pt x="225" y="365"/>
                    <a:pt x="222" y="368"/>
                    <a:pt x="220" y="370"/>
                  </a:cubicBezTo>
                  <a:cubicBezTo>
                    <a:pt x="218" y="373"/>
                    <a:pt x="216" y="375"/>
                    <a:pt x="215" y="378"/>
                  </a:cubicBezTo>
                  <a:cubicBezTo>
                    <a:pt x="215" y="381"/>
                    <a:pt x="216" y="382"/>
                    <a:pt x="221" y="384"/>
                  </a:cubicBezTo>
                  <a:cubicBezTo>
                    <a:pt x="222" y="384"/>
                    <a:pt x="224" y="385"/>
                    <a:pt x="226" y="386"/>
                  </a:cubicBezTo>
                  <a:cubicBezTo>
                    <a:pt x="227" y="387"/>
                    <a:pt x="227" y="388"/>
                    <a:pt x="227" y="389"/>
                  </a:cubicBezTo>
                  <a:cubicBezTo>
                    <a:pt x="227" y="391"/>
                    <a:pt x="225" y="392"/>
                    <a:pt x="223" y="394"/>
                  </a:cubicBezTo>
                  <a:cubicBezTo>
                    <a:pt x="221" y="395"/>
                    <a:pt x="218" y="396"/>
                    <a:pt x="218" y="398"/>
                  </a:cubicBezTo>
                  <a:cubicBezTo>
                    <a:pt x="217" y="401"/>
                    <a:pt x="227" y="409"/>
                    <a:pt x="232" y="412"/>
                  </a:cubicBezTo>
                  <a:cubicBezTo>
                    <a:pt x="236" y="414"/>
                    <a:pt x="236" y="420"/>
                    <a:pt x="235" y="425"/>
                  </a:cubicBezTo>
                  <a:cubicBezTo>
                    <a:pt x="235" y="428"/>
                    <a:pt x="235" y="431"/>
                    <a:pt x="235" y="433"/>
                  </a:cubicBezTo>
                  <a:cubicBezTo>
                    <a:pt x="236" y="434"/>
                    <a:pt x="236" y="434"/>
                    <a:pt x="237" y="434"/>
                  </a:cubicBezTo>
                  <a:cubicBezTo>
                    <a:pt x="238" y="434"/>
                    <a:pt x="238" y="434"/>
                    <a:pt x="238" y="434"/>
                  </a:cubicBezTo>
                  <a:cubicBezTo>
                    <a:pt x="239" y="434"/>
                    <a:pt x="240" y="434"/>
                    <a:pt x="241" y="435"/>
                  </a:cubicBezTo>
                  <a:cubicBezTo>
                    <a:pt x="242" y="436"/>
                    <a:pt x="242" y="438"/>
                    <a:pt x="242" y="439"/>
                  </a:cubicBezTo>
                  <a:cubicBezTo>
                    <a:pt x="242" y="443"/>
                    <a:pt x="243" y="444"/>
                    <a:pt x="245" y="445"/>
                  </a:cubicBezTo>
                  <a:cubicBezTo>
                    <a:pt x="246" y="446"/>
                    <a:pt x="248" y="448"/>
                    <a:pt x="248" y="450"/>
                  </a:cubicBezTo>
                  <a:cubicBezTo>
                    <a:pt x="248" y="451"/>
                    <a:pt x="250" y="452"/>
                    <a:pt x="251" y="453"/>
                  </a:cubicBezTo>
                  <a:cubicBezTo>
                    <a:pt x="254" y="454"/>
                    <a:pt x="258" y="456"/>
                    <a:pt x="256" y="461"/>
                  </a:cubicBezTo>
                  <a:cubicBezTo>
                    <a:pt x="255" y="465"/>
                    <a:pt x="257" y="468"/>
                    <a:pt x="260" y="471"/>
                  </a:cubicBezTo>
                  <a:cubicBezTo>
                    <a:pt x="260" y="471"/>
                    <a:pt x="261" y="472"/>
                    <a:pt x="261" y="473"/>
                  </a:cubicBezTo>
                  <a:cubicBezTo>
                    <a:pt x="262" y="474"/>
                    <a:pt x="264" y="476"/>
                    <a:pt x="266" y="477"/>
                  </a:cubicBezTo>
                  <a:cubicBezTo>
                    <a:pt x="270" y="480"/>
                    <a:pt x="273" y="483"/>
                    <a:pt x="274" y="487"/>
                  </a:cubicBezTo>
                  <a:cubicBezTo>
                    <a:pt x="276" y="490"/>
                    <a:pt x="280" y="495"/>
                    <a:pt x="285" y="494"/>
                  </a:cubicBezTo>
                  <a:cubicBezTo>
                    <a:pt x="285" y="493"/>
                    <a:pt x="286" y="493"/>
                    <a:pt x="287" y="493"/>
                  </a:cubicBezTo>
                  <a:cubicBezTo>
                    <a:pt x="290" y="493"/>
                    <a:pt x="291" y="495"/>
                    <a:pt x="293" y="496"/>
                  </a:cubicBezTo>
                  <a:cubicBezTo>
                    <a:pt x="294" y="497"/>
                    <a:pt x="295" y="497"/>
                    <a:pt x="296" y="497"/>
                  </a:cubicBezTo>
                  <a:cubicBezTo>
                    <a:pt x="296" y="497"/>
                    <a:pt x="297" y="497"/>
                    <a:pt x="298" y="497"/>
                  </a:cubicBezTo>
                  <a:cubicBezTo>
                    <a:pt x="303" y="497"/>
                    <a:pt x="310" y="500"/>
                    <a:pt x="311" y="504"/>
                  </a:cubicBezTo>
                  <a:cubicBezTo>
                    <a:pt x="312" y="506"/>
                    <a:pt x="322" y="509"/>
                    <a:pt x="329" y="510"/>
                  </a:cubicBezTo>
                  <a:cubicBezTo>
                    <a:pt x="330" y="510"/>
                    <a:pt x="330" y="510"/>
                    <a:pt x="330" y="510"/>
                  </a:cubicBezTo>
                  <a:cubicBezTo>
                    <a:pt x="330" y="510"/>
                    <a:pt x="331" y="509"/>
                    <a:pt x="332" y="507"/>
                  </a:cubicBezTo>
                  <a:cubicBezTo>
                    <a:pt x="333" y="505"/>
                    <a:pt x="334" y="503"/>
                    <a:pt x="336" y="502"/>
                  </a:cubicBezTo>
                  <a:cubicBezTo>
                    <a:pt x="337" y="501"/>
                    <a:pt x="338" y="496"/>
                    <a:pt x="338" y="494"/>
                  </a:cubicBezTo>
                  <a:cubicBezTo>
                    <a:pt x="339" y="489"/>
                    <a:pt x="340" y="485"/>
                    <a:pt x="342" y="484"/>
                  </a:cubicBezTo>
                  <a:cubicBezTo>
                    <a:pt x="343" y="484"/>
                    <a:pt x="343" y="481"/>
                    <a:pt x="343" y="477"/>
                  </a:cubicBezTo>
                  <a:cubicBezTo>
                    <a:pt x="343" y="473"/>
                    <a:pt x="342" y="470"/>
                    <a:pt x="341" y="470"/>
                  </a:cubicBezTo>
                  <a:cubicBezTo>
                    <a:pt x="339" y="469"/>
                    <a:pt x="338" y="467"/>
                    <a:pt x="338" y="465"/>
                  </a:cubicBezTo>
                  <a:cubicBezTo>
                    <a:pt x="339" y="463"/>
                    <a:pt x="342" y="460"/>
                    <a:pt x="348" y="461"/>
                  </a:cubicBezTo>
                  <a:cubicBezTo>
                    <a:pt x="351" y="461"/>
                    <a:pt x="351" y="460"/>
                    <a:pt x="352" y="458"/>
                  </a:cubicBezTo>
                  <a:cubicBezTo>
                    <a:pt x="353" y="456"/>
                    <a:pt x="353" y="454"/>
                    <a:pt x="356" y="453"/>
                  </a:cubicBezTo>
                  <a:cubicBezTo>
                    <a:pt x="357" y="453"/>
                    <a:pt x="357" y="451"/>
                    <a:pt x="357" y="450"/>
                  </a:cubicBezTo>
                  <a:cubicBezTo>
                    <a:pt x="358" y="448"/>
                    <a:pt x="358" y="445"/>
                    <a:pt x="361" y="444"/>
                  </a:cubicBezTo>
                  <a:cubicBezTo>
                    <a:pt x="361" y="444"/>
                    <a:pt x="361" y="444"/>
                    <a:pt x="361" y="444"/>
                  </a:cubicBezTo>
                  <a:cubicBezTo>
                    <a:pt x="361" y="443"/>
                    <a:pt x="361" y="441"/>
                    <a:pt x="360" y="439"/>
                  </a:cubicBezTo>
                  <a:cubicBezTo>
                    <a:pt x="358" y="437"/>
                    <a:pt x="359" y="436"/>
                    <a:pt x="359" y="435"/>
                  </a:cubicBezTo>
                  <a:cubicBezTo>
                    <a:pt x="360" y="433"/>
                    <a:pt x="362" y="432"/>
                    <a:pt x="365" y="431"/>
                  </a:cubicBezTo>
                  <a:cubicBezTo>
                    <a:pt x="366" y="431"/>
                    <a:pt x="366" y="431"/>
                    <a:pt x="366" y="430"/>
                  </a:cubicBezTo>
                  <a:cubicBezTo>
                    <a:pt x="366" y="429"/>
                    <a:pt x="365" y="427"/>
                    <a:pt x="363" y="426"/>
                  </a:cubicBezTo>
                  <a:cubicBezTo>
                    <a:pt x="359" y="425"/>
                    <a:pt x="358" y="422"/>
                    <a:pt x="358" y="420"/>
                  </a:cubicBezTo>
                  <a:cubicBezTo>
                    <a:pt x="359" y="417"/>
                    <a:pt x="363" y="416"/>
                    <a:pt x="366" y="419"/>
                  </a:cubicBezTo>
                  <a:cubicBezTo>
                    <a:pt x="367" y="419"/>
                    <a:pt x="369" y="420"/>
                    <a:pt x="370" y="420"/>
                  </a:cubicBezTo>
                  <a:cubicBezTo>
                    <a:pt x="370" y="420"/>
                    <a:pt x="370" y="420"/>
                    <a:pt x="370" y="420"/>
                  </a:cubicBezTo>
                  <a:cubicBezTo>
                    <a:pt x="370" y="420"/>
                    <a:pt x="370" y="419"/>
                    <a:pt x="370" y="418"/>
                  </a:cubicBezTo>
                  <a:cubicBezTo>
                    <a:pt x="368" y="416"/>
                    <a:pt x="369" y="415"/>
                    <a:pt x="369" y="414"/>
                  </a:cubicBezTo>
                  <a:cubicBezTo>
                    <a:pt x="370" y="411"/>
                    <a:pt x="375" y="409"/>
                    <a:pt x="382" y="409"/>
                  </a:cubicBezTo>
                  <a:cubicBezTo>
                    <a:pt x="385" y="408"/>
                    <a:pt x="388" y="407"/>
                    <a:pt x="389" y="406"/>
                  </a:cubicBezTo>
                  <a:cubicBezTo>
                    <a:pt x="390" y="404"/>
                    <a:pt x="390" y="403"/>
                    <a:pt x="389" y="401"/>
                  </a:cubicBezTo>
                  <a:cubicBezTo>
                    <a:pt x="389" y="400"/>
                    <a:pt x="389" y="398"/>
                    <a:pt x="390" y="397"/>
                  </a:cubicBezTo>
                  <a:cubicBezTo>
                    <a:pt x="392" y="394"/>
                    <a:pt x="397" y="395"/>
                    <a:pt x="399" y="397"/>
                  </a:cubicBezTo>
                  <a:cubicBezTo>
                    <a:pt x="399" y="398"/>
                    <a:pt x="400" y="399"/>
                    <a:pt x="399" y="401"/>
                  </a:cubicBezTo>
                  <a:cubicBezTo>
                    <a:pt x="398" y="403"/>
                    <a:pt x="398" y="404"/>
                    <a:pt x="398" y="405"/>
                  </a:cubicBezTo>
                  <a:cubicBezTo>
                    <a:pt x="398" y="405"/>
                    <a:pt x="398" y="405"/>
                    <a:pt x="398" y="405"/>
                  </a:cubicBezTo>
                  <a:cubicBezTo>
                    <a:pt x="400" y="403"/>
                    <a:pt x="403" y="403"/>
                    <a:pt x="407" y="402"/>
                  </a:cubicBezTo>
                  <a:cubicBezTo>
                    <a:pt x="411" y="402"/>
                    <a:pt x="415" y="402"/>
                    <a:pt x="420" y="400"/>
                  </a:cubicBezTo>
                  <a:cubicBezTo>
                    <a:pt x="431" y="397"/>
                    <a:pt x="441" y="388"/>
                    <a:pt x="443" y="380"/>
                  </a:cubicBezTo>
                  <a:cubicBezTo>
                    <a:pt x="445" y="375"/>
                    <a:pt x="450" y="372"/>
                    <a:pt x="453" y="371"/>
                  </a:cubicBezTo>
                  <a:cubicBezTo>
                    <a:pt x="457" y="369"/>
                    <a:pt x="458" y="368"/>
                    <a:pt x="457" y="367"/>
                  </a:cubicBezTo>
                  <a:cubicBezTo>
                    <a:pt x="457" y="364"/>
                    <a:pt x="457" y="362"/>
                    <a:pt x="458" y="360"/>
                  </a:cubicBezTo>
                  <a:cubicBezTo>
                    <a:pt x="459" y="359"/>
                    <a:pt x="460" y="358"/>
                    <a:pt x="463" y="358"/>
                  </a:cubicBezTo>
                  <a:cubicBezTo>
                    <a:pt x="465" y="358"/>
                    <a:pt x="468" y="359"/>
                    <a:pt x="471" y="360"/>
                  </a:cubicBezTo>
                  <a:cubicBezTo>
                    <a:pt x="472" y="361"/>
                    <a:pt x="473" y="361"/>
                    <a:pt x="473" y="361"/>
                  </a:cubicBezTo>
                  <a:cubicBezTo>
                    <a:pt x="474" y="359"/>
                    <a:pt x="476" y="358"/>
                    <a:pt x="481" y="358"/>
                  </a:cubicBezTo>
                  <a:cubicBezTo>
                    <a:pt x="485" y="358"/>
                    <a:pt x="487" y="357"/>
                    <a:pt x="489" y="356"/>
                  </a:cubicBezTo>
                  <a:cubicBezTo>
                    <a:pt x="491" y="355"/>
                    <a:pt x="493" y="354"/>
                    <a:pt x="498" y="354"/>
                  </a:cubicBezTo>
                  <a:cubicBezTo>
                    <a:pt x="507" y="354"/>
                    <a:pt x="529" y="350"/>
                    <a:pt x="537" y="343"/>
                  </a:cubicBezTo>
                  <a:cubicBezTo>
                    <a:pt x="542" y="339"/>
                    <a:pt x="550" y="335"/>
                    <a:pt x="558" y="332"/>
                  </a:cubicBezTo>
                  <a:cubicBezTo>
                    <a:pt x="562" y="330"/>
                    <a:pt x="566" y="328"/>
                    <a:pt x="569" y="327"/>
                  </a:cubicBezTo>
                  <a:cubicBezTo>
                    <a:pt x="569" y="326"/>
                    <a:pt x="569" y="326"/>
                    <a:pt x="570" y="326"/>
                  </a:cubicBezTo>
                  <a:cubicBezTo>
                    <a:pt x="565" y="327"/>
                    <a:pt x="559" y="327"/>
                    <a:pt x="554" y="326"/>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207" name="Freeform 2177"/>
            <p:cNvSpPr/>
            <p:nvPr/>
          </p:nvSpPr>
          <p:spPr bwMode="auto">
            <a:xfrm>
              <a:off x="4457133" y="3130617"/>
              <a:ext cx="66065" cy="39170"/>
            </a:xfrm>
            <a:custGeom>
              <a:avLst/>
              <a:rect l="l" t="t" r="r" b="b"/>
              <a:pathLst>
                <a:path w="31" h="18">
                  <a:moveTo>
                    <a:pt x="22" y="6"/>
                  </a:moveTo>
                  <a:cubicBezTo>
                    <a:pt x="20" y="2"/>
                    <a:pt x="13" y="0"/>
                    <a:pt x="8" y="0"/>
                  </a:cubicBezTo>
                  <a:cubicBezTo>
                    <a:pt x="5" y="0"/>
                    <a:pt x="4" y="1"/>
                    <a:pt x="4" y="1"/>
                  </a:cubicBezTo>
                  <a:cubicBezTo>
                    <a:pt x="3" y="2"/>
                    <a:pt x="3" y="3"/>
                    <a:pt x="2" y="4"/>
                  </a:cubicBezTo>
                  <a:cubicBezTo>
                    <a:pt x="0" y="6"/>
                    <a:pt x="0" y="7"/>
                    <a:pt x="2" y="9"/>
                  </a:cubicBezTo>
                  <a:cubicBezTo>
                    <a:pt x="3" y="11"/>
                    <a:pt x="5" y="11"/>
                    <a:pt x="7" y="12"/>
                  </a:cubicBezTo>
                  <a:cubicBezTo>
                    <a:pt x="9" y="13"/>
                    <a:pt x="11" y="14"/>
                    <a:pt x="14" y="16"/>
                  </a:cubicBezTo>
                  <a:cubicBezTo>
                    <a:pt x="15" y="17"/>
                    <a:pt x="17" y="18"/>
                    <a:pt x="19" y="18"/>
                  </a:cubicBezTo>
                  <a:cubicBezTo>
                    <a:pt x="25" y="18"/>
                    <a:pt x="31" y="15"/>
                    <a:pt x="31" y="13"/>
                  </a:cubicBezTo>
                  <a:cubicBezTo>
                    <a:pt x="31" y="12"/>
                    <a:pt x="31" y="12"/>
                    <a:pt x="29" y="11"/>
                  </a:cubicBezTo>
                  <a:cubicBezTo>
                    <a:pt x="27" y="10"/>
                    <a:pt x="24" y="9"/>
                    <a:pt x="22" y="6"/>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sp>
          <p:nvSpPr>
            <p:cNvPr id="2208" name="Freeform 2224"/>
            <p:cNvSpPr/>
            <p:nvPr/>
          </p:nvSpPr>
          <p:spPr bwMode="auto">
            <a:xfrm>
              <a:off x="5197060" y="3291907"/>
              <a:ext cx="242239" cy="119816"/>
            </a:xfrm>
            <a:custGeom>
              <a:avLst/>
              <a:rect l="l" t="t" r="r" b="b"/>
              <a:pathLst>
                <a:path w="115" h="54">
                  <a:moveTo>
                    <a:pt x="104" y="34"/>
                  </a:moveTo>
                  <a:cubicBezTo>
                    <a:pt x="105" y="33"/>
                    <a:pt x="106" y="31"/>
                    <a:pt x="108" y="31"/>
                  </a:cubicBezTo>
                  <a:cubicBezTo>
                    <a:pt x="108" y="31"/>
                    <a:pt x="108" y="31"/>
                    <a:pt x="108" y="31"/>
                  </a:cubicBezTo>
                  <a:cubicBezTo>
                    <a:pt x="110" y="31"/>
                    <a:pt x="113" y="27"/>
                    <a:pt x="115" y="24"/>
                  </a:cubicBezTo>
                  <a:cubicBezTo>
                    <a:pt x="115" y="23"/>
                    <a:pt x="115" y="21"/>
                    <a:pt x="114" y="20"/>
                  </a:cubicBezTo>
                  <a:cubicBezTo>
                    <a:pt x="113" y="18"/>
                    <a:pt x="112" y="17"/>
                    <a:pt x="111" y="17"/>
                  </a:cubicBezTo>
                  <a:cubicBezTo>
                    <a:pt x="108" y="17"/>
                    <a:pt x="105" y="16"/>
                    <a:pt x="104" y="14"/>
                  </a:cubicBezTo>
                  <a:cubicBezTo>
                    <a:pt x="103" y="12"/>
                    <a:pt x="102" y="10"/>
                    <a:pt x="103" y="9"/>
                  </a:cubicBezTo>
                  <a:cubicBezTo>
                    <a:pt x="103" y="8"/>
                    <a:pt x="102" y="7"/>
                    <a:pt x="102" y="6"/>
                  </a:cubicBezTo>
                  <a:cubicBezTo>
                    <a:pt x="101" y="5"/>
                    <a:pt x="101" y="5"/>
                    <a:pt x="101" y="4"/>
                  </a:cubicBezTo>
                  <a:cubicBezTo>
                    <a:pt x="99" y="4"/>
                    <a:pt x="98" y="4"/>
                    <a:pt x="96" y="5"/>
                  </a:cubicBezTo>
                  <a:cubicBezTo>
                    <a:pt x="95" y="5"/>
                    <a:pt x="95" y="5"/>
                    <a:pt x="95" y="5"/>
                  </a:cubicBezTo>
                  <a:cubicBezTo>
                    <a:pt x="93" y="5"/>
                    <a:pt x="91" y="4"/>
                    <a:pt x="89" y="2"/>
                  </a:cubicBezTo>
                  <a:cubicBezTo>
                    <a:pt x="88" y="1"/>
                    <a:pt x="86" y="0"/>
                    <a:pt x="85" y="0"/>
                  </a:cubicBezTo>
                  <a:cubicBezTo>
                    <a:pt x="85" y="0"/>
                    <a:pt x="85" y="0"/>
                    <a:pt x="85" y="2"/>
                  </a:cubicBezTo>
                  <a:cubicBezTo>
                    <a:pt x="85" y="3"/>
                    <a:pt x="85" y="4"/>
                    <a:pt x="85" y="5"/>
                  </a:cubicBezTo>
                  <a:cubicBezTo>
                    <a:pt x="85" y="6"/>
                    <a:pt x="84" y="7"/>
                    <a:pt x="82" y="7"/>
                  </a:cubicBezTo>
                  <a:cubicBezTo>
                    <a:pt x="81" y="7"/>
                    <a:pt x="80" y="7"/>
                    <a:pt x="79" y="7"/>
                  </a:cubicBezTo>
                  <a:cubicBezTo>
                    <a:pt x="79" y="7"/>
                    <a:pt x="78" y="7"/>
                    <a:pt x="78" y="7"/>
                  </a:cubicBezTo>
                  <a:cubicBezTo>
                    <a:pt x="77" y="10"/>
                    <a:pt x="73" y="10"/>
                    <a:pt x="70" y="7"/>
                  </a:cubicBezTo>
                  <a:cubicBezTo>
                    <a:pt x="70" y="6"/>
                    <a:pt x="69" y="6"/>
                    <a:pt x="69" y="6"/>
                  </a:cubicBezTo>
                  <a:cubicBezTo>
                    <a:pt x="68" y="6"/>
                    <a:pt x="67" y="6"/>
                    <a:pt x="67" y="7"/>
                  </a:cubicBezTo>
                  <a:cubicBezTo>
                    <a:pt x="67" y="7"/>
                    <a:pt x="67" y="8"/>
                    <a:pt x="67" y="9"/>
                  </a:cubicBezTo>
                  <a:cubicBezTo>
                    <a:pt x="66" y="9"/>
                    <a:pt x="66" y="9"/>
                    <a:pt x="66" y="9"/>
                  </a:cubicBezTo>
                  <a:cubicBezTo>
                    <a:pt x="65" y="9"/>
                    <a:pt x="65" y="9"/>
                    <a:pt x="65" y="9"/>
                  </a:cubicBezTo>
                  <a:cubicBezTo>
                    <a:pt x="63" y="9"/>
                    <a:pt x="62" y="9"/>
                    <a:pt x="60" y="7"/>
                  </a:cubicBezTo>
                  <a:cubicBezTo>
                    <a:pt x="58" y="6"/>
                    <a:pt x="58" y="6"/>
                    <a:pt x="58" y="6"/>
                  </a:cubicBezTo>
                  <a:cubicBezTo>
                    <a:pt x="57" y="5"/>
                    <a:pt x="56" y="6"/>
                    <a:pt x="55" y="7"/>
                  </a:cubicBezTo>
                  <a:cubicBezTo>
                    <a:pt x="54" y="8"/>
                    <a:pt x="54" y="9"/>
                    <a:pt x="54" y="9"/>
                  </a:cubicBezTo>
                  <a:cubicBezTo>
                    <a:pt x="54" y="11"/>
                    <a:pt x="54" y="12"/>
                    <a:pt x="53" y="13"/>
                  </a:cubicBezTo>
                  <a:cubicBezTo>
                    <a:pt x="53" y="13"/>
                    <a:pt x="52" y="13"/>
                    <a:pt x="51" y="13"/>
                  </a:cubicBezTo>
                  <a:cubicBezTo>
                    <a:pt x="49" y="13"/>
                    <a:pt x="48" y="12"/>
                    <a:pt x="46" y="8"/>
                  </a:cubicBezTo>
                  <a:cubicBezTo>
                    <a:pt x="45" y="7"/>
                    <a:pt x="45" y="7"/>
                    <a:pt x="45" y="7"/>
                  </a:cubicBezTo>
                  <a:cubicBezTo>
                    <a:pt x="45" y="7"/>
                    <a:pt x="44" y="7"/>
                    <a:pt x="44" y="8"/>
                  </a:cubicBezTo>
                  <a:cubicBezTo>
                    <a:pt x="44" y="9"/>
                    <a:pt x="44" y="9"/>
                    <a:pt x="44" y="10"/>
                  </a:cubicBezTo>
                  <a:cubicBezTo>
                    <a:pt x="45" y="12"/>
                    <a:pt x="46" y="15"/>
                    <a:pt x="45" y="17"/>
                  </a:cubicBezTo>
                  <a:cubicBezTo>
                    <a:pt x="44" y="18"/>
                    <a:pt x="42" y="19"/>
                    <a:pt x="40" y="18"/>
                  </a:cubicBezTo>
                  <a:cubicBezTo>
                    <a:pt x="39" y="17"/>
                    <a:pt x="36" y="18"/>
                    <a:pt x="35" y="20"/>
                  </a:cubicBezTo>
                  <a:cubicBezTo>
                    <a:pt x="35" y="21"/>
                    <a:pt x="34" y="22"/>
                    <a:pt x="33" y="22"/>
                  </a:cubicBezTo>
                  <a:cubicBezTo>
                    <a:pt x="30" y="22"/>
                    <a:pt x="28" y="18"/>
                    <a:pt x="27" y="15"/>
                  </a:cubicBezTo>
                  <a:cubicBezTo>
                    <a:pt x="27" y="13"/>
                    <a:pt x="27" y="10"/>
                    <a:pt x="29" y="9"/>
                  </a:cubicBezTo>
                  <a:cubicBezTo>
                    <a:pt x="27" y="6"/>
                    <a:pt x="17" y="1"/>
                    <a:pt x="13" y="1"/>
                  </a:cubicBezTo>
                  <a:cubicBezTo>
                    <a:pt x="13" y="1"/>
                    <a:pt x="13" y="1"/>
                    <a:pt x="13" y="1"/>
                  </a:cubicBezTo>
                  <a:cubicBezTo>
                    <a:pt x="14" y="2"/>
                    <a:pt x="15" y="2"/>
                    <a:pt x="16" y="4"/>
                  </a:cubicBezTo>
                  <a:cubicBezTo>
                    <a:pt x="17" y="4"/>
                    <a:pt x="18" y="6"/>
                    <a:pt x="18" y="7"/>
                  </a:cubicBezTo>
                  <a:cubicBezTo>
                    <a:pt x="18" y="8"/>
                    <a:pt x="17" y="9"/>
                    <a:pt x="15" y="9"/>
                  </a:cubicBezTo>
                  <a:cubicBezTo>
                    <a:pt x="13" y="9"/>
                    <a:pt x="11" y="8"/>
                    <a:pt x="9" y="6"/>
                  </a:cubicBezTo>
                  <a:cubicBezTo>
                    <a:pt x="9" y="6"/>
                    <a:pt x="9" y="6"/>
                    <a:pt x="9" y="6"/>
                  </a:cubicBezTo>
                  <a:cubicBezTo>
                    <a:pt x="8" y="6"/>
                    <a:pt x="6" y="7"/>
                    <a:pt x="5" y="9"/>
                  </a:cubicBezTo>
                  <a:cubicBezTo>
                    <a:pt x="4" y="10"/>
                    <a:pt x="3" y="12"/>
                    <a:pt x="2" y="13"/>
                  </a:cubicBezTo>
                  <a:cubicBezTo>
                    <a:pt x="1" y="14"/>
                    <a:pt x="0" y="15"/>
                    <a:pt x="0" y="16"/>
                  </a:cubicBezTo>
                  <a:cubicBezTo>
                    <a:pt x="0" y="16"/>
                    <a:pt x="2" y="17"/>
                    <a:pt x="4" y="17"/>
                  </a:cubicBezTo>
                  <a:cubicBezTo>
                    <a:pt x="6" y="17"/>
                    <a:pt x="7" y="17"/>
                    <a:pt x="8" y="16"/>
                  </a:cubicBezTo>
                  <a:cubicBezTo>
                    <a:pt x="14" y="13"/>
                    <a:pt x="21" y="14"/>
                    <a:pt x="24" y="16"/>
                  </a:cubicBezTo>
                  <a:cubicBezTo>
                    <a:pt x="25" y="17"/>
                    <a:pt x="25" y="19"/>
                    <a:pt x="25" y="19"/>
                  </a:cubicBezTo>
                  <a:cubicBezTo>
                    <a:pt x="25" y="21"/>
                    <a:pt x="23" y="22"/>
                    <a:pt x="22" y="23"/>
                  </a:cubicBezTo>
                  <a:cubicBezTo>
                    <a:pt x="22" y="23"/>
                    <a:pt x="22" y="23"/>
                    <a:pt x="22" y="23"/>
                  </a:cubicBezTo>
                  <a:cubicBezTo>
                    <a:pt x="23" y="24"/>
                    <a:pt x="23" y="25"/>
                    <a:pt x="23" y="26"/>
                  </a:cubicBezTo>
                  <a:cubicBezTo>
                    <a:pt x="23" y="27"/>
                    <a:pt x="21" y="28"/>
                    <a:pt x="19" y="29"/>
                  </a:cubicBezTo>
                  <a:cubicBezTo>
                    <a:pt x="19" y="29"/>
                    <a:pt x="20" y="30"/>
                    <a:pt x="20" y="30"/>
                  </a:cubicBezTo>
                  <a:cubicBezTo>
                    <a:pt x="20" y="31"/>
                    <a:pt x="20" y="31"/>
                    <a:pt x="20" y="31"/>
                  </a:cubicBezTo>
                  <a:cubicBezTo>
                    <a:pt x="20" y="31"/>
                    <a:pt x="20" y="33"/>
                    <a:pt x="20" y="33"/>
                  </a:cubicBezTo>
                  <a:cubicBezTo>
                    <a:pt x="20" y="33"/>
                    <a:pt x="20" y="33"/>
                    <a:pt x="21" y="33"/>
                  </a:cubicBezTo>
                  <a:cubicBezTo>
                    <a:pt x="24" y="31"/>
                    <a:pt x="26" y="33"/>
                    <a:pt x="26" y="36"/>
                  </a:cubicBezTo>
                  <a:cubicBezTo>
                    <a:pt x="26" y="36"/>
                    <a:pt x="26" y="37"/>
                    <a:pt x="26" y="37"/>
                  </a:cubicBezTo>
                  <a:cubicBezTo>
                    <a:pt x="28" y="38"/>
                    <a:pt x="28" y="39"/>
                    <a:pt x="28" y="41"/>
                  </a:cubicBezTo>
                  <a:cubicBezTo>
                    <a:pt x="28" y="43"/>
                    <a:pt x="26" y="45"/>
                    <a:pt x="21" y="46"/>
                  </a:cubicBezTo>
                  <a:cubicBezTo>
                    <a:pt x="19" y="46"/>
                    <a:pt x="18" y="46"/>
                    <a:pt x="17" y="46"/>
                  </a:cubicBezTo>
                  <a:cubicBezTo>
                    <a:pt x="19" y="47"/>
                    <a:pt x="23" y="46"/>
                    <a:pt x="27" y="45"/>
                  </a:cubicBezTo>
                  <a:cubicBezTo>
                    <a:pt x="29" y="45"/>
                    <a:pt x="29" y="45"/>
                    <a:pt x="29" y="45"/>
                  </a:cubicBezTo>
                  <a:cubicBezTo>
                    <a:pt x="30" y="45"/>
                    <a:pt x="31" y="45"/>
                    <a:pt x="31" y="45"/>
                  </a:cubicBezTo>
                  <a:cubicBezTo>
                    <a:pt x="36" y="45"/>
                    <a:pt x="40" y="47"/>
                    <a:pt x="44" y="50"/>
                  </a:cubicBezTo>
                  <a:cubicBezTo>
                    <a:pt x="47" y="51"/>
                    <a:pt x="49" y="52"/>
                    <a:pt x="51" y="53"/>
                  </a:cubicBezTo>
                  <a:cubicBezTo>
                    <a:pt x="52" y="54"/>
                    <a:pt x="54" y="54"/>
                    <a:pt x="56" y="54"/>
                  </a:cubicBezTo>
                  <a:cubicBezTo>
                    <a:pt x="56" y="54"/>
                    <a:pt x="56" y="54"/>
                    <a:pt x="56" y="54"/>
                  </a:cubicBezTo>
                  <a:cubicBezTo>
                    <a:pt x="62" y="54"/>
                    <a:pt x="68" y="51"/>
                    <a:pt x="68" y="50"/>
                  </a:cubicBezTo>
                  <a:cubicBezTo>
                    <a:pt x="69" y="47"/>
                    <a:pt x="73" y="46"/>
                    <a:pt x="77" y="46"/>
                  </a:cubicBezTo>
                  <a:cubicBezTo>
                    <a:pt x="79" y="45"/>
                    <a:pt x="82" y="45"/>
                    <a:pt x="83" y="44"/>
                  </a:cubicBezTo>
                  <a:cubicBezTo>
                    <a:pt x="87" y="41"/>
                    <a:pt x="92" y="38"/>
                    <a:pt x="99" y="38"/>
                  </a:cubicBezTo>
                  <a:cubicBezTo>
                    <a:pt x="102" y="38"/>
                    <a:pt x="103" y="36"/>
                    <a:pt x="104" y="34"/>
                  </a:cubicBezTo>
                  <a:close/>
                </a:path>
              </a:pathLst>
            </a:custGeom>
            <a:solidFill>
              <a:schemeClr val="accent2"/>
            </a:solidFill>
            <a:ln w="9525">
              <a:noFill/>
              <a:round/>
            </a:ln>
          </p:spPr>
          <p:txBody>
            <a:bodyPr vert="horz" wrap="square" lIns="91440" tIns="45720" rIns="91440" bIns="45720" anchor="t">
              <a:prstTxWarp prst="textNoShape">
                <a:avLst/>
              </a:prstTxWarp>
            </a:bodyPr>
            <a:lstStyle/>
            <a:p>
              <a:endParaRPr lang="id-ID" sz="2400" b="1">
                <a:latin typeface="Raleway" pitchFamily="34" charset="0" panose="020B0503030101060003"/>
              </a:endParaRPr>
            </a:p>
          </p:txBody>
        </p:sp>
      </p:grpSp>
      <p:sp>
        <p:nvSpPr>
          <p:cNvPr id="4" name="Slide Number Placeholder 3"/>
          <p:cNvSpPr>
            <a:spLocks noGrp="1" noEditPoints="1"/>
          </p:cNvSpPr>
          <p:nvPr>
            <p:ph type="sldNum" sz="quarter" idx="16"/>
          </p:nvPr>
        </p:nvSpPr>
        <p:spPr/>
        <p:txBody>
          <a:bodyPr/>
          <a:lstStyle/>
          <a:p>
            <a:fld id="{DFE5DFF4-AAC7-43FC-AF7F-51FD9F32B0E4}" type="slidenum">
              <a:rPr lang="en-US" smtClean="0"/>
              <a:t>12</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Arab" typeface="Times New Roman"/>
        <a:font script="Beng" typeface="Vrinda"/>
        <a:font script="Cher" typeface="Plantagenet Cherokee"/>
        <a:font script="Deva" typeface="Mangal"/>
        <a:font script="Ethi" typeface="Nyala"/>
        <a:font script="Geor" typeface="Sylfaen"/>
        <a:font script="Gujr" typeface="Shruti"/>
        <a:font script="Guru" typeface="Raavi"/>
        <a:font script="Hang" typeface="맑은 고딕"/>
        <a:font script="Hebr" typeface="Times New Roman"/>
        <a:font script="Knda" typeface="Tunga"/>
        <a:font script="Khmr" typeface="MoolBoran"/>
        <a:font script="Laoo" typeface="DokChampa"/>
        <a:font script="Mlym" typeface="Kartika"/>
        <a:font script="Mong" typeface="Mongolian Baiti"/>
        <a:font script="Orya" typeface="Kalinga"/>
        <a:font script="Sinh" typeface="Iskoola Pota"/>
        <a:font script="Syrc" typeface="Estrangelo Edessa"/>
        <a:font script="Taml" typeface="Latha"/>
        <a:font script="Telu" typeface="Gautami"/>
        <a:font script="Thaa" typeface="MV Boli"/>
        <a:font script="Thai" typeface="Angsana New"/>
        <a:font script="Tibt" typeface="Microsoft Himalaya"/>
        <a:font script="Cans" typeface="Euphemia"/>
        <a:font script="Yiii" typeface="Microsoft Yi Baiti"/>
        <a:font script="Hans" typeface="等线 Light"/>
        <a:font script="Hant" typeface="新細明體"/>
        <a:font script="Jpan" typeface="游ゴシック Light"/>
      </a:majorFont>
      <a:minorFont>
        <a:latin typeface="Calibri" panose="020F0502020204030204"/>
        <a:ea typeface=""/>
        <a:cs typeface=""/>
        <a:font script="Arab" typeface="Arial"/>
        <a:font script="Beng" typeface="Vrinda"/>
        <a:font script="Cher" typeface="Plantagenet Cherokee"/>
        <a:font script="Deva" typeface="Mangal"/>
        <a:font script="Ethi" typeface="Nyala"/>
        <a:font script="Geor" typeface="Sylfaen"/>
        <a:font script="Gujr" typeface="Shruti"/>
        <a:font script="Guru" typeface="Raavi"/>
        <a:font script="Hang" typeface="맑은 고딕"/>
        <a:font script="Hebr" typeface="Arial"/>
        <a:font script="Knda" typeface="Tunga"/>
        <a:font script="Khmr" typeface="DaunPenh"/>
        <a:font script="Laoo" typeface="DokChampa"/>
        <a:font script="Mlym" typeface="Kartika"/>
        <a:font script="Mong" typeface="Mongolian Baiti"/>
        <a:font script="Orya" typeface="Kalinga"/>
        <a:font script="Sinh" typeface="Iskoola Pota"/>
        <a:font script="Syrc" typeface="Estrangelo Edessa"/>
        <a:font script="Taml" typeface="Latha"/>
        <a:font script="Telu" typeface="Gautami"/>
        <a:font script="Thaa" typeface="MV Boli"/>
        <a:font script="Thai" typeface="Cordia New"/>
        <a:font script="Tibt" typeface="Microsoft Himalaya"/>
        <a:font script="Cans" typeface="Euphemia"/>
        <a:font script="Yiii" typeface="Microsoft Yi Baiti"/>
        <a:font script="Hans" typeface="等线"/>
        <a:font script="Hant" typeface="新細明體"/>
        <a:font script="Jpan" typeface="游ゴシック"/>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4">
      <a:majorFont>
        <a:latin typeface="Bebas Neue"/>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Arab" typeface="Times New Roman"/>
        <a:font script="Beng" typeface="Vrinda"/>
        <a:font script="Cher" typeface="Plantagenet Cherokee"/>
        <a:font script="Deva" typeface="Mangal"/>
        <a:font script="Ethi" typeface="Nyala"/>
        <a:font script="Geor" typeface="Sylfaen"/>
        <a:font script="Gujr" typeface="Shruti"/>
        <a:font script="Guru" typeface="Raavi"/>
        <a:font script="Hang" typeface="맑은 고딕"/>
        <a:font script="Hebr" typeface="Times New Roman"/>
        <a:font script="Knda" typeface="Tunga"/>
        <a:font script="Khmr" typeface="MoolBoran"/>
        <a:font script="Laoo" typeface="DokChampa"/>
        <a:font script="Mlym" typeface="Kartika"/>
        <a:font script="Mong" typeface="Mongolian Baiti"/>
        <a:font script="Orya" typeface="Kalinga"/>
        <a:font script="Sinh" typeface="Iskoola Pota"/>
        <a:font script="Syrc" typeface="Estrangelo Edessa"/>
        <a:font script="Taml" typeface="Latha"/>
        <a:font script="Telu" typeface="Gautami"/>
        <a:font script="Thaa" typeface="MV Boli"/>
        <a:font script="Thai" typeface="Angsana New"/>
        <a:font script="Tibt" typeface="Microsoft Himalaya"/>
        <a:font script="Cans" typeface="Euphemia"/>
        <a:font script="Yiii" typeface="Microsoft Yi Baiti"/>
        <a:font script="Hans" typeface="等线 Light"/>
        <a:font script="Hant" typeface="新細明體"/>
        <a:font script="Jpan" typeface="游ゴシック Light"/>
      </a:majorFont>
      <a:minorFont>
        <a:latin typeface="Calibri" panose="020F0502020204030204"/>
        <a:ea typeface=""/>
        <a:cs typeface=""/>
        <a:font script="Arab" typeface="Arial"/>
        <a:font script="Beng" typeface="Vrinda"/>
        <a:font script="Cher" typeface="Plantagenet Cherokee"/>
        <a:font script="Deva" typeface="Mangal"/>
        <a:font script="Ethi" typeface="Nyala"/>
        <a:font script="Geor" typeface="Sylfaen"/>
        <a:font script="Gujr" typeface="Shruti"/>
        <a:font script="Guru" typeface="Raavi"/>
        <a:font script="Hang" typeface="맑은 고딕"/>
        <a:font script="Hebr" typeface="Arial"/>
        <a:font script="Knda" typeface="Tunga"/>
        <a:font script="Khmr" typeface="DaunPenh"/>
        <a:font script="Laoo" typeface="DokChampa"/>
        <a:font script="Mlym" typeface="Kartika"/>
        <a:font script="Mong" typeface="Mongolian Baiti"/>
        <a:font script="Orya" typeface="Kalinga"/>
        <a:font script="Sinh" typeface="Iskoola Pota"/>
        <a:font script="Syrc" typeface="Estrangelo Edessa"/>
        <a:font script="Taml" typeface="Latha"/>
        <a:font script="Telu" typeface="Gautami"/>
        <a:font script="Thaa" typeface="MV Boli"/>
        <a:font script="Thai" typeface="Cordia New"/>
        <a:font script="Tibt" typeface="Microsoft Himalaya"/>
        <a:font script="Cans" typeface="Euphemia"/>
        <a:font script="Yiii" typeface="Microsoft Yi Baiti"/>
        <a:font script="Hans" typeface="等线"/>
        <a:font script="Hant" typeface="新細明體"/>
        <a:font script="Jpan" typeface="游ゴシック"/>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88E21C17DB43846992C07F18F5E924D" ma:contentTypeVersion="13" ma:contentTypeDescription="Create a new document." ma:contentTypeScope="" ma:versionID="0c0828d25b62870db20210d76f67d5d2">
  <xsd:schema xmlns:xsd="http://www.w3.org/2001/XMLSchema" xmlns:xs="http://www.w3.org/2001/XMLSchema" xmlns:p="http://schemas.microsoft.com/office/2006/metadata/properties" xmlns:ns2="db968b43-d2b1-4462-bd48-3f76b647c15b" xmlns:ns3="95f558cf-7e1c-45c3-8605-a9bfe6b4eb5a" targetNamespace="http://schemas.microsoft.com/office/2006/metadata/properties" ma:root="true" ma:fieldsID="64e5cced10046327191fccb853fd5c43" ns2:_="" ns3:_="">
    <xsd:import namespace="db968b43-d2b1-4462-bd48-3f76b647c15b"/>
    <xsd:import namespace="95f558cf-7e1c-45c3-8605-a9bfe6b4eb5a"/>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SearchProperties" minOccurs="0"/>
                <xsd:element ref="ns3:MediaServiceObjectDetectorVersions" minOccurs="0"/>
                <xsd:element ref="ns3:lcf76f155ced4ddcb4097134ff3c332f" minOccurs="0"/>
                <xsd:element ref="ns2:TaxCatchAll" minOccurs="0"/>
                <xsd:element ref="ns3:MediaServiceDateTaken" minOccurs="0"/>
                <xsd:element ref="ns3:MediaServiceOCR" minOccurs="0"/>
                <xsd:element ref="ns3:MediaServiceGenerationTime" minOccurs="0"/>
                <xsd:element ref="ns3:MediaServiceEventHashCode" minOccurs="0"/>
                <xsd:element ref="ns3:MediaServiceLocatio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b968b43-d2b1-4462-bd48-3f76b647c15b"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17" nillable="true" ma:displayName="Taxonomy Catch All Column" ma:hidden="true" ma:list="{5d1e1076-c2b0-49f1-823a-e092f8e503ce}" ma:internalName="TaxCatchAll" ma:showField="CatchAllData" ma:web="db968b43-d2b1-4462-bd48-3f76b647c15b">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5f558cf-7e1c-45c3-8605-a9bfe6b4eb5a"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eb70f62e-06a4-4a9b-85ed-a60cca7d9fab"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95f558cf-7e1c-45c3-8605-a9bfe6b4eb5a">
      <Terms xmlns="http://schemas.microsoft.com/office/infopath/2007/PartnerControls"/>
    </lcf76f155ced4ddcb4097134ff3c332f>
    <TaxCatchAll xmlns="db968b43-d2b1-4462-bd48-3f76b647c15b" xsi:nil="true"/>
    <_dlc_DocId xmlns="db968b43-d2b1-4462-bd48-3f76b647c15b">XS4XF4A3DKMX-2098062730-9245</_dlc_DocId>
    <_dlc_DocIdUrl xmlns="db968b43-d2b1-4462-bd48-3f76b647c15b">
      <Url>https://mobisystems1.sharepoint.com/sites/FileStorage/_layouts/15/DocIdRedir.aspx?ID=XS4XF4A3DKMX-2098062730-9245</Url>
      <Description>XS4XF4A3DKMX-2098062730-9245</Description>
    </_dlc_DocIdUrl>
  </documentManagement>
</p:properties>
</file>

<file path=customXml/itemProps1.xml><?xml version="1.0" encoding="utf-8"?>
<ds:datastoreItem xmlns:ds="http://schemas.openxmlformats.org/officeDocument/2006/customXml" ds:itemID="{53857202-FB8F-4AA4-A0D2-DE640FDF3FEE}"/>
</file>

<file path=customXml/itemProps2.xml><?xml version="1.0" encoding="utf-8"?>
<ds:datastoreItem xmlns:ds="http://schemas.openxmlformats.org/officeDocument/2006/customXml" ds:itemID="{68E2A756-04B6-4478-8395-8EB95554C2CB}"/>
</file>

<file path=customXml/itemProps3.xml><?xml version="1.0" encoding="utf-8"?>
<ds:datastoreItem xmlns:ds="http://schemas.openxmlformats.org/officeDocument/2006/customXml" ds:itemID="{0F297C13-62D5-4B4F-9CD7-BE04A360D2E9}"/>
</file>

<file path=customXml/itemProps4.xml><?xml version="1.0" encoding="utf-8"?>
<ds:datastoreItem xmlns:ds="http://schemas.openxmlformats.org/officeDocument/2006/customXml" ds:itemID="{042690D9-1C28-4701-A561-8D82AA2EA688}"/>
</file>

<file path=docProps/app.xml><?xml version="1.0" encoding="utf-8"?>
<Properties xmlns="http://schemas.openxmlformats.org/officeDocument/2006/extended-properties" xmlns:vt="http://schemas.openxmlformats.org/officeDocument/2006/docPropsVTypes">
  <Template/>
  <TotalTime>3</TotalTime>
  <Words>550</Words>
  <Application>Microsoft Office PowerPoint</Application>
  <PresentationFormat>Widescreen</PresentationFormat>
  <Paragraphs>76</Paragraphs>
  <Slides>12</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Bebas Neue</vt:lpstr>
      <vt:lpstr>Calibri</vt:lpstr>
      <vt:lpstr>Franklin Gothic Demi Cond</vt:lpstr>
      <vt:lpstr>Franklin Gothic Medium Cond</vt:lpstr>
      <vt:lpstr>Raleway</vt:lpstr>
      <vt:lpstr>Office Theme</vt:lpstr>
      <vt:lpstr>CHEMISTRY</vt:lpstr>
      <vt:lpstr>Awesome title here</vt:lpstr>
      <vt:lpstr>PowerPoint Presentation</vt:lpstr>
      <vt:lpstr>PowerPoint Presentation</vt:lpstr>
      <vt:lpstr>Your awesome title here</vt:lpstr>
      <vt:lpstr>Here is a title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CHEMISTRY</dc:title>
  <dc:creator>Yana Raycheva</dc:creator>
  <cp:lastModifiedBy>Yana Raycheva</cp:lastModifiedBy>
  <cp:revision>1</cp:revision>
  <dcterms:created xsi:type="dcterms:W3CDTF">2022-10-18T12:30:52Z</dcterms:created>
  <dcterms:modified xsi:type="dcterms:W3CDTF">2026-09-17T08:24:12Z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0x010100888E21C17DB43846992C07F18F5E924D</vt:lpwstr>
  </property>
  <property fmtid="{D5CDD505-2E9C-101B-9397-08002B2CF9AE}" pid="3" name="_dlc_DocIdItemGuid">
    <vt:lpwstr>5232e070-996b-4f2a-9f5c-01a0fc1cc551</vt:lpwstr>
  </property>
</Properties>
</file>